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3716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71" d="100"/>
          <a:sy n="71" d="100"/>
        </p:scale>
        <p:origin x="110" y="-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992968"/>
            <a:ext cx="11658600" cy="636693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9605435"/>
            <a:ext cx="10287000" cy="4415365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E531-7FB3-40DC-B177-60199B2C652A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649-CBD0-44F7-B3CE-1D0F845EE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9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E531-7FB3-40DC-B177-60199B2C652A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649-CBD0-44F7-B3CE-1D0F845EE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973667"/>
            <a:ext cx="2957513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973667"/>
            <a:ext cx="8701088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E531-7FB3-40DC-B177-60199B2C652A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649-CBD0-44F7-B3CE-1D0F845EE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1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E531-7FB3-40DC-B177-60199B2C652A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649-CBD0-44F7-B3CE-1D0F845EE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8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4559305"/>
            <a:ext cx="11830050" cy="760729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2238572"/>
            <a:ext cx="11830050" cy="40004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E531-7FB3-40DC-B177-60199B2C652A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649-CBD0-44F7-B3CE-1D0F845EE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5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4868333"/>
            <a:ext cx="58293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4868333"/>
            <a:ext cx="58293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E531-7FB3-40DC-B177-60199B2C652A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649-CBD0-44F7-B3CE-1D0F845EE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1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73671"/>
            <a:ext cx="1183005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4483101"/>
            <a:ext cx="5802510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6680200"/>
            <a:ext cx="580251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4483101"/>
            <a:ext cx="5831087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6680200"/>
            <a:ext cx="5831087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E531-7FB3-40DC-B177-60199B2C652A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649-CBD0-44F7-B3CE-1D0F845EE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7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E531-7FB3-40DC-B177-60199B2C652A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649-CBD0-44F7-B3CE-1D0F845EE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07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E531-7FB3-40DC-B177-60199B2C652A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649-CBD0-44F7-B3CE-1D0F845EE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0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2633138"/>
            <a:ext cx="6943725" cy="12996333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E531-7FB3-40DC-B177-60199B2C652A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649-CBD0-44F7-B3CE-1D0F845EE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4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2633138"/>
            <a:ext cx="6943725" cy="12996333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E531-7FB3-40DC-B177-60199B2C652A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D649-CBD0-44F7-B3CE-1D0F845EE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8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973671"/>
            <a:ext cx="1183005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4868333"/>
            <a:ext cx="1183005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0E531-7FB3-40DC-B177-60199B2C652A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6950271"/>
            <a:ext cx="46291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2D649-CBD0-44F7-B3CE-1D0F845EE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1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BA3FEB91-ACB3-4502-BAF0-3A4DD24CEECE}"/>
              </a:ext>
            </a:extLst>
          </p:cNvPr>
          <p:cNvGrpSpPr/>
          <p:nvPr/>
        </p:nvGrpSpPr>
        <p:grpSpPr>
          <a:xfrm>
            <a:off x="1810839" y="2815299"/>
            <a:ext cx="7567760" cy="9115054"/>
            <a:chOff x="1810839" y="2815299"/>
            <a:chExt cx="7567760" cy="9115054"/>
          </a:xfrm>
        </p:grpSpPr>
        <p:sp>
          <p:nvSpPr>
            <p:cNvPr id="4" name="Flowchart: Terminator 3">
              <a:extLst>
                <a:ext uri="{FF2B5EF4-FFF2-40B4-BE49-F238E27FC236}">
                  <a16:creationId xmlns:a16="http://schemas.microsoft.com/office/drawing/2014/main" id="{72277CAD-67D2-43C5-8DCF-EF2016BE0F53}"/>
                </a:ext>
              </a:extLst>
            </p:cNvPr>
            <p:cNvSpPr/>
            <p:nvPr/>
          </p:nvSpPr>
          <p:spPr>
            <a:xfrm>
              <a:off x="3487933" y="2815299"/>
              <a:ext cx="1341841" cy="443674"/>
            </a:xfrm>
            <a:prstGeom prst="flowChartTerminator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Flowchart: Data 4">
                  <a:extLst>
                    <a:ext uri="{FF2B5EF4-FFF2-40B4-BE49-F238E27FC236}">
                      <a16:creationId xmlns:a16="http://schemas.microsoft.com/office/drawing/2014/main" id="{FB865E15-A0E1-4386-86A3-D8C58FCAB092}"/>
                    </a:ext>
                  </a:extLst>
                </p:cNvPr>
                <p:cNvSpPr/>
                <p:nvPr/>
              </p:nvSpPr>
              <p:spPr>
                <a:xfrm>
                  <a:off x="3228221" y="3613370"/>
                  <a:ext cx="1872085" cy="546476"/>
                </a:xfrm>
                <a:prstGeom prst="flowChartInputOutput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5" name="Flowchart: Data 4">
                  <a:extLst>
                    <a:ext uri="{FF2B5EF4-FFF2-40B4-BE49-F238E27FC236}">
                      <a16:creationId xmlns:a16="http://schemas.microsoft.com/office/drawing/2014/main" id="{FB865E15-A0E1-4386-86A3-D8C58FCAB0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8221" y="3613370"/>
                  <a:ext cx="1872085" cy="546476"/>
                </a:xfrm>
                <a:prstGeom prst="flowChartInputOutpu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692980F6-191F-46EF-94DF-E72D720297B9}"/>
                </a:ext>
              </a:extLst>
            </p:cNvPr>
            <p:cNvSpPr/>
            <p:nvPr/>
          </p:nvSpPr>
          <p:spPr>
            <a:xfrm>
              <a:off x="3141648" y="4514243"/>
              <a:ext cx="2034406" cy="546476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Begin simulation</a:t>
              </a:r>
            </a:p>
          </p:txBody>
        </p:sp>
        <p:sp>
          <p:nvSpPr>
            <p:cNvPr id="7" name="Flowchart: Decision 6">
              <a:extLst>
                <a:ext uri="{FF2B5EF4-FFF2-40B4-BE49-F238E27FC236}">
                  <a16:creationId xmlns:a16="http://schemas.microsoft.com/office/drawing/2014/main" id="{95A13F0F-0063-4A6C-9DF2-D76AA4BEE234}"/>
                </a:ext>
              </a:extLst>
            </p:cNvPr>
            <p:cNvSpPr/>
            <p:nvPr/>
          </p:nvSpPr>
          <p:spPr>
            <a:xfrm>
              <a:off x="2936044" y="5569320"/>
              <a:ext cx="2440204" cy="1000970"/>
            </a:xfrm>
            <a:prstGeom prst="flowChartDecision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Solver diverged?</a:t>
              </a:r>
            </a:p>
          </p:txBody>
        </p:sp>
        <p:sp>
          <p:nvSpPr>
            <p:cNvPr id="8" name="Flowchart: Decision 7">
              <a:extLst>
                <a:ext uri="{FF2B5EF4-FFF2-40B4-BE49-F238E27FC236}">
                  <a16:creationId xmlns:a16="http://schemas.microsoft.com/office/drawing/2014/main" id="{AA4F76D4-33B4-4FAF-8CBC-4B01BD3CB2CB}"/>
                </a:ext>
              </a:extLst>
            </p:cNvPr>
            <p:cNvSpPr/>
            <p:nvPr/>
          </p:nvSpPr>
          <p:spPr>
            <a:xfrm>
              <a:off x="2255653" y="7122177"/>
              <a:ext cx="3800984" cy="1000970"/>
            </a:xfrm>
            <a:prstGeom prst="flowChartDecision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Body more than 2x initial size?</a:t>
              </a:r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id="{9522E0FE-8F61-46FA-A2ED-2DB6DA23585F}"/>
                </a:ext>
              </a:extLst>
            </p:cNvPr>
            <p:cNvSpPr/>
            <p:nvPr/>
          </p:nvSpPr>
          <p:spPr>
            <a:xfrm>
              <a:off x="1810839" y="9614594"/>
              <a:ext cx="4689683" cy="1320198"/>
            </a:xfrm>
            <a:prstGeom prst="flowChartDecision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Moment of inertia change by &gt;1% over simulation?</a:t>
              </a:r>
            </a:p>
          </p:txBody>
        </p:sp>
        <p:sp>
          <p:nvSpPr>
            <p:cNvPr id="11" name="Flowchart: Terminator 10">
              <a:extLst>
                <a:ext uri="{FF2B5EF4-FFF2-40B4-BE49-F238E27FC236}">
                  <a16:creationId xmlns:a16="http://schemas.microsoft.com/office/drawing/2014/main" id="{93310DFD-5CA1-4936-947D-9AE582625D69}"/>
                </a:ext>
              </a:extLst>
            </p:cNvPr>
            <p:cNvSpPr/>
            <p:nvPr/>
          </p:nvSpPr>
          <p:spPr>
            <a:xfrm>
              <a:off x="3484761" y="11486679"/>
              <a:ext cx="1341841" cy="443674"/>
            </a:xfrm>
            <a:prstGeom prst="flowChartTerminator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66EC384-ACA8-4486-8196-82423166976D}"/>
                </a:ext>
              </a:extLst>
            </p:cNvPr>
            <p:cNvCxnSpPr>
              <a:stCxn id="4" idx="2"/>
              <a:endCxn id="5" idx="1"/>
            </p:cNvCxnSpPr>
            <p:nvPr/>
          </p:nvCxnSpPr>
          <p:spPr>
            <a:xfrm>
              <a:off x="4158854" y="3258973"/>
              <a:ext cx="5410" cy="35439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7681210-9E65-4D47-967B-6A73A4BE7EC2}"/>
                </a:ext>
              </a:extLst>
            </p:cNvPr>
            <p:cNvCxnSpPr>
              <a:stCxn id="5" idx="4"/>
              <a:endCxn id="6" idx="0"/>
            </p:cNvCxnSpPr>
            <p:nvPr/>
          </p:nvCxnSpPr>
          <p:spPr>
            <a:xfrm flipH="1">
              <a:off x="4158851" y="4159846"/>
              <a:ext cx="5413" cy="35439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23F4EBF-724A-4D64-BBF3-D72100FABB8E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4156146" y="5060719"/>
              <a:ext cx="2705" cy="50860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3D3A8AF-8122-4E1C-B663-24AFF342C4AC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 flipH="1">
              <a:off x="4156145" y="6570290"/>
              <a:ext cx="1" cy="55188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0837067-6250-4676-AA3A-4179C0CB9273}"/>
                </a:ext>
              </a:extLst>
            </p:cNvPr>
            <p:cNvCxnSpPr>
              <a:cxnSpLocks/>
              <a:stCxn id="8" idx="2"/>
              <a:endCxn id="62" idx="1"/>
            </p:cNvCxnSpPr>
            <p:nvPr/>
          </p:nvCxnSpPr>
          <p:spPr>
            <a:xfrm flipH="1">
              <a:off x="4156144" y="8123147"/>
              <a:ext cx="1" cy="55188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E4509B4-6F8D-4CA5-B5E4-3F892B010F9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4155681" y="10934792"/>
              <a:ext cx="1" cy="55188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lowchart: Process 31">
              <a:extLst>
                <a:ext uri="{FF2B5EF4-FFF2-40B4-BE49-F238E27FC236}">
                  <a16:creationId xmlns:a16="http://schemas.microsoft.com/office/drawing/2014/main" id="{2AC5D02F-14A7-40CF-BAE7-411D2D90CEC1}"/>
                </a:ext>
              </a:extLst>
            </p:cNvPr>
            <p:cNvSpPr/>
            <p:nvPr/>
          </p:nvSpPr>
          <p:spPr>
            <a:xfrm>
              <a:off x="7344193" y="7349424"/>
              <a:ext cx="2034406" cy="546476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Stop simulation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Flowchart: Process 32">
                  <a:extLst>
                    <a:ext uri="{FF2B5EF4-FFF2-40B4-BE49-F238E27FC236}">
                      <a16:creationId xmlns:a16="http://schemas.microsoft.com/office/drawing/2014/main" id="{18ED6F4C-85DE-440C-A018-D778E065ECB6}"/>
                    </a:ext>
                  </a:extLst>
                </p:cNvPr>
                <p:cNvSpPr/>
                <p:nvPr/>
              </p:nvSpPr>
              <p:spPr>
                <a:xfrm>
                  <a:off x="7671620" y="10006053"/>
                  <a:ext cx="1379552" cy="546476"/>
                </a:xfrm>
                <a:prstGeom prst="flowChartProcess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∗10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3" name="Flowchart: Process 32">
                  <a:extLst>
                    <a:ext uri="{FF2B5EF4-FFF2-40B4-BE49-F238E27FC236}">
                      <a16:creationId xmlns:a16="http://schemas.microsoft.com/office/drawing/2014/main" id="{18ED6F4C-85DE-440C-A018-D778E065EC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620" y="10006053"/>
                  <a:ext cx="1379552" cy="546476"/>
                </a:xfrm>
                <a:prstGeom prst="flowChartProcess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69AFDC-55DC-4537-AD0E-7DE7B39CEB56}"/>
                </a:ext>
              </a:extLst>
            </p:cNvPr>
            <p:cNvCxnSpPr>
              <a:stCxn id="32" idx="2"/>
              <a:endCxn id="33" idx="0"/>
            </p:cNvCxnSpPr>
            <p:nvPr/>
          </p:nvCxnSpPr>
          <p:spPr>
            <a:xfrm>
              <a:off x="8361396" y="7895900"/>
              <a:ext cx="0" cy="211015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3605761-78D4-43D5-981A-D2CCD0939B02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6500522" y="10274693"/>
              <a:ext cx="1171098" cy="45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30AFBFA-D723-4123-8B10-13E70E87DCA5}"/>
                </a:ext>
              </a:extLst>
            </p:cNvPr>
            <p:cNvCxnSpPr>
              <a:stCxn id="8" idx="3"/>
              <a:endCxn id="32" idx="1"/>
            </p:cNvCxnSpPr>
            <p:nvPr/>
          </p:nvCxnSpPr>
          <p:spPr>
            <a:xfrm>
              <a:off x="6056637" y="7622662"/>
              <a:ext cx="128755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04A36628-D8DD-4A66-8CDB-17F69B030294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5376248" y="6069805"/>
              <a:ext cx="1287556" cy="1551193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D9D1BDF8-1842-43B3-AC43-A6689C9F293A}"/>
                </a:ext>
              </a:extLst>
            </p:cNvPr>
            <p:cNvCxnSpPr>
              <a:stCxn id="33" idx="3"/>
              <a:endCxn id="6" idx="3"/>
            </p:cNvCxnSpPr>
            <p:nvPr/>
          </p:nvCxnSpPr>
          <p:spPr>
            <a:xfrm flipH="1" flipV="1">
              <a:off x="5176054" y="4787481"/>
              <a:ext cx="3875118" cy="5491810"/>
            </a:xfrm>
            <a:prstGeom prst="bentConnector3">
              <a:avLst>
                <a:gd name="adj1" fmla="val -29496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B2F4B90-4297-4BB8-8DDF-536C8064EC3D}"/>
                </a:ext>
              </a:extLst>
            </p:cNvPr>
            <p:cNvSpPr txBox="1"/>
            <p:nvPr/>
          </p:nvSpPr>
          <p:spPr>
            <a:xfrm>
              <a:off x="5330379" y="6066566"/>
              <a:ext cx="6194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04B79D7-6385-486D-97E4-A2E9414A3BF8}"/>
                </a:ext>
              </a:extLst>
            </p:cNvPr>
            <p:cNvSpPr txBox="1"/>
            <p:nvPr/>
          </p:nvSpPr>
          <p:spPr>
            <a:xfrm>
              <a:off x="4203612" y="6488546"/>
              <a:ext cx="6194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5D3714B-8D68-49C5-8E73-D41E423E518D}"/>
                </a:ext>
              </a:extLst>
            </p:cNvPr>
            <p:cNvSpPr txBox="1"/>
            <p:nvPr/>
          </p:nvSpPr>
          <p:spPr>
            <a:xfrm>
              <a:off x="4226426" y="8116121"/>
              <a:ext cx="6194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62" name="Flowchart: Data 61">
              <a:extLst>
                <a:ext uri="{FF2B5EF4-FFF2-40B4-BE49-F238E27FC236}">
                  <a16:creationId xmlns:a16="http://schemas.microsoft.com/office/drawing/2014/main" id="{CB1E63DF-7647-4E7F-9425-31FB5F65A410}"/>
                </a:ext>
              </a:extLst>
            </p:cNvPr>
            <p:cNvSpPr/>
            <p:nvPr/>
          </p:nvSpPr>
          <p:spPr>
            <a:xfrm>
              <a:off x="3009140" y="8675034"/>
              <a:ext cx="2294008" cy="546476"/>
            </a:xfrm>
            <a:prstGeom prst="flowChartInputOutpu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 finished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8ECDAFCC-3FAE-4B50-9CA9-AF5EC71AC55F}"/>
                </a:ext>
              </a:extLst>
            </p:cNvPr>
            <p:cNvCxnSpPr>
              <a:stCxn id="62" idx="4"/>
              <a:endCxn id="9" idx="0"/>
            </p:cNvCxnSpPr>
            <p:nvPr/>
          </p:nvCxnSpPr>
          <p:spPr>
            <a:xfrm flipH="1">
              <a:off x="4155681" y="9221510"/>
              <a:ext cx="463" cy="39308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23F29AD-D31F-49CF-BFCB-A29B330493A1}"/>
                </a:ext>
              </a:extLst>
            </p:cNvPr>
            <p:cNvSpPr txBox="1"/>
            <p:nvPr/>
          </p:nvSpPr>
          <p:spPr>
            <a:xfrm>
              <a:off x="4181394" y="10925281"/>
              <a:ext cx="6194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436173F-20BF-4B5B-9A59-3E4890A62EA4}"/>
                </a:ext>
              </a:extLst>
            </p:cNvPr>
            <p:cNvSpPr txBox="1"/>
            <p:nvPr/>
          </p:nvSpPr>
          <p:spPr>
            <a:xfrm>
              <a:off x="5949874" y="7598048"/>
              <a:ext cx="6194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B27B5C4-35A5-440F-8750-97F46BDA0017}"/>
                </a:ext>
              </a:extLst>
            </p:cNvPr>
            <p:cNvSpPr txBox="1"/>
            <p:nvPr/>
          </p:nvSpPr>
          <p:spPr>
            <a:xfrm>
              <a:off x="6466575" y="10274536"/>
              <a:ext cx="6194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3224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1261</TotalTime>
  <Words>43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Aster Taylor</dc:creator>
  <cp:lastModifiedBy>Aster Taylor</cp:lastModifiedBy>
  <cp:revision>4</cp:revision>
  <dcterms:created xsi:type="dcterms:W3CDTF">2022-07-23T22:38:51Z</dcterms:created>
  <dcterms:modified xsi:type="dcterms:W3CDTF">2022-07-24T19:40:05Z</dcterms:modified>
</cp:coreProperties>
</file>