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42" d="100"/>
          <a:sy n="42" d="100"/>
        </p:scale>
        <p:origin x="1370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E531-7FB3-40DC-B177-60199B2C652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0EF30-D474-4C41-AC3F-7D54CBE8EE1D}"/>
              </a:ext>
            </a:extLst>
          </p:cNvPr>
          <p:cNvGrpSpPr/>
          <p:nvPr/>
        </p:nvGrpSpPr>
        <p:grpSpPr>
          <a:xfrm>
            <a:off x="1810839" y="2815299"/>
            <a:ext cx="7567760" cy="9270071"/>
            <a:chOff x="1810839" y="2815299"/>
            <a:chExt cx="7567760" cy="9270071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72277CAD-67D2-43C5-8DCF-EF2016BE0F53}"/>
                </a:ext>
              </a:extLst>
            </p:cNvPr>
            <p:cNvSpPr/>
            <p:nvPr/>
          </p:nvSpPr>
          <p:spPr>
            <a:xfrm>
              <a:off x="3487933" y="2815299"/>
              <a:ext cx="1341841" cy="443674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Flowchart: Data 4">
                  <a:extLst>
                    <a:ext uri="{FF2B5EF4-FFF2-40B4-BE49-F238E27FC236}">
                      <a16:creationId xmlns:a16="http://schemas.microsoft.com/office/drawing/2014/main" id="{FB865E15-A0E1-4386-86A3-D8C58FCAB092}"/>
                    </a:ext>
                  </a:extLst>
                </p:cNvPr>
                <p:cNvSpPr/>
                <p:nvPr/>
              </p:nvSpPr>
              <p:spPr>
                <a:xfrm>
                  <a:off x="3228221" y="3613370"/>
                  <a:ext cx="1872085" cy="546476"/>
                </a:xfrm>
                <a:prstGeom prst="flowChartInputOutput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Flowchart: Data 4">
                  <a:extLst>
                    <a:ext uri="{FF2B5EF4-FFF2-40B4-BE49-F238E27FC236}">
                      <a16:creationId xmlns:a16="http://schemas.microsoft.com/office/drawing/2014/main" id="{FB865E15-A0E1-4386-86A3-D8C58FCAB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221" y="3613370"/>
                  <a:ext cx="1872085" cy="546476"/>
                </a:xfrm>
                <a:prstGeom prst="flowChartInputOutpu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92980F6-191F-46EF-94DF-E72D720297B9}"/>
                </a:ext>
              </a:extLst>
            </p:cNvPr>
            <p:cNvSpPr/>
            <p:nvPr/>
          </p:nvSpPr>
          <p:spPr>
            <a:xfrm>
              <a:off x="3141648" y="4514243"/>
              <a:ext cx="2034406" cy="54647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simulation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95A13F0F-0063-4A6C-9DF2-D76AA4BEE234}"/>
                </a:ext>
              </a:extLst>
            </p:cNvPr>
            <p:cNvSpPr/>
            <p:nvPr/>
          </p:nvSpPr>
          <p:spPr>
            <a:xfrm>
              <a:off x="2936044" y="5569320"/>
              <a:ext cx="2440204" cy="1000970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Solver diverged?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AA4F76D4-33B4-4FAF-8CBC-4B01BD3CB2CB}"/>
                </a:ext>
              </a:extLst>
            </p:cNvPr>
            <p:cNvSpPr/>
            <p:nvPr/>
          </p:nvSpPr>
          <p:spPr>
            <a:xfrm>
              <a:off x="2255653" y="7122177"/>
              <a:ext cx="3800984" cy="1000970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 more than 2x initial size?</a:t>
              </a: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9522E0FE-8F61-46FA-A2ED-2DB6DA23585F}"/>
                </a:ext>
              </a:extLst>
            </p:cNvPr>
            <p:cNvSpPr/>
            <p:nvPr/>
          </p:nvSpPr>
          <p:spPr>
            <a:xfrm>
              <a:off x="1810839" y="9769611"/>
              <a:ext cx="4689683" cy="1320198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Moment of inertia change by &gt;1% over simulation?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93310DFD-5CA1-4936-947D-9AE582625D69}"/>
                </a:ext>
              </a:extLst>
            </p:cNvPr>
            <p:cNvSpPr/>
            <p:nvPr/>
          </p:nvSpPr>
          <p:spPr>
            <a:xfrm>
              <a:off x="3484761" y="11641696"/>
              <a:ext cx="1341841" cy="443674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6EC384-ACA8-4486-8196-82423166976D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>
              <a:off x="4158854" y="3258973"/>
              <a:ext cx="5410" cy="3543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7681210-9E65-4D47-967B-6A73A4BE7EC2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4158851" y="4159846"/>
              <a:ext cx="5413" cy="3543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23F4EBF-724A-4D64-BBF3-D72100FABB8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4156146" y="5060719"/>
              <a:ext cx="2705" cy="5086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D3A8AF-8122-4E1C-B663-24AFF342C4AC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4156145" y="6570290"/>
              <a:ext cx="1" cy="5518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0837067-6250-4676-AA3A-4179C0CB9273}"/>
                </a:ext>
              </a:extLst>
            </p:cNvPr>
            <p:cNvCxnSpPr>
              <a:cxnSpLocks/>
              <a:stCxn id="8" idx="2"/>
              <a:endCxn id="62" idx="1"/>
            </p:cNvCxnSpPr>
            <p:nvPr/>
          </p:nvCxnSpPr>
          <p:spPr>
            <a:xfrm flipH="1">
              <a:off x="4156144" y="8123147"/>
              <a:ext cx="1" cy="5518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4509B4-6F8D-4CA5-B5E4-3F892B010F9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155681" y="11089809"/>
              <a:ext cx="1" cy="5518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2AC5D02F-14A7-40CF-BAE7-411D2D90CEC1}"/>
                </a:ext>
              </a:extLst>
            </p:cNvPr>
            <p:cNvSpPr/>
            <p:nvPr/>
          </p:nvSpPr>
          <p:spPr>
            <a:xfrm>
              <a:off x="7344193" y="7349424"/>
              <a:ext cx="2034406" cy="54647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simulation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Flowchart: Process 32">
                  <a:extLst>
                    <a:ext uri="{FF2B5EF4-FFF2-40B4-BE49-F238E27FC236}">
                      <a16:creationId xmlns:a16="http://schemas.microsoft.com/office/drawing/2014/main" id="{18ED6F4C-85DE-440C-A018-D778E065ECB6}"/>
                    </a:ext>
                  </a:extLst>
                </p:cNvPr>
                <p:cNvSpPr/>
                <p:nvPr/>
              </p:nvSpPr>
              <p:spPr>
                <a:xfrm>
                  <a:off x="7671620" y="10161070"/>
                  <a:ext cx="1379552" cy="546476"/>
                </a:xfrm>
                <a:prstGeom prst="flowChartProcess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∗10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Flowchart: Process 32">
                  <a:extLst>
                    <a:ext uri="{FF2B5EF4-FFF2-40B4-BE49-F238E27FC236}">
                      <a16:creationId xmlns:a16="http://schemas.microsoft.com/office/drawing/2014/main" id="{18ED6F4C-85DE-440C-A018-D778E065E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620" y="10161070"/>
                  <a:ext cx="1379552" cy="546476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69AFDC-55DC-4537-AD0E-7DE7B39CEB56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>
              <a:off x="8361396" y="7895900"/>
              <a:ext cx="0" cy="226517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3605761-78D4-43D5-981A-D2CCD0939B02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6500522" y="10429710"/>
              <a:ext cx="1171098" cy="45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30AFBFA-D723-4123-8B10-13E70E87DCA5}"/>
                </a:ext>
              </a:extLst>
            </p:cNvPr>
            <p:cNvCxnSpPr>
              <a:stCxn id="8" idx="3"/>
              <a:endCxn id="32" idx="1"/>
            </p:cNvCxnSpPr>
            <p:nvPr/>
          </p:nvCxnSpPr>
          <p:spPr>
            <a:xfrm>
              <a:off x="6056637" y="7622662"/>
              <a:ext cx="128755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4A36628-D8DD-4A66-8CDB-17F69B03029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376248" y="6069805"/>
              <a:ext cx="1287556" cy="155119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D9D1BDF8-1842-43B3-AC43-A6689C9F293A}"/>
                </a:ext>
              </a:extLst>
            </p:cNvPr>
            <p:cNvCxnSpPr>
              <a:stCxn id="33" idx="3"/>
              <a:endCxn id="6" idx="3"/>
            </p:cNvCxnSpPr>
            <p:nvPr/>
          </p:nvCxnSpPr>
          <p:spPr>
            <a:xfrm flipH="1" flipV="1">
              <a:off x="5176054" y="4787481"/>
              <a:ext cx="3875118" cy="5646827"/>
            </a:xfrm>
            <a:prstGeom prst="bentConnector3">
              <a:avLst>
                <a:gd name="adj1" fmla="val -1356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2F4B90-4297-4BB8-8DDF-536C8064EC3D}"/>
                </a:ext>
              </a:extLst>
            </p:cNvPr>
            <p:cNvSpPr txBox="1"/>
            <p:nvPr/>
          </p:nvSpPr>
          <p:spPr>
            <a:xfrm>
              <a:off x="5330379" y="6066566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4B79D7-6385-486D-97E4-A2E9414A3BF8}"/>
                </a:ext>
              </a:extLst>
            </p:cNvPr>
            <p:cNvSpPr txBox="1"/>
            <p:nvPr/>
          </p:nvSpPr>
          <p:spPr>
            <a:xfrm>
              <a:off x="4203612" y="6488546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D3714B-8D68-49C5-8E73-D41E423E518D}"/>
                </a:ext>
              </a:extLst>
            </p:cNvPr>
            <p:cNvSpPr txBox="1"/>
            <p:nvPr/>
          </p:nvSpPr>
          <p:spPr>
            <a:xfrm>
              <a:off x="4226426" y="8116121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62" name="Flowchart: Data 61">
              <a:extLst>
                <a:ext uri="{FF2B5EF4-FFF2-40B4-BE49-F238E27FC236}">
                  <a16:creationId xmlns:a16="http://schemas.microsoft.com/office/drawing/2014/main" id="{CB1E63DF-7647-4E7F-9425-31FB5F65A410}"/>
                </a:ext>
              </a:extLst>
            </p:cNvPr>
            <p:cNvSpPr/>
            <p:nvPr/>
          </p:nvSpPr>
          <p:spPr>
            <a:xfrm>
              <a:off x="3009140" y="8675034"/>
              <a:ext cx="2294008" cy="666322"/>
            </a:xfrm>
            <a:prstGeom prst="flowChartInputOutpu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finished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ECDAFCC-3FAE-4B50-9CA9-AF5EC71AC55F}"/>
                </a:ext>
              </a:extLst>
            </p:cNvPr>
            <p:cNvCxnSpPr>
              <a:cxnSpLocks/>
              <a:stCxn id="62" idx="4"/>
              <a:endCxn id="9" idx="0"/>
            </p:cNvCxnSpPr>
            <p:nvPr/>
          </p:nvCxnSpPr>
          <p:spPr>
            <a:xfrm flipH="1">
              <a:off x="4155681" y="9341356"/>
              <a:ext cx="463" cy="428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3F29AD-D31F-49CF-BFCB-A29B330493A1}"/>
                </a:ext>
              </a:extLst>
            </p:cNvPr>
            <p:cNvSpPr txBox="1"/>
            <p:nvPr/>
          </p:nvSpPr>
          <p:spPr>
            <a:xfrm>
              <a:off x="4181394" y="11080298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36173F-20BF-4B5B-9A59-3E4890A62EA4}"/>
                </a:ext>
              </a:extLst>
            </p:cNvPr>
            <p:cNvSpPr txBox="1"/>
            <p:nvPr/>
          </p:nvSpPr>
          <p:spPr>
            <a:xfrm>
              <a:off x="5949874" y="7598048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B27B5C4-35A5-440F-8750-97F46BDA0017}"/>
                </a:ext>
              </a:extLst>
            </p:cNvPr>
            <p:cNvSpPr txBox="1"/>
            <p:nvPr/>
          </p:nvSpPr>
          <p:spPr>
            <a:xfrm>
              <a:off x="6466575" y="10429553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22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43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5</cp:revision>
  <dcterms:created xsi:type="dcterms:W3CDTF">2022-07-23T22:38:51Z</dcterms:created>
  <dcterms:modified xsi:type="dcterms:W3CDTF">2022-08-04T04:58:45Z</dcterms:modified>
</cp:coreProperties>
</file>