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8" autoAdjust="0"/>
    <p:restoredTop sz="94660"/>
  </p:normalViewPr>
  <p:slideViewPr>
    <p:cSldViewPr snapToGrid="0">
      <p:cViewPr>
        <p:scale>
          <a:sx n="61" d="100"/>
          <a:sy n="61" d="100"/>
        </p:scale>
        <p:origin x="1868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3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4"/>
            <a:ext cx="5143500" cy="294357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7" indent="0" algn="ctr">
              <a:buNone/>
              <a:defRPr sz="1500"/>
            </a:lvl2pPr>
            <a:lvl3pPr marL="685774" indent="0" algn="ctr">
              <a:buNone/>
              <a:defRPr sz="1350"/>
            </a:lvl3pPr>
            <a:lvl4pPr marL="1028663" indent="0" algn="ctr">
              <a:buNone/>
              <a:defRPr sz="1200"/>
            </a:lvl4pPr>
            <a:lvl5pPr marL="1371548" indent="0" algn="ctr">
              <a:buNone/>
              <a:defRPr sz="1200"/>
            </a:lvl5pPr>
            <a:lvl6pPr marL="1714436" indent="0" algn="ctr">
              <a:buNone/>
              <a:defRPr sz="1200"/>
            </a:lvl6pPr>
            <a:lvl7pPr marL="2057323" indent="0" algn="ctr">
              <a:buNone/>
              <a:defRPr sz="1200"/>
            </a:lvl7pPr>
            <a:lvl8pPr marL="2400210" indent="0" algn="ctr">
              <a:buNone/>
              <a:defRPr sz="1200"/>
            </a:lvl8pPr>
            <a:lvl9pPr marL="27430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2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9" y="3039538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9" y="8159051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7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7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4" y="649115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4" indent="0">
              <a:buNone/>
              <a:defRPr sz="1350" b="1"/>
            </a:lvl3pPr>
            <a:lvl4pPr marL="1028663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0" indent="0">
              <a:buNone/>
              <a:defRPr sz="1200" b="1"/>
            </a:lvl8pPr>
            <a:lvl9pPr marL="27430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4" indent="0">
              <a:buNone/>
              <a:defRPr sz="1350" b="1"/>
            </a:lvl3pPr>
            <a:lvl4pPr marL="1028663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0" indent="0">
              <a:buNone/>
              <a:defRPr sz="1200" b="1"/>
            </a:lvl8pPr>
            <a:lvl9pPr marL="27430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812800"/>
            <a:ext cx="2211883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6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3" y="3657601"/>
            <a:ext cx="2211883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7" indent="0">
              <a:buNone/>
              <a:defRPr sz="1050"/>
            </a:lvl2pPr>
            <a:lvl3pPr marL="685774" indent="0">
              <a:buNone/>
              <a:defRPr sz="900"/>
            </a:lvl3pPr>
            <a:lvl4pPr marL="1028663" indent="0">
              <a:buNone/>
              <a:defRPr sz="752"/>
            </a:lvl4pPr>
            <a:lvl5pPr marL="1371548" indent="0">
              <a:buNone/>
              <a:defRPr sz="752"/>
            </a:lvl5pPr>
            <a:lvl6pPr marL="1714436" indent="0">
              <a:buNone/>
              <a:defRPr sz="752"/>
            </a:lvl6pPr>
            <a:lvl7pPr marL="2057323" indent="0">
              <a:buNone/>
              <a:defRPr sz="752"/>
            </a:lvl7pPr>
            <a:lvl8pPr marL="2400210" indent="0">
              <a:buNone/>
              <a:defRPr sz="752"/>
            </a:lvl8pPr>
            <a:lvl9pPr marL="2743097" indent="0">
              <a:buNone/>
              <a:defRPr sz="7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812800"/>
            <a:ext cx="2211883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6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7" indent="0">
              <a:buNone/>
              <a:defRPr sz="2100"/>
            </a:lvl2pPr>
            <a:lvl3pPr marL="685774" indent="0">
              <a:buNone/>
              <a:defRPr sz="1800"/>
            </a:lvl3pPr>
            <a:lvl4pPr marL="1028663" indent="0">
              <a:buNone/>
              <a:defRPr sz="1500"/>
            </a:lvl4pPr>
            <a:lvl5pPr marL="1371548" indent="0">
              <a:buNone/>
              <a:defRPr sz="1500"/>
            </a:lvl5pPr>
            <a:lvl6pPr marL="1714436" indent="0">
              <a:buNone/>
              <a:defRPr sz="1500"/>
            </a:lvl6pPr>
            <a:lvl7pPr marL="2057323" indent="0">
              <a:buNone/>
              <a:defRPr sz="1500"/>
            </a:lvl7pPr>
            <a:lvl8pPr marL="2400210" indent="0">
              <a:buNone/>
              <a:defRPr sz="1500"/>
            </a:lvl8pPr>
            <a:lvl9pPr marL="274309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3" y="3657601"/>
            <a:ext cx="2211883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7" indent="0">
              <a:buNone/>
              <a:defRPr sz="1050"/>
            </a:lvl2pPr>
            <a:lvl3pPr marL="685774" indent="0">
              <a:buNone/>
              <a:defRPr sz="900"/>
            </a:lvl3pPr>
            <a:lvl4pPr marL="1028663" indent="0">
              <a:buNone/>
              <a:defRPr sz="752"/>
            </a:lvl4pPr>
            <a:lvl5pPr marL="1371548" indent="0">
              <a:buNone/>
              <a:defRPr sz="752"/>
            </a:lvl5pPr>
            <a:lvl6pPr marL="1714436" indent="0">
              <a:buNone/>
              <a:defRPr sz="752"/>
            </a:lvl6pPr>
            <a:lvl7pPr marL="2057323" indent="0">
              <a:buNone/>
              <a:defRPr sz="752"/>
            </a:lvl7pPr>
            <a:lvl8pPr marL="2400210" indent="0">
              <a:buNone/>
              <a:defRPr sz="752"/>
            </a:lvl8pPr>
            <a:lvl9pPr marL="2743097" indent="0">
              <a:buNone/>
              <a:defRPr sz="7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649115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3245557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755E-8342-471F-B2E3-9F071BFEFED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4" indent="-171444" algn="l" defTabSz="685774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1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8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92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81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8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4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1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4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8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6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3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0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7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C4B3E2-E8C0-4D84-BED7-3EE0E9FFCDF2}"/>
              </a:ext>
            </a:extLst>
          </p:cNvPr>
          <p:cNvGrpSpPr/>
          <p:nvPr/>
        </p:nvGrpSpPr>
        <p:grpSpPr>
          <a:xfrm>
            <a:off x="108995" y="0"/>
            <a:ext cx="6640009" cy="9401529"/>
            <a:chOff x="108995" y="0"/>
            <a:chExt cx="6640009" cy="9401529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732F0DDE-9C98-417A-B9B5-FB68DB58756D}"/>
                </a:ext>
              </a:extLst>
            </p:cNvPr>
            <p:cNvSpPr/>
            <p:nvPr/>
          </p:nvSpPr>
          <p:spPr>
            <a:xfrm rot="16200000" flipH="1">
              <a:off x="2998985" y="2077251"/>
              <a:ext cx="387460" cy="427838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DD77B4-5C9E-4B53-856A-167725983C1B}"/>
                </a:ext>
              </a:extLst>
            </p:cNvPr>
            <p:cNvCxnSpPr>
              <a:cxnSpLocks/>
              <a:endCxn id="2" idx="6"/>
            </p:cNvCxnSpPr>
            <p:nvPr/>
          </p:nvCxnSpPr>
          <p:spPr>
            <a:xfrm flipV="1">
              <a:off x="2116118" y="7165649"/>
              <a:ext cx="1900874" cy="106645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CF7D438-011A-44AF-8C8D-26D357C065A6}"/>
                </a:ext>
              </a:extLst>
            </p:cNvPr>
            <p:cNvGrpSpPr/>
            <p:nvPr/>
          </p:nvGrpSpPr>
          <p:grpSpPr>
            <a:xfrm rot="10800000">
              <a:off x="3615311" y="6095742"/>
              <a:ext cx="2318956" cy="1946736"/>
              <a:chOff x="5797466" y="2795992"/>
              <a:chExt cx="1550391" cy="131313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EB1FCC9-17A4-4F89-A85A-7793BCD2BB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7466" y="3429126"/>
                <a:ext cx="124482" cy="679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ABB5963-3CC9-4CEC-B98F-E65981B666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948" y="4062260"/>
                <a:ext cx="1425909" cy="4686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D53558E-606D-4862-8599-4AA863730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948" y="2795992"/>
                <a:ext cx="0" cy="1313128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932AB28-497E-428F-8F42-C81651F49A2F}"/>
                </a:ext>
              </a:extLst>
            </p:cNvPr>
            <p:cNvGrpSpPr/>
            <p:nvPr/>
          </p:nvGrpSpPr>
          <p:grpSpPr>
            <a:xfrm rot="10800000">
              <a:off x="3365970" y="5262725"/>
              <a:ext cx="3302984" cy="4070896"/>
              <a:chOff x="5306274" y="1918232"/>
              <a:chExt cx="2208285" cy="2745938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C8962152-8DD8-4D8E-8456-21173649C9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6274" y="3382144"/>
                <a:ext cx="1845960" cy="65665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BF8DCFA-B1A3-4F81-8F1F-B977140D2C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2232" y="1918232"/>
                <a:ext cx="37781" cy="1483710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05FD16C-C940-4DE7-88C1-24CA3CB5E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118" y="3315701"/>
                <a:ext cx="372441" cy="1348469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56D0A-5D05-4C36-93B7-255FEC33B5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5050" y="7270475"/>
              <a:ext cx="186191" cy="100810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B7BDFC3-9EBE-449B-8F11-760562AAB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1241" y="8209106"/>
              <a:ext cx="2132766" cy="6947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C8FCAE-434C-4605-995B-035D284A8E0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241" y="6331844"/>
              <a:ext cx="3676835" cy="173795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2874DA-968B-4635-A11D-08ADA882B3F2}"/>
                </a:ext>
              </a:extLst>
            </p:cNvPr>
            <p:cNvSpPr>
              <a:spLocks noChangeAspect="1"/>
            </p:cNvSpPr>
            <p:nvPr/>
          </p:nvSpPr>
          <p:spPr>
            <a:xfrm rot="20492333">
              <a:off x="3800540" y="7090720"/>
              <a:ext cx="222168" cy="22020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75C8B5A-9B60-4DB9-83FE-770E18F54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0363" y="7200824"/>
              <a:ext cx="2761046" cy="973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FAB44D1-7292-4D6E-87C4-7B614BA79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1406" y="5030551"/>
              <a:ext cx="56510" cy="21996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B8ED7E-70DC-4C10-AABC-EBC9ADD99198}"/>
                </a:ext>
              </a:extLst>
            </p:cNvPr>
            <p:cNvCxnSpPr>
              <a:cxnSpLocks/>
            </p:cNvCxnSpPr>
            <p:nvPr/>
          </p:nvCxnSpPr>
          <p:spPr>
            <a:xfrm>
              <a:off x="3896278" y="7102321"/>
              <a:ext cx="557069" cy="199912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27049F-09AC-4B7B-9E2A-A2F6E1835CE8}"/>
                    </a:ext>
                  </a:extLst>
                </p:cNvPr>
                <p:cNvSpPr txBox="1"/>
                <p:nvPr/>
              </p:nvSpPr>
              <p:spPr>
                <a:xfrm>
                  <a:off x="892347" y="7114672"/>
                  <a:ext cx="203001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5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27049F-09AC-4B7B-9E2A-A2F6E1835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47" y="7114672"/>
                  <a:ext cx="203001" cy="300082"/>
                </a:xfrm>
                <a:prstGeom prst="rect">
                  <a:avLst/>
                </a:prstGeom>
                <a:blipFill>
                  <a:blip r:embed="rId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46FA10-4FB2-4795-A87D-CD49E4306F05}"/>
                </a:ext>
              </a:extLst>
            </p:cNvPr>
            <p:cNvCxnSpPr>
              <a:cxnSpLocks/>
            </p:cNvCxnSpPr>
            <p:nvPr/>
          </p:nvCxnSpPr>
          <p:spPr>
            <a:xfrm>
              <a:off x="2071241" y="6331844"/>
              <a:ext cx="0" cy="194673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91FDAE-2120-42BD-8AD9-DBC53A23797D}"/>
                    </a:ext>
                  </a:extLst>
                </p:cNvPr>
                <p:cNvSpPr txBox="1"/>
                <p:nvPr/>
              </p:nvSpPr>
              <p:spPr>
                <a:xfrm>
                  <a:off x="4380905" y="9101447"/>
                  <a:ext cx="19764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5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1350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91FDAE-2120-42BD-8AD9-DBC53A237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905" y="9101447"/>
                  <a:ext cx="197640" cy="300082"/>
                </a:xfrm>
                <a:prstGeom prst="rect">
                  <a:avLst/>
                </a:prstGeom>
                <a:blipFill>
                  <a:blip r:embed="rId3"/>
                  <a:stretch>
                    <a:fillRect r="-31250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15AA0A-C140-4734-9F5D-663DF6B13111}"/>
                    </a:ext>
                  </a:extLst>
                </p:cNvPr>
                <p:cNvSpPr txBox="1"/>
                <p:nvPr/>
              </p:nvSpPr>
              <p:spPr>
                <a:xfrm>
                  <a:off x="3851401" y="4695006"/>
                  <a:ext cx="258268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5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135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15AA0A-C140-4734-9F5D-663DF6B13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401" y="4695006"/>
                  <a:ext cx="258268" cy="3000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6596DE-79BD-47F7-94F6-D3316946BC8D}"/>
                </a:ext>
              </a:extLst>
            </p:cNvPr>
            <p:cNvSpPr/>
            <p:nvPr/>
          </p:nvSpPr>
          <p:spPr>
            <a:xfrm>
              <a:off x="1885050" y="6147298"/>
              <a:ext cx="372383" cy="3690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C80F26C-6B42-4009-8F2B-5DA3FEAE78CD}"/>
                </a:ext>
              </a:extLst>
            </p:cNvPr>
            <p:cNvSpPr/>
            <p:nvPr/>
          </p:nvSpPr>
          <p:spPr>
            <a:xfrm>
              <a:off x="5561885" y="7885256"/>
              <a:ext cx="372383" cy="3690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A92DF55-453E-499E-8BCA-D3207F3A93A0}"/>
                    </a:ext>
                  </a:extLst>
                </p:cNvPr>
                <p:cNvSpPr txBox="1"/>
                <p:nvPr/>
              </p:nvSpPr>
              <p:spPr>
                <a:xfrm>
                  <a:off x="1771647" y="5791111"/>
                  <a:ext cx="226809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A92DF55-453E-499E-8BCA-D3207F3A9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647" y="5791111"/>
                  <a:ext cx="226809" cy="300082"/>
                </a:xfrm>
                <a:prstGeom prst="rect">
                  <a:avLst/>
                </a:prstGeom>
                <a:blipFill>
                  <a:blip r:embed="rId5"/>
                  <a:stretch>
                    <a:fillRect r="-5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22DFFEC-314D-4ECC-BABD-030ACC23085D}"/>
                    </a:ext>
                  </a:extLst>
                </p:cNvPr>
                <p:cNvSpPr txBox="1"/>
                <p:nvPr/>
              </p:nvSpPr>
              <p:spPr>
                <a:xfrm>
                  <a:off x="5823719" y="8169285"/>
                  <a:ext cx="287927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22DFFEC-314D-4ECC-BABD-030ACC230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719" y="8169285"/>
                  <a:ext cx="287927" cy="300082"/>
                </a:xfrm>
                <a:prstGeom prst="rect">
                  <a:avLst/>
                </a:prstGeom>
                <a:blipFill>
                  <a:blip r:embed="rId6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A5F2952-3156-4635-9B3A-9649164D5A40}"/>
                    </a:ext>
                  </a:extLst>
                </p:cNvPr>
                <p:cNvSpPr txBox="1"/>
                <p:nvPr/>
              </p:nvSpPr>
              <p:spPr>
                <a:xfrm>
                  <a:off x="2865552" y="6422387"/>
                  <a:ext cx="315791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A5F2952-3156-4635-9B3A-9649164D5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552" y="6422387"/>
                  <a:ext cx="315791" cy="300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3E9EDD0-218A-478F-8334-50755DE6BE1A}"/>
                    </a:ext>
                  </a:extLst>
                </p:cNvPr>
                <p:cNvSpPr txBox="1"/>
                <p:nvPr/>
              </p:nvSpPr>
              <p:spPr>
                <a:xfrm>
                  <a:off x="4526845" y="7586044"/>
                  <a:ext cx="288144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3E9EDD0-218A-478F-8334-50755DE6B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845" y="7586044"/>
                  <a:ext cx="288144" cy="3000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Sun 72">
              <a:extLst>
                <a:ext uri="{FF2B5EF4-FFF2-40B4-BE49-F238E27FC236}">
                  <a16:creationId xmlns:a16="http://schemas.microsoft.com/office/drawing/2014/main" id="{1C47A8AC-5A12-4097-894D-C1A1497AFA55}"/>
                </a:ext>
              </a:extLst>
            </p:cNvPr>
            <p:cNvSpPr/>
            <p:nvPr/>
          </p:nvSpPr>
          <p:spPr>
            <a:xfrm>
              <a:off x="217279" y="7045790"/>
              <a:ext cx="593917" cy="588672"/>
            </a:xfrm>
            <a:prstGeom prst="su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8D705D-33EE-4B50-A1DF-D5D8E895212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529" y="2213949"/>
              <a:ext cx="1755677" cy="13084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278762-33C9-4902-A435-1F36314AB8A2}"/>
                </a:ext>
              </a:extLst>
            </p:cNvPr>
            <p:cNvCxnSpPr>
              <a:stCxn id="44" idx="6"/>
            </p:cNvCxnSpPr>
            <p:nvPr/>
          </p:nvCxnSpPr>
          <p:spPr>
            <a:xfrm flipH="1">
              <a:off x="966184" y="2192793"/>
              <a:ext cx="3092270" cy="9891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C59785-BE50-4526-9ED1-4B8280A27349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 flipH="1" flipV="1">
              <a:off x="3578219" y="339268"/>
              <a:ext cx="447236" cy="19190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3102FC-AEEB-4569-BCA6-7A2D04C98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4591" y="289900"/>
              <a:ext cx="14221" cy="19623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76E605-A9AB-41F6-8ABD-F419BF17DB8A}"/>
                </a:ext>
              </a:extLst>
            </p:cNvPr>
            <p:cNvCxnSpPr>
              <a:cxnSpLocks/>
            </p:cNvCxnSpPr>
            <p:nvPr/>
          </p:nvCxnSpPr>
          <p:spPr>
            <a:xfrm>
              <a:off x="4001701" y="2162875"/>
              <a:ext cx="384262" cy="202567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85FE03-1854-4973-A10E-94365E7EF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424" y="2210567"/>
              <a:ext cx="3177662" cy="2254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E237C260-1290-4B12-AE47-6155CE95E2BF}"/>
                </a:ext>
              </a:extLst>
            </p:cNvPr>
            <p:cNvSpPr>
              <a:spLocks noChangeAspect="1"/>
            </p:cNvSpPr>
            <p:nvPr/>
          </p:nvSpPr>
          <p:spPr>
            <a:xfrm rot="20492333">
              <a:off x="4015309" y="825735"/>
              <a:ext cx="186518" cy="2651048"/>
            </a:xfrm>
            <a:custGeom>
              <a:avLst/>
              <a:gdLst>
                <a:gd name="connsiteX0" fmla="*/ 0 w 530483"/>
                <a:gd name="connsiteY0" fmla="*/ 1901785 h 3803569"/>
                <a:gd name="connsiteX1" fmla="*/ 265242 w 530483"/>
                <a:gd name="connsiteY1" fmla="*/ 0 h 3803569"/>
                <a:gd name="connsiteX2" fmla="*/ 530484 w 530483"/>
                <a:gd name="connsiteY2" fmla="*/ 1901785 h 3803569"/>
                <a:gd name="connsiteX3" fmla="*/ 265242 w 530483"/>
                <a:gd name="connsiteY3" fmla="*/ 3803570 h 3803569"/>
                <a:gd name="connsiteX4" fmla="*/ 0 w 530483"/>
                <a:gd name="connsiteY4" fmla="*/ 1901785 h 3803569"/>
                <a:gd name="connsiteX0" fmla="*/ 0 w 530484"/>
                <a:gd name="connsiteY0" fmla="*/ 1901785 h 3803570"/>
                <a:gd name="connsiteX1" fmla="*/ 265242 w 530484"/>
                <a:gd name="connsiteY1" fmla="*/ 0 h 3803570"/>
                <a:gd name="connsiteX2" fmla="*/ 530484 w 530484"/>
                <a:gd name="connsiteY2" fmla="*/ 1901785 h 3803570"/>
                <a:gd name="connsiteX3" fmla="*/ 265242 w 530484"/>
                <a:gd name="connsiteY3" fmla="*/ 3803570 h 3803570"/>
                <a:gd name="connsiteX4" fmla="*/ 91440 w 530484"/>
                <a:gd name="connsiteY4" fmla="*/ 1993225 h 3803570"/>
                <a:gd name="connsiteX0" fmla="*/ 0 w 530484"/>
                <a:gd name="connsiteY0" fmla="*/ 1901785 h 3803570"/>
                <a:gd name="connsiteX1" fmla="*/ 265242 w 530484"/>
                <a:gd name="connsiteY1" fmla="*/ 0 h 3803570"/>
                <a:gd name="connsiteX2" fmla="*/ 530484 w 530484"/>
                <a:gd name="connsiteY2" fmla="*/ 1901785 h 3803570"/>
                <a:gd name="connsiteX3" fmla="*/ 265242 w 530484"/>
                <a:gd name="connsiteY3" fmla="*/ 3803570 h 3803570"/>
                <a:gd name="connsiteX0" fmla="*/ 0 w 265242"/>
                <a:gd name="connsiteY0" fmla="*/ 0 h 3803570"/>
                <a:gd name="connsiteX1" fmla="*/ 265242 w 265242"/>
                <a:gd name="connsiteY1" fmla="*/ 1901785 h 3803570"/>
                <a:gd name="connsiteX2" fmla="*/ 0 w 265242"/>
                <a:gd name="connsiteY2" fmla="*/ 3803570 h 380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242" h="3803570">
                  <a:moveTo>
                    <a:pt x="0" y="0"/>
                  </a:moveTo>
                  <a:cubicBezTo>
                    <a:pt x="146489" y="0"/>
                    <a:pt x="265242" y="851458"/>
                    <a:pt x="265242" y="1901785"/>
                  </a:cubicBezTo>
                  <a:cubicBezTo>
                    <a:pt x="265242" y="2952112"/>
                    <a:pt x="146489" y="3803570"/>
                    <a:pt x="0" y="3803570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59E24DE9-E50A-4BE7-9CBD-9A476830F399}"/>
                </a:ext>
              </a:extLst>
            </p:cNvPr>
            <p:cNvSpPr>
              <a:spLocks noChangeAspect="1"/>
            </p:cNvSpPr>
            <p:nvPr/>
          </p:nvSpPr>
          <p:spPr>
            <a:xfrm rot="20492333">
              <a:off x="1157432" y="1056617"/>
              <a:ext cx="5356794" cy="1153594"/>
            </a:xfrm>
            <a:custGeom>
              <a:avLst/>
              <a:gdLst>
                <a:gd name="connsiteX0" fmla="*/ 0 w 7617747"/>
                <a:gd name="connsiteY0" fmla="*/ 1655109 h 3310218"/>
                <a:gd name="connsiteX1" fmla="*/ 3808874 w 7617747"/>
                <a:gd name="connsiteY1" fmla="*/ 0 h 3310218"/>
                <a:gd name="connsiteX2" fmla="*/ 7617748 w 7617747"/>
                <a:gd name="connsiteY2" fmla="*/ 1655109 h 3310218"/>
                <a:gd name="connsiteX3" fmla="*/ 3808874 w 7617747"/>
                <a:gd name="connsiteY3" fmla="*/ 3310218 h 3310218"/>
                <a:gd name="connsiteX4" fmla="*/ 0 w 7617747"/>
                <a:gd name="connsiteY4" fmla="*/ 1655109 h 3310218"/>
                <a:gd name="connsiteX0" fmla="*/ 0 w 7617748"/>
                <a:gd name="connsiteY0" fmla="*/ 1655109 h 3310218"/>
                <a:gd name="connsiteX1" fmla="*/ 3808874 w 7617748"/>
                <a:gd name="connsiteY1" fmla="*/ 0 h 3310218"/>
                <a:gd name="connsiteX2" fmla="*/ 7617748 w 7617748"/>
                <a:gd name="connsiteY2" fmla="*/ 1655109 h 3310218"/>
                <a:gd name="connsiteX3" fmla="*/ 3808874 w 7617748"/>
                <a:gd name="connsiteY3" fmla="*/ 3310218 h 3310218"/>
                <a:gd name="connsiteX4" fmla="*/ 91440 w 7617748"/>
                <a:gd name="connsiteY4" fmla="*/ 1746549 h 3310218"/>
                <a:gd name="connsiteX0" fmla="*/ 0 w 7617748"/>
                <a:gd name="connsiteY0" fmla="*/ 1655109 h 3310218"/>
                <a:gd name="connsiteX1" fmla="*/ 3808874 w 7617748"/>
                <a:gd name="connsiteY1" fmla="*/ 0 h 3310218"/>
                <a:gd name="connsiteX2" fmla="*/ 7617748 w 7617748"/>
                <a:gd name="connsiteY2" fmla="*/ 1655109 h 3310218"/>
                <a:gd name="connsiteX3" fmla="*/ 3808874 w 7617748"/>
                <a:gd name="connsiteY3" fmla="*/ 3310218 h 3310218"/>
                <a:gd name="connsiteX0" fmla="*/ 0 w 7617748"/>
                <a:gd name="connsiteY0" fmla="*/ 1655109 h 1655109"/>
                <a:gd name="connsiteX1" fmla="*/ 3808874 w 7617748"/>
                <a:gd name="connsiteY1" fmla="*/ 0 h 1655109"/>
                <a:gd name="connsiteX2" fmla="*/ 7617748 w 7617748"/>
                <a:gd name="connsiteY2" fmla="*/ 1655109 h 165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7748" h="1655109">
                  <a:moveTo>
                    <a:pt x="0" y="1655109"/>
                  </a:moveTo>
                  <a:cubicBezTo>
                    <a:pt x="0" y="741018"/>
                    <a:pt x="1705291" y="0"/>
                    <a:pt x="3808874" y="0"/>
                  </a:cubicBezTo>
                  <a:cubicBezTo>
                    <a:pt x="5912457" y="0"/>
                    <a:pt x="7617748" y="741018"/>
                    <a:pt x="7617748" y="1655109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8DB075C2-7CDE-4F71-93FE-F63396E8E6E4}"/>
                </a:ext>
              </a:extLst>
            </p:cNvPr>
            <p:cNvSpPr>
              <a:spLocks noChangeAspect="1"/>
            </p:cNvSpPr>
            <p:nvPr/>
          </p:nvSpPr>
          <p:spPr>
            <a:xfrm rot="20492333">
              <a:off x="1392209" y="2172395"/>
              <a:ext cx="5356795" cy="316128"/>
            </a:xfrm>
            <a:custGeom>
              <a:avLst/>
              <a:gdLst>
                <a:gd name="connsiteX0" fmla="*/ 0 w 7617749"/>
                <a:gd name="connsiteY0" fmla="*/ 453563 h 907126"/>
                <a:gd name="connsiteX1" fmla="*/ 3808875 w 7617749"/>
                <a:gd name="connsiteY1" fmla="*/ 0 h 907126"/>
                <a:gd name="connsiteX2" fmla="*/ 7617750 w 7617749"/>
                <a:gd name="connsiteY2" fmla="*/ 453563 h 907126"/>
                <a:gd name="connsiteX3" fmla="*/ 3808875 w 7617749"/>
                <a:gd name="connsiteY3" fmla="*/ 907126 h 907126"/>
                <a:gd name="connsiteX4" fmla="*/ 0 w 7617749"/>
                <a:gd name="connsiteY4" fmla="*/ 453563 h 907126"/>
                <a:gd name="connsiteX0" fmla="*/ 3808875 w 7617750"/>
                <a:gd name="connsiteY0" fmla="*/ 0 h 907126"/>
                <a:gd name="connsiteX1" fmla="*/ 7617750 w 7617750"/>
                <a:gd name="connsiteY1" fmla="*/ 453563 h 907126"/>
                <a:gd name="connsiteX2" fmla="*/ 3808875 w 7617750"/>
                <a:gd name="connsiteY2" fmla="*/ 907126 h 907126"/>
                <a:gd name="connsiteX3" fmla="*/ 0 w 7617750"/>
                <a:gd name="connsiteY3" fmla="*/ 453563 h 907126"/>
                <a:gd name="connsiteX4" fmla="*/ 3900315 w 7617750"/>
                <a:gd name="connsiteY4" fmla="*/ 91440 h 907126"/>
                <a:gd name="connsiteX0" fmla="*/ 3808875 w 7617750"/>
                <a:gd name="connsiteY0" fmla="*/ 0 h 907126"/>
                <a:gd name="connsiteX1" fmla="*/ 7617750 w 7617750"/>
                <a:gd name="connsiteY1" fmla="*/ 453563 h 907126"/>
                <a:gd name="connsiteX2" fmla="*/ 3808875 w 7617750"/>
                <a:gd name="connsiteY2" fmla="*/ 907126 h 907126"/>
                <a:gd name="connsiteX3" fmla="*/ 0 w 7617750"/>
                <a:gd name="connsiteY3" fmla="*/ 453563 h 907126"/>
                <a:gd name="connsiteX0" fmla="*/ 7617750 w 7617750"/>
                <a:gd name="connsiteY0" fmla="*/ 0 h 453563"/>
                <a:gd name="connsiteX1" fmla="*/ 3808875 w 7617750"/>
                <a:gd name="connsiteY1" fmla="*/ 453563 h 453563"/>
                <a:gd name="connsiteX2" fmla="*/ 0 w 7617750"/>
                <a:gd name="connsiteY2" fmla="*/ 0 h 45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7750" h="453563">
                  <a:moveTo>
                    <a:pt x="7617750" y="0"/>
                  </a:moveTo>
                  <a:cubicBezTo>
                    <a:pt x="7617750" y="250496"/>
                    <a:pt x="5912459" y="453563"/>
                    <a:pt x="3808875" y="453563"/>
                  </a:cubicBezTo>
                  <a:cubicBezTo>
                    <a:pt x="1705291" y="453563"/>
                    <a:pt x="0" y="250496"/>
                    <a:pt x="0" y="0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FB8D2E2-64AE-4B4F-B416-E4FBC16C52B8}"/>
                </a:ext>
              </a:extLst>
            </p:cNvPr>
            <p:cNvSpPr>
              <a:spLocks noChangeAspect="1"/>
            </p:cNvSpPr>
            <p:nvPr/>
          </p:nvSpPr>
          <p:spPr>
            <a:xfrm rot="20492333">
              <a:off x="1341711" y="855006"/>
              <a:ext cx="5356793" cy="2651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44F8DB-53F7-4C66-B7B6-771E049AA69E}"/>
                </a:ext>
              </a:extLst>
            </p:cNvPr>
            <p:cNvSpPr>
              <a:spLocks noChangeAspect="1"/>
            </p:cNvSpPr>
            <p:nvPr/>
          </p:nvSpPr>
          <p:spPr>
            <a:xfrm rot="20492333">
              <a:off x="3956691" y="2157421"/>
              <a:ext cx="104450" cy="1035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p:sp>
          <p:nvSpPr>
            <p:cNvPr id="45" name="Sun 44">
              <a:extLst>
                <a:ext uri="{FF2B5EF4-FFF2-40B4-BE49-F238E27FC236}">
                  <a16:creationId xmlns:a16="http://schemas.microsoft.com/office/drawing/2014/main" id="{8D809A00-A6ED-4E97-8F07-70885C26ED16}"/>
                </a:ext>
              </a:extLst>
            </p:cNvPr>
            <p:cNvSpPr/>
            <p:nvPr/>
          </p:nvSpPr>
          <p:spPr>
            <a:xfrm>
              <a:off x="108995" y="2209185"/>
              <a:ext cx="552825" cy="547943"/>
            </a:xfrm>
            <a:prstGeom prst="su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168B60-DBF9-4F18-9088-C1CEF9F2939B}"/>
                    </a:ext>
                  </a:extLst>
                </p:cNvPr>
                <p:cNvSpPr txBox="1"/>
                <p:nvPr/>
              </p:nvSpPr>
              <p:spPr>
                <a:xfrm>
                  <a:off x="663481" y="2274679"/>
                  <a:ext cx="269759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5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1350" b="1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168B60-DBF9-4F18-9088-C1CEF9F29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81" y="2274679"/>
                  <a:ext cx="269759" cy="300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7B1170B-FC6C-4916-8A93-BF923956FA3C}"/>
                    </a:ext>
                  </a:extLst>
                </p:cNvPr>
                <p:cNvSpPr txBox="1"/>
                <p:nvPr/>
              </p:nvSpPr>
              <p:spPr>
                <a:xfrm>
                  <a:off x="4234186" y="4150960"/>
                  <a:ext cx="303555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5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1350" b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7B1170B-FC6C-4916-8A93-BF923956FA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186" y="4150960"/>
                  <a:ext cx="303555" cy="300082"/>
                </a:xfrm>
                <a:prstGeom prst="rect">
                  <a:avLst/>
                </a:prstGeom>
                <a:blipFill>
                  <a:blip r:embed="rId10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C3FC766-F7A7-4473-B109-584CAE690DBF}"/>
                    </a:ext>
                  </a:extLst>
                </p:cNvPr>
                <p:cNvSpPr txBox="1"/>
                <p:nvPr/>
              </p:nvSpPr>
              <p:spPr>
                <a:xfrm>
                  <a:off x="3857036" y="0"/>
                  <a:ext cx="303555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5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1350" b="1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C3FC766-F7A7-4473-B109-584CAE690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036" y="0"/>
                  <a:ext cx="303555" cy="300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32DC7CF-20E6-461B-A40A-F71C3988416F}"/>
                    </a:ext>
                  </a:extLst>
                </p:cNvPr>
                <p:cNvSpPr txBox="1"/>
                <p:nvPr/>
              </p:nvSpPr>
              <p:spPr>
                <a:xfrm>
                  <a:off x="662628" y="3039693"/>
                  <a:ext cx="303555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5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35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35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32DC7CF-20E6-461B-A40A-F71C39884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28" y="3039693"/>
                  <a:ext cx="303555" cy="30008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3FA62BB-4688-49DE-BA4B-A161A22221A1}"/>
                    </a:ext>
                  </a:extLst>
                </p:cNvPr>
                <p:cNvSpPr txBox="1"/>
                <p:nvPr/>
              </p:nvSpPr>
              <p:spPr>
                <a:xfrm>
                  <a:off x="5726458" y="3456664"/>
                  <a:ext cx="204332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5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135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35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3FA62BB-4688-49DE-BA4B-A161A2222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458" y="3456664"/>
                  <a:ext cx="204332" cy="300082"/>
                </a:xfrm>
                <a:prstGeom prst="rect">
                  <a:avLst/>
                </a:prstGeom>
                <a:blipFill>
                  <a:blip r:embed="rId13"/>
                  <a:stretch>
                    <a:fillRect r="-47059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84AF01C-C16F-42BF-A068-A044335159E3}"/>
                    </a:ext>
                  </a:extLst>
                </p:cNvPr>
                <p:cNvSpPr txBox="1"/>
                <p:nvPr/>
              </p:nvSpPr>
              <p:spPr>
                <a:xfrm>
                  <a:off x="3443113" y="39405"/>
                  <a:ext cx="303555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5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sz="135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35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84AF01C-C16F-42BF-A068-A04433515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113" y="39405"/>
                  <a:ext cx="303555" cy="30008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160322-49B0-44F9-A729-2A6B866E00D0}"/>
                </a:ext>
              </a:extLst>
            </p:cNvPr>
            <p:cNvCxnSpPr/>
            <p:nvPr/>
          </p:nvCxnSpPr>
          <p:spPr>
            <a:xfrm>
              <a:off x="248529" y="4560401"/>
              <a:ext cx="636653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43858-79FC-483A-9981-EB09AC6C7B05}"/>
                </a:ext>
              </a:extLst>
            </p:cNvPr>
            <p:cNvSpPr txBox="1"/>
            <p:nvPr/>
          </p:nvSpPr>
          <p:spPr>
            <a:xfrm>
              <a:off x="121927" y="39411"/>
              <a:ext cx="4227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7F6329-672C-4DE2-A817-F75B25B70D3E}"/>
                </a:ext>
              </a:extLst>
            </p:cNvPr>
            <p:cNvSpPr txBox="1"/>
            <p:nvPr/>
          </p:nvSpPr>
          <p:spPr>
            <a:xfrm>
              <a:off x="257039" y="4635906"/>
              <a:ext cx="4227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50B5FC1-30E5-47D9-9948-F82425156749}"/>
                </a:ext>
              </a:extLst>
            </p:cNvPr>
            <p:cNvSpPr/>
            <p:nvPr/>
          </p:nvSpPr>
          <p:spPr>
            <a:xfrm rot="16200000" flipH="1">
              <a:off x="3362513" y="6953789"/>
              <a:ext cx="387839" cy="561543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FABB3F-1604-4550-AC54-E2990062B030}"/>
                </a:ext>
              </a:extLst>
            </p:cNvPr>
            <p:cNvSpPr txBox="1"/>
            <p:nvPr/>
          </p:nvSpPr>
          <p:spPr>
            <a:xfrm>
              <a:off x="3096786" y="7273075"/>
              <a:ext cx="28802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3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θ</a:t>
              </a:r>
              <a:endPara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3B6FC9B-B46A-4EC7-80F7-9BEF07E41CA8}"/>
                </a:ext>
              </a:extLst>
            </p:cNvPr>
            <p:cNvSpPr txBox="1"/>
            <p:nvPr/>
          </p:nvSpPr>
          <p:spPr>
            <a:xfrm>
              <a:off x="2733532" y="2267283"/>
              <a:ext cx="2409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3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θ</a:t>
              </a:r>
              <a:endPara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14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18</cp:revision>
  <dcterms:created xsi:type="dcterms:W3CDTF">2022-07-10T20:53:44Z</dcterms:created>
  <dcterms:modified xsi:type="dcterms:W3CDTF">2022-08-09T21:56:58Z</dcterms:modified>
</cp:coreProperties>
</file>