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 per defecte" id="{1C375991-4450-4F17-A259-E77593AC9407}">
          <p14:sldIdLst>
            <p14:sldId id="256"/>
            <p14:sldId id="257"/>
            <p14:sldId id="258"/>
            <p14:sldId id="259"/>
            <p14:sldId id="261"/>
            <p14:sldId id="262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 smtClean="0"/>
              <a:t>Feu clic aquí per editar l'estil de subtítols del patró.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E865-D197-4F85-B5BC-49A457A2A537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FAC-5CE6-4C2F-A29B-E4C36B25BA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08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E865-D197-4F85-B5BC-49A457A2A537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FAC-5CE6-4C2F-A29B-E4C36B25BA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37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E865-D197-4F85-B5BC-49A457A2A537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FAC-5CE6-4C2F-A29B-E4C36B25BA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78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E865-D197-4F85-B5BC-49A457A2A537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FAC-5CE6-4C2F-A29B-E4C36B25BA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4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E865-D197-4F85-B5BC-49A457A2A537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FAC-5CE6-4C2F-A29B-E4C36B25BA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29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E865-D197-4F85-B5BC-49A457A2A537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FAC-5CE6-4C2F-A29B-E4C36B25BA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48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E865-D197-4F85-B5BC-49A457A2A537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FAC-5CE6-4C2F-A29B-E4C36B25BA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56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E865-D197-4F85-B5BC-49A457A2A537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FAC-5CE6-4C2F-A29B-E4C36B25BA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13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E865-D197-4F85-B5BC-49A457A2A537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FAC-5CE6-4C2F-A29B-E4C36B25BA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85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E865-D197-4F85-B5BC-49A457A2A537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FAC-5CE6-4C2F-A29B-E4C36B25BA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1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E865-D197-4F85-B5BC-49A457A2A537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FAC-5CE6-4C2F-A29B-E4C36B25BA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99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7899C1"/>
            </a:gs>
            <a:gs pos="25000">
              <a:schemeClr val="tx2">
                <a:lumMod val="60000"/>
                <a:lumOff val="40000"/>
              </a:schemeClr>
            </a:gs>
            <a:gs pos="0">
              <a:schemeClr val="accent1"/>
            </a:gs>
            <a:gs pos="75000">
              <a:schemeClr val="accent1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E865-D197-4F85-B5BC-49A457A2A537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FFAC-5CE6-4C2F-A29B-E4C36B25BA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8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ca-ES" b="1" dirty="0" smtClean="0"/>
              <a:t>Projecte, Robot</a:t>
            </a:r>
            <a:endParaRPr lang="es-ES" b="1" dirty="0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31640" y="3212976"/>
            <a:ext cx="6400800" cy="1152128"/>
          </a:xfrm>
        </p:spPr>
        <p:txBody>
          <a:bodyPr/>
          <a:lstStyle/>
          <a:p>
            <a:r>
              <a:rPr lang="ca-ES" dirty="0" smtClean="0">
                <a:solidFill>
                  <a:schemeClr val="tx1"/>
                </a:solidFill>
              </a:rPr>
              <a:t>Programació d’Arquitectures Encastades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QuadreDeText 3"/>
          <p:cNvSpPr txBox="1"/>
          <p:nvPr/>
        </p:nvSpPr>
        <p:spPr>
          <a:xfrm>
            <a:off x="4644008" y="5480357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i="1" dirty="0" smtClean="0"/>
              <a:t>Ivan Torres </a:t>
            </a:r>
            <a:r>
              <a:rPr lang="ca-ES" i="1" dirty="0" err="1" smtClean="0"/>
              <a:t>Perez</a:t>
            </a:r>
            <a:endParaRPr lang="ca-ES" i="1" dirty="0" smtClean="0"/>
          </a:p>
          <a:p>
            <a:r>
              <a:rPr lang="ca-ES" i="1" dirty="0" smtClean="0"/>
              <a:t>Astor Prieto </a:t>
            </a:r>
            <a:r>
              <a:rPr lang="ca-ES" i="1" dirty="0" err="1" smtClean="0"/>
              <a:t>Dehghan</a:t>
            </a:r>
            <a:r>
              <a:rPr lang="ca-ES" i="1" dirty="0" smtClean="0"/>
              <a:t> </a:t>
            </a:r>
            <a:r>
              <a:rPr lang="ca-ES" i="1" dirty="0" err="1" smtClean="0"/>
              <a:t>Pour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11129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ca-ES" dirty="0" smtClean="0"/>
              <a:t>Comunicació amb els Mòduls</a:t>
            </a:r>
            <a:endParaRPr lang="es-ES" dirty="0"/>
          </a:p>
        </p:txBody>
      </p:sp>
      <p:pic>
        <p:nvPicPr>
          <p:cNvPr id="5" name="Imat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56" y="2420888"/>
            <a:ext cx="777348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7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ca-ES" dirty="0" smtClean="0"/>
              <a:t>“</a:t>
            </a:r>
            <a:r>
              <a:rPr lang="ca-ES" dirty="0" err="1" smtClean="0"/>
              <a:t>TxPacket</a:t>
            </a:r>
            <a:r>
              <a:rPr lang="ca-ES" dirty="0" smtClean="0"/>
              <a:t>()”</a:t>
            </a:r>
            <a:endParaRPr lang="es-ES" dirty="0"/>
          </a:p>
        </p:txBody>
      </p:sp>
      <p:pic>
        <p:nvPicPr>
          <p:cNvPr id="5" name="Imat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72164"/>
            <a:ext cx="6500393" cy="54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ca-ES" dirty="0" smtClean="0"/>
              <a:t>“</a:t>
            </a:r>
            <a:r>
              <a:rPr lang="ca-ES" dirty="0" err="1" smtClean="0"/>
              <a:t>RxPacket</a:t>
            </a:r>
            <a:r>
              <a:rPr lang="ca-ES" dirty="0" smtClean="0"/>
              <a:t>()”</a:t>
            </a:r>
            <a:endParaRPr lang="es-ES" dirty="0"/>
          </a:p>
        </p:txBody>
      </p:sp>
      <p:pic>
        <p:nvPicPr>
          <p:cNvPr id="5" name="Imat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157524" cy="54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6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Moviments disponibles del Robot</a:t>
            </a:r>
            <a:endParaRPr lang="es-ES" dirty="0"/>
          </a:p>
        </p:txBody>
      </p:sp>
      <p:pic>
        <p:nvPicPr>
          <p:cNvPr id="4" name="Imat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6403"/>
            <a:ext cx="8748464" cy="35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1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t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7897328" cy="6239746"/>
          </a:xfrm>
          <a:prstGeom prst="rect">
            <a:avLst/>
          </a:prstGeom>
        </p:spPr>
      </p:pic>
      <p:pic>
        <p:nvPicPr>
          <p:cNvPr id="5" name="Imat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293952"/>
            <a:ext cx="5449056" cy="219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2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Moviments disponibles del Robot II</a:t>
            </a:r>
            <a:endParaRPr lang="es-ES" dirty="0"/>
          </a:p>
        </p:txBody>
      </p:sp>
      <p:pic>
        <p:nvPicPr>
          <p:cNvPr id="3" name="Imat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56257"/>
            <a:ext cx="5000077" cy="531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5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96" y="223390"/>
            <a:ext cx="4525007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3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ca-ES" dirty="0" smtClean="0"/>
              <a:t>Heurística del Robot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6819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21196" y="116632"/>
            <a:ext cx="8229600" cy="1143000"/>
          </a:xfrm>
        </p:spPr>
        <p:txBody>
          <a:bodyPr/>
          <a:lstStyle/>
          <a:p>
            <a:r>
              <a:rPr lang="ca-ES" dirty="0" smtClean="0"/>
              <a:t>Funció “</a:t>
            </a:r>
            <a:r>
              <a:rPr lang="ca-ES" dirty="0" err="1" smtClean="0"/>
              <a:t>main</a:t>
            </a:r>
            <a:r>
              <a:rPr lang="ca-ES" dirty="0" smtClean="0"/>
              <a:t>()”</a:t>
            </a:r>
            <a:endParaRPr lang="es-ES" dirty="0"/>
          </a:p>
        </p:txBody>
      </p:sp>
      <p:pic>
        <p:nvPicPr>
          <p:cNvPr id="5" name="Imat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8208912" cy="58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65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143000"/>
          </a:xfrm>
        </p:spPr>
        <p:txBody>
          <a:bodyPr/>
          <a:lstStyle/>
          <a:p>
            <a:r>
              <a:rPr lang="ca-ES" dirty="0" smtClean="0"/>
              <a:t>Extres Implementats</a:t>
            </a:r>
            <a:endParaRPr lang="es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1828800"/>
          </a:xfrm>
        </p:spPr>
        <p:txBody>
          <a:bodyPr/>
          <a:lstStyle/>
          <a:p>
            <a:r>
              <a:rPr lang="ca-ES" dirty="0" smtClean="0"/>
              <a:t>Lectura del micròfon (inici amb palmades)</a:t>
            </a:r>
          </a:p>
          <a:p>
            <a:r>
              <a:rPr lang="ca-ES" dirty="0" smtClean="0"/>
              <a:t>Reproducció de sons amb el Mòdul AX-S1</a:t>
            </a:r>
          </a:p>
          <a:p>
            <a:r>
              <a:rPr lang="ca-ES" dirty="0" smtClean="0"/>
              <a:t>Funcionalitats vinculades als botons d’E/S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316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/>
          <a:lstStyle/>
          <a:p>
            <a:r>
              <a:rPr lang="ca-ES" dirty="0" smtClean="0"/>
              <a:t>Introducció al projecte</a:t>
            </a:r>
            <a:endParaRPr lang="es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1324744"/>
          </a:xfrm>
        </p:spPr>
        <p:txBody>
          <a:bodyPr/>
          <a:lstStyle/>
          <a:p>
            <a:r>
              <a:rPr lang="ca-ES" dirty="0" smtClean="0"/>
              <a:t>Finalitat del robot</a:t>
            </a:r>
          </a:p>
          <a:p>
            <a:r>
              <a:rPr lang="ca-ES" dirty="0" smtClean="0"/>
              <a:t>Elements usats al projecte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564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ca-ES" dirty="0" smtClean="0"/>
              <a:t>Preguntes del Projecte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030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/>
          <a:lstStyle/>
          <a:p>
            <a:r>
              <a:rPr lang="ca-ES" dirty="0" smtClean="0"/>
              <a:t>Parts i elements usats del robot</a:t>
            </a:r>
            <a:endParaRPr lang="es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476872"/>
          </a:xfrm>
        </p:spPr>
        <p:txBody>
          <a:bodyPr/>
          <a:lstStyle/>
          <a:p>
            <a:r>
              <a:rPr lang="ca-ES" dirty="0" smtClean="0"/>
              <a:t>Ports </a:t>
            </a:r>
            <a:r>
              <a:rPr lang="ca-ES" dirty="0" err="1" smtClean="0"/>
              <a:t>d’I</a:t>
            </a:r>
            <a:r>
              <a:rPr lang="ca-ES" dirty="0" smtClean="0"/>
              <a:t>/O utilitzats</a:t>
            </a:r>
          </a:p>
          <a:p>
            <a:r>
              <a:rPr lang="ca-ES" dirty="0" err="1" smtClean="0"/>
              <a:t>Timers</a:t>
            </a:r>
            <a:endParaRPr lang="ca-ES" dirty="0" smtClean="0"/>
          </a:p>
          <a:p>
            <a:r>
              <a:rPr lang="ca-ES" dirty="0" smtClean="0"/>
              <a:t>UCS</a:t>
            </a:r>
          </a:p>
          <a:p>
            <a:r>
              <a:rPr lang="ca-ES" dirty="0" smtClean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96159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/>
          <a:lstStyle/>
          <a:p>
            <a:r>
              <a:rPr lang="ca-ES" dirty="0" smtClean="0"/>
              <a:t>Vectors d’Interrupció i </a:t>
            </a:r>
            <a:r>
              <a:rPr lang="ca-ES" dirty="0" err="1" smtClean="0"/>
              <a:t>IHRs</a:t>
            </a:r>
            <a:endParaRPr lang="es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828800"/>
          </a:xfrm>
        </p:spPr>
        <p:txBody>
          <a:bodyPr/>
          <a:lstStyle/>
          <a:p>
            <a:r>
              <a:rPr lang="ca-ES" dirty="0" smtClean="0"/>
              <a:t>Interrupció dels </a:t>
            </a:r>
            <a:r>
              <a:rPr lang="ca-ES" dirty="0" err="1" smtClean="0"/>
              <a:t>Timers</a:t>
            </a:r>
            <a:r>
              <a:rPr lang="ca-ES" dirty="0" smtClean="0"/>
              <a:t> (A1 i B0)</a:t>
            </a:r>
          </a:p>
          <a:p>
            <a:r>
              <a:rPr lang="ca-ES" dirty="0" smtClean="0"/>
              <a:t>Interrupció de la USCI</a:t>
            </a:r>
          </a:p>
          <a:p>
            <a:r>
              <a:rPr lang="ca-ES" dirty="0" smtClean="0"/>
              <a:t>Interrupció dels Botons (Port2)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981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ca-ES" dirty="0" smtClean="0"/>
              <a:t>Rellotge del sistema i el UCS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908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ca-ES" dirty="0" smtClean="0"/>
              <a:t>Comunicació amb UART i els Mòduls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563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/>
          <a:lstStyle/>
          <a:p>
            <a:r>
              <a:rPr lang="ca-ES" dirty="0" smtClean="0"/>
              <a:t>Llibreries i estructura de fitxers</a:t>
            </a:r>
            <a:endParaRPr lang="es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368152"/>
          </a:xfrm>
        </p:spPr>
        <p:txBody>
          <a:bodyPr/>
          <a:lstStyle/>
          <a:p>
            <a:r>
              <a:rPr lang="ca-ES" dirty="0" smtClean="0"/>
              <a:t>“</a:t>
            </a:r>
            <a:r>
              <a:rPr lang="ca-ES" dirty="0" err="1" smtClean="0"/>
              <a:t>llibreria_config.h</a:t>
            </a:r>
            <a:r>
              <a:rPr lang="ca-ES" dirty="0" smtClean="0"/>
              <a:t>”, “</a:t>
            </a:r>
            <a:r>
              <a:rPr lang="ca-ES" dirty="0" err="1" smtClean="0"/>
              <a:t>llibreria_config.c</a:t>
            </a:r>
            <a:r>
              <a:rPr lang="ca-ES" dirty="0" smtClean="0"/>
              <a:t>”</a:t>
            </a:r>
          </a:p>
          <a:p>
            <a:r>
              <a:rPr lang="ca-ES" dirty="0" smtClean="0"/>
              <a:t>“</a:t>
            </a:r>
            <a:r>
              <a:rPr lang="ca-ES" dirty="0" err="1" smtClean="0"/>
              <a:t>llibreria_robot.h</a:t>
            </a:r>
            <a:r>
              <a:rPr lang="ca-ES" dirty="0" smtClean="0"/>
              <a:t>”, “</a:t>
            </a:r>
            <a:r>
              <a:rPr lang="ca-ES" dirty="0" err="1" smtClean="0"/>
              <a:t>llibreria_robot.c</a:t>
            </a:r>
            <a:r>
              <a:rPr lang="ca-ES" dirty="0" smtClean="0"/>
              <a:t>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368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ca-ES" dirty="0" smtClean="0"/>
              <a:t>“</a:t>
            </a:r>
            <a:r>
              <a:rPr lang="ca-ES" dirty="0" err="1" smtClean="0"/>
              <a:t>llibreria_config.h</a:t>
            </a:r>
            <a:r>
              <a:rPr lang="ca-ES" dirty="0" smtClean="0"/>
              <a:t>”</a:t>
            </a:r>
            <a:endParaRPr lang="es-ES" dirty="0"/>
          </a:p>
        </p:txBody>
      </p:sp>
      <p:pic>
        <p:nvPicPr>
          <p:cNvPr id="3" name="Imat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954486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ca-ES" dirty="0" smtClean="0"/>
              <a:t>“</a:t>
            </a:r>
            <a:r>
              <a:rPr lang="ca-ES" dirty="0" err="1" smtClean="0"/>
              <a:t>llibreria_robot.h</a:t>
            </a:r>
            <a:r>
              <a:rPr lang="ca-ES" dirty="0" smtClean="0"/>
              <a:t>”</a:t>
            </a:r>
            <a:endParaRPr lang="es-ES" dirty="0"/>
          </a:p>
        </p:txBody>
      </p:sp>
      <p:pic>
        <p:nvPicPr>
          <p:cNvPr id="3" name="Imat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0" y="1458727"/>
            <a:ext cx="5547590" cy="5129808"/>
          </a:xfrm>
          <a:prstGeom prst="rect">
            <a:avLst/>
          </a:prstGeom>
        </p:spPr>
      </p:pic>
      <p:pic>
        <p:nvPicPr>
          <p:cNvPr id="4" name="Imat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869160"/>
            <a:ext cx="5616624" cy="17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79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143</Words>
  <Application>Microsoft Office PowerPoint</Application>
  <PresentationFormat>Presentació en pantalla (4:3)</PresentationFormat>
  <Paragraphs>35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20</vt:i4>
      </vt:variant>
    </vt:vector>
  </HeadingPairs>
  <TitlesOfParts>
    <vt:vector size="21" baseType="lpstr">
      <vt:lpstr>Tema de l'Office</vt:lpstr>
      <vt:lpstr>Projecte, Robot</vt:lpstr>
      <vt:lpstr>Introducció al projecte</vt:lpstr>
      <vt:lpstr>Parts i elements usats del robot</vt:lpstr>
      <vt:lpstr>Vectors d’Interrupció i IHRs</vt:lpstr>
      <vt:lpstr>Rellotge del sistema i el UCS</vt:lpstr>
      <vt:lpstr>Comunicació amb UART i els Mòduls</vt:lpstr>
      <vt:lpstr>Llibreries i estructura de fitxers</vt:lpstr>
      <vt:lpstr>“llibreria_config.h”</vt:lpstr>
      <vt:lpstr>“llibreria_robot.h”</vt:lpstr>
      <vt:lpstr>Comunicació amb els Mòduls</vt:lpstr>
      <vt:lpstr>“TxPacket()”</vt:lpstr>
      <vt:lpstr>“RxPacket()”</vt:lpstr>
      <vt:lpstr>Moviments disponibles del Robot</vt:lpstr>
      <vt:lpstr>Presentació del PowerPoint</vt:lpstr>
      <vt:lpstr>Moviments disponibles del Robot II</vt:lpstr>
      <vt:lpstr>Presentació del PowerPoint</vt:lpstr>
      <vt:lpstr>Heurística del Robot</vt:lpstr>
      <vt:lpstr>Funció “main()”</vt:lpstr>
      <vt:lpstr>Extres Implementats</vt:lpstr>
      <vt:lpstr>Preguntes del Projecte</vt:lpstr>
    </vt:vector>
  </TitlesOfParts>
  <Company>Universitat de Barcelona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Projecte, Robot</dc:title>
  <dc:creator>Usuari Facultat de Matemàtiques</dc:creator>
  <cp:lastModifiedBy>Usuari Facultat de Matemàtiques</cp:lastModifiedBy>
  <cp:revision>7</cp:revision>
  <dcterms:created xsi:type="dcterms:W3CDTF">2015-06-05T09:39:52Z</dcterms:created>
  <dcterms:modified xsi:type="dcterms:W3CDTF">2015-06-05T12:26:38Z</dcterms:modified>
</cp:coreProperties>
</file>