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4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6327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7A48-965A-BA15-0AE9-BEA1EF72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A82B-55B2-E660-4829-33D533A0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39D9-C539-699B-5286-87DE567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BA3F-DE78-2B26-931D-68397B34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091B-809A-523C-5246-8709FE2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CDC-269E-14B9-0424-6944C24A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8F23-D517-CCAF-3CF4-FAD92BFA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D5C8-E565-9C7E-9B60-1B76602F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4AA-18C8-14AB-78CE-90CD3EFC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B73C-3A4A-DC95-5378-D359DEA1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9420-DB14-5DCB-A90A-717C1085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9018-76F9-3F03-08AC-1CAED398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550F-715A-BB7F-734B-930ED04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FE46-93D7-67A9-E0AA-6EFD2E9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C5E-8936-4EC1-CF36-520A3855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F00-FAB9-A268-C8C4-FC5BF4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6B8F-9276-9D4F-8221-8F359DA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36E-0131-F7B2-2169-0FE0807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41ED-6FF3-D817-6F49-8474DB2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6D0-77AE-28A5-9E8B-0D35FC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57D-4FE5-58C8-C537-19ADC03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52B9-E915-2ACA-858E-9039EF68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8744-21B0-B825-05AA-B52B6D6B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EBD8-B7C3-D1A5-D0AD-FC064D58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6CFD-6C0A-C7A2-D6E0-F57D9E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D1-A778-41A3-4696-961C137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3AB7-9D0E-A438-700B-C04503B3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C594-AE6E-1E4C-5710-E05CF313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7A98-A029-6E32-8BC6-84119685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122B-CAEC-FD14-A465-F7B8C0A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D409-B05D-F70A-C2BB-D0A0DCD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3FFA-0B56-56A6-5DF1-85C8BBD6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7694-D2FA-834D-4597-AB446F05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C13F-7601-D615-29C1-05538E17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DF87-72C0-C830-F916-4D15F388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7FE9-B663-A3C7-6337-7D6066F2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B3E8-598A-AF93-DCE7-915DE1B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2F42-4BDB-00FC-BA05-F4D5F34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CEBC-D23E-FCF0-FB92-02E89ED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5DD5-4359-3C86-D34A-0175C7E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71BC-5B38-8074-D1E5-F533B7B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FB45-8B5A-8077-9727-B66216B3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F37A-88F8-BDD6-E7B6-6943DF7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7501-6A19-B46F-A241-4DABD5A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D0BE9-FC3F-DAE9-27A0-FE3442B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D5F4-0BBC-BF7A-1226-F2CCCE9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9D7-7949-ED9A-E6D8-907BBE29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5D41-08D4-DEE7-5923-979BFA3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6A47-D44A-4375-8320-9BF2A787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433-9F91-D664-352E-997B6AF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3735-ACB4-EB18-FE9C-B88B7DA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3BFA-B47A-E594-C085-CC823DD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749-AA9F-5007-E9E6-9216B0F6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A7889-D673-4C67-57FF-71290CA8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02D-7EDD-E2C8-A061-FA0AB843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A52C-3C85-6F43-7DC0-D41A02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F323-C33D-55E8-EB81-4B55DC3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A6D-E04D-AC44-891C-580DE20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0A9B-0794-BA9F-7F5D-2DDE0AA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55B8-140E-BA83-B506-9D570E1B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8332-BDA8-A16A-C94B-6C7D59B6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5749-BE88-2442-8D84-DEA4B15C26FA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FCAF-CD4E-EADE-CF30-1537821D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2C0F-C10C-98F8-362A-13C3B587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19B2D-4B46-3D29-B09F-739966488AD9}"/>
              </a:ext>
            </a:extLst>
          </p:cNvPr>
          <p:cNvSpPr/>
          <p:nvPr/>
        </p:nvSpPr>
        <p:spPr>
          <a:xfrm>
            <a:off x="2921878" y="27522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systems</a:t>
            </a:r>
          </a:p>
          <a:p>
            <a:pPr marL="720000"/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 and test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B2C776-A73B-5EDF-D5DE-87235D5011EF}"/>
              </a:ext>
            </a:extLst>
          </p:cNvPr>
          <p:cNvSpPr/>
          <p:nvPr/>
        </p:nvSpPr>
        <p:spPr>
          <a:xfrm>
            <a:off x="2921878" y="3699693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 system to satisfy users' needs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02EE60-3C78-7BCA-B6D7-70642547236A}"/>
              </a:ext>
            </a:extLst>
          </p:cNvPr>
          <p:cNvSpPr/>
          <p:nvPr/>
        </p:nvSpPr>
        <p:spPr>
          <a:xfrm>
            <a:off x="2921877" y="4644779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sustained system capability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D128B2-164C-D338-B30E-A4E3A10A4F49}"/>
              </a:ext>
            </a:extLst>
          </p:cNvPr>
          <p:cNvSpPr/>
          <p:nvPr/>
        </p:nvSpPr>
        <p:spPr>
          <a:xfrm>
            <a:off x="2921877" y="55823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Store, archive or dispose of system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35B235-01E6-34DD-62CE-CD073AFFD8D9}"/>
              </a:ext>
            </a:extLst>
          </p:cNvPr>
          <p:cNvSpPr/>
          <p:nvPr/>
        </p:nvSpPr>
        <p:spPr>
          <a:xfrm>
            <a:off x="2921878" y="1804847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Refine system requirements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solution description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system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Verify and validate system 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BB71B-0BC1-38D2-1E2E-83655807553C}"/>
              </a:ext>
            </a:extLst>
          </p:cNvPr>
          <p:cNvSpPr/>
          <p:nvPr/>
        </p:nvSpPr>
        <p:spPr>
          <a:xfrm>
            <a:off x="2921878" y="864241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stakeholders' needs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concepts</a:t>
            </a:r>
          </a:p>
          <a:p>
            <a:pPr marL="720000"/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 viable solutions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2010122" y="85440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2010122" y="1795015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2010122" y="27424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2010122" y="3689861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2010122" y="4634947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1998840" y="55725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</p:spTree>
    <p:extLst>
      <p:ext uri="{BB962C8B-B14F-4D97-AF65-F5344CB8AC3E}">
        <p14:creationId xmlns:p14="http://schemas.microsoft.com/office/powerpoint/2010/main" val="384624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9A4AB-FF92-2866-C710-DDCDC7A4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28" y="2506356"/>
            <a:ext cx="1166195" cy="1075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A7C88-0672-4F72-421C-5EE1DF1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81" y="2638189"/>
            <a:ext cx="1650794" cy="91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138F3-6155-2821-62A2-F027C7F3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43" y="1999043"/>
            <a:ext cx="1918253" cy="849063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80AEB1-60BF-F28D-C30A-F0F5A1214929}"/>
              </a:ext>
            </a:extLst>
          </p:cNvPr>
          <p:cNvSpPr/>
          <p:nvPr/>
        </p:nvSpPr>
        <p:spPr>
          <a:xfrm>
            <a:off x="3319688" y="1698016"/>
            <a:ext cx="3949209" cy="199771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endParaRPr lang="en-GB" sz="1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8BBC3E0-A398-9242-ABD1-27A5B6AF63C2}"/>
              </a:ext>
            </a:extLst>
          </p:cNvPr>
          <p:cNvSpPr/>
          <p:nvPr/>
        </p:nvSpPr>
        <p:spPr>
          <a:xfrm>
            <a:off x="2005599" y="2305597"/>
            <a:ext cx="1189259" cy="73850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3699448-4C72-9A8B-4DF9-D21537812CE9}"/>
              </a:ext>
            </a:extLst>
          </p:cNvPr>
          <p:cNvSpPr/>
          <p:nvPr/>
        </p:nvSpPr>
        <p:spPr>
          <a:xfrm>
            <a:off x="7515310" y="2307776"/>
            <a:ext cx="1188510" cy="73787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E74657C-9F6F-0AAF-AB68-2C6691A2F2EC}"/>
              </a:ext>
            </a:extLst>
          </p:cNvPr>
          <p:cNvSpPr txBox="1"/>
          <p:nvPr/>
        </p:nvSpPr>
        <p:spPr>
          <a:xfrm>
            <a:off x="3319688" y="1220009"/>
            <a:ext cx="2141220" cy="2565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328392-AF2C-5707-4BF9-0D6256A335C8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rot="5400000">
            <a:off x="6304433" y="2500471"/>
            <a:ext cx="1075490" cy="2165841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55">
            <a:extLst>
              <a:ext uri="{FF2B5EF4-FFF2-40B4-BE49-F238E27FC236}">
                <a16:creationId xmlns:a16="http://schemas.microsoft.com/office/drawing/2014/main" id="{7E831B2E-8AEE-C1CD-A16B-448BB4CFEBD0}"/>
              </a:ext>
            </a:extLst>
          </p:cNvPr>
          <p:cNvSpPr txBox="1"/>
          <p:nvPr/>
        </p:nvSpPr>
        <p:spPr>
          <a:xfrm>
            <a:off x="4611755" y="3993183"/>
            <a:ext cx="1147502" cy="2559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E82A8-CB7E-96AA-48B4-864D1281666C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2415603" y="3044102"/>
            <a:ext cx="2196153" cy="1077034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073153A-C918-3926-90E6-2BA57385A025}"/>
              </a:ext>
            </a:extLst>
          </p:cNvPr>
          <p:cNvSpPr/>
          <p:nvPr/>
        </p:nvSpPr>
        <p:spPr>
          <a:xfrm>
            <a:off x="3927661" y="405719"/>
            <a:ext cx="2733261" cy="51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  <a:latin typeface="Helvetica" pitchFamily="2" charset="0"/>
              </a:rPr>
              <a:t>BS ISO/IEC 25000:2014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19E173F-6136-2110-1422-5EAB3007C72E}"/>
              </a:ext>
            </a:extLst>
          </p:cNvPr>
          <p:cNvCxnSpPr>
            <a:stCxn id="29" idx="1"/>
            <a:endCxn id="15" idx="0"/>
          </p:cNvCxnSpPr>
          <p:nvPr/>
        </p:nvCxnSpPr>
        <p:spPr>
          <a:xfrm rot="10800000" flipV="1">
            <a:off x="2415603" y="664135"/>
            <a:ext cx="1512059" cy="16414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48697-A0ED-9E95-6860-510CCEF3E270}"/>
              </a:ext>
            </a:extLst>
          </p:cNvPr>
          <p:cNvCxnSpPr>
            <a:cxnSpLocks/>
            <a:stCxn id="29" idx="3"/>
            <a:endCxn id="16" idx="0"/>
          </p:cNvCxnSpPr>
          <p:nvPr/>
        </p:nvCxnSpPr>
        <p:spPr>
          <a:xfrm>
            <a:off x="6660922" y="664136"/>
            <a:ext cx="1264176" cy="16436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DB11210-5F9E-9B23-51AF-1B8BFC4A3D05}"/>
              </a:ext>
            </a:extLst>
          </p:cNvPr>
          <p:cNvSpPr/>
          <p:nvPr/>
        </p:nvSpPr>
        <p:spPr>
          <a:xfrm>
            <a:off x="7139090" y="1172817"/>
            <a:ext cx="2245925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E918B5-21C5-1774-53EC-912E8941070C}"/>
              </a:ext>
            </a:extLst>
          </p:cNvPr>
          <p:cNvSpPr/>
          <p:nvPr/>
        </p:nvSpPr>
        <p:spPr>
          <a:xfrm>
            <a:off x="3262831" y="1172817"/>
            <a:ext cx="3876259" cy="4979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CB0BE8-02FC-9585-5695-CC7107E73726}"/>
              </a:ext>
            </a:extLst>
          </p:cNvPr>
          <p:cNvSpPr/>
          <p:nvPr/>
        </p:nvSpPr>
        <p:spPr>
          <a:xfrm>
            <a:off x="1133061" y="1172817"/>
            <a:ext cx="2135257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42CD0-98EB-3A8C-D5B2-2A08777D8CAF}"/>
              </a:ext>
            </a:extLst>
          </p:cNvPr>
          <p:cNvSpPr/>
          <p:nvPr/>
        </p:nvSpPr>
        <p:spPr>
          <a:xfrm>
            <a:off x="7560365" y="2282690"/>
            <a:ext cx="1689652" cy="16896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407BD9-50F9-F682-FD28-2ED196241B91}"/>
              </a:ext>
            </a:extLst>
          </p:cNvPr>
          <p:cNvSpPr/>
          <p:nvPr/>
        </p:nvSpPr>
        <p:spPr>
          <a:xfrm>
            <a:off x="7407965" y="2348948"/>
            <a:ext cx="1689652" cy="1689652"/>
          </a:xfrm>
          <a:prstGeom prst="ellipse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67805D-F4F9-A211-A4A0-62A965F4CCE3}"/>
              </a:ext>
            </a:extLst>
          </p:cNvPr>
          <p:cNvSpPr/>
          <p:nvPr/>
        </p:nvSpPr>
        <p:spPr>
          <a:xfrm>
            <a:off x="1461053" y="2395332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quality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82CA-2B85-8110-066C-428550602D9C}"/>
              </a:ext>
            </a:extLst>
          </p:cNvPr>
          <p:cNvSpPr/>
          <p:nvPr/>
        </p:nvSpPr>
        <p:spPr>
          <a:xfrm>
            <a:off x="7255565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6C5F33-D27D-4FF7-3A3C-84755E4A1496}"/>
              </a:ext>
            </a:extLst>
          </p:cNvPr>
          <p:cNvSpPr/>
          <p:nvPr/>
        </p:nvSpPr>
        <p:spPr>
          <a:xfrm>
            <a:off x="5320748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properties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A6ECD-0400-D4BC-EEAD-878673C22B89}"/>
              </a:ext>
            </a:extLst>
          </p:cNvPr>
          <p:cNvSpPr/>
          <p:nvPr/>
        </p:nvSpPr>
        <p:spPr>
          <a:xfrm>
            <a:off x="3385931" y="2395331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properties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D64CDC0-D4B8-42FA-E601-403139365414}"/>
              </a:ext>
            </a:extLst>
          </p:cNvPr>
          <p:cNvCxnSpPr>
            <a:stCxn id="2" idx="7"/>
            <a:endCxn id="5" idx="1"/>
          </p:cNvCxnSpPr>
          <p:nvPr/>
        </p:nvCxnSpPr>
        <p:spPr>
          <a:xfrm rot="5400000" flipH="1" flipV="1">
            <a:off x="3268318" y="2277719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0CB7C17-7CE9-51A4-276E-048448BA7759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5198164" y="2272748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CDB0DA-AA83-6414-080E-891038CC8EBA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7132982" y="2272747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B3D7F82-089C-D998-D327-87F16F7A82A3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7132983" y="3467511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33DC10B-583B-9DC1-7799-73AB4934343D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 rot="5400000">
            <a:off x="5198165" y="3467512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BE96A55-5C3C-5D5B-AA69-F731F0AA3A08}"/>
              </a:ext>
            </a:extLst>
          </p:cNvPr>
          <p:cNvCxnSpPr>
            <a:cxnSpLocks/>
            <a:stCxn id="5" idx="3"/>
            <a:endCxn id="2" idx="5"/>
          </p:cNvCxnSpPr>
          <p:nvPr/>
        </p:nvCxnSpPr>
        <p:spPr>
          <a:xfrm rot="5400000">
            <a:off x="3268318" y="3472482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1B2A-EEFE-D1AB-84DE-F43EC231159D}"/>
              </a:ext>
            </a:extLst>
          </p:cNvPr>
          <p:cNvSpPr txBox="1"/>
          <p:nvPr/>
        </p:nvSpPr>
        <p:spPr>
          <a:xfrm>
            <a:off x="1496979" y="1527353"/>
            <a:ext cx="161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19ED3-7378-D573-C3F4-B716BD6D4468}"/>
              </a:ext>
            </a:extLst>
          </p:cNvPr>
          <p:cNvSpPr txBox="1"/>
          <p:nvPr/>
        </p:nvSpPr>
        <p:spPr>
          <a:xfrm>
            <a:off x="3457783" y="1516760"/>
            <a:ext cx="343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461A13-C3BC-0ACE-AECB-CAE6FB083980}"/>
              </a:ext>
            </a:extLst>
          </p:cNvPr>
          <p:cNvSpPr txBox="1"/>
          <p:nvPr/>
        </p:nvSpPr>
        <p:spPr>
          <a:xfrm>
            <a:off x="6385374" y="1235836"/>
            <a:ext cx="3430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 of</a:t>
            </a:r>
          </a:p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E59BA2-67DA-8BD6-D825-C409920B9ABC}"/>
              </a:ext>
            </a:extLst>
          </p:cNvPr>
          <p:cNvSpPr txBox="1"/>
          <p:nvPr/>
        </p:nvSpPr>
        <p:spPr>
          <a:xfrm>
            <a:off x="1496979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A4E28A-E0A6-EE74-B413-18877BFD9FBF}"/>
              </a:ext>
            </a:extLst>
          </p:cNvPr>
          <p:cNvSpPr txBox="1"/>
          <p:nvPr/>
        </p:nvSpPr>
        <p:spPr>
          <a:xfrm>
            <a:off x="3421857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6507F8-83A0-AFE3-6B46-E49B22540E2B}"/>
              </a:ext>
            </a:extLst>
          </p:cNvPr>
          <p:cNvSpPr txBox="1"/>
          <p:nvPr/>
        </p:nvSpPr>
        <p:spPr>
          <a:xfrm>
            <a:off x="5356674" y="5277815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BE552B-EEAA-2D09-2CD9-F69BD94DDBC1}"/>
              </a:ext>
            </a:extLst>
          </p:cNvPr>
          <p:cNvSpPr txBox="1"/>
          <p:nvPr/>
        </p:nvSpPr>
        <p:spPr>
          <a:xfrm>
            <a:off x="7291491" y="5277814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Quality in use</a:t>
            </a:r>
          </a:p>
          <a:p>
            <a:pPr algn="ctr"/>
            <a:r>
              <a:rPr lang="en-US" dirty="0"/>
              <a:t>measures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20398-F815-3A8F-1661-77ECE581565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305879" y="4351684"/>
            <a:ext cx="0" cy="9261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F736BC-8BC0-C69F-DAA5-26D272B500E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4230757" y="4351683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8E275-6F13-BFFA-3CCA-8A0BDAF8ABF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165574" y="4351681"/>
            <a:ext cx="0" cy="9261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0C89A-EE9F-8225-ADF6-E7992BA83043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8100391" y="4351681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8BF5A28-3690-040E-2895-9E03FB055135}"/>
              </a:ext>
            </a:extLst>
          </p:cNvPr>
          <p:cNvSpPr txBox="1"/>
          <p:nvPr/>
        </p:nvSpPr>
        <p:spPr>
          <a:xfrm>
            <a:off x="9467764" y="2564007"/>
            <a:ext cx="11348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Contexts of use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34EFD-06EA-8BBD-519C-9521DCFBA7D7}"/>
              </a:ext>
            </a:extLst>
          </p:cNvPr>
          <p:cNvCxnSpPr>
            <a:cxnSpLocks/>
          </p:cNvCxnSpPr>
          <p:nvPr/>
        </p:nvCxnSpPr>
        <p:spPr>
          <a:xfrm flipH="1" flipV="1">
            <a:off x="8497957" y="2636423"/>
            <a:ext cx="1022073" cy="143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6E49EF-154B-E4DB-DB0A-7F27E8858685}"/>
              </a:ext>
            </a:extLst>
          </p:cNvPr>
          <p:cNvCxnSpPr>
            <a:cxnSpLocks/>
          </p:cNvCxnSpPr>
          <p:nvPr/>
        </p:nvCxnSpPr>
        <p:spPr>
          <a:xfrm flipH="1">
            <a:off x="8905461" y="2882692"/>
            <a:ext cx="61456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9CDF53-2EDA-BE1F-9D8C-11F8C33420CF}"/>
              </a:ext>
            </a:extLst>
          </p:cNvPr>
          <p:cNvCxnSpPr>
            <a:cxnSpLocks/>
          </p:cNvCxnSpPr>
          <p:nvPr/>
        </p:nvCxnSpPr>
        <p:spPr>
          <a:xfrm flipH="1">
            <a:off x="9250017" y="3088106"/>
            <a:ext cx="27001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0C33D1-99C0-61B3-F615-4D0470C23613}"/>
              </a:ext>
            </a:extLst>
          </p:cNvPr>
          <p:cNvSpPr txBox="1"/>
          <p:nvPr/>
        </p:nvSpPr>
        <p:spPr>
          <a:xfrm>
            <a:off x="1815134" y="2025820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EB2C21-E5B9-39AB-381D-E74351A8A8D4}"/>
              </a:ext>
            </a:extLst>
          </p:cNvPr>
          <p:cNvSpPr txBox="1"/>
          <p:nvPr/>
        </p:nvSpPr>
        <p:spPr>
          <a:xfrm>
            <a:off x="3633376" y="2040873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5BE16D-8485-462F-7BEB-CC4DCB5E3382}"/>
              </a:ext>
            </a:extLst>
          </p:cNvPr>
          <p:cNvSpPr txBox="1"/>
          <p:nvPr/>
        </p:nvSpPr>
        <p:spPr>
          <a:xfrm>
            <a:off x="5616234" y="2054211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5E8797-2EB5-C58A-8656-B7B47EFC7A44}"/>
              </a:ext>
            </a:extLst>
          </p:cNvPr>
          <p:cNvSpPr txBox="1"/>
          <p:nvPr/>
        </p:nvSpPr>
        <p:spPr>
          <a:xfrm>
            <a:off x="6624503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95A632-73DE-38D1-C696-1CA7F854DA24}"/>
              </a:ext>
            </a:extLst>
          </p:cNvPr>
          <p:cNvSpPr txBox="1"/>
          <p:nvPr/>
        </p:nvSpPr>
        <p:spPr>
          <a:xfrm>
            <a:off x="4707030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7A6612-15A1-B2EA-4F29-D709F8E97B9C}"/>
              </a:ext>
            </a:extLst>
          </p:cNvPr>
          <p:cNvSpPr txBox="1"/>
          <p:nvPr/>
        </p:nvSpPr>
        <p:spPr>
          <a:xfrm>
            <a:off x="2752091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23646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C70D7D0C-EE50-A03C-DB88-7E54C3468EFB}"/>
              </a:ext>
            </a:extLst>
          </p:cNvPr>
          <p:cNvSpPr/>
          <p:nvPr/>
        </p:nvSpPr>
        <p:spPr>
          <a:xfrm>
            <a:off x="6756400" y="1039364"/>
            <a:ext cx="4991100" cy="4805870"/>
          </a:xfrm>
          <a:prstGeom prst="can">
            <a:avLst>
              <a:gd name="adj" fmla="val 1258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B7CC86-221D-1B16-358B-E463003391FF}"/>
              </a:ext>
            </a:extLst>
          </p:cNvPr>
          <p:cNvSpPr/>
          <p:nvPr/>
        </p:nvSpPr>
        <p:spPr>
          <a:xfrm>
            <a:off x="7279159" y="4903587"/>
            <a:ext cx="3952303" cy="594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41C629-1E91-9659-FC18-1FE94FADB729}"/>
              </a:ext>
            </a:extLst>
          </p:cNvPr>
          <p:cNvSpPr/>
          <p:nvPr/>
        </p:nvSpPr>
        <p:spPr>
          <a:xfrm>
            <a:off x="7272437" y="3671047"/>
            <a:ext cx="3955469" cy="1207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8A4E1C-355A-052E-39B7-C4678E13A8EC}"/>
              </a:ext>
            </a:extLst>
          </p:cNvPr>
          <p:cNvSpPr/>
          <p:nvPr/>
        </p:nvSpPr>
        <p:spPr>
          <a:xfrm>
            <a:off x="7774037" y="2571756"/>
            <a:ext cx="2962547" cy="297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EDAFF-FB8F-6D92-6E72-8B068CFE17CE}"/>
              </a:ext>
            </a:extLst>
          </p:cNvPr>
          <p:cNvSpPr/>
          <p:nvPr/>
        </p:nvSpPr>
        <p:spPr>
          <a:xfrm>
            <a:off x="7767316" y="2259124"/>
            <a:ext cx="2969268" cy="2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57A41-50D2-F87C-89B4-6627AE062116}"/>
              </a:ext>
            </a:extLst>
          </p:cNvPr>
          <p:cNvSpPr/>
          <p:nvPr/>
        </p:nvSpPr>
        <p:spPr>
          <a:xfrm>
            <a:off x="710390" y="603115"/>
            <a:ext cx="3677056" cy="588523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C308CA-1CED-FFBC-BFB3-E2DF03EF71CF}"/>
              </a:ext>
            </a:extLst>
          </p:cNvPr>
          <p:cNvSpPr/>
          <p:nvPr/>
        </p:nvSpPr>
        <p:spPr>
          <a:xfrm>
            <a:off x="1435101" y="1678021"/>
            <a:ext cx="2227634" cy="1945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4409F6-7649-D310-BEE3-CFBBD01314BD}"/>
              </a:ext>
            </a:extLst>
          </p:cNvPr>
          <p:cNvSpPr/>
          <p:nvPr/>
        </p:nvSpPr>
        <p:spPr>
          <a:xfrm>
            <a:off x="1435101" y="4309353"/>
            <a:ext cx="2227634" cy="1945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5978-85CA-B91F-0118-9376D25373CC}"/>
              </a:ext>
            </a:extLst>
          </p:cNvPr>
          <p:cNvSpPr/>
          <p:nvPr/>
        </p:nvSpPr>
        <p:spPr>
          <a:xfrm>
            <a:off x="710390" y="990599"/>
            <a:ext cx="3677056" cy="54977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70C551-7877-1096-27F7-0CCC918191F7}"/>
              </a:ext>
            </a:extLst>
          </p:cNvPr>
          <p:cNvSpPr/>
          <p:nvPr/>
        </p:nvSpPr>
        <p:spPr>
          <a:xfrm>
            <a:off x="23749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9F95B-776B-C9D6-B972-41B108A7B91E}"/>
              </a:ext>
            </a:extLst>
          </p:cNvPr>
          <p:cNvSpPr/>
          <p:nvPr/>
        </p:nvSpPr>
        <p:spPr>
          <a:xfrm>
            <a:off x="26797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19666D-9789-2BEA-B2B1-F75E42C52FAE}"/>
              </a:ext>
            </a:extLst>
          </p:cNvPr>
          <p:cNvSpPr/>
          <p:nvPr/>
        </p:nvSpPr>
        <p:spPr>
          <a:xfrm>
            <a:off x="29845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A32935-F7BF-A7E1-E6B8-EE324ABD7249}"/>
              </a:ext>
            </a:extLst>
          </p:cNvPr>
          <p:cNvSpPr/>
          <p:nvPr/>
        </p:nvSpPr>
        <p:spPr>
          <a:xfrm>
            <a:off x="32893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5B54374-9A04-3C3D-58EF-9659F35BA380}"/>
              </a:ext>
            </a:extLst>
          </p:cNvPr>
          <p:cNvSpPr/>
          <p:nvPr/>
        </p:nvSpPr>
        <p:spPr>
          <a:xfrm>
            <a:off x="2374900" y="5752290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039095-6E53-4CB2-063E-BCF7CA6DD7AA}"/>
              </a:ext>
            </a:extLst>
          </p:cNvPr>
          <p:cNvSpPr/>
          <p:nvPr/>
        </p:nvSpPr>
        <p:spPr>
          <a:xfrm>
            <a:off x="2679700" y="5752290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E1EB0-C3E1-4233-8B87-4B05CCCAAE90}"/>
              </a:ext>
            </a:extLst>
          </p:cNvPr>
          <p:cNvSpPr txBox="1"/>
          <p:nvPr/>
        </p:nvSpPr>
        <p:spPr>
          <a:xfrm>
            <a:off x="1511301" y="2304923"/>
            <a:ext cx="215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Property a:	“….”</a:t>
            </a:r>
          </a:p>
          <a:p>
            <a:r>
              <a:rPr lang="en-US" sz="1200" dirty="0"/>
              <a:t>Property b:	999</a:t>
            </a:r>
          </a:p>
          <a:p>
            <a:r>
              <a:rPr lang="en-US" sz="1200" dirty="0"/>
              <a:t>Property c: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53E23-0BC5-D8F1-A482-8BE2D89F6062}"/>
              </a:ext>
            </a:extLst>
          </p:cNvPr>
          <p:cNvSpPr txBox="1"/>
          <p:nvPr/>
        </p:nvSpPr>
        <p:spPr>
          <a:xfrm>
            <a:off x="1511301" y="5110813"/>
            <a:ext cx="215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Property a:	“….”</a:t>
            </a:r>
          </a:p>
          <a:p>
            <a:r>
              <a:rPr lang="en-US" sz="1200" dirty="0"/>
              <a:t>Property b:	999</a:t>
            </a:r>
          </a:p>
          <a:p>
            <a:r>
              <a:rPr lang="en-US" sz="1200" dirty="0"/>
              <a:t>Property c: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2D27539C-B2F7-8AC5-81CD-FD45015103A3}"/>
              </a:ext>
            </a:extLst>
          </p:cNvPr>
          <p:cNvSpPr/>
          <p:nvPr/>
        </p:nvSpPr>
        <p:spPr>
          <a:xfrm>
            <a:off x="4463646" y="2983689"/>
            <a:ext cx="2127654" cy="132566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4586BD-F6AA-A69A-B9A4-39B133AB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47"/>
              </p:ext>
            </p:extLst>
          </p:nvPr>
        </p:nvGraphicFramePr>
        <p:xfrm>
          <a:off x="7767316" y="1950589"/>
          <a:ext cx="296926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756">
                  <a:extLst>
                    <a:ext uri="{9D8B030D-6E8A-4147-A177-3AD203B41FA5}">
                      <a16:colId xmlns:a16="http://schemas.microsoft.com/office/drawing/2014/main" val="250271728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3436071821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933889760"/>
                    </a:ext>
                  </a:extLst>
                </a:gridCol>
              </a:tblGrid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column_a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column_b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34631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73106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129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5670D4-5593-27F6-755E-F532831B7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98787"/>
              </p:ext>
            </p:extLst>
          </p:nvPr>
        </p:nvGraphicFramePr>
        <p:xfrm>
          <a:off x="7272438" y="3364342"/>
          <a:ext cx="395902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756">
                  <a:extLst>
                    <a:ext uri="{9D8B030D-6E8A-4147-A177-3AD203B41FA5}">
                      <a16:colId xmlns:a16="http://schemas.microsoft.com/office/drawing/2014/main" val="250271728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3436071821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93388976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87066059"/>
                    </a:ext>
                  </a:extLst>
                </a:gridCol>
              </a:tblGrid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column_x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column_y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31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73106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12950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77522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6209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02985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56940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F410E98-64E9-4F51-B9F6-817A5944AD51}"/>
              </a:ext>
            </a:extLst>
          </p:cNvPr>
          <p:cNvCxnSpPr>
            <a:cxnSpLocks/>
          </p:cNvCxnSpPr>
          <p:nvPr/>
        </p:nvCxnSpPr>
        <p:spPr>
          <a:xfrm rot="5400000">
            <a:off x="6813915" y="2866311"/>
            <a:ext cx="1411924" cy="494879"/>
          </a:xfrm>
          <a:prstGeom prst="bentConnector4">
            <a:avLst>
              <a:gd name="adj1" fmla="val -28"/>
              <a:gd name="adj2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C386BA-048E-0916-4FCA-4871353C33B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272438" y="2407788"/>
            <a:ext cx="494879" cy="1734233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7AFDFE4-65B7-5610-C329-D1626682178F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7272438" y="2407788"/>
            <a:ext cx="494878" cy="2023353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EC8E8A-ED7B-DADB-542B-8B4B2FCFE4F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279160" y="2407789"/>
            <a:ext cx="488157" cy="2359020"/>
          </a:xfrm>
          <a:prstGeom prst="bentConnector3">
            <a:avLst>
              <a:gd name="adj1" fmla="val 1468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B147507-6339-65DF-E2F8-78FE692645C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0736584" y="2720421"/>
            <a:ext cx="494878" cy="2331831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7BE111B-3635-AD34-3688-EF73567FBFE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0736584" y="2720421"/>
            <a:ext cx="491322" cy="2653838"/>
          </a:xfrm>
          <a:prstGeom prst="bentConnector3">
            <a:avLst>
              <a:gd name="adj1" fmla="val 1465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4408BA-9F70-4CB2-1FB2-4BCF560A803C}"/>
              </a:ext>
            </a:extLst>
          </p:cNvPr>
          <p:cNvSpPr/>
          <p:nvPr/>
        </p:nvSpPr>
        <p:spPr>
          <a:xfrm>
            <a:off x="175895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Make changes to class definitions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107F0E-040B-731D-6A92-36F40BDD9FCA}"/>
              </a:ext>
            </a:extLst>
          </p:cNvPr>
          <p:cNvSpPr/>
          <p:nvPr/>
        </p:nvSpPr>
        <p:spPr>
          <a:xfrm>
            <a:off x="484505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migration scripts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143D0E-9C9C-EE8A-9F41-B9BE80B3F62E}"/>
              </a:ext>
            </a:extLst>
          </p:cNvPr>
          <p:cNvSpPr/>
          <p:nvPr/>
        </p:nvSpPr>
        <p:spPr>
          <a:xfrm>
            <a:off x="795020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Apply changes to the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5AEEA-8885-016B-ED80-DD3C4C0C17C7}"/>
              </a:ext>
            </a:extLst>
          </p:cNvPr>
          <p:cNvSpPr txBox="1"/>
          <p:nvPr/>
        </p:nvSpPr>
        <p:spPr>
          <a:xfrm>
            <a:off x="1574800" y="3270934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software engineer updates the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86610-DC36-57F3-AD9C-B631B45AC164}"/>
              </a:ext>
            </a:extLst>
          </p:cNvPr>
          <p:cNvSpPr txBox="1"/>
          <p:nvPr/>
        </p:nvSpPr>
        <p:spPr>
          <a:xfrm>
            <a:off x="4660900" y="3270934"/>
            <a:ext cx="267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ORM generates uprade and downgrade scripts. Scripts contain data definition statements such as ALTER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0D0F-5A9D-838D-3D42-86AE5640D0B1}"/>
              </a:ext>
            </a:extLst>
          </p:cNvPr>
          <p:cNvSpPr txBox="1"/>
          <p:nvPr/>
        </p:nvSpPr>
        <p:spPr>
          <a:xfrm>
            <a:off x="7766050" y="3270934"/>
            <a:ext cx="267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ORM applies the upgrade script to the database.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9257C0-1DC7-96CB-43FA-A9C13C003113}"/>
              </a:ext>
            </a:extLst>
          </p:cNvPr>
          <p:cNvGrpSpPr/>
          <p:nvPr/>
        </p:nvGrpSpPr>
        <p:grpSpPr>
          <a:xfrm>
            <a:off x="1758950" y="2705100"/>
            <a:ext cx="2311400" cy="406400"/>
            <a:chOff x="1765300" y="2540000"/>
            <a:chExt cx="2311400" cy="4064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332080-0293-9B49-69D5-FF6B99F53B82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CC247B-2424-2529-8CDB-C6FACF7A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C9571-E275-4261-BCFD-C2AD26C9FA48}"/>
              </a:ext>
            </a:extLst>
          </p:cNvPr>
          <p:cNvGrpSpPr/>
          <p:nvPr/>
        </p:nvGrpSpPr>
        <p:grpSpPr>
          <a:xfrm>
            <a:off x="4845050" y="2705100"/>
            <a:ext cx="2311400" cy="406400"/>
            <a:chOff x="1765300" y="2540000"/>
            <a:chExt cx="2311400" cy="4064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578F80-0E3D-D9E9-59BF-48A869B1A0FE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6B4BFC-5F85-D5B5-83D6-E3D0C68B2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764065-4E7F-FA5F-6453-DC103322F4CA}"/>
              </a:ext>
            </a:extLst>
          </p:cNvPr>
          <p:cNvGrpSpPr/>
          <p:nvPr/>
        </p:nvGrpSpPr>
        <p:grpSpPr>
          <a:xfrm>
            <a:off x="7950200" y="2705100"/>
            <a:ext cx="2311400" cy="406400"/>
            <a:chOff x="1765300" y="2540000"/>
            <a:chExt cx="2311400" cy="4064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4CF01C-3324-80D5-926B-AC89CF63AA46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378CD2-00CE-64B8-3F50-537F89B57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A74EF5-1BF1-79A0-8E81-109DE552DFB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70350" y="1962150"/>
            <a:ext cx="774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021805-AEA2-168E-8D08-B2F4C37ADD2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56450" y="1962150"/>
            <a:ext cx="79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9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ular Arrow 2">
            <a:extLst>
              <a:ext uri="{FF2B5EF4-FFF2-40B4-BE49-F238E27FC236}">
                <a16:creationId xmlns:a16="http://schemas.microsoft.com/office/drawing/2014/main" id="{049ADACC-68E0-ADDE-17A5-D9353F61092F}"/>
              </a:ext>
            </a:extLst>
          </p:cNvPr>
          <p:cNvSpPr/>
          <p:nvPr/>
        </p:nvSpPr>
        <p:spPr>
          <a:xfrm rot="13870649">
            <a:off x="2572757" y="2263969"/>
            <a:ext cx="1782814" cy="187286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192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482A6A3A-0762-0796-77A7-B8C6124A24DD}"/>
              </a:ext>
            </a:extLst>
          </p:cNvPr>
          <p:cNvSpPr/>
          <p:nvPr/>
        </p:nvSpPr>
        <p:spPr>
          <a:xfrm rot="13870649">
            <a:off x="5143500" y="1892300"/>
            <a:ext cx="2616200" cy="2616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192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07842-CB06-716E-FCEE-5E6C18EF4817}"/>
              </a:ext>
            </a:extLst>
          </p:cNvPr>
          <p:cNvSpPr txBox="1"/>
          <p:nvPr/>
        </p:nvSpPr>
        <p:spPr>
          <a:xfrm>
            <a:off x="408045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Initial project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58CF-DB8D-BABD-27AD-EC33D4C7048B}"/>
              </a:ext>
            </a:extLst>
          </p:cNvPr>
          <p:cNvSpPr txBox="1"/>
          <p:nvPr/>
        </p:nvSpPr>
        <p:spPr>
          <a:xfrm>
            <a:off x="2766065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High level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D15A0-894E-B3C2-36BE-A721A0994529}"/>
              </a:ext>
            </a:extLst>
          </p:cNvPr>
          <p:cNvSpPr txBox="1"/>
          <p:nvPr/>
        </p:nvSpPr>
        <p:spPr>
          <a:xfrm>
            <a:off x="5695950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Low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1103C-E297-4F50-A0A9-7914174D1B18}"/>
              </a:ext>
            </a:extLst>
          </p:cNvPr>
          <p:cNvSpPr txBox="1"/>
          <p:nvPr/>
        </p:nvSpPr>
        <p:spPr>
          <a:xfrm>
            <a:off x="2322419" y="4481945"/>
            <a:ext cx="276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Generate high level descriptions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Evaluate against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Repeat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5AEC8-3BA4-74D1-C6C4-FC2F523EC8AD}"/>
              </a:ext>
            </a:extLst>
          </p:cNvPr>
          <p:cNvSpPr txBox="1"/>
          <p:nvPr/>
        </p:nvSpPr>
        <p:spPr>
          <a:xfrm>
            <a:off x="5150000" y="4481945"/>
            <a:ext cx="276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Generate module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Apply standards, debug, test, integrate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Repeat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C355BC-4686-ECC0-70EB-154F9A1DAF03}"/>
              </a:ext>
            </a:extLst>
          </p:cNvPr>
          <p:cNvSpPr/>
          <p:nvPr/>
        </p:nvSpPr>
        <p:spPr>
          <a:xfrm>
            <a:off x="1874175" y="3130548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F83079C-138B-182E-867D-C57256D12EB8}"/>
              </a:ext>
            </a:extLst>
          </p:cNvPr>
          <p:cNvSpPr/>
          <p:nvPr/>
        </p:nvSpPr>
        <p:spPr>
          <a:xfrm>
            <a:off x="4546908" y="3130549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7581B51-10EE-C6AD-5C52-1211D47C1239}"/>
              </a:ext>
            </a:extLst>
          </p:cNvPr>
          <p:cNvSpPr/>
          <p:nvPr/>
        </p:nvSpPr>
        <p:spPr>
          <a:xfrm>
            <a:off x="7826286" y="3130549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BD961-C433-58DD-BD6D-5A0BFE541C43}"/>
              </a:ext>
            </a:extLst>
          </p:cNvPr>
          <p:cNvSpPr txBox="1"/>
          <p:nvPr/>
        </p:nvSpPr>
        <p:spPr>
          <a:xfrm>
            <a:off x="8479785" y="3015733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4945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E309555D-1F2A-99D2-9D11-18723517C4B8}"/>
              </a:ext>
            </a:extLst>
          </p:cNvPr>
          <p:cNvSpPr/>
          <p:nvPr/>
        </p:nvSpPr>
        <p:spPr>
          <a:xfrm>
            <a:off x="1025439" y="3453253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D76A7F-9937-CB04-73E9-B6370DAADA69}"/>
              </a:ext>
            </a:extLst>
          </p:cNvPr>
          <p:cNvSpPr/>
          <p:nvPr/>
        </p:nvSpPr>
        <p:spPr>
          <a:xfrm>
            <a:off x="1768032" y="345325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3DDC3F0-29D4-6AE8-E820-7CCAA7FB94DC}"/>
              </a:ext>
            </a:extLst>
          </p:cNvPr>
          <p:cNvSpPr/>
          <p:nvPr/>
        </p:nvSpPr>
        <p:spPr>
          <a:xfrm>
            <a:off x="6612881" y="3453251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000360-87BC-9444-7070-777BA6B10EBB}"/>
              </a:ext>
            </a:extLst>
          </p:cNvPr>
          <p:cNvSpPr/>
          <p:nvPr/>
        </p:nvSpPr>
        <p:spPr>
          <a:xfrm>
            <a:off x="5860197" y="344658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72345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3140831" y="117553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314083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5558211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5882672" y="437811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797559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DA7FB7-B55A-508D-116B-087646BBE0A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1557703" y="1634110"/>
            <a:ext cx="1583129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8805F-83AA-8F10-ED96-621D2DDCC37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638724" y="2429037"/>
            <a:ext cx="672715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A71938-B510-DE74-C748-D474BAC28CE1}"/>
              </a:ext>
            </a:extLst>
          </p:cNvPr>
          <p:cNvCxnSpPr>
            <a:cxnSpLocks/>
          </p:cNvCxnSpPr>
          <p:nvPr/>
        </p:nvCxnSpPr>
        <p:spPr>
          <a:xfrm flipH="1">
            <a:off x="2391951" y="3215364"/>
            <a:ext cx="7488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E32739-18E1-41B2-D077-C8A3D5066EDA}"/>
              </a:ext>
            </a:extLst>
          </p:cNvPr>
          <p:cNvCxnSpPr>
            <a:cxnSpLocks/>
            <a:stCxn id="8" idx="0"/>
            <a:endCxn id="58" idx="4"/>
          </p:cNvCxnSpPr>
          <p:nvPr/>
        </p:nvCxnSpPr>
        <p:spPr>
          <a:xfrm flipV="1">
            <a:off x="6716922" y="3682536"/>
            <a:ext cx="11098" cy="695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3BB182-514D-4C81-14E9-BC6ACA230AA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809330" y="1634110"/>
            <a:ext cx="1583131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0F66D1-8A91-60E9-4462-BB428BBEE2F4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3975082" y="3682539"/>
            <a:ext cx="1907590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>
            <a:extLst>
              <a:ext uri="{FF2B5EF4-FFF2-40B4-BE49-F238E27FC236}">
                <a16:creationId xmlns:a16="http://schemas.microsoft.com/office/drawing/2014/main" id="{64486C15-398F-F908-F9DE-D253768C647E}"/>
              </a:ext>
            </a:extLst>
          </p:cNvPr>
          <p:cNvCxnSpPr>
            <a:cxnSpLocks/>
            <a:stCxn id="8" idx="1"/>
            <a:endCxn id="54" idx="4"/>
          </p:cNvCxnSpPr>
          <p:nvPr/>
        </p:nvCxnSpPr>
        <p:spPr>
          <a:xfrm rot="10800000">
            <a:off x="1140578" y="3682539"/>
            <a:ext cx="4742094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161E5-0782-067E-CF56-9984AF64C469}"/>
              </a:ext>
            </a:extLst>
          </p:cNvPr>
          <p:cNvCxnSpPr>
            <a:cxnSpLocks/>
          </p:cNvCxnSpPr>
          <p:nvPr/>
        </p:nvCxnSpPr>
        <p:spPr>
          <a:xfrm>
            <a:off x="4809331" y="3223967"/>
            <a:ext cx="74888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8B9294-8736-6313-CA87-2FF9C5881D74}"/>
              </a:ext>
            </a:extLst>
          </p:cNvPr>
          <p:cNvCxnSpPr>
            <a:cxnSpLocks/>
          </p:cNvCxnSpPr>
          <p:nvPr/>
        </p:nvCxnSpPr>
        <p:spPr>
          <a:xfrm>
            <a:off x="7226710" y="3208827"/>
            <a:ext cx="74888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E81A9-2C76-3EAB-BB49-BA38951DD4E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551171" y="3682538"/>
            <a:ext cx="1258671" cy="1154151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B35713F9-F3F0-89D6-FEDE-57CE5B958062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rot="5400000">
            <a:off x="3925919" y="1633120"/>
            <a:ext cx="6670" cy="4092165"/>
          </a:xfrm>
          <a:prstGeom prst="bentConnector3">
            <a:avLst>
              <a:gd name="adj1" fmla="val 765481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CCC9F-944F-25A4-D5FE-8CD9B183443A}"/>
              </a:ext>
            </a:extLst>
          </p:cNvPr>
          <p:cNvSpPr/>
          <p:nvPr/>
        </p:nvSpPr>
        <p:spPr>
          <a:xfrm>
            <a:off x="3043881" y="1124466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</a:t>
            </a:r>
          </a:p>
          <a:p>
            <a:pPr algn="ctr"/>
            <a:r>
              <a:rPr lang="en-US" sz="3200" dirty="0"/>
              <a:t>satisfied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CA6C5-FA3E-FF9F-2144-857E6D9779DF}"/>
              </a:ext>
            </a:extLst>
          </p:cNvPr>
          <p:cNvSpPr/>
          <p:nvPr/>
        </p:nvSpPr>
        <p:spPr>
          <a:xfrm>
            <a:off x="5539946" y="1124465"/>
            <a:ext cx="2496065" cy="2496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 closely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EEE8-6DBF-0731-A59C-4C3E2995D4C3}"/>
              </a:ext>
            </a:extLst>
          </p:cNvPr>
          <p:cNvSpPr/>
          <p:nvPr/>
        </p:nvSpPr>
        <p:spPr>
          <a:xfrm>
            <a:off x="3043881" y="3620531"/>
            <a:ext cx="2496065" cy="2496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565E-59C8-B54F-298F-1CEE4E0C6DB5}"/>
              </a:ext>
            </a:extLst>
          </p:cNvPr>
          <p:cNvSpPr/>
          <p:nvPr/>
        </p:nvSpPr>
        <p:spPr>
          <a:xfrm>
            <a:off x="5539946" y="3620530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informed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3D252-FB1B-7FFB-5559-2933ABE4C8D0}"/>
              </a:ext>
            </a:extLst>
          </p:cNvPr>
          <p:cNvCxnSpPr/>
          <p:nvPr/>
        </p:nvCxnSpPr>
        <p:spPr>
          <a:xfrm flipV="1">
            <a:off x="3043881" y="815546"/>
            <a:ext cx="0" cy="5301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EA0B1-45D8-DC17-4C44-4ADC0870CD0A}"/>
              </a:ext>
            </a:extLst>
          </p:cNvPr>
          <p:cNvCxnSpPr>
            <a:cxnSpLocks/>
          </p:cNvCxnSpPr>
          <p:nvPr/>
        </p:nvCxnSpPr>
        <p:spPr>
          <a:xfrm>
            <a:off x="3043881" y="6116595"/>
            <a:ext cx="5276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DC4A09-BC6C-B9EF-0227-B45C1354BC0A}"/>
              </a:ext>
            </a:extLst>
          </p:cNvPr>
          <p:cNvSpPr txBox="1"/>
          <p:nvPr/>
        </p:nvSpPr>
        <p:spPr>
          <a:xfrm>
            <a:off x="1363363" y="293468"/>
            <a:ext cx="13839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/ influence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C04E2-717D-DA21-9B3E-77834A5E84EB}"/>
              </a:ext>
            </a:extLst>
          </p:cNvPr>
          <p:cNvSpPr txBox="1"/>
          <p:nvPr/>
        </p:nvSpPr>
        <p:spPr>
          <a:xfrm>
            <a:off x="7572633" y="5935189"/>
            <a:ext cx="315097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Interest / </a:t>
            </a:r>
          </a:p>
          <a:p>
            <a:pPr algn="ctr"/>
            <a:r>
              <a:rPr lang="en-US" sz="2400" dirty="0"/>
              <a:t>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D4C6-0588-BCF8-3312-F213C2370A7B}"/>
              </a:ext>
            </a:extLst>
          </p:cNvPr>
          <p:cNvSpPr txBox="1"/>
          <p:nvPr/>
        </p:nvSpPr>
        <p:spPr>
          <a:xfrm>
            <a:off x="1719651" y="4547286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E7454-C4A8-9D83-8997-E63D3C697D86}"/>
              </a:ext>
            </a:extLst>
          </p:cNvPr>
          <p:cNvSpPr txBox="1"/>
          <p:nvPr/>
        </p:nvSpPr>
        <p:spPr>
          <a:xfrm>
            <a:off x="3725562" y="6210558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1055F-EC2C-6B26-6C0D-DC5BF101833B}"/>
              </a:ext>
            </a:extLst>
          </p:cNvPr>
          <p:cNvSpPr txBox="1"/>
          <p:nvPr/>
        </p:nvSpPr>
        <p:spPr>
          <a:xfrm>
            <a:off x="1762898" y="2228334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11101-E844-C57F-4B36-B7E32734823B}"/>
              </a:ext>
            </a:extLst>
          </p:cNvPr>
          <p:cNvSpPr txBox="1"/>
          <p:nvPr/>
        </p:nvSpPr>
        <p:spPr>
          <a:xfrm>
            <a:off x="6201036" y="6210557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607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C6D1F3-F414-FF70-A94C-DB1840FF00D3}"/>
              </a:ext>
            </a:extLst>
          </p:cNvPr>
          <p:cNvSpPr/>
          <p:nvPr/>
        </p:nvSpPr>
        <p:spPr>
          <a:xfrm>
            <a:off x="2213114" y="27796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45AD6F8-1794-DCC3-207E-6BE8BC9C044F}"/>
              </a:ext>
            </a:extLst>
          </p:cNvPr>
          <p:cNvSpPr/>
          <p:nvPr/>
        </p:nvSpPr>
        <p:spPr>
          <a:xfrm>
            <a:off x="2060714" y="26272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9B1F83-5C66-F785-9923-DC28F3438FDD}"/>
              </a:ext>
            </a:extLst>
          </p:cNvPr>
          <p:cNvSpPr/>
          <p:nvPr/>
        </p:nvSpPr>
        <p:spPr>
          <a:xfrm>
            <a:off x="1908314" y="24748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5CCB13-6641-7083-4043-46AD920AF459}"/>
              </a:ext>
            </a:extLst>
          </p:cNvPr>
          <p:cNvSpPr/>
          <p:nvPr/>
        </p:nvSpPr>
        <p:spPr>
          <a:xfrm>
            <a:off x="4956314" y="2474842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A8F5CC-2A75-5B12-83D1-FE4CD5F6B5F4}"/>
              </a:ext>
            </a:extLst>
          </p:cNvPr>
          <p:cNvSpPr/>
          <p:nvPr/>
        </p:nvSpPr>
        <p:spPr>
          <a:xfrm>
            <a:off x="8004314" y="2474841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91DE8-82ED-51FE-9948-DAC09AB9FCAE}"/>
              </a:ext>
            </a:extLst>
          </p:cNvPr>
          <p:cNvSpPr txBox="1"/>
          <p:nvPr/>
        </p:nvSpPr>
        <p:spPr>
          <a:xfrm>
            <a:off x="1908314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519F360-CB95-CB49-BDB6-8E2DC17C05D3}"/>
              </a:ext>
            </a:extLst>
          </p:cNvPr>
          <p:cNvSpPr/>
          <p:nvPr/>
        </p:nvSpPr>
        <p:spPr>
          <a:xfrm>
            <a:off x="3054628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4F91C-55E3-FD13-4EE2-C90AE4675FCB}"/>
              </a:ext>
            </a:extLst>
          </p:cNvPr>
          <p:cNvSpPr txBox="1"/>
          <p:nvPr/>
        </p:nvSpPr>
        <p:spPr>
          <a:xfrm>
            <a:off x="4949686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AEF8498-68CC-87D8-99F0-EDBED4FD5DD6}"/>
              </a:ext>
            </a:extLst>
          </p:cNvPr>
          <p:cNvSpPr/>
          <p:nvPr/>
        </p:nvSpPr>
        <p:spPr>
          <a:xfrm>
            <a:off x="6096000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5519-1EA5-99B1-5FA8-59C704CF27B7}"/>
              </a:ext>
            </a:extLst>
          </p:cNvPr>
          <p:cNvSpPr txBox="1"/>
          <p:nvPr/>
        </p:nvSpPr>
        <p:spPr>
          <a:xfrm>
            <a:off x="8029711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54E7B6F-A2EC-FDAE-00BC-F8C8D8E4B8EE}"/>
              </a:ext>
            </a:extLst>
          </p:cNvPr>
          <p:cNvSpPr/>
          <p:nvPr/>
        </p:nvSpPr>
        <p:spPr>
          <a:xfrm>
            <a:off x="9176025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460AB76-7311-8A7B-9966-8D3C34E1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69777"/>
            <a:ext cx="1266686" cy="519341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4A1D8AE-605F-64DA-ABB9-D072360402EF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346391" y="1145812"/>
            <a:ext cx="1352972" cy="13202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2382187-C60E-1D83-1E01-5D694EE532ED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3046545" y="1205044"/>
            <a:ext cx="1085725" cy="1453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2335CC-35BB-4A38-7DB6-2C3D99EF176D}"/>
              </a:ext>
            </a:extLst>
          </p:cNvPr>
          <p:cNvCxnSpPr>
            <a:cxnSpLocks/>
            <a:stCxn id="14" idx="3"/>
            <a:endCxn id="3" idx="0"/>
          </p:cNvCxnSpPr>
          <p:nvPr/>
        </p:nvCxnSpPr>
        <p:spPr>
          <a:xfrm>
            <a:off x="4949686" y="1129448"/>
            <a:ext cx="960784" cy="1345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523D222-11CE-C8D9-6CE3-D24FC35F1E18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49686" y="1129448"/>
            <a:ext cx="4008784" cy="1345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9D529B-9635-796C-9D1E-7149B1177231}"/>
              </a:ext>
            </a:extLst>
          </p:cNvPr>
          <p:cNvSpPr txBox="1"/>
          <p:nvPr/>
        </p:nvSpPr>
        <p:spPr>
          <a:xfrm>
            <a:off x="1926813" y="1181251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C07082-46B7-ED3C-3819-39544D7378EB}"/>
              </a:ext>
            </a:extLst>
          </p:cNvPr>
          <p:cNvSpPr txBox="1"/>
          <p:nvPr/>
        </p:nvSpPr>
        <p:spPr>
          <a:xfrm>
            <a:off x="3194326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87FBB-BD5A-C50F-C8B3-D24CE73849CE}"/>
              </a:ext>
            </a:extLst>
          </p:cNvPr>
          <p:cNvSpPr txBox="1"/>
          <p:nvPr/>
        </p:nvSpPr>
        <p:spPr>
          <a:xfrm>
            <a:off x="4806400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56121-9402-69E2-2648-A2CF4D27EE1D}"/>
              </a:ext>
            </a:extLst>
          </p:cNvPr>
          <p:cNvSpPr txBox="1"/>
          <p:nvPr/>
        </p:nvSpPr>
        <p:spPr>
          <a:xfrm>
            <a:off x="7604541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85835-9950-D63F-27A8-E6C4E93313B5}"/>
              </a:ext>
            </a:extLst>
          </p:cNvPr>
          <p:cNvSpPr txBox="1"/>
          <p:nvPr/>
        </p:nvSpPr>
        <p:spPr>
          <a:xfrm>
            <a:off x="2074242" y="4712118"/>
            <a:ext cx="1576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Workstation / laptop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2BFEE8-89C4-E45E-11C8-4F62D8F4F059}"/>
              </a:ext>
            </a:extLst>
          </p:cNvPr>
          <p:cNvSpPr txBox="1"/>
          <p:nvPr/>
        </p:nvSpPr>
        <p:spPr>
          <a:xfrm>
            <a:off x="5122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4860E-F2F0-F200-DE71-86F20D824560}"/>
              </a:ext>
            </a:extLst>
          </p:cNvPr>
          <p:cNvSpPr txBox="1"/>
          <p:nvPr/>
        </p:nvSpPr>
        <p:spPr>
          <a:xfrm>
            <a:off x="8170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</p:spTree>
    <p:extLst>
      <p:ext uri="{BB962C8B-B14F-4D97-AF65-F5344CB8AC3E}">
        <p14:creationId xmlns:p14="http://schemas.microsoft.com/office/powerpoint/2010/main" val="10893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619539" y="599661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1082043" y="77367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1544547" y="9476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2007051" y="11051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2469555" y="1262599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9FBDD9-31C4-E6E4-3608-CB232EAADBA2}"/>
              </a:ext>
            </a:extLst>
          </p:cNvPr>
          <p:cNvSpPr/>
          <p:nvPr/>
        </p:nvSpPr>
        <p:spPr>
          <a:xfrm>
            <a:off x="1785730" y="170200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12591E-4165-595E-D9A1-237B66F2B942}"/>
              </a:ext>
            </a:extLst>
          </p:cNvPr>
          <p:cNvSpPr/>
          <p:nvPr/>
        </p:nvSpPr>
        <p:spPr>
          <a:xfrm>
            <a:off x="2248234" y="187601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C64BDD-4DB7-4611-8FB9-CFD96845A742}"/>
              </a:ext>
            </a:extLst>
          </p:cNvPr>
          <p:cNvSpPr/>
          <p:nvPr/>
        </p:nvSpPr>
        <p:spPr>
          <a:xfrm>
            <a:off x="2710738" y="2050028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979E64-DD58-4249-9D35-6553A71E5CD9}"/>
              </a:ext>
            </a:extLst>
          </p:cNvPr>
          <p:cNvSpPr/>
          <p:nvPr/>
        </p:nvSpPr>
        <p:spPr>
          <a:xfrm>
            <a:off x="3173242" y="22074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525F648-21E1-D0F3-E750-8F6FEF3C4035}"/>
              </a:ext>
            </a:extLst>
          </p:cNvPr>
          <p:cNvSpPr/>
          <p:nvPr/>
        </p:nvSpPr>
        <p:spPr>
          <a:xfrm>
            <a:off x="3635746" y="23649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4E22F6-A2EA-3AF6-12D0-0A72AF8C57DD}"/>
              </a:ext>
            </a:extLst>
          </p:cNvPr>
          <p:cNvSpPr/>
          <p:nvPr/>
        </p:nvSpPr>
        <p:spPr>
          <a:xfrm>
            <a:off x="2945326" y="275375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3D0D2C-7204-DB44-8DE0-DD7C082B0379}"/>
              </a:ext>
            </a:extLst>
          </p:cNvPr>
          <p:cNvSpPr/>
          <p:nvPr/>
        </p:nvSpPr>
        <p:spPr>
          <a:xfrm>
            <a:off x="3407830" y="292776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EAF9DA-8EB6-346A-65B4-73067AC89EE0}"/>
              </a:ext>
            </a:extLst>
          </p:cNvPr>
          <p:cNvSpPr/>
          <p:nvPr/>
        </p:nvSpPr>
        <p:spPr>
          <a:xfrm>
            <a:off x="3870334" y="310177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B00920-E8CF-280E-0C3B-8244AC692144}"/>
              </a:ext>
            </a:extLst>
          </p:cNvPr>
          <p:cNvSpPr/>
          <p:nvPr/>
        </p:nvSpPr>
        <p:spPr>
          <a:xfrm>
            <a:off x="4332838" y="325923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90B545-C104-34F5-1DE5-56D9CE517F68}"/>
              </a:ext>
            </a:extLst>
          </p:cNvPr>
          <p:cNvSpPr/>
          <p:nvPr/>
        </p:nvSpPr>
        <p:spPr>
          <a:xfrm>
            <a:off x="4795342" y="3416690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B0D4A-7042-62AC-0AAA-3B46B0018C39}"/>
              </a:ext>
            </a:extLst>
          </p:cNvPr>
          <p:cNvCxnSpPr/>
          <p:nvPr/>
        </p:nvCxnSpPr>
        <p:spPr>
          <a:xfrm>
            <a:off x="347870" y="3906078"/>
            <a:ext cx="5009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1D2239-8C1C-4FA7-523C-29B98C2AC98D}"/>
              </a:ext>
            </a:extLst>
          </p:cNvPr>
          <p:cNvSpPr txBox="1"/>
          <p:nvPr/>
        </p:nvSpPr>
        <p:spPr>
          <a:xfrm>
            <a:off x="510877" y="3628118"/>
            <a:ext cx="10436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4CE1A6-451F-89F1-03A3-8EAB674CBF0A}"/>
              </a:ext>
            </a:extLst>
          </p:cNvPr>
          <p:cNvSpPr txBox="1"/>
          <p:nvPr/>
        </p:nvSpPr>
        <p:spPr>
          <a:xfrm>
            <a:off x="2016982" y="61978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AAC3C-3107-23F4-E72F-C8890AFC9B83}"/>
              </a:ext>
            </a:extLst>
          </p:cNvPr>
          <p:cNvSpPr txBox="1"/>
          <p:nvPr/>
        </p:nvSpPr>
        <p:spPr>
          <a:xfrm>
            <a:off x="3120957" y="1725696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6CF8-3D16-309F-7C7A-27AC6E4B44D2}"/>
              </a:ext>
            </a:extLst>
          </p:cNvPr>
          <p:cNvSpPr txBox="1"/>
          <p:nvPr/>
        </p:nvSpPr>
        <p:spPr>
          <a:xfrm>
            <a:off x="4227442" y="276162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3</a:t>
            </a:r>
          </a:p>
        </p:txBody>
      </p:sp>
    </p:spTree>
    <p:extLst>
      <p:ext uri="{BB962C8B-B14F-4D97-AF65-F5344CB8AC3E}">
        <p14:creationId xmlns:p14="http://schemas.microsoft.com/office/powerpoint/2010/main" val="37077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E2D2EE-4C54-7C81-379A-F76764E37B88}"/>
              </a:ext>
            </a:extLst>
          </p:cNvPr>
          <p:cNvCxnSpPr>
            <a:stCxn id="12" idx="1"/>
          </p:cNvCxnSpPr>
          <p:nvPr/>
        </p:nvCxnSpPr>
        <p:spPr>
          <a:xfrm flipH="1">
            <a:off x="2945295" y="5266078"/>
            <a:ext cx="4343400" cy="16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4E4AE-7084-9742-6B0B-1C7C57739A04}"/>
              </a:ext>
            </a:extLst>
          </p:cNvPr>
          <p:cNvCxnSpPr/>
          <p:nvPr/>
        </p:nvCxnSpPr>
        <p:spPr>
          <a:xfrm>
            <a:off x="3369365" y="2368827"/>
            <a:ext cx="0" cy="290885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DED8A-C215-8BF9-608F-C248C09E55EA}"/>
              </a:ext>
            </a:extLst>
          </p:cNvPr>
          <p:cNvCxnSpPr>
            <a:cxnSpLocks/>
          </p:cNvCxnSpPr>
          <p:nvPr/>
        </p:nvCxnSpPr>
        <p:spPr>
          <a:xfrm>
            <a:off x="4346713" y="3157332"/>
            <a:ext cx="0" cy="212034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7409C-010C-CBDE-D6DD-9EF8D313525A}"/>
              </a:ext>
            </a:extLst>
          </p:cNvPr>
          <p:cNvCxnSpPr>
            <a:cxnSpLocks/>
          </p:cNvCxnSpPr>
          <p:nvPr/>
        </p:nvCxnSpPr>
        <p:spPr>
          <a:xfrm>
            <a:off x="5443330" y="3952457"/>
            <a:ext cx="0" cy="131362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4F6647-DBEF-7B39-2DA8-22DBA2E4571F}"/>
              </a:ext>
            </a:extLst>
          </p:cNvPr>
          <p:cNvCxnSpPr>
            <a:cxnSpLocks/>
          </p:cNvCxnSpPr>
          <p:nvPr/>
        </p:nvCxnSpPr>
        <p:spPr>
          <a:xfrm>
            <a:off x="6619461" y="4711144"/>
            <a:ext cx="0" cy="56653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A3A99E-B755-ACC7-B814-4EA29AF46B2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274365" y="1590261"/>
            <a:ext cx="3392557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9956-3553-63BA-77D1-B74B68A1911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65851" y="1590261"/>
            <a:ext cx="3508514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105A9F-1955-6583-4250-AA8993B93FB8}"/>
              </a:ext>
            </a:extLst>
          </p:cNvPr>
          <p:cNvSpPr/>
          <p:nvPr/>
        </p:nvSpPr>
        <p:spPr>
          <a:xfrm>
            <a:off x="1073424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1765851" y="260074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245827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High-level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3150705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Low-level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5377071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0FE152-5F5C-19D0-A57C-5333A74118F8}"/>
              </a:ext>
            </a:extLst>
          </p:cNvPr>
          <p:cNvSpPr/>
          <p:nvPr/>
        </p:nvSpPr>
        <p:spPr>
          <a:xfrm>
            <a:off x="606949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CBAA26-52C5-7C60-6425-51805F9D6A4A}"/>
              </a:ext>
            </a:extLst>
          </p:cNvPr>
          <p:cNvSpPr/>
          <p:nvPr/>
        </p:nvSpPr>
        <p:spPr>
          <a:xfrm>
            <a:off x="6761925" y="257425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7CD7CF-92FD-A581-11C2-0350CC7CB1A4}"/>
              </a:ext>
            </a:extLst>
          </p:cNvPr>
          <p:cNvSpPr/>
          <p:nvPr/>
        </p:nvSpPr>
        <p:spPr>
          <a:xfrm>
            <a:off x="7454352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F6193-2081-2791-46F4-CE8B2A0E4B12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4378" y="2078938"/>
            <a:ext cx="435997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8B912-1B79-E31A-6AD3-DE54E86332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86805" y="2827702"/>
            <a:ext cx="2975120" cy="264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A9FD9-F291-EC70-0B27-A31B70A0CDC6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479232" y="3632762"/>
            <a:ext cx="159026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8B1BAB-D18C-3428-11D1-A472CB1FC4C7}"/>
              </a:ext>
            </a:extLst>
          </p:cNvPr>
          <p:cNvSpPr/>
          <p:nvPr/>
        </p:nvSpPr>
        <p:spPr>
          <a:xfrm>
            <a:off x="4263888" y="4989433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5F15BB-F848-CE00-4486-9A835166DE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1659" y="4437822"/>
            <a:ext cx="20541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F9BFA2-0CC4-D1C0-E766-94621BCC8BC4}"/>
              </a:ext>
            </a:extLst>
          </p:cNvPr>
          <p:cNvSpPr/>
          <p:nvPr/>
        </p:nvSpPr>
        <p:spPr>
          <a:xfrm>
            <a:off x="3511826" y="5973417"/>
            <a:ext cx="1169504" cy="331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9D6F9-8600-4E50-8314-26CE5986378C}"/>
              </a:ext>
            </a:extLst>
          </p:cNvPr>
          <p:cNvSpPr/>
          <p:nvPr/>
        </p:nvSpPr>
        <p:spPr>
          <a:xfrm>
            <a:off x="6682408" y="6470374"/>
            <a:ext cx="1169505" cy="387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F76D4-F852-F006-8CA7-7FA52F11F6C6}"/>
              </a:ext>
            </a:extLst>
          </p:cNvPr>
          <p:cNvSpPr/>
          <p:nvPr/>
        </p:nvSpPr>
        <p:spPr>
          <a:xfrm>
            <a:off x="7414591" y="1550503"/>
            <a:ext cx="1540566" cy="4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B33B-FFA7-8253-E8D8-F735870C6820}"/>
              </a:ext>
            </a:extLst>
          </p:cNvPr>
          <p:cNvSpPr/>
          <p:nvPr/>
        </p:nvSpPr>
        <p:spPr>
          <a:xfrm>
            <a:off x="2981739" y="1729409"/>
            <a:ext cx="914400" cy="745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D2327C5-9C5C-AF59-56FF-1BBADD62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34" y="0"/>
            <a:ext cx="748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55036</TotalTime>
  <Words>379</Words>
  <Application>Microsoft Macintosh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Davison, Brian</dc:creator>
  <cp:lastModifiedBy>Davison, Brian</cp:lastModifiedBy>
  <cp:revision>7</cp:revision>
  <dcterms:created xsi:type="dcterms:W3CDTF">2023-08-26T10:09:18Z</dcterms:created>
  <dcterms:modified xsi:type="dcterms:W3CDTF">2023-11-02T21:20:08Z</dcterms:modified>
</cp:coreProperties>
</file>