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3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3"/>
    <p:restoredTop sz="96327"/>
  </p:normalViewPr>
  <p:slideViewPr>
    <p:cSldViewPr snapToGrid="0">
      <p:cViewPr varScale="1">
        <p:scale>
          <a:sx n="128" d="100"/>
          <a:sy n="128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7A48-965A-BA15-0AE9-BEA1EF721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0A82B-55B2-E660-4829-33D533A07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039D9-C539-699B-5286-87DE567A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DBA3F-DE78-2B26-931D-68397B34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3091B-809A-523C-5246-8709FE24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8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3CDC-269E-14B9-0424-6944C24A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C8F23-D517-CCAF-3CF4-FAD92BFAF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D5C8-E565-9C7E-9B60-1B76602F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904AA-18C8-14AB-78CE-90CD3EFC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7B73C-3A4A-DC95-5378-D359DEA1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2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89420-DB14-5DCB-A90A-717C10857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D9018-76F9-3F03-08AC-1CAED3989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2550F-715A-BB7F-734B-930ED045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EFE46-93D7-67A9-E0AA-6EFD2E92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32C5E-8936-4EC1-CF36-520A3855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9F00-FAB9-A268-C8C4-FC5BF4B8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6B8F-9276-9D4F-8221-8F359DAC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3236E-0131-F7B2-2169-0FE0807C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041ED-6FF3-D817-6F49-8474DB24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2E6D0-77AE-28A5-9E8B-0D35FCB2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157D-4FE5-58C8-C537-19ADC036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D52B9-E915-2ACA-858E-9039EF68B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28744-21B0-B825-05AA-B52B6D6B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CEBD8-B7C3-D1A5-D0AD-FC064D58C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86CFD-6C0A-C7A2-D6E0-F57D9E02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6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29D1-A778-41A3-4696-961C1374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3AB7-9D0E-A438-700B-C04503B3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CC594-AE6E-1E4C-5710-E05CF3136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D7A98-A029-6E32-8BC6-84119685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B122B-CAEC-FD14-A465-F7B8C0A3D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BD409-B05D-F70A-C2BB-D0A0DCD7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3FFA-0B56-56A6-5DF1-85C8BBD6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D7694-D2FA-834D-4597-AB446F05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2C13F-7601-D615-29C1-05538E175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BDF87-72C0-C830-F916-4D15F388B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A7FE9-B663-A3C7-6337-7D6066F2D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6B3E8-598A-AF93-DCE7-915DE1BA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AA2F42-4BDB-00FC-BA05-F4D5F343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2CEBC-D23E-FCF0-FB92-02E89ED2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7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5DD5-4359-3C86-D34A-0175C7ED7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771BC-5B38-8074-D1E5-F533B7BA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CFB45-8B5A-8077-9727-B66216B3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8F37A-88F8-BDD6-E7B6-6943DF7E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5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57501-6A19-B46F-A241-4DABD5A5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D0BE9-FC3F-DAE9-27A0-FE3442BE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BD5F4-0BBC-BF7A-1226-F2CCCE99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6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19D7-7949-ED9A-E6D8-907BBE29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C5D41-08D4-DEE7-5923-979BFA3D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06A47-D44A-4375-8320-9BF2A787F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C1433-9F91-D664-352E-997B6AF7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03735-ACB4-EB18-FE9C-B88B7DAC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93BFA-B47A-E594-C085-CC823DDD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5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B749-AA9F-5007-E9E6-9216B0F6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A7889-D673-4C67-57FF-71290CA8E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0302D-7EDD-E2C8-A061-FA0AB843E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6A52C-3C85-6F43-7DC0-D41A02F9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75749-BE88-2442-8D84-DEA4B15C26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FF323-C33D-55E8-EB81-4B55DC34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E1A6D-E04D-AC44-891C-580DE208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2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20A9B-0794-BA9F-7F5D-2DDE0AA8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755B8-140E-BA83-B506-9D570E1B6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48332-BDA8-A16A-C94B-6C7D59B63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75749-BE88-2442-8D84-DEA4B15C26FA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8FCAF-CD4E-EADE-CF30-1537821D3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B2C0F-C10C-98F8-362A-13C3B5877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63A4-7FAA-CA4D-A10D-741717D5E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2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5C19B2D-4B46-3D29-B09F-739966488AD9}"/>
              </a:ext>
            </a:extLst>
          </p:cNvPr>
          <p:cNvSpPr/>
          <p:nvPr/>
        </p:nvSpPr>
        <p:spPr>
          <a:xfrm>
            <a:off x="2921878" y="2752270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 systems</a:t>
            </a:r>
          </a:p>
          <a:p>
            <a:pPr marL="720000"/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Inspect and test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6B2C776-A73B-5EDF-D5DE-87235D5011EF}"/>
              </a:ext>
            </a:extLst>
          </p:cNvPr>
          <p:cNvSpPr/>
          <p:nvPr/>
        </p:nvSpPr>
        <p:spPr>
          <a:xfrm>
            <a:off x="2921878" y="3699693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Operate system to satisfy users' needs</a:t>
            </a:r>
            <a:endParaRPr lang="en-US" sz="1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802EE60-3C78-7BCA-B6D7-70642547236A}"/>
              </a:ext>
            </a:extLst>
          </p:cNvPr>
          <p:cNvSpPr/>
          <p:nvPr/>
        </p:nvSpPr>
        <p:spPr>
          <a:xfrm>
            <a:off x="2921877" y="4644779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sustained system capability</a:t>
            </a:r>
            <a:r>
              <a:rPr lang="en-GB" sz="1400" dirty="0">
                <a:effectLst/>
              </a:rPr>
              <a:t> </a:t>
            </a:r>
            <a:endParaRPr lang="en-US" sz="1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3D128B2-164C-D338-B30E-A4E3A10A4F49}"/>
              </a:ext>
            </a:extLst>
          </p:cNvPr>
          <p:cNvSpPr/>
          <p:nvPr/>
        </p:nvSpPr>
        <p:spPr>
          <a:xfrm>
            <a:off x="2921877" y="5582370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Store, archive or dispose of system</a:t>
            </a:r>
            <a:r>
              <a:rPr lang="en-GB" sz="1400" dirty="0">
                <a:effectLst/>
              </a:rPr>
              <a:t> </a:t>
            </a:r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235B235-01E6-34DD-62CE-CD073AFFD8D9}"/>
              </a:ext>
            </a:extLst>
          </p:cNvPr>
          <p:cNvSpPr/>
          <p:nvPr/>
        </p:nvSpPr>
        <p:spPr>
          <a:xfrm>
            <a:off x="2921878" y="1804847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Refine system requirements</a:t>
            </a:r>
          </a:p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 solution description</a:t>
            </a:r>
          </a:p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 system</a:t>
            </a:r>
          </a:p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Verify and validate system </a:t>
            </a:r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32BB71B-0BC1-38D2-1E2E-83655807553C}"/>
              </a:ext>
            </a:extLst>
          </p:cNvPr>
          <p:cNvSpPr/>
          <p:nvPr/>
        </p:nvSpPr>
        <p:spPr>
          <a:xfrm>
            <a:off x="2921878" y="864241"/>
            <a:ext cx="3963600" cy="900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Identify stakeholders' needs</a:t>
            </a:r>
          </a:p>
          <a:p>
            <a:pPr marL="720000">
              <a:lnSpc>
                <a:spcPct val="107000"/>
              </a:lnSpc>
            </a:pPr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Explore concepts</a:t>
            </a:r>
          </a:p>
          <a:p>
            <a:pPr marL="720000"/>
            <a:r>
              <a:rPr lang="en-GB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Propose viable solutions</a:t>
            </a:r>
            <a:r>
              <a:rPr lang="en-GB" sz="1400" dirty="0">
                <a:effectLst/>
              </a:rPr>
              <a:t> </a:t>
            </a:r>
            <a:endParaRPr lang="en-US" sz="1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081834D-E4B9-4454-E495-2D8A5A45AA88}"/>
              </a:ext>
            </a:extLst>
          </p:cNvPr>
          <p:cNvSpPr/>
          <p:nvPr/>
        </p:nvSpPr>
        <p:spPr>
          <a:xfrm>
            <a:off x="2010122" y="854409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Concept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DF2D12-E529-E542-20FB-FC98D14D812F}"/>
              </a:ext>
            </a:extLst>
          </p:cNvPr>
          <p:cNvSpPr/>
          <p:nvPr/>
        </p:nvSpPr>
        <p:spPr>
          <a:xfrm>
            <a:off x="2010122" y="1795015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AD0BD7-9852-6099-589D-D8E87BEF12A7}"/>
              </a:ext>
            </a:extLst>
          </p:cNvPr>
          <p:cNvSpPr/>
          <p:nvPr/>
        </p:nvSpPr>
        <p:spPr>
          <a:xfrm>
            <a:off x="2010122" y="2742438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Production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6FEAC3-3E20-7113-33F0-1A869ACE48D8}"/>
              </a:ext>
            </a:extLst>
          </p:cNvPr>
          <p:cNvSpPr/>
          <p:nvPr/>
        </p:nvSpPr>
        <p:spPr>
          <a:xfrm>
            <a:off x="2010122" y="3689861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Utilisation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E5A73E-E480-D1E6-D590-3CDDE2613999}"/>
              </a:ext>
            </a:extLst>
          </p:cNvPr>
          <p:cNvSpPr/>
          <p:nvPr/>
        </p:nvSpPr>
        <p:spPr>
          <a:xfrm>
            <a:off x="2010122" y="4634947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Support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22748F3-1285-4D1B-005C-C8F55CD45CF3}"/>
              </a:ext>
            </a:extLst>
          </p:cNvPr>
          <p:cNvSpPr/>
          <p:nvPr/>
        </p:nvSpPr>
        <p:spPr>
          <a:xfrm>
            <a:off x="1998840" y="5572538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Retirement </a:t>
            </a:r>
          </a:p>
        </p:txBody>
      </p:sp>
    </p:spTree>
    <p:extLst>
      <p:ext uri="{BB962C8B-B14F-4D97-AF65-F5344CB8AC3E}">
        <p14:creationId xmlns:p14="http://schemas.microsoft.com/office/powerpoint/2010/main" val="3846244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138F3-6155-2821-62A2-F027C7F3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035" y="2603373"/>
            <a:ext cx="2210109" cy="978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9A4AB-FF92-2866-C710-DDCDC7A4F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549" y="1829917"/>
            <a:ext cx="1005313" cy="927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1A7C88-0672-4F72-421C-5EE1DF190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316" y="2172160"/>
            <a:ext cx="1005313" cy="558507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F80AEB1-60BF-F28D-C30A-F0F5A1214929}"/>
              </a:ext>
            </a:extLst>
          </p:cNvPr>
          <p:cNvSpPr/>
          <p:nvPr/>
        </p:nvSpPr>
        <p:spPr>
          <a:xfrm>
            <a:off x="3319688" y="1698016"/>
            <a:ext cx="3949209" cy="1997711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</a:t>
            </a:r>
            <a:endParaRPr lang="en-GB" sz="160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C8BBC3E0-A398-9242-ABD1-27A5B6AF63C2}"/>
              </a:ext>
            </a:extLst>
          </p:cNvPr>
          <p:cNvSpPr/>
          <p:nvPr/>
        </p:nvSpPr>
        <p:spPr>
          <a:xfrm>
            <a:off x="2005599" y="2305597"/>
            <a:ext cx="1189259" cy="738505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solidFill>
                  <a:srgbClr val="70AD4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Inputs</a:t>
            </a:r>
            <a:endParaRPr lang="en-GB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13699448-4C72-9A8B-4DF9-D21537812CE9}"/>
              </a:ext>
            </a:extLst>
          </p:cNvPr>
          <p:cNvSpPr/>
          <p:nvPr/>
        </p:nvSpPr>
        <p:spPr>
          <a:xfrm>
            <a:off x="7515310" y="2307776"/>
            <a:ext cx="1188510" cy="737870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solidFill>
                  <a:srgbClr val="70AD4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Outputs</a:t>
            </a:r>
            <a:endParaRPr lang="en-GB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BE74657C-9F6F-0AAF-AB68-2C6691A2F2EC}"/>
              </a:ext>
            </a:extLst>
          </p:cNvPr>
          <p:cNvSpPr txBox="1"/>
          <p:nvPr/>
        </p:nvSpPr>
        <p:spPr>
          <a:xfrm>
            <a:off x="3319688" y="1220009"/>
            <a:ext cx="2141220" cy="25654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dirty="0">
                <a:solidFill>
                  <a:srgbClr val="70AD4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Environment</a:t>
            </a:r>
            <a:endParaRPr lang="en-GB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D328392-AF2C-5707-4BF9-0D6256A335C8}"/>
              </a:ext>
            </a:extLst>
          </p:cNvPr>
          <p:cNvCxnSpPr>
            <a:cxnSpLocks/>
            <a:stCxn id="16" idx="2"/>
            <a:endCxn id="20" idx="3"/>
          </p:cNvCxnSpPr>
          <p:nvPr/>
        </p:nvCxnSpPr>
        <p:spPr>
          <a:xfrm rot="5400000">
            <a:off x="6304433" y="2500471"/>
            <a:ext cx="1075490" cy="2165841"/>
          </a:xfrm>
          <a:prstGeom prst="bentConnector2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655">
            <a:extLst>
              <a:ext uri="{FF2B5EF4-FFF2-40B4-BE49-F238E27FC236}">
                <a16:creationId xmlns:a16="http://schemas.microsoft.com/office/drawing/2014/main" id="{7E831B2E-8AEE-C1CD-A16B-448BB4CFEBD0}"/>
              </a:ext>
            </a:extLst>
          </p:cNvPr>
          <p:cNvSpPr txBox="1"/>
          <p:nvPr/>
        </p:nvSpPr>
        <p:spPr>
          <a:xfrm>
            <a:off x="4611755" y="3993183"/>
            <a:ext cx="1147502" cy="25590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6000"/>
              </a:lnSpc>
              <a:spcAft>
                <a:spcPts val="800"/>
              </a:spcAft>
            </a:pPr>
            <a:r>
              <a:rPr lang="en-GB" sz="1600" b="1" dirty="0">
                <a:solidFill>
                  <a:srgbClr val="70AD4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Feedback</a:t>
            </a:r>
            <a:endParaRPr lang="en-GB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BEE82A8-CB7E-96AA-48B4-864D1281666C}"/>
              </a:ext>
            </a:extLst>
          </p:cNvPr>
          <p:cNvCxnSpPr>
            <a:cxnSpLocks/>
            <a:stCxn id="20" idx="1"/>
            <a:endCxn id="15" idx="2"/>
          </p:cNvCxnSpPr>
          <p:nvPr/>
        </p:nvCxnSpPr>
        <p:spPr>
          <a:xfrm rot="10800000">
            <a:off x="2415603" y="3044102"/>
            <a:ext cx="2196153" cy="1077034"/>
          </a:xfrm>
          <a:prstGeom prst="bentConnector2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30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E309555D-1F2A-99D2-9D11-18723517C4B8}"/>
              </a:ext>
            </a:extLst>
          </p:cNvPr>
          <p:cNvSpPr/>
          <p:nvPr/>
        </p:nvSpPr>
        <p:spPr>
          <a:xfrm>
            <a:off x="1025439" y="3453253"/>
            <a:ext cx="230278" cy="2292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6D76A7F-9937-CB04-73E9-B6370DAADA69}"/>
              </a:ext>
            </a:extLst>
          </p:cNvPr>
          <p:cNvSpPr/>
          <p:nvPr/>
        </p:nvSpPr>
        <p:spPr>
          <a:xfrm>
            <a:off x="1768032" y="3453252"/>
            <a:ext cx="230278" cy="2292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3DDC3F0-29D4-6AE8-E820-7CCAA7FB94DC}"/>
              </a:ext>
            </a:extLst>
          </p:cNvPr>
          <p:cNvSpPr/>
          <p:nvPr/>
        </p:nvSpPr>
        <p:spPr>
          <a:xfrm>
            <a:off x="6612881" y="3453251"/>
            <a:ext cx="230278" cy="2292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6000360-87BC-9444-7070-777BA6B10EBB}"/>
              </a:ext>
            </a:extLst>
          </p:cNvPr>
          <p:cNvSpPr/>
          <p:nvPr/>
        </p:nvSpPr>
        <p:spPr>
          <a:xfrm>
            <a:off x="5860197" y="3446582"/>
            <a:ext cx="230278" cy="2292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081834D-E4B9-4454-E495-2D8A5A45AA88}"/>
              </a:ext>
            </a:extLst>
          </p:cNvPr>
          <p:cNvSpPr/>
          <p:nvPr/>
        </p:nvSpPr>
        <p:spPr>
          <a:xfrm>
            <a:off x="723452" y="2765396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Concept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CDF2D12-E529-E542-20FB-FC98D14D812F}"/>
              </a:ext>
            </a:extLst>
          </p:cNvPr>
          <p:cNvSpPr/>
          <p:nvPr/>
        </p:nvSpPr>
        <p:spPr>
          <a:xfrm>
            <a:off x="3140831" y="1175539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5AD0BD7-9852-6099-589D-D8E87BEF12A7}"/>
              </a:ext>
            </a:extLst>
          </p:cNvPr>
          <p:cNvSpPr/>
          <p:nvPr/>
        </p:nvSpPr>
        <p:spPr>
          <a:xfrm>
            <a:off x="3140832" y="2765396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Production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6FEAC3-3E20-7113-33F0-1A869ACE48D8}"/>
              </a:ext>
            </a:extLst>
          </p:cNvPr>
          <p:cNvSpPr/>
          <p:nvPr/>
        </p:nvSpPr>
        <p:spPr>
          <a:xfrm>
            <a:off x="5558211" y="2765396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Utilisation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5E5A73E-E480-D1E6-D590-3CDDE2613999}"/>
              </a:ext>
            </a:extLst>
          </p:cNvPr>
          <p:cNvSpPr/>
          <p:nvPr/>
        </p:nvSpPr>
        <p:spPr>
          <a:xfrm>
            <a:off x="5882672" y="4378118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Support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22748F3-1285-4D1B-005C-C8F55CD45CF3}"/>
              </a:ext>
            </a:extLst>
          </p:cNvPr>
          <p:cNvSpPr/>
          <p:nvPr/>
        </p:nvSpPr>
        <p:spPr>
          <a:xfrm>
            <a:off x="7975592" y="2765396"/>
            <a:ext cx="1668499" cy="91714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Retirement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1DA7FB7-B55A-508D-116B-087646BBE0A4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rot="10800000" flipV="1">
            <a:off x="1557703" y="1634110"/>
            <a:ext cx="1583129" cy="1131286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C8805F-83AA-8F10-ED96-621D2DDCC37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3638724" y="2429037"/>
            <a:ext cx="672715" cy="1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A71938-B510-DE74-C748-D474BAC28CE1}"/>
              </a:ext>
            </a:extLst>
          </p:cNvPr>
          <p:cNvCxnSpPr>
            <a:cxnSpLocks/>
          </p:cNvCxnSpPr>
          <p:nvPr/>
        </p:nvCxnSpPr>
        <p:spPr>
          <a:xfrm flipH="1">
            <a:off x="2391951" y="3215364"/>
            <a:ext cx="74888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E32739-18E1-41B2-D077-C8A3D5066EDA}"/>
              </a:ext>
            </a:extLst>
          </p:cNvPr>
          <p:cNvCxnSpPr>
            <a:cxnSpLocks/>
            <a:stCxn id="8" idx="0"/>
            <a:endCxn id="58" idx="4"/>
          </p:cNvCxnSpPr>
          <p:nvPr/>
        </p:nvCxnSpPr>
        <p:spPr>
          <a:xfrm flipV="1">
            <a:off x="6716922" y="3682536"/>
            <a:ext cx="11098" cy="69558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3BB182-514D-4C81-14E9-BC6ACA230AAB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4809330" y="1634110"/>
            <a:ext cx="1583131" cy="1131286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0F66D1-8A91-60E9-4462-BB428BBEE2F4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10800000">
            <a:off x="3975082" y="3682539"/>
            <a:ext cx="1907590" cy="1154151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9">
            <a:extLst>
              <a:ext uri="{FF2B5EF4-FFF2-40B4-BE49-F238E27FC236}">
                <a16:creationId xmlns:a16="http://schemas.microsoft.com/office/drawing/2014/main" id="{64486C15-398F-F908-F9DE-D253768C647E}"/>
              </a:ext>
            </a:extLst>
          </p:cNvPr>
          <p:cNvCxnSpPr>
            <a:cxnSpLocks/>
            <a:stCxn id="8" idx="1"/>
            <a:endCxn id="54" idx="4"/>
          </p:cNvCxnSpPr>
          <p:nvPr/>
        </p:nvCxnSpPr>
        <p:spPr>
          <a:xfrm rot="10800000">
            <a:off x="1140578" y="3682539"/>
            <a:ext cx="4742094" cy="1154151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F161E5-0782-067E-CF56-9984AF64C469}"/>
              </a:ext>
            </a:extLst>
          </p:cNvPr>
          <p:cNvCxnSpPr>
            <a:cxnSpLocks/>
          </p:cNvCxnSpPr>
          <p:nvPr/>
        </p:nvCxnSpPr>
        <p:spPr>
          <a:xfrm>
            <a:off x="4809331" y="3223967"/>
            <a:ext cx="748880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8B9294-8736-6313-CA87-2FF9C5881D74}"/>
              </a:ext>
            </a:extLst>
          </p:cNvPr>
          <p:cNvCxnSpPr>
            <a:cxnSpLocks/>
          </p:cNvCxnSpPr>
          <p:nvPr/>
        </p:nvCxnSpPr>
        <p:spPr>
          <a:xfrm>
            <a:off x="7226710" y="3208827"/>
            <a:ext cx="748882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9E81A9-2C76-3EAB-BB49-BA38951DD4E6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7551171" y="3682538"/>
            <a:ext cx="1258671" cy="1154151"/>
          </a:xfrm>
          <a:prstGeom prst="bentConnector2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9">
            <a:extLst>
              <a:ext uri="{FF2B5EF4-FFF2-40B4-BE49-F238E27FC236}">
                <a16:creationId xmlns:a16="http://schemas.microsoft.com/office/drawing/2014/main" id="{B35713F9-F3F0-89D6-FEDE-57CE5B958062}"/>
              </a:ext>
            </a:extLst>
          </p:cNvPr>
          <p:cNvCxnSpPr>
            <a:cxnSpLocks/>
            <a:stCxn id="59" idx="4"/>
            <a:endCxn id="57" idx="4"/>
          </p:cNvCxnSpPr>
          <p:nvPr/>
        </p:nvCxnSpPr>
        <p:spPr>
          <a:xfrm rot="5400000">
            <a:off x="3925919" y="1633120"/>
            <a:ext cx="6670" cy="4092165"/>
          </a:xfrm>
          <a:prstGeom prst="bentConnector3">
            <a:avLst>
              <a:gd name="adj1" fmla="val 7654813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27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ECCC9F-944F-25A4-D5FE-8CD9B183443A}"/>
              </a:ext>
            </a:extLst>
          </p:cNvPr>
          <p:cNvSpPr/>
          <p:nvPr/>
        </p:nvSpPr>
        <p:spPr>
          <a:xfrm>
            <a:off x="3043881" y="1124466"/>
            <a:ext cx="2496065" cy="2496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Keep </a:t>
            </a:r>
          </a:p>
          <a:p>
            <a:pPr algn="ctr"/>
            <a:r>
              <a:rPr lang="en-US" sz="3200" dirty="0"/>
              <a:t>satisfied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CA6C5-FA3E-FF9F-2144-857E6D9779DF}"/>
              </a:ext>
            </a:extLst>
          </p:cNvPr>
          <p:cNvSpPr/>
          <p:nvPr/>
        </p:nvSpPr>
        <p:spPr>
          <a:xfrm>
            <a:off x="5539946" y="1124465"/>
            <a:ext cx="2496065" cy="24960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Manage closely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0EEE8-6DBF-0731-A59C-4C3E2995D4C3}"/>
              </a:ext>
            </a:extLst>
          </p:cNvPr>
          <p:cNvSpPr/>
          <p:nvPr/>
        </p:nvSpPr>
        <p:spPr>
          <a:xfrm>
            <a:off x="3043881" y="3620531"/>
            <a:ext cx="2496065" cy="24960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Monitor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B4565E-59C8-B54F-298F-1CEE4E0C6DB5}"/>
              </a:ext>
            </a:extLst>
          </p:cNvPr>
          <p:cNvSpPr/>
          <p:nvPr/>
        </p:nvSpPr>
        <p:spPr>
          <a:xfrm>
            <a:off x="5539946" y="3620530"/>
            <a:ext cx="2496065" cy="24960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Keep informed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03D252-FB1B-7FFB-5559-2933ABE4C8D0}"/>
              </a:ext>
            </a:extLst>
          </p:cNvPr>
          <p:cNvCxnSpPr/>
          <p:nvPr/>
        </p:nvCxnSpPr>
        <p:spPr>
          <a:xfrm flipV="1">
            <a:off x="3043881" y="815546"/>
            <a:ext cx="0" cy="5301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9EA0B1-45D8-DC17-4C44-4ADC0870CD0A}"/>
              </a:ext>
            </a:extLst>
          </p:cNvPr>
          <p:cNvCxnSpPr>
            <a:cxnSpLocks/>
          </p:cNvCxnSpPr>
          <p:nvPr/>
        </p:nvCxnSpPr>
        <p:spPr>
          <a:xfrm>
            <a:off x="3043881" y="6116595"/>
            <a:ext cx="52763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CDC4A09-BC6C-B9EF-0227-B45C1354BC0A}"/>
              </a:ext>
            </a:extLst>
          </p:cNvPr>
          <p:cNvSpPr txBox="1"/>
          <p:nvPr/>
        </p:nvSpPr>
        <p:spPr>
          <a:xfrm>
            <a:off x="1363363" y="293468"/>
            <a:ext cx="13839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Power / influence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9C04E2-717D-DA21-9B3E-77834A5E84EB}"/>
              </a:ext>
            </a:extLst>
          </p:cNvPr>
          <p:cNvSpPr txBox="1"/>
          <p:nvPr/>
        </p:nvSpPr>
        <p:spPr>
          <a:xfrm>
            <a:off x="7572633" y="5935189"/>
            <a:ext cx="315097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Interest / </a:t>
            </a:r>
          </a:p>
          <a:p>
            <a:pPr algn="ctr"/>
            <a:r>
              <a:rPr lang="en-US" sz="2400" dirty="0"/>
              <a:t>importance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AD4C6-0588-BCF8-3312-F213C2370A7B}"/>
              </a:ext>
            </a:extLst>
          </p:cNvPr>
          <p:cNvSpPr txBox="1"/>
          <p:nvPr/>
        </p:nvSpPr>
        <p:spPr>
          <a:xfrm>
            <a:off x="1719651" y="4547286"/>
            <a:ext cx="11327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E7454-C4A8-9D83-8997-E63D3C697D86}"/>
              </a:ext>
            </a:extLst>
          </p:cNvPr>
          <p:cNvSpPr txBox="1"/>
          <p:nvPr/>
        </p:nvSpPr>
        <p:spPr>
          <a:xfrm>
            <a:off x="3725562" y="6210558"/>
            <a:ext cx="11327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61055F-EC2C-6B26-6C0D-DC5BF101833B}"/>
              </a:ext>
            </a:extLst>
          </p:cNvPr>
          <p:cNvSpPr txBox="1"/>
          <p:nvPr/>
        </p:nvSpPr>
        <p:spPr>
          <a:xfrm>
            <a:off x="1762898" y="2228334"/>
            <a:ext cx="11327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411101-E844-C57F-4B36-B7E32734823B}"/>
              </a:ext>
            </a:extLst>
          </p:cNvPr>
          <p:cNvSpPr txBox="1"/>
          <p:nvPr/>
        </p:nvSpPr>
        <p:spPr>
          <a:xfrm>
            <a:off x="6201036" y="6210557"/>
            <a:ext cx="113270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36072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8C6D1F3-F414-FF70-A94C-DB1840FF00D3}"/>
              </a:ext>
            </a:extLst>
          </p:cNvPr>
          <p:cNvSpPr/>
          <p:nvPr/>
        </p:nvSpPr>
        <p:spPr>
          <a:xfrm>
            <a:off x="2213114" y="2779643"/>
            <a:ext cx="1908312" cy="1919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45AD6F8-1794-DCC3-207E-6BE8BC9C044F}"/>
              </a:ext>
            </a:extLst>
          </p:cNvPr>
          <p:cNvSpPr/>
          <p:nvPr/>
        </p:nvSpPr>
        <p:spPr>
          <a:xfrm>
            <a:off x="2060714" y="2627243"/>
            <a:ext cx="1908312" cy="1919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19B1F83-5C66-F785-9923-DC28F3438FDD}"/>
              </a:ext>
            </a:extLst>
          </p:cNvPr>
          <p:cNvSpPr/>
          <p:nvPr/>
        </p:nvSpPr>
        <p:spPr>
          <a:xfrm>
            <a:off x="1908314" y="2474843"/>
            <a:ext cx="1908312" cy="19193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25CCB13-6641-7083-4043-46AD920AF459}"/>
              </a:ext>
            </a:extLst>
          </p:cNvPr>
          <p:cNvSpPr/>
          <p:nvPr/>
        </p:nvSpPr>
        <p:spPr>
          <a:xfrm>
            <a:off x="4956314" y="2474842"/>
            <a:ext cx="1908312" cy="191935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6A8F5CC-2A75-5B12-83D1-FE4CD5F6B5F4}"/>
              </a:ext>
            </a:extLst>
          </p:cNvPr>
          <p:cNvSpPr/>
          <p:nvPr/>
        </p:nvSpPr>
        <p:spPr>
          <a:xfrm>
            <a:off x="8004314" y="2474841"/>
            <a:ext cx="1908312" cy="191935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Live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91DE8-82ED-51FE-9948-DAC09AB9FCAE}"/>
              </a:ext>
            </a:extLst>
          </p:cNvPr>
          <p:cNvSpPr txBox="1"/>
          <p:nvPr/>
        </p:nvSpPr>
        <p:spPr>
          <a:xfrm>
            <a:off x="1908314" y="3327400"/>
            <a:ext cx="114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Project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Dir1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│   └ File1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File2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└ File3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A519F360-CB95-CB49-BDB6-8E2DC17C05D3}"/>
              </a:ext>
            </a:extLst>
          </p:cNvPr>
          <p:cNvSpPr/>
          <p:nvPr/>
        </p:nvSpPr>
        <p:spPr>
          <a:xfrm>
            <a:off x="3054628" y="3568145"/>
            <a:ext cx="628372" cy="48260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F4F91C-55E3-FD13-4EE2-C90AE4675FCB}"/>
              </a:ext>
            </a:extLst>
          </p:cNvPr>
          <p:cNvSpPr txBox="1"/>
          <p:nvPr/>
        </p:nvSpPr>
        <p:spPr>
          <a:xfrm>
            <a:off x="4949686" y="3327400"/>
            <a:ext cx="114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Project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Dir1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│   └ File1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File2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└ File3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0AEF8498-68CC-87D8-99F0-EDBED4FD5DD6}"/>
              </a:ext>
            </a:extLst>
          </p:cNvPr>
          <p:cNvSpPr/>
          <p:nvPr/>
        </p:nvSpPr>
        <p:spPr>
          <a:xfrm>
            <a:off x="6096000" y="3568145"/>
            <a:ext cx="628372" cy="48260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75519-1EA5-99B1-5FA8-59C704CF27B7}"/>
              </a:ext>
            </a:extLst>
          </p:cNvPr>
          <p:cNvSpPr txBox="1"/>
          <p:nvPr/>
        </p:nvSpPr>
        <p:spPr>
          <a:xfrm>
            <a:off x="8029711" y="3327400"/>
            <a:ext cx="1146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Project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Dir1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│   └ File1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├ File2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└ File3</a:t>
            </a:r>
          </a:p>
          <a:p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854E7B6F-A2EC-FDAE-00BC-F8C8D8E4B8EE}"/>
              </a:ext>
            </a:extLst>
          </p:cNvPr>
          <p:cNvSpPr/>
          <p:nvPr/>
        </p:nvSpPr>
        <p:spPr>
          <a:xfrm>
            <a:off x="9176025" y="3568145"/>
            <a:ext cx="628372" cy="482600"/>
          </a:xfrm>
          <a:prstGeom prst="ca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F460AB76-7311-8A7B-9966-8D3C34E1F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869777"/>
            <a:ext cx="1266686" cy="519341"/>
          </a:xfrm>
          <a:prstGeom prst="rect">
            <a:avLst/>
          </a:prstGeom>
        </p:spPr>
      </p:pic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24A1D8AE-605F-64DA-ABB9-D072360402EF}"/>
              </a:ext>
            </a:extLst>
          </p:cNvPr>
          <p:cNvCxnSpPr>
            <a:cxnSpLocks/>
            <a:endCxn id="14" idx="1"/>
          </p:cNvCxnSpPr>
          <p:nvPr/>
        </p:nvCxnSpPr>
        <p:spPr>
          <a:xfrm rot="5400000" flipH="1" flipV="1">
            <a:off x="2346391" y="1145812"/>
            <a:ext cx="1352972" cy="13202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2382187-C60E-1D83-1E01-5D694EE532ED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 rot="5400000">
            <a:off x="3046545" y="1205044"/>
            <a:ext cx="1085725" cy="14538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E32335CC-35BB-4A38-7DB6-2C3D99EF176D}"/>
              </a:ext>
            </a:extLst>
          </p:cNvPr>
          <p:cNvCxnSpPr>
            <a:cxnSpLocks/>
            <a:stCxn id="14" idx="3"/>
            <a:endCxn id="3" idx="0"/>
          </p:cNvCxnSpPr>
          <p:nvPr/>
        </p:nvCxnSpPr>
        <p:spPr>
          <a:xfrm>
            <a:off x="4949686" y="1129448"/>
            <a:ext cx="960784" cy="13453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4523D222-11CE-C8D9-6CE3-D24FC35F1E18}"/>
              </a:ext>
            </a:extLst>
          </p:cNvPr>
          <p:cNvCxnSpPr>
            <a:cxnSpLocks/>
            <a:stCxn id="14" idx="3"/>
            <a:endCxn id="4" idx="0"/>
          </p:cNvCxnSpPr>
          <p:nvPr/>
        </p:nvCxnSpPr>
        <p:spPr>
          <a:xfrm>
            <a:off x="4949686" y="1129448"/>
            <a:ext cx="4008784" cy="13453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B9D529B-9635-796C-9D1E-7149B1177231}"/>
              </a:ext>
            </a:extLst>
          </p:cNvPr>
          <p:cNvSpPr txBox="1"/>
          <p:nvPr/>
        </p:nvSpPr>
        <p:spPr>
          <a:xfrm>
            <a:off x="1926813" y="1181251"/>
            <a:ext cx="124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C07082-46B7-ED3C-3819-39544D7378EB}"/>
              </a:ext>
            </a:extLst>
          </p:cNvPr>
          <p:cNvSpPr txBox="1"/>
          <p:nvPr/>
        </p:nvSpPr>
        <p:spPr>
          <a:xfrm>
            <a:off x="3194326" y="1905526"/>
            <a:ext cx="124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087FBB-BD5A-C50F-C8B3-D24CE73849CE}"/>
              </a:ext>
            </a:extLst>
          </p:cNvPr>
          <p:cNvSpPr txBox="1"/>
          <p:nvPr/>
        </p:nvSpPr>
        <p:spPr>
          <a:xfrm>
            <a:off x="4806400" y="1905526"/>
            <a:ext cx="124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756121-9402-69E2-2648-A2CF4D27EE1D}"/>
              </a:ext>
            </a:extLst>
          </p:cNvPr>
          <p:cNvSpPr txBox="1"/>
          <p:nvPr/>
        </p:nvSpPr>
        <p:spPr>
          <a:xfrm>
            <a:off x="7604541" y="1905526"/>
            <a:ext cx="1244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F85835-9950-D63F-27A8-E6C4E93313B5}"/>
              </a:ext>
            </a:extLst>
          </p:cNvPr>
          <p:cNvSpPr txBox="1"/>
          <p:nvPr/>
        </p:nvSpPr>
        <p:spPr>
          <a:xfrm>
            <a:off x="2074242" y="4712118"/>
            <a:ext cx="157645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Workstation / laptop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2BFEE8-89C4-E45E-11C8-4F62D8F4F059}"/>
              </a:ext>
            </a:extLst>
          </p:cNvPr>
          <p:cNvSpPr txBox="1"/>
          <p:nvPr/>
        </p:nvSpPr>
        <p:spPr>
          <a:xfrm>
            <a:off x="5122242" y="4719696"/>
            <a:ext cx="15764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/ cloud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64860E-F2F0-F200-DE71-86F20D824560}"/>
              </a:ext>
            </a:extLst>
          </p:cNvPr>
          <p:cNvSpPr txBox="1"/>
          <p:nvPr/>
        </p:nvSpPr>
        <p:spPr>
          <a:xfrm>
            <a:off x="8170242" y="4719696"/>
            <a:ext cx="157645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/ cloud</a:t>
            </a:r>
          </a:p>
        </p:txBody>
      </p:sp>
    </p:spTree>
    <p:extLst>
      <p:ext uri="{BB962C8B-B14F-4D97-AF65-F5344CB8AC3E}">
        <p14:creationId xmlns:p14="http://schemas.microsoft.com/office/powerpoint/2010/main" val="108931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44504E-4EAC-1B5F-7841-C82A73B26277}"/>
              </a:ext>
            </a:extLst>
          </p:cNvPr>
          <p:cNvSpPr/>
          <p:nvPr/>
        </p:nvSpPr>
        <p:spPr>
          <a:xfrm>
            <a:off x="2945295" y="1861931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C26B69-E0F9-99CD-66C0-B532A0C9D1D8}"/>
              </a:ext>
            </a:extLst>
          </p:cNvPr>
          <p:cNvSpPr/>
          <p:nvPr/>
        </p:nvSpPr>
        <p:spPr>
          <a:xfrm>
            <a:off x="3766930" y="2637185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B2030C-B910-36B1-D88C-D0F57B5333D0}"/>
              </a:ext>
            </a:extLst>
          </p:cNvPr>
          <p:cNvSpPr/>
          <p:nvPr/>
        </p:nvSpPr>
        <p:spPr>
          <a:xfrm>
            <a:off x="4903304" y="3429000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0A085D-8834-11A4-30F0-66723BB44F4C}"/>
              </a:ext>
            </a:extLst>
          </p:cNvPr>
          <p:cNvSpPr/>
          <p:nvPr/>
        </p:nvSpPr>
        <p:spPr>
          <a:xfrm>
            <a:off x="6095999" y="4220815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A1F33874-AF08-7D61-1AC9-4A5B1445DB00}"/>
              </a:ext>
            </a:extLst>
          </p:cNvPr>
          <p:cNvSpPr/>
          <p:nvPr/>
        </p:nvSpPr>
        <p:spPr>
          <a:xfrm rot="5400000">
            <a:off x="5483915" y="2058233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B5C7DCA8-7BA0-C769-BDE0-97A0949FC8A9}"/>
              </a:ext>
            </a:extLst>
          </p:cNvPr>
          <p:cNvSpPr/>
          <p:nvPr/>
        </p:nvSpPr>
        <p:spPr>
          <a:xfrm rot="5400000">
            <a:off x="6312176" y="2850048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5F383F42-B482-A9EC-733C-FFFD37327246}"/>
              </a:ext>
            </a:extLst>
          </p:cNvPr>
          <p:cNvSpPr/>
          <p:nvPr/>
        </p:nvSpPr>
        <p:spPr>
          <a:xfrm rot="5400000">
            <a:off x="7435298" y="3641863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4E4A48-E8E3-1DCA-C3F6-B74822E98719}"/>
              </a:ext>
            </a:extLst>
          </p:cNvPr>
          <p:cNvSpPr/>
          <p:nvPr/>
        </p:nvSpPr>
        <p:spPr>
          <a:xfrm>
            <a:off x="7288695" y="5012630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9AEB7B52-9884-5109-988F-7D099535CF8A}"/>
              </a:ext>
            </a:extLst>
          </p:cNvPr>
          <p:cNvSpPr/>
          <p:nvPr/>
        </p:nvSpPr>
        <p:spPr>
          <a:xfrm rot="5400000">
            <a:off x="8627994" y="4433678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3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44504E-4EAC-1B5F-7841-C82A73B26277}"/>
              </a:ext>
            </a:extLst>
          </p:cNvPr>
          <p:cNvSpPr/>
          <p:nvPr/>
        </p:nvSpPr>
        <p:spPr>
          <a:xfrm>
            <a:off x="619539" y="599661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C26B69-E0F9-99CD-66C0-B532A0C9D1D8}"/>
              </a:ext>
            </a:extLst>
          </p:cNvPr>
          <p:cNvSpPr/>
          <p:nvPr/>
        </p:nvSpPr>
        <p:spPr>
          <a:xfrm>
            <a:off x="1082043" y="773673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B2030C-B910-36B1-D88C-D0F57B5333D0}"/>
              </a:ext>
            </a:extLst>
          </p:cNvPr>
          <p:cNvSpPr/>
          <p:nvPr/>
        </p:nvSpPr>
        <p:spPr>
          <a:xfrm>
            <a:off x="1544547" y="947685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0A085D-8834-11A4-30F0-66723BB44F4C}"/>
              </a:ext>
            </a:extLst>
          </p:cNvPr>
          <p:cNvSpPr/>
          <p:nvPr/>
        </p:nvSpPr>
        <p:spPr>
          <a:xfrm>
            <a:off x="2007051" y="1105142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4E4A48-E8E3-1DCA-C3F6-B74822E98719}"/>
              </a:ext>
            </a:extLst>
          </p:cNvPr>
          <p:cNvSpPr/>
          <p:nvPr/>
        </p:nvSpPr>
        <p:spPr>
          <a:xfrm>
            <a:off x="2469555" y="1262599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49FBDD9-31C4-E6E4-3608-CB232EAADBA2}"/>
              </a:ext>
            </a:extLst>
          </p:cNvPr>
          <p:cNvSpPr/>
          <p:nvPr/>
        </p:nvSpPr>
        <p:spPr>
          <a:xfrm>
            <a:off x="1785730" y="1702004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112591E-4165-595E-D9A1-237B66F2B942}"/>
              </a:ext>
            </a:extLst>
          </p:cNvPr>
          <p:cNvSpPr/>
          <p:nvPr/>
        </p:nvSpPr>
        <p:spPr>
          <a:xfrm>
            <a:off x="2248234" y="1876016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5C64BDD-4DB7-4611-8FB9-CFD96845A742}"/>
              </a:ext>
            </a:extLst>
          </p:cNvPr>
          <p:cNvSpPr/>
          <p:nvPr/>
        </p:nvSpPr>
        <p:spPr>
          <a:xfrm>
            <a:off x="2710738" y="2050028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5979E64-DD58-4249-9D35-6553A71E5CD9}"/>
              </a:ext>
            </a:extLst>
          </p:cNvPr>
          <p:cNvSpPr/>
          <p:nvPr/>
        </p:nvSpPr>
        <p:spPr>
          <a:xfrm>
            <a:off x="3173242" y="2207485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525F648-21E1-D0F3-E750-8F6FEF3C4035}"/>
              </a:ext>
            </a:extLst>
          </p:cNvPr>
          <p:cNvSpPr/>
          <p:nvPr/>
        </p:nvSpPr>
        <p:spPr>
          <a:xfrm>
            <a:off x="3635746" y="2364942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64E22F6-A2EA-3AF6-12D0-0A72AF8C57DD}"/>
              </a:ext>
            </a:extLst>
          </p:cNvPr>
          <p:cNvSpPr/>
          <p:nvPr/>
        </p:nvSpPr>
        <p:spPr>
          <a:xfrm>
            <a:off x="2945326" y="2753752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53D0D2C-7204-DB44-8DE0-DD7C082B0379}"/>
              </a:ext>
            </a:extLst>
          </p:cNvPr>
          <p:cNvSpPr/>
          <p:nvPr/>
        </p:nvSpPr>
        <p:spPr>
          <a:xfrm>
            <a:off x="3407830" y="2927764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7EAF9DA-8EB6-346A-65B4-73067AC89EE0}"/>
              </a:ext>
            </a:extLst>
          </p:cNvPr>
          <p:cNvSpPr/>
          <p:nvPr/>
        </p:nvSpPr>
        <p:spPr>
          <a:xfrm>
            <a:off x="3870334" y="3101776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DB00920-E8CF-280E-0C3B-8244AC692144}"/>
              </a:ext>
            </a:extLst>
          </p:cNvPr>
          <p:cNvSpPr/>
          <p:nvPr/>
        </p:nvSpPr>
        <p:spPr>
          <a:xfrm>
            <a:off x="4332838" y="3259233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A90B545-C104-34F5-1DE5-56D9CE517F68}"/>
              </a:ext>
            </a:extLst>
          </p:cNvPr>
          <p:cNvSpPr/>
          <p:nvPr/>
        </p:nvSpPr>
        <p:spPr>
          <a:xfrm>
            <a:off x="4795342" y="3416690"/>
            <a:ext cx="462504" cy="29486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CB0D4A-7042-62AC-0AAA-3B46B0018C39}"/>
              </a:ext>
            </a:extLst>
          </p:cNvPr>
          <p:cNvCxnSpPr/>
          <p:nvPr/>
        </p:nvCxnSpPr>
        <p:spPr>
          <a:xfrm>
            <a:off x="347870" y="3906078"/>
            <a:ext cx="50093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F1D2239-8C1C-4FA7-523C-29B98C2AC98D}"/>
              </a:ext>
            </a:extLst>
          </p:cNvPr>
          <p:cNvSpPr txBox="1"/>
          <p:nvPr/>
        </p:nvSpPr>
        <p:spPr>
          <a:xfrm>
            <a:off x="510877" y="3628118"/>
            <a:ext cx="104360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4CE1A6-451F-89F1-03A3-8EAB674CBF0A}"/>
              </a:ext>
            </a:extLst>
          </p:cNvPr>
          <p:cNvSpPr txBox="1"/>
          <p:nvPr/>
        </p:nvSpPr>
        <p:spPr>
          <a:xfrm>
            <a:off x="2016982" y="619784"/>
            <a:ext cx="1908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Increment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1AAC3C-3107-23F4-E72F-C8890AFC9B83}"/>
              </a:ext>
            </a:extLst>
          </p:cNvPr>
          <p:cNvSpPr txBox="1"/>
          <p:nvPr/>
        </p:nvSpPr>
        <p:spPr>
          <a:xfrm>
            <a:off x="3120957" y="1725696"/>
            <a:ext cx="1908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Increment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D86CF8-3D16-309F-7C7A-27AC6E4B44D2}"/>
              </a:ext>
            </a:extLst>
          </p:cNvPr>
          <p:cNvSpPr txBox="1"/>
          <p:nvPr/>
        </p:nvSpPr>
        <p:spPr>
          <a:xfrm>
            <a:off x="4227442" y="2761624"/>
            <a:ext cx="190831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Increment 3</a:t>
            </a:r>
          </a:p>
        </p:txBody>
      </p:sp>
    </p:spTree>
    <p:extLst>
      <p:ext uri="{BB962C8B-B14F-4D97-AF65-F5344CB8AC3E}">
        <p14:creationId xmlns:p14="http://schemas.microsoft.com/office/powerpoint/2010/main" val="370771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44504E-4EAC-1B5F-7841-C82A73B26277}"/>
              </a:ext>
            </a:extLst>
          </p:cNvPr>
          <p:cNvSpPr/>
          <p:nvPr/>
        </p:nvSpPr>
        <p:spPr>
          <a:xfrm>
            <a:off x="2945295" y="1861931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C26B69-E0F9-99CD-66C0-B532A0C9D1D8}"/>
              </a:ext>
            </a:extLst>
          </p:cNvPr>
          <p:cNvSpPr/>
          <p:nvPr/>
        </p:nvSpPr>
        <p:spPr>
          <a:xfrm>
            <a:off x="3766930" y="2637185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B2030C-B910-36B1-D88C-D0F57B5333D0}"/>
              </a:ext>
            </a:extLst>
          </p:cNvPr>
          <p:cNvSpPr/>
          <p:nvPr/>
        </p:nvSpPr>
        <p:spPr>
          <a:xfrm>
            <a:off x="4903304" y="3429000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0A085D-8834-11A4-30F0-66723BB44F4C}"/>
              </a:ext>
            </a:extLst>
          </p:cNvPr>
          <p:cNvSpPr/>
          <p:nvPr/>
        </p:nvSpPr>
        <p:spPr>
          <a:xfrm>
            <a:off x="6095999" y="4220815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A1F33874-AF08-7D61-1AC9-4A5B1445DB00}"/>
              </a:ext>
            </a:extLst>
          </p:cNvPr>
          <p:cNvSpPr/>
          <p:nvPr/>
        </p:nvSpPr>
        <p:spPr>
          <a:xfrm rot="5400000">
            <a:off x="5483915" y="2058233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B5C7DCA8-7BA0-C769-BDE0-97A0949FC8A9}"/>
              </a:ext>
            </a:extLst>
          </p:cNvPr>
          <p:cNvSpPr/>
          <p:nvPr/>
        </p:nvSpPr>
        <p:spPr>
          <a:xfrm rot="5400000">
            <a:off x="6312176" y="2850048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Bent Arrow 10">
            <a:extLst>
              <a:ext uri="{FF2B5EF4-FFF2-40B4-BE49-F238E27FC236}">
                <a16:creationId xmlns:a16="http://schemas.microsoft.com/office/drawing/2014/main" id="{5F383F42-B482-A9EC-733C-FFFD37327246}"/>
              </a:ext>
            </a:extLst>
          </p:cNvPr>
          <p:cNvSpPr/>
          <p:nvPr/>
        </p:nvSpPr>
        <p:spPr>
          <a:xfrm rot="5400000">
            <a:off x="7435298" y="3641863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4E4A48-E8E3-1DCA-C3F6-B74822E98719}"/>
              </a:ext>
            </a:extLst>
          </p:cNvPr>
          <p:cNvSpPr/>
          <p:nvPr/>
        </p:nvSpPr>
        <p:spPr>
          <a:xfrm>
            <a:off x="7288695" y="5012630"/>
            <a:ext cx="2385391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</a:p>
        </p:txBody>
      </p:sp>
      <p:sp>
        <p:nvSpPr>
          <p:cNvPr id="13" name="Bent Arrow 12">
            <a:extLst>
              <a:ext uri="{FF2B5EF4-FFF2-40B4-BE49-F238E27FC236}">
                <a16:creationId xmlns:a16="http://schemas.microsoft.com/office/drawing/2014/main" id="{9AEB7B52-9884-5109-988F-7D099535CF8A}"/>
              </a:ext>
            </a:extLst>
          </p:cNvPr>
          <p:cNvSpPr/>
          <p:nvPr/>
        </p:nvSpPr>
        <p:spPr>
          <a:xfrm rot="5400000">
            <a:off x="8627994" y="4433678"/>
            <a:ext cx="395908" cy="47707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E2D2EE-4C54-7C81-379A-F76764E37B88}"/>
              </a:ext>
            </a:extLst>
          </p:cNvPr>
          <p:cNvCxnSpPr>
            <a:stCxn id="12" idx="1"/>
          </p:cNvCxnSpPr>
          <p:nvPr/>
        </p:nvCxnSpPr>
        <p:spPr>
          <a:xfrm flipH="1">
            <a:off x="2945295" y="5266078"/>
            <a:ext cx="4343400" cy="166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F4E4AE-7084-9742-6B0B-1C7C57739A04}"/>
              </a:ext>
            </a:extLst>
          </p:cNvPr>
          <p:cNvCxnSpPr/>
          <p:nvPr/>
        </p:nvCxnSpPr>
        <p:spPr>
          <a:xfrm>
            <a:off x="3369365" y="2368827"/>
            <a:ext cx="0" cy="2908851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9DED8A-C215-8BF9-608F-C248C09E55EA}"/>
              </a:ext>
            </a:extLst>
          </p:cNvPr>
          <p:cNvCxnSpPr>
            <a:cxnSpLocks/>
          </p:cNvCxnSpPr>
          <p:nvPr/>
        </p:nvCxnSpPr>
        <p:spPr>
          <a:xfrm>
            <a:off x="4346713" y="3157332"/>
            <a:ext cx="0" cy="2120346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37409C-010C-CBDE-D6DD-9EF8D313525A}"/>
              </a:ext>
            </a:extLst>
          </p:cNvPr>
          <p:cNvCxnSpPr>
            <a:cxnSpLocks/>
          </p:cNvCxnSpPr>
          <p:nvPr/>
        </p:nvCxnSpPr>
        <p:spPr>
          <a:xfrm>
            <a:off x="5443330" y="3952457"/>
            <a:ext cx="0" cy="1313621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4F6647-DBEF-7B39-2DA8-22DBA2E4571F}"/>
              </a:ext>
            </a:extLst>
          </p:cNvPr>
          <p:cNvCxnSpPr>
            <a:cxnSpLocks/>
          </p:cNvCxnSpPr>
          <p:nvPr/>
        </p:nvCxnSpPr>
        <p:spPr>
          <a:xfrm>
            <a:off x="6619461" y="4711144"/>
            <a:ext cx="0" cy="566534"/>
          </a:xfrm>
          <a:prstGeom prst="straightConnector1">
            <a:avLst/>
          </a:prstGeom>
          <a:ln w="127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84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A3A99E-B755-ACC7-B814-4EA29AF46B2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5274365" y="1590261"/>
            <a:ext cx="3392557" cy="3399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649956-3553-63BA-77D1-B74B68A1911B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765851" y="1590261"/>
            <a:ext cx="3508514" cy="33991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5105A9F-1955-6583-4250-AA8993B93FB8}"/>
              </a:ext>
            </a:extLst>
          </p:cNvPr>
          <p:cNvSpPr/>
          <p:nvPr/>
        </p:nvSpPr>
        <p:spPr>
          <a:xfrm>
            <a:off x="1073424" y="1825490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Requirements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544504E-4EAC-1B5F-7841-C82A73B26277}"/>
              </a:ext>
            </a:extLst>
          </p:cNvPr>
          <p:cNvSpPr/>
          <p:nvPr/>
        </p:nvSpPr>
        <p:spPr>
          <a:xfrm>
            <a:off x="1765851" y="260074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C26B69-E0F9-99CD-66C0-B532A0C9D1D8}"/>
              </a:ext>
            </a:extLst>
          </p:cNvPr>
          <p:cNvSpPr/>
          <p:nvPr/>
        </p:nvSpPr>
        <p:spPr>
          <a:xfrm>
            <a:off x="2458278" y="337931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High-level design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B2030C-B910-36B1-D88C-D0F57B5333D0}"/>
              </a:ext>
            </a:extLst>
          </p:cNvPr>
          <p:cNvSpPr/>
          <p:nvPr/>
        </p:nvSpPr>
        <p:spPr>
          <a:xfrm>
            <a:off x="3150705" y="418437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Low-level design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B0A085D-8834-11A4-30F0-66723BB44F4C}"/>
              </a:ext>
            </a:extLst>
          </p:cNvPr>
          <p:cNvSpPr/>
          <p:nvPr/>
        </p:nvSpPr>
        <p:spPr>
          <a:xfrm>
            <a:off x="5377071" y="418437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Unit testing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90FE152-5F5C-19D0-A57C-5333A74118F8}"/>
              </a:ext>
            </a:extLst>
          </p:cNvPr>
          <p:cNvSpPr/>
          <p:nvPr/>
        </p:nvSpPr>
        <p:spPr>
          <a:xfrm>
            <a:off x="6069498" y="337931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Integration testing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CBAA26-52C5-7C60-6425-51805F9D6A4A}"/>
              </a:ext>
            </a:extLst>
          </p:cNvPr>
          <p:cNvSpPr/>
          <p:nvPr/>
        </p:nvSpPr>
        <p:spPr>
          <a:xfrm>
            <a:off x="6761925" y="2574254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testing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87CD7CF-92FD-A581-11C2-0350CC7CB1A4}"/>
              </a:ext>
            </a:extLst>
          </p:cNvPr>
          <p:cNvSpPr/>
          <p:nvPr/>
        </p:nvSpPr>
        <p:spPr>
          <a:xfrm>
            <a:off x="7454352" y="1825490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Acceptance testing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BF6193-2081-2791-46F4-CE8B2A0E4B12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3094378" y="2078938"/>
            <a:ext cx="4359974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F8B912-1B79-E31A-6AD3-DE54E863326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3786805" y="2827702"/>
            <a:ext cx="2975120" cy="2649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FA9FD9-F291-EC70-0B27-A31B70A0CDC6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>
            <a:off x="4479232" y="3632762"/>
            <a:ext cx="159026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48B1BAB-D18C-3428-11D1-A472CB1FC4C7}"/>
              </a:ext>
            </a:extLst>
          </p:cNvPr>
          <p:cNvSpPr/>
          <p:nvPr/>
        </p:nvSpPr>
        <p:spPr>
          <a:xfrm>
            <a:off x="4263888" y="4989433"/>
            <a:ext cx="2020954" cy="5068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5F15BB-F848-CE00-4486-9A835166DE2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71659" y="4437822"/>
            <a:ext cx="205412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0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F9BFA2-0CC4-D1C0-E766-94621BCC8BC4}"/>
              </a:ext>
            </a:extLst>
          </p:cNvPr>
          <p:cNvSpPr/>
          <p:nvPr/>
        </p:nvSpPr>
        <p:spPr>
          <a:xfrm>
            <a:off x="3511826" y="5973417"/>
            <a:ext cx="1169504" cy="331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9D6F9-8600-4E50-8314-26CE5986378C}"/>
              </a:ext>
            </a:extLst>
          </p:cNvPr>
          <p:cNvSpPr/>
          <p:nvPr/>
        </p:nvSpPr>
        <p:spPr>
          <a:xfrm>
            <a:off x="6682408" y="6470374"/>
            <a:ext cx="1169505" cy="3876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F76D4-F852-F006-8CA7-7FA52F11F6C6}"/>
              </a:ext>
            </a:extLst>
          </p:cNvPr>
          <p:cNvSpPr/>
          <p:nvPr/>
        </p:nvSpPr>
        <p:spPr>
          <a:xfrm>
            <a:off x="7414591" y="1550503"/>
            <a:ext cx="1540566" cy="4572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4BB33B-FFA7-8253-E8D8-F735870C6820}"/>
              </a:ext>
            </a:extLst>
          </p:cNvPr>
          <p:cNvSpPr/>
          <p:nvPr/>
        </p:nvSpPr>
        <p:spPr>
          <a:xfrm>
            <a:off x="2981739" y="1729409"/>
            <a:ext cx="914400" cy="745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2D2327C5-9C5C-AF59-56FF-1BBADD6246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46434" y="0"/>
            <a:ext cx="7484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6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33020</TotalTime>
  <Words>186</Words>
  <Application>Microsoft Macintosh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Davison, Brian</dc:creator>
  <cp:lastModifiedBy>Davison, Brian</cp:lastModifiedBy>
  <cp:revision>5</cp:revision>
  <dcterms:created xsi:type="dcterms:W3CDTF">2023-08-26T10:09:18Z</dcterms:created>
  <dcterms:modified xsi:type="dcterms:W3CDTF">2023-09-21T08:04:19Z</dcterms:modified>
</cp:coreProperties>
</file>