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embeddedFontLst>
    <p:embeddedFont>
      <p:font typeface="Roboto"/>
      <p:regular r:id="rId72"/>
      <p:bold r:id="rId73"/>
      <p:italic r:id="rId74"/>
      <p:boldItalic r:id="rId75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-bold.fntdata"/><Relationship Id="rId72" Type="http://schemas.openxmlformats.org/officeDocument/2006/relationships/font" Target="fonts/Roboto-regular.fntdata"/><Relationship Id="rId31" Type="http://schemas.openxmlformats.org/officeDocument/2006/relationships/slide" Target="slides/slide26.xml"/><Relationship Id="rId75" Type="http://schemas.openxmlformats.org/officeDocument/2006/relationships/font" Target="fonts/Roboto-boldItalic.fntdata"/><Relationship Id="rId30" Type="http://schemas.openxmlformats.org/officeDocument/2006/relationships/slide" Target="slides/slide25.xml"/><Relationship Id="rId74" Type="http://schemas.openxmlformats.org/officeDocument/2006/relationships/font" Target="fonts/Roboto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1C23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110" y="398125"/>
            <a:ext cx="5229776" cy="434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351658" y="1545450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Além disso o mini-curso de Geolocation com MongoDB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Também já está OPEN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311708" y="1545450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Pois todas vagas que existiam foram “compradas”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Arquitetura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3897" y="-780550"/>
            <a:ext cx="9694174" cy="775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NoSQL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600" y="748062"/>
            <a:ext cx="3960800" cy="364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  <a:p>
            <a:pPr lvl="0" rtl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Pense em cervejas, cada tipo de cerveja é diferente.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/>
          </a:p>
          <a:p>
            <a:pPr lvl="0" rtl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/>
              <a:t> Pense no Relacional como as Pilsens que são as mais comuns achadas em qualquer boteco.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/>
          </a:p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028" y="382778"/>
            <a:ext cx="4377925" cy="43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400">
                <a:solidFill>
                  <a:schemeClr val="dk1"/>
                </a:solidFill>
              </a:rPr>
              <a:t> 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lvl="0" rtl="0" algn="r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Agora as cervejas NoSQL são as diferentes, cada uma tem suas características marcantes e podem ser agrupadas pelo tipo. E apenas quem possui gosto apurado usa.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MongoDb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 horas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075" y="641150"/>
            <a:ext cx="71437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138" y="219724"/>
            <a:ext cx="6197724" cy="47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/>
              <a:t>Com bancos relacionais o que importa 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/>
              <a:t>são as respostas que você tem. 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3000"/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Com os bancos NoSQL 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são as perguntas que importam.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92" y="0"/>
            <a:ext cx="73216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3000">
                <a:solidFill>
                  <a:schemeClr val="dk1"/>
                </a:solidFill>
              </a:rPr>
              <a:t>Principais grupos de NoSQL: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chave/valor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documento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grafos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colunas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>
                <a:solidFill>
                  <a:schemeClr val="dk1"/>
                </a:solidFill>
              </a:rPr>
              <a:t>mistos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275" y="1408187"/>
            <a:ext cx="6491450" cy="23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98" y="471575"/>
            <a:ext cx="6176500" cy="42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987" y="268875"/>
            <a:ext cx="6680023" cy="460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086" y="137825"/>
            <a:ext cx="4867824" cy="48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Objetivo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914400"/>
            <a:ext cx="57721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7" y="1166816"/>
            <a:ext cx="8429624" cy="2809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6000"/>
            <a:ext cx="9144000" cy="51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C++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562" y="1195387"/>
            <a:ext cx="47148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Schemaless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Shemale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050" y="1485175"/>
            <a:ext cx="1668999" cy="1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JSON/BSON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424" y="329750"/>
            <a:ext cx="4869150" cy="48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Replica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3000"/>
              <a:t>Criar um Instagram: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Web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Desktop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Mobile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Sharding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01" y="0"/>
            <a:ext cx="772296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GridFs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388" y="502350"/>
            <a:ext cx="5687224" cy="413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Geolocation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Terminologia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/>
        </p:nvSpPr>
        <p:spPr>
          <a:xfrm>
            <a:off x="1490454" y="189550"/>
            <a:ext cx="2757299" cy="51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SQL RDBMS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DATABASE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TABLE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ROWS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QUERY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INDEX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r">
              <a:spcBef>
                <a:spcPts val="0"/>
              </a:spcBef>
              <a:buNone/>
            </a:pPr>
            <a:r>
              <a:rPr lang="en" sz="1800"/>
              <a:t>PARTITION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4281725" y="211293"/>
            <a:ext cx="40842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MongoDB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DATABASE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COLLECTION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DOCUMENT JSON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QUERY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INDEX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SHARD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mongod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Utilizando as seguintes tecnologias: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MongoDb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Express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Angular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Node.js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Para iniciarmos o MongoDb precisamos rodar o seu serviço, executando o comando: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mongod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Caso seja sua primeira vez com o MongoDb e ter dado erro e você localizar isso na mensagem de erro: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data/db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Significa que sua pasta data/db não está criada, então por favor crie e de as permissões necessárias.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Exemplo Sistemas Operacionais: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sudo mkdir /data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sudo mkdir /data/db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sudo chmod 777 -Rf /data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mongo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Para conectarmos no servidor do MongoDb usaremos seu cliente, o: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mongo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mongohacker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https://github.com/TylerBrock/mongo-hacker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mongoexport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Para exportarmos os dados de uma coleção no MongoDb usaremos o comando: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3000">
                <a:solidFill>
                  <a:schemeClr val="dk1"/>
                </a:solidFill>
              </a:rPr>
              <a:t>mongoexport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Mas não só isso, pois também teremos esses bancos no módulo de NoSQL: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ElasticSearch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OrientDB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>
                <a:solidFill>
                  <a:schemeClr val="dk1"/>
                </a:solidFill>
              </a:rPr>
              <a:t>Neo4J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Redis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mongoexport --db nome_do_database --collection nome_da_colecao --out minha_colecao.json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mongoimport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000">
                <a:solidFill>
                  <a:schemeClr val="dk1"/>
                </a:solidFill>
              </a:rPr>
              <a:t>Para importarmos os dados de um arquivo para uma coleção no MongoDb usaremos o comando: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3000">
                <a:solidFill>
                  <a:schemeClr val="dk1"/>
                </a:solidFill>
              </a:rPr>
              <a:t>mongoimport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mongoimport --db database --collection collection --drop --file data.json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Exercício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https://github.com/Webschool-io/be-mean-instagram/blob/master/apostila/mongodb/export_import.md#exercício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FIM AULA 01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 na parte de Front: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Atomic Design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Mobile-first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>
                <a:solidFill>
                  <a:schemeClr val="dk1"/>
                </a:solidFill>
              </a:rPr>
              <a:t>Offline-first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Stylus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/>
        </p:nvSpPr>
        <p:spPr>
          <a:xfrm>
            <a:off x="379525" y="399500"/>
            <a:ext cx="8299499" cy="4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Fora os módulos de: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>
                <a:solidFill>
                  <a:schemeClr val="dk1"/>
                </a:solidFill>
              </a:rPr>
              <a:t>ES6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/>
              <a:t>Deploy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>
                <a:solidFill>
                  <a:schemeClr val="dk1"/>
                </a:solidFill>
              </a:rPr>
              <a:t>Desktop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>
                <a:solidFill>
                  <a:schemeClr val="dk1"/>
                </a:solidFill>
              </a:rPr>
              <a:t>Segurança</a:t>
            </a:r>
          </a:p>
          <a:p>
            <a:pPr indent="-419100" lvl="0" marL="457200" rtl="0">
              <a:spcBef>
                <a:spcPts val="0"/>
              </a:spcBef>
              <a:buSzPct val="100000"/>
              <a:buChar char="●"/>
            </a:pPr>
            <a:r>
              <a:rPr lang="en" sz="3000">
                <a:solidFill>
                  <a:schemeClr val="dk1"/>
                </a:solidFill>
              </a:rPr>
              <a:t>UX &amp; Animations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ctrTitle"/>
          </p:nvPr>
        </p:nvSpPr>
        <p:spPr>
          <a:xfrm>
            <a:off x="261758" y="1545450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/>
              <a:t>SIM!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Tudo incluso!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