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2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01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02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03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04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04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05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05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582" y="408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F6C54-1C5B-4FE7-BECD-5079E07D382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D6F11-DB3E-456A-9D5A-9A75E2B22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D6F11-DB3E-456A-9D5A-9A75E2B2293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1597820"/>
            <a:ext cx="7772401" cy="11025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903A-1F91-4046-882F-7C9FFC1153B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07A-01E1-4800-8982-65D8BA1E64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903A-1F91-4046-882F-7C9FFC1153B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07A-01E1-4800-8982-65D8BA1E64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5981"/>
            <a:ext cx="2057400" cy="43886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05981"/>
            <a:ext cx="6019800" cy="43886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903A-1F91-4046-882F-7C9FFC1153B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07A-01E1-4800-8982-65D8BA1E64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903A-1F91-4046-882F-7C9FFC1153B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07A-01E1-4800-8982-65D8BA1E64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8"/>
            <a:ext cx="7772401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8"/>
            <a:ext cx="7772401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903A-1F91-4046-882F-7C9FFC1153B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07A-01E1-4800-8982-65D8BA1E64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903A-1F91-4046-882F-7C9FFC1153B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07A-01E1-4800-8982-65D8BA1E64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2" indent="0">
              <a:buNone/>
              <a:defRPr sz="2000" b="1"/>
            </a:lvl2pPr>
            <a:lvl3pPr marL="914201" indent="0">
              <a:buNone/>
              <a:defRPr sz="1800" b="1"/>
            </a:lvl3pPr>
            <a:lvl4pPr marL="1371302" indent="0">
              <a:buNone/>
              <a:defRPr sz="1600" b="1"/>
            </a:lvl4pPr>
            <a:lvl5pPr marL="1828403" indent="0">
              <a:buNone/>
              <a:defRPr sz="1600" b="1"/>
            </a:lvl5pPr>
            <a:lvl6pPr marL="2285504" indent="0">
              <a:buNone/>
              <a:defRPr sz="1600" b="1"/>
            </a:lvl6pPr>
            <a:lvl7pPr marL="2742604" indent="0">
              <a:buNone/>
              <a:defRPr sz="1600" b="1"/>
            </a:lvl7pPr>
            <a:lvl8pPr marL="3199705" indent="0">
              <a:buNone/>
              <a:defRPr sz="1600" b="1"/>
            </a:lvl8pPr>
            <a:lvl9pPr marL="365680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7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2" indent="0">
              <a:buNone/>
              <a:defRPr sz="2000" b="1"/>
            </a:lvl2pPr>
            <a:lvl3pPr marL="914201" indent="0">
              <a:buNone/>
              <a:defRPr sz="1800" b="1"/>
            </a:lvl3pPr>
            <a:lvl4pPr marL="1371302" indent="0">
              <a:buNone/>
              <a:defRPr sz="1600" b="1"/>
            </a:lvl4pPr>
            <a:lvl5pPr marL="1828403" indent="0">
              <a:buNone/>
              <a:defRPr sz="1600" b="1"/>
            </a:lvl5pPr>
            <a:lvl6pPr marL="2285504" indent="0">
              <a:buNone/>
              <a:defRPr sz="1600" b="1"/>
            </a:lvl6pPr>
            <a:lvl7pPr marL="2742604" indent="0">
              <a:buNone/>
              <a:defRPr sz="1600" b="1"/>
            </a:lvl7pPr>
            <a:lvl8pPr marL="3199705" indent="0">
              <a:buNone/>
              <a:defRPr sz="1600" b="1"/>
            </a:lvl8pPr>
            <a:lvl9pPr marL="365680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7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903A-1F91-4046-882F-7C9FFC1153B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07A-01E1-4800-8982-65D8BA1E64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903A-1F91-4046-882F-7C9FFC1153B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07A-01E1-4800-8982-65D8BA1E64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903A-1F91-4046-882F-7C9FFC1153B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07A-01E1-4800-8982-65D8BA1E64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02" indent="0">
              <a:buNone/>
              <a:defRPr sz="1200"/>
            </a:lvl2pPr>
            <a:lvl3pPr marL="914201" indent="0">
              <a:buNone/>
              <a:defRPr sz="1000"/>
            </a:lvl3pPr>
            <a:lvl4pPr marL="1371302" indent="0">
              <a:buNone/>
              <a:defRPr sz="900"/>
            </a:lvl4pPr>
            <a:lvl5pPr marL="1828403" indent="0">
              <a:buNone/>
              <a:defRPr sz="900"/>
            </a:lvl5pPr>
            <a:lvl6pPr marL="2285504" indent="0">
              <a:buNone/>
              <a:defRPr sz="900"/>
            </a:lvl6pPr>
            <a:lvl7pPr marL="2742604" indent="0">
              <a:buNone/>
              <a:defRPr sz="900"/>
            </a:lvl7pPr>
            <a:lvl8pPr marL="3199705" indent="0">
              <a:buNone/>
              <a:defRPr sz="900"/>
            </a:lvl8pPr>
            <a:lvl9pPr marL="365680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903A-1F91-4046-882F-7C9FFC1153B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07A-01E1-4800-8982-65D8BA1E64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3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02" indent="0">
              <a:buNone/>
              <a:defRPr sz="2800"/>
            </a:lvl2pPr>
            <a:lvl3pPr marL="914201" indent="0">
              <a:buNone/>
              <a:defRPr sz="2400"/>
            </a:lvl3pPr>
            <a:lvl4pPr marL="1371302" indent="0">
              <a:buNone/>
              <a:defRPr sz="2000"/>
            </a:lvl4pPr>
            <a:lvl5pPr marL="1828403" indent="0">
              <a:buNone/>
              <a:defRPr sz="2000"/>
            </a:lvl5pPr>
            <a:lvl6pPr marL="2285504" indent="0">
              <a:buNone/>
              <a:defRPr sz="2000"/>
            </a:lvl6pPr>
            <a:lvl7pPr marL="2742604" indent="0">
              <a:buNone/>
              <a:defRPr sz="2000"/>
            </a:lvl7pPr>
            <a:lvl8pPr marL="3199705" indent="0">
              <a:buNone/>
              <a:defRPr sz="2000"/>
            </a:lvl8pPr>
            <a:lvl9pPr marL="365680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02" indent="0">
              <a:buNone/>
              <a:defRPr sz="1200"/>
            </a:lvl2pPr>
            <a:lvl3pPr marL="914201" indent="0">
              <a:buNone/>
              <a:defRPr sz="1000"/>
            </a:lvl3pPr>
            <a:lvl4pPr marL="1371302" indent="0">
              <a:buNone/>
              <a:defRPr sz="900"/>
            </a:lvl4pPr>
            <a:lvl5pPr marL="1828403" indent="0">
              <a:buNone/>
              <a:defRPr sz="900"/>
            </a:lvl5pPr>
            <a:lvl6pPr marL="2285504" indent="0">
              <a:buNone/>
              <a:defRPr sz="900"/>
            </a:lvl6pPr>
            <a:lvl7pPr marL="2742604" indent="0">
              <a:buNone/>
              <a:defRPr sz="900"/>
            </a:lvl7pPr>
            <a:lvl8pPr marL="3199705" indent="0">
              <a:buNone/>
              <a:defRPr sz="900"/>
            </a:lvl8pPr>
            <a:lvl9pPr marL="365680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903A-1F91-4046-882F-7C9FFC1153B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07A-01E1-4800-8982-65D8BA1E64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0" tIns="45710" rIns="91420" bIns="457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153"/>
            <a:ext cx="8229600" cy="3394472"/>
          </a:xfrm>
          <a:prstGeom prst="rect">
            <a:avLst/>
          </a:prstGeom>
        </p:spPr>
        <p:txBody>
          <a:bodyPr vert="horz" lIns="91420" tIns="45710" rIns="91420" bIns="457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A903A-1F91-4046-882F-7C9FFC1153B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6"/>
            <a:ext cx="2895600" cy="27384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7B07A-01E1-4800-8982-65D8BA1E64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0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25" indent="-342825" algn="l" defTabSz="91420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88" indent="-285688" algn="l" defTabSz="91420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51" indent="-228550" algn="l" defTabSz="91420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53" indent="-228550" algn="l" defTabSz="91420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52" indent="-228550" algn="l" defTabSz="91420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54" indent="-228550" algn="l" defTabSz="91420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55" indent="-228550" algn="l" defTabSz="91420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56" indent="-228550" algn="l" defTabSz="91420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56" indent="-228550" algn="l" defTabSz="91420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2" algn="l" defTabSz="914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1" algn="l" defTabSz="914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02" algn="l" defTabSz="914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03" algn="l" defTabSz="914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04" algn="l" defTabSz="914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04" algn="l" defTabSz="914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05" algn="l" defTabSz="914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05" algn="l" defTabSz="914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2362200" y="1276350"/>
            <a:ext cx="1066800" cy="990600"/>
            <a:chOff x="1219199" y="1499465"/>
            <a:chExt cx="1143002" cy="614570"/>
          </a:xfrm>
        </p:grpSpPr>
        <p:sp>
          <p:nvSpPr>
            <p:cNvPr id="99" name="Rectangle 98"/>
            <p:cNvSpPr/>
            <p:nvPr/>
          </p:nvSpPr>
          <p:spPr>
            <a:xfrm>
              <a:off x="1219200" y="1499465"/>
              <a:ext cx="1143001" cy="1418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700" i="1" dirty="0" smtClean="0">
                  <a:solidFill>
                    <a:schemeClr val="tx1"/>
                  </a:solidFill>
                </a:rPr>
                <a:t>Service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19199" y="1632042"/>
              <a:ext cx="1143001" cy="4819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r>
                <a:rPr lang="en-US" sz="700" i="1" u="sng" dirty="0" smtClean="0">
                  <a:solidFill>
                    <a:schemeClr val="tx1"/>
                  </a:solidFill>
                </a:rPr>
                <a:t>Service ID</a:t>
              </a:r>
            </a:p>
            <a:p>
              <a:r>
                <a:rPr lang="en-US" sz="700" i="1" dirty="0" smtClean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700" i="1" dirty="0" smtClean="0">
                  <a:solidFill>
                    <a:schemeClr val="tx1"/>
                  </a:solidFill>
                </a:rPr>
                <a:t>Type</a:t>
              </a:r>
            </a:p>
            <a:p>
              <a:r>
                <a:rPr lang="en-US" sz="700" i="1" dirty="0" smtClean="0">
                  <a:solidFill>
                    <a:schemeClr val="tx1"/>
                  </a:solidFill>
                </a:rPr>
                <a:t>Sub-Type</a:t>
              </a:r>
            </a:p>
            <a:p>
              <a:r>
                <a:rPr lang="en-US" sz="700" i="1" dirty="0" smtClean="0">
                  <a:solidFill>
                    <a:schemeClr val="tx1"/>
                  </a:solidFill>
                </a:rPr>
                <a:t>Mini </a:t>
              </a:r>
              <a:r>
                <a:rPr lang="en-US" sz="700" i="1" dirty="0" smtClean="0">
                  <a:solidFill>
                    <a:schemeClr val="tx1"/>
                  </a:solidFill>
                </a:rPr>
                <a:t>Description</a:t>
              </a:r>
              <a:endParaRPr lang="en-US" sz="700" i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3" name="Diamond 102"/>
          <p:cNvSpPr/>
          <p:nvPr/>
        </p:nvSpPr>
        <p:spPr>
          <a:xfrm>
            <a:off x="3806113" y="2266950"/>
            <a:ext cx="914400" cy="399011"/>
          </a:xfrm>
          <a:prstGeom prst="diamo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0" tIns="45710" rIns="91420" bIns="45710" rtlCol="0" anchor="ctr">
            <a:noAutofit/>
          </a:bodyPr>
          <a:lstStyle/>
          <a:p>
            <a:pPr algn="ctr"/>
            <a:r>
              <a:rPr lang="en-US" sz="600" dirty="0" smtClean="0"/>
              <a:t>Provides</a:t>
            </a:r>
            <a:endParaRPr lang="en-US" sz="6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3120312" y="4171950"/>
            <a:ext cx="682534" cy="379307"/>
            <a:chOff x="1219199" y="1428750"/>
            <a:chExt cx="1143002" cy="533400"/>
          </a:xfrm>
        </p:grpSpPr>
        <p:sp>
          <p:nvSpPr>
            <p:cNvPr id="106" name="Rectangle 105"/>
            <p:cNvSpPr/>
            <p:nvPr/>
          </p:nvSpPr>
          <p:spPr>
            <a:xfrm>
              <a:off x="1219200" y="1428750"/>
              <a:ext cx="1143001" cy="236504"/>
            </a:xfrm>
            <a:prstGeom prst="rect">
              <a:avLst/>
            </a:prstGeom>
            <a:ln w="34925" cmpd="dbl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700" i="1" dirty="0" smtClean="0">
                  <a:solidFill>
                    <a:schemeClr val="tx1"/>
                  </a:solidFill>
                </a:rPr>
                <a:t>City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219199" y="1669183"/>
              <a:ext cx="1143001" cy="292967"/>
            </a:xfrm>
            <a:prstGeom prst="rect">
              <a:avLst/>
            </a:prstGeom>
            <a:solidFill>
              <a:schemeClr val="bg1"/>
            </a:solidFill>
            <a:ln w="34925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r>
                <a:rPr lang="en-US" sz="800" i="1" u="dashHeavy" dirty="0" smtClean="0">
                  <a:solidFill>
                    <a:schemeClr val="tx1"/>
                  </a:solidFill>
                </a:rPr>
                <a:t>City Name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291512" y="3105150"/>
            <a:ext cx="992776" cy="380999"/>
            <a:chOff x="1219199" y="1426371"/>
            <a:chExt cx="1143001" cy="535779"/>
          </a:xfrm>
        </p:grpSpPr>
        <p:sp>
          <p:nvSpPr>
            <p:cNvPr id="109" name="Rectangle 108"/>
            <p:cNvSpPr/>
            <p:nvPr/>
          </p:nvSpPr>
          <p:spPr>
            <a:xfrm>
              <a:off x="1219199" y="1426371"/>
              <a:ext cx="1143001" cy="236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700" i="1" dirty="0" smtClean="0">
                  <a:solidFill>
                    <a:schemeClr val="tx1"/>
                  </a:solidFill>
                </a:rPr>
                <a:t>Country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19199" y="1669183"/>
              <a:ext cx="1143001" cy="2929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r>
                <a:rPr lang="en-US" sz="800" i="1" u="sng" dirty="0" smtClean="0">
                  <a:solidFill>
                    <a:schemeClr val="tx1"/>
                  </a:solidFill>
                </a:rPr>
                <a:t>Country_Name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443912" y="4171950"/>
            <a:ext cx="682534" cy="381000"/>
            <a:chOff x="-1586351" y="2087596"/>
            <a:chExt cx="1143001" cy="535781"/>
          </a:xfrm>
        </p:grpSpPr>
        <p:sp>
          <p:nvSpPr>
            <p:cNvPr id="112" name="Rectangle 111"/>
            <p:cNvSpPr/>
            <p:nvPr/>
          </p:nvSpPr>
          <p:spPr>
            <a:xfrm>
              <a:off x="-1586351" y="2087596"/>
              <a:ext cx="1143001" cy="236504"/>
            </a:xfrm>
            <a:prstGeom prst="rect">
              <a:avLst/>
            </a:prstGeom>
            <a:ln w="34925" cmpd="dbl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700" i="1" dirty="0" smtClean="0">
                  <a:solidFill>
                    <a:schemeClr val="tx1"/>
                  </a:solidFill>
                </a:rPr>
                <a:t>State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-1586351" y="2330410"/>
              <a:ext cx="1143001" cy="292967"/>
            </a:xfrm>
            <a:prstGeom prst="rect">
              <a:avLst/>
            </a:prstGeom>
            <a:solidFill>
              <a:schemeClr val="bg1"/>
            </a:solidFill>
            <a:ln w="34925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r>
                <a:rPr lang="en-US" sz="1200" i="1" u="dash" dirty="0" smtClean="0">
                  <a:solidFill>
                    <a:schemeClr val="tx1"/>
                  </a:solidFill>
                </a:rPr>
                <a:t>State Name</a:t>
              </a:r>
            </a:p>
          </p:txBody>
        </p:sp>
      </p:grpSp>
      <p:sp>
        <p:nvSpPr>
          <p:cNvPr id="114" name="Diamond 113"/>
          <p:cNvSpPr/>
          <p:nvPr/>
        </p:nvSpPr>
        <p:spPr>
          <a:xfrm>
            <a:off x="5257800" y="2800350"/>
            <a:ext cx="685800" cy="381000"/>
          </a:xfrm>
          <a:prstGeom prst="diamo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0" tIns="45710" rIns="91420" bIns="45710" rtlCol="0" anchor="ctr">
            <a:noAutofit/>
          </a:bodyPr>
          <a:lstStyle/>
          <a:p>
            <a:pPr algn="ctr"/>
            <a:r>
              <a:rPr lang="en-US" sz="600" dirty="0" smtClean="0"/>
              <a:t>Lives</a:t>
            </a:r>
            <a:endParaRPr lang="en-US" sz="600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1520112" y="3638550"/>
            <a:ext cx="2220686" cy="782320"/>
            <a:chOff x="813163" y="3016635"/>
            <a:chExt cx="2220686" cy="782320"/>
          </a:xfrm>
        </p:grpSpPr>
        <p:sp>
          <p:nvSpPr>
            <p:cNvPr id="115" name="Diamond 114"/>
            <p:cNvSpPr/>
            <p:nvPr/>
          </p:nvSpPr>
          <p:spPr>
            <a:xfrm>
              <a:off x="1575163" y="3473835"/>
              <a:ext cx="620486" cy="325120"/>
            </a:xfrm>
            <a:prstGeom prst="diamond">
              <a:avLst/>
            </a:prstGeom>
            <a:ln w="41275" cmpd="dbl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0" tIns="45710" rIns="91420" bIns="45710" rtlCol="0" anchor="ctr">
              <a:noAutofit/>
            </a:bodyPr>
            <a:lstStyle/>
            <a:p>
              <a:pPr algn="ctr"/>
              <a:r>
                <a:rPr lang="en-US" sz="700" dirty="0" smtClean="0"/>
                <a:t>In</a:t>
              </a:r>
              <a:endParaRPr lang="en-US" sz="700" dirty="0"/>
            </a:p>
          </p:txBody>
        </p:sp>
        <p:sp>
          <p:nvSpPr>
            <p:cNvPr id="116" name="Diamond 115"/>
            <p:cNvSpPr/>
            <p:nvPr/>
          </p:nvSpPr>
          <p:spPr>
            <a:xfrm>
              <a:off x="813163" y="3050502"/>
              <a:ext cx="558437" cy="270933"/>
            </a:xfrm>
            <a:prstGeom prst="diamond">
              <a:avLst/>
            </a:prstGeom>
            <a:ln w="41275" cmpd="dbl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0" tIns="45710" rIns="91420" bIns="45710" rtlCol="0" anchor="ctr">
              <a:noAutofit/>
            </a:bodyPr>
            <a:lstStyle/>
            <a:p>
              <a:pPr algn="ctr"/>
              <a:r>
                <a:rPr lang="en-US" sz="700" dirty="0" smtClean="0"/>
                <a:t>In</a:t>
              </a:r>
              <a:endParaRPr lang="en-US" sz="700" dirty="0"/>
            </a:p>
          </p:txBody>
        </p:sp>
        <p:sp>
          <p:nvSpPr>
            <p:cNvPr id="117" name="Diamond 116"/>
            <p:cNvSpPr/>
            <p:nvPr/>
          </p:nvSpPr>
          <p:spPr>
            <a:xfrm>
              <a:off x="2413363" y="3016635"/>
              <a:ext cx="620486" cy="344824"/>
            </a:xfrm>
            <a:prstGeom prst="diamond">
              <a:avLst/>
            </a:prstGeom>
            <a:ln w="41275" cmpd="dbl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0" tIns="45710" rIns="91420" bIns="45710" rtlCol="0" anchor="ctr">
              <a:noAutofit/>
            </a:bodyPr>
            <a:lstStyle/>
            <a:p>
              <a:pPr algn="ctr"/>
              <a:r>
                <a:rPr lang="en-US" sz="700" dirty="0" smtClean="0"/>
                <a:t>In</a:t>
              </a:r>
              <a:endParaRPr lang="en-US" sz="700" dirty="0"/>
            </a:p>
          </p:txBody>
        </p:sp>
      </p:grpSp>
      <p:cxnSp>
        <p:nvCxnSpPr>
          <p:cNvPr id="118" name="Straight Connector 117"/>
          <p:cNvCxnSpPr/>
          <p:nvPr/>
        </p:nvCxnSpPr>
        <p:spPr>
          <a:xfrm rot="16200000" flipH="1">
            <a:off x="1700481" y="3573567"/>
            <a:ext cx="186268" cy="1143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>
            <a:off x="1677955" y="4050574"/>
            <a:ext cx="228600" cy="14152"/>
          </a:xfrm>
          <a:prstGeom prst="line">
            <a:avLst/>
          </a:prstGeom>
          <a:ln w="44450" cmpd="dbl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0800000" flipV="1">
            <a:off x="2902599" y="4256040"/>
            <a:ext cx="217715" cy="2269"/>
          </a:xfrm>
          <a:prstGeom prst="line">
            <a:avLst/>
          </a:prstGeom>
          <a:ln w="44450" cmpd="dbl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3013633" y="3105150"/>
            <a:ext cx="868679" cy="379307"/>
            <a:chOff x="1219199" y="1428750"/>
            <a:chExt cx="1143001" cy="533400"/>
          </a:xfrm>
        </p:grpSpPr>
        <p:sp>
          <p:nvSpPr>
            <p:cNvPr id="135" name="Rectangle 134"/>
            <p:cNvSpPr/>
            <p:nvPr/>
          </p:nvSpPr>
          <p:spPr>
            <a:xfrm>
              <a:off x="1219199" y="1428750"/>
              <a:ext cx="1143001" cy="236504"/>
            </a:xfrm>
            <a:prstGeom prst="rect">
              <a:avLst/>
            </a:prstGeom>
            <a:ln w="34925" cmpd="dbl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700" i="1" dirty="0" smtClean="0">
                  <a:solidFill>
                    <a:schemeClr val="tx1"/>
                  </a:solidFill>
                </a:rPr>
                <a:t>Street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19199" y="1669183"/>
              <a:ext cx="1143001" cy="292967"/>
            </a:xfrm>
            <a:prstGeom prst="rect">
              <a:avLst/>
            </a:prstGeom>
            <a:solidFill>
              <a:schemeClr val="bg1"/>
            </a:solidFill>
            <a:ln w="34925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r>
                <a:rPr lang="en-US" sz="800" i="1" u="dashHeavy" dirty="0" smtClean="0">
                  <a:solidFill>
                    <a:schemeClr val="tx1"/>
                  </a:solidFill>
                </a:rPr>
                <a:t>Street Name</a:t>
              </a:r>
            </a:p>
          </p:txBody>
        </p:sp>
      </p:grpSp>
      <p:cxnSp>
        <p:nvCxnSpPr>
          <p:cNvPr id="137" name="Straight Connector 136"/>
          <p:cNvCxnSpPr/>
          <p:nvPr/>
        </p:nvCxnSpPr>
        <p:spPr>
          <a:xfrm rot="5400000">
            <a:off x="3362218" y="3552794"/>
            <a:ext cx="154093" cy="17418"/>
          </a:xfrm>
          <a:prstGeom prst="line">
            <a:avLst/>
          </a:prstGeom>
          <a:ln w="44450" cmpd="dbl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6200000" flipH="1">
            <a:off x="3351779" y="4062149"/>
            <a:ext cx="188576" cy="31025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0800000">
            <a:off x="2126446" y="4256042"/>
            <a:ext cx="155666" cy="2269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03" idx="1"/>
            <a:endCxn id="100" idx="2"/>
          </p:cNvCxnSpPr>
          <p:nvPr/>
        </p:nvCxnSpPr>
        <p:spPr>
          <a:xfrm rot="10800000">
            <a:off x="2895601" y="2266950"/>
            <a:ext cx="910513" cy="199506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5" idx="1"/>
            <a:endCxn id="103" idx="3"/>
          </p:cNvCxnSpPr>
          <p:nvPr/>
        </p:nvCxnSpPr>
        <p:spPr>
          <a:xfrm rot="10800000" flipV="1">
            <a:off x="4720513" y="1971438"/>
            <a:ext cx="304800" cy="495018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03" idx="2"/>
            <a:endCxn id="135" idx="0"/>
          </p:cNvCxnSpPr>
          <p:nvPr/>
        </p:nvCxnSpPr>
        <p:spPr>
          <a:xfrm rot="5400000">
            <a:off x="3636049" y="2477885"/>
            <a:ext cx="439189" cy="81534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36" idx="3"/>
            <a:endCxn id="114" idx="1"/>
          </p:cNvCxnSpPr>
          <p:nvPr/>
        </p:nvCxnSpPr>
        <p:spPr>
          <a:xfrm flipV="1">
            <a:off x="3882312" y="2990850"/>
            <a:ext cx="1375488" cy="38944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9" idx="2"/>
            <a:endCxn id="114" idx="3"/>
          </p:cNvCxnSpPr>
          <p:nvPr/>
        </p:nvCxnSpPr>
        <p:spPr>
          <a:xfrm rot="5400000">
            <a:off x="6300496" y="2214854"/>
            <a:ext cx="419100" cy="113289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23" idx="3"/>
            <a:endCxn id="57" idx="1"/>
          </p:cNvCxnSpPr>
          <p:nvPr/>
        </p:nvCxnSpPr>
        <p:spPr>
          <a:xfrm>
            <a:off x="4872912" y="772045"/>
            <a:ext cx="1736272" cy="794828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iamond 122"/>
          <p:cNvSpPr/>
          <p:nvPr/>
        </p:nvSpPr>
        <p:spPr>
          <a:xfrm>
            <a:off x="3806112" y="572539"/>
            <a:ext cx="1066800" cy="399011"/>
          </a:xfrm>
          <a:prstGeom prst="diamo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0" tIns="45710" rIns="91420" bIns="45710" rtlCol="0" anchor="ctr">
            <a:normAutofit fontScale="32500" lnSpcReduction="20000"/>
          </a:bodyPr>
          <a:lstStyle/>
          <a:p>
            <a:pPr algn="ctr"/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138" name="Diamond 137"/>
          <p:cNvSpPr/>
          <p:nvPr/>
        </p:nvSpPr>
        <p:spPr>
          <a:xfrm>
            <a:off x="2209800" y="2629939"/>
            <a:ext cx="1066800" cy="399011"/>
          </a:xfrm>
          <a:prstGeom prst="diamo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0" tIns="45710" rIns="91420" bIns="45710" rtlCol="0" anchor="ctr">
            <a:noAutofit/>
          </a:bodyPr>
          <a:lstStyle/>
          <a:p>
            <a:pPr algn="ctr"/>
            <a:r>
              <a:rPr lang="en-US" sz="800" dirty="0" smtClean="0"/>
              <a:t>Wishes</a:t>
            </a:r>
            <a:endParaRPr lang="en-US" sz="800" dirty="0"/>
          </a:p>
        </p:txBody>
      </p:sp>
      <p:cxnSp>
        <p:nvCxnSpPr>
          <p:cNvPr id="148" name="Straight Connector 147"/>
          <p:cNvCxnSpPr>
            <a:stCxn id="123" idx="2"/>
          </p:cNvCxnSpPr>
          <p:nvPr/>
        </p:nvCxnSpPr>
        <p:spPr>
          <a:xfrm rot="5400000">
            <a:off x="3628837" y="784155"/>
            <a:ext cx="523280" cy="89807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3276601" y="133350"/>
            <a:ext cx="5638799" cy="3200400"/>
            <a:chOff x="2442289" y="-19050"/>
            <a:chExt cx="5638799" cy="3200400"/>
          </a:xfrm>
        </p:grpSpPr>
        <p:grpSp>
          <p:nvGrpSpPr>
            <p:cNvPr id="98" name="Group 97"/>
            <p:cNvGrpSpPr/>
            <p:nvPr/>
          </p:nvGrpSpPr>
          <p:grpSpPr>
            <a:xfrm>
              <a:off x="4191000" y="-19050"/>
              <a:ext cx="3890088" cy="3200400"/>
              <a:chOff x="1143006" y="375047"/>
              <a:chExt cx="6688217" cy="4125516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3724188" y="1750220"/>
                <a:ext cx="307732" cy="183664"/>
              </a:xfrm>
              <a:prstGeom prst="triangl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lIns="91420" tIns="45710" rIns="91420" bIns="4571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>
                <a:stCxn id="9" idx="0"/>
                <a:endCxn id="70" idx="2"/>
              </p:cNvCxnSpPr>
              <p:nvPr/>
            </p:nvCxnSpPr>
            <p:spPr>
              <a:xfrm rot="5400000" flipH="1" flipV="1">
                <a:off x="3784237" y="1647585"/>
                <a:ext cx="196454" cy="8818"/>
              </a:xfrm>
              <a:prstGeom prst="line">
                <a:avLst/>
              </a:prstGeom>
              <a:ln w="44450" cmpd="dbl"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57" idx="0"/>
                <a:endCxn id="9" idx="4"/>
              </p:cNvCxnSpPr>
              <p:nvPr/>
            </p:nvCxnSpPr>
            <p:spPr>
              <a:xfrm rot="16200000" flipV="1">
                <a:off x="4258755" y="1707050"/>
                <a:ext cx="180666" cy="634333"/>
              </a:xfrm>
              <a:prstGeom prst="lin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64" idx="0"/>
                <a:endCxn id="9" idx="2"/>
              </p:cNvCxnSpPr>
              <p:nvPr/>
            </p:nvCxnSpPr>
            <p:spPr>
              <a:xfrm rot="5400000" flipH="1" flipV="1">
                <a:off x="2729027" y="1147964"/>
                <a:ext cx="209241" cy="1781082"/>
              </a:xfrm>
              <a:prstGeom prst="line">
                <a:avLst/>
              </a:prstGeo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0" name="Group 59"/>
              <p:cNvGrpSpPr/>
              <p:nvPr/>
            </p:nvGrpSpPr>
            <p:grpSpPr>
              <a:xfrm>
                <a:off x="3866153" y="2114550"/>
                <a:ext cx="1606883" cy="1403748"/>
                <a:chOff x="6561219" y="685800"/>
                <a:chExt cx="1683400" cy="3453761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6561219" y="685800"/>
                  <a:ext cx="1676399" cy="53340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en-US" sz="700" i="1" dirty="0" smtClean="0">
                      <a:solidFill>
                        <a:schemeClr val="tx1"/>
                      </a:solidFill>
                    </a:rPr>
                    <a:t>Customer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6561219" y="1228063"/>
                  <a:ext cx="1683400" cy="291149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r>
                    <a:rPr lang="en-US" sz="700" i="1" u="sng" dirty="0" smtClean="0">
                      <a:solidFill>
                        <a:schemeClr val="tx1"/>
                      </a:solidFill>
                    </a:rPr>
                    <a:t>Customer </a:t>
                  </a:r>
                  <a:r>
                    <a:rPr lang="en-US" sz="700" i="1" u="sng" dirty="0" smtClean="0">
                      <a:solidFill>
                        <a:schemeClr val="tx1"/>
                      </a:solidFill>
                    </a:rPr>
                    <a:t>ID</a:t>
                  </a:r>
                  <a:endParaRPr lang="en-US" sz="700" i="1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sz="700" i="1" dirty="0" smtClean="0">
                      <a:solidFill>
                        <a:schemeClr val="tx1"/>
                      </a:solidFill>
                    </a:rPr>
                    <a:t>Gender</a:t>
                  </a:r>
                </a:p>
                <a:p>
                  <a:r>
                    <a:rPr lang="en-US" sz="700" i="1" dirty="0" smtClean="0">
                      <a:solidFill>
                        <a:schemeClr val="tx1"/>
                      </a:solidFill>
                    </a:rPr>
                    <a:t>Date of Birth</a:t>
                  </a:r>
                </a:p>
                <a:p>
                  <a:r>
                    <a:rPr lang="en-US" sz="700" i="1" dirty="0" smtClean="0">
                      <a:solidFill>
                        <a:schemeClr val="tx1"/>
                      </a:solidFill>
                    </a:rPr>
                    <a:t>Age()</a:t>
                  </a:r>
                </a:p>
                <a:p>
                  <a:r>
                    <a:rPr lang="en-US" sz="700" i="1" dirty="0" smtClean="0">
                      <a:solidFill>
                        <a:schemeClr val="tx1"/>
                      </a:solidFill>
                    </a:rPr>
                    <a:t>Cumulative </a:t>
                  </a:r>
                  <a:r>
                    <a:rPr lang="en-US" sz="700" i="1" dirty="0" smtClean="0">
                      <a:solidFill>
                        <a:schemeClr val="tx1"/>
                      </a:solidFill>
                    </a:rPr>
                    <a:t>Points</a:t>
                  </a:r>
                </a:p>
                <a:p>
                  <a:r>
                    <a:rPr lang="en-US" sz="700" i="1" dirty="0" smtClean="0">
                      <a:solidFill>
                        <a:schemeClr val="tx1"/>
                      </a:solidFill>
                    </a:rPr>
                    <a:t>Rank ()</a:t>
                  </a:r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1143006" y="2143126"/>
                <a:ext cx="1600199" cy="982265"/>
                <a:chOff x="5943599" y="615490"/>
                <a:chExt cx="1676399" cy="2416741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5943599" y="615490"/>
                  <a:ext cx="1676399" cy="5334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en-US" sz="700" i="1" dirty="0" smtClean="0">
                      <a:solidFill>
                        <a:schemeClr val="tx1"/>
                      </a:solidFill>
                    </a:rPr>
                    <a:t>Service Provider</a:t>
                  </a: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5943601" y="1157748"/>
                  <a:ext cx="1653989" cy="187448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r>
                    <a:rPr lang="en-US" sz="700" i="1" u="sng" dirty="0" smtClean="0">
                      <a:solidFill>
                        <a:schemeClr val="tx1"/>
                      </a:solidFill>
                    </a:rPr>
                    <a:t>Service Provider </a:t>
                  </a:r>
                  <a:r>
                    <a:rPr lang="en-US" sz="700" i="1" u="sng" dirty="0" smtClean="0">
                      <a:solidFill>
                        <a:schemeClr val="tx1"/>
                      </a:solidFill>
                    </a:rPr>
                    <a:t>ID</a:t>
                  </a:r>
                  <a:endParaRPr lang="en-US" sz="700" i="1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sz="700" i="1" dirty="0" smtClean="0">
                      <a:solidFill>
                        <a:schemeClr val="tx1"/>
                      </a:solidFill>
                    </a:rPr>
                    <a:t>Rating ()</a:t>
                  </a:r>
                </a:p>
                <a:p>
                  <a:r>
                    <a:rPr lang="en-US" sz="700" i="1" dirty="0" smtClean="0">
                      <a:solidFill>
                        <a:schemeClr val="tx1"/>
                      </a:solidFill>
                    </a:rPr>
                    <a:t>Webpage</a:t>
                  </a: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3086770" y="375047"/>
                <a:ext cx="1600203" cy="1178719"/>
                <a:chOff x="6702663" y="202450"/>
                <a:chExt cx="1676402" cy="2900096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6702663" y="202450"/>
                  <a:ext cx="1676397" cy="5334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en-US" sz="700" i="1" dirty="0" smtClean="0">
                      <a:solidFill>
                        <a:schemeClr val="tx1"/>
                      </a:solidFill>
                    </a:rPr>
                    <a:t>User</a:t>
                  </a: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6702667" y="685799"/>
                  <a:ext cx="1676398" cy="241674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r>
                    <a:rPr lang="en-US" sz="700" i="1" u="sng" dirty="0" smtClean="0">
                      <a:solidFill>
                        <a:schemeClr val="tx1"/>
                      </a:solidFill>
                    </a:rPr>
                    <a:t>User ID</a:t>
                  </a:r>
                </a:p>
                <a:p>
                  <a:r>
                    <a:rPr lang="en-US" sz="700" i="1" dirty="0" smtClean="0">
                      <a:solidFill>
                        <a:schemeClr val="tx1"/>
                      </a:solidFill>
                    </a:rPr>
                    <a:t>Login ID</a:t>
                  </a:r>
                </a:p>
                <a:p>
                  <a:r>
                    <a:rPr lang="en-US" sz="700" i="1" dirty="0" smtClean="0">
                      <a:solidFill>
                        <a:schemeClr val="tx1"/>
                      </a:solidFill>
                    </a:rPr>
                    <a:t>Password</a:t>
                  </a:r>
                </a:p>
                <a:p>
                  <a:r>
                    <a:rPr lang="en-US" sz="700" i="1" dirty="0" smtClean="0">
                      <a:solidFill>
                        <a:schemeClr val="tx1"/>
                      </a:solidFill>
                    </a:rPr>
                    <a:t>Name</a:t>
                  </a:r>
                  <a:endParaRPr lang="en-US" sz="700" i="1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sz="700" i="1" dirty="0" smtClean="0">
                      <a:solidFill>
                        <a:schemeClr val="tx1"/>
                      </a:solidFill>
                    </a:rPr>
                    <a:t>E-mail </a:t>
                  </a:r>
                  <a:r>
                    <a:rPr lang="en-US" sz="700" i="1" dirty="0" smtClean="0">
                      <a:solidFill>
                        <a:schemeClr val="tx1"/>
                      </a:solidFill>
                    </a:rPr>
                    <a:t>ID</a:t>
                  </a:r>
                  <a:endParaRPr lang="en-US" sz="700" i="1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sz="700" i="1" dirty="0" smtClean="0">
                      <a:solidFill>
                        <a:schemeClr val="tx1"/>
                      </a:solidFill>
                    </a:rPr>
                    <a:t>Photograph</a:t>
                  </a:r>
                </a:p>
                <a:p>
                  <a:r>
                    <a:rPr lang="en-US" sz="700" i="1" dirty="0" smtClean="0">
                      <a:solidFill>
                        <a:schemeClr val="tx1"/>
                      </a:solidFill>
                    </a:rPr>
                    <a:t>Contact Number</a:t>
                  </a:r>
                </a:p>
              </p:txBody>
            </p:sp>
          </p:grpSp>
          <p:sp>
            <p:nvSpPr>
              <p:cNvPr id="75" name="Diamond 74"/>
              <p:cNvSpPr/>
              <p:nvPr/>
            </p:nvSpPr>
            <p:spPr>
              <a:xfrm>
                <a:off x="6383424" y="3125391"/>
                <a:ext cx="1447799" cy="514350"/>
              </a:xfrm>
              <a:prstGeom prst="diamond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91420" tIns="45710" rIns="91420" bIns="45710" rtlCol="0" anchor="ctr">
                <a:normAutofit fontScale="25000" lnSpcReduction="20000"/>
              </a:bodyPr>
              <a:lstStyle/>
              <a:p>
                <a:pPr algn="ctr"/>
                <a:r>
                  <a:rPr lang="en-US" dirty="0" smtClean="0"/>
                  <a:t>Message</a:t>
                </a:r>
                <a:endParaRPr lang="en-US" dirty="0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5466351" y="2945897"/>
                <a:ext cx="1179097" cy="279768"/>
                <a:chOff x="5466347" y="2945891"/>
                <a:chExt cx="1179096" cy="279768"/>
              </a:xfrm>
            </p:grpSpPr>
            <p:cxnSp>
              <p:nvCxnSpPr>
                <p:cNvPr id="77" name="Straight Connector 76"/>
                <p:cNvCxnSpPr/>
                <p:nvPr/>
              </p:nvCxnSpPr>
              <p:spPr>
                <a:xfrm rot="10800000">
                  <a:off x="5466347" y="3223612"/>
                  <a:ext cx="1179096" cy="204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5703603" y="2945891"/>
                  <a:ext cx="810826" cy="277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i="1" dirty="0"/>
                    <a:t>Sender</a:t>
                  </a:r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5466350" y="3518298"/>
                <a:ext cx="1310104" cy="294680"/>
                <a:chOff x="5466350" y="3518298"/>
                <a:chExt cx="1310104" cy="294680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 rot="10800000" flipV="1">
                  <a:off x="5466350" y="3518298"/>
                  <a:ext cx="1310104" cy="32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/>
                <p:cNvSpPr txBox="1"/>
                <p:nvPr/>
              </p:nvSpPr>
              <p:spPr>
                <a:xfrm>
                  <a:off x="5694951" y="3535257"/>
                  <a:ext cx="926581" cy="277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i="1" dirty="0"/>
                    <a:t>Receiver</a:t>
                  </a:r>
                </a:p>
              </p:txBody>
            </p:sp>
          </p:grpSp>
          <p:cxnSp>
            <p:nvCxnSpPr>
              <p:cNvPr id="90" name="Straight Connector 89"/>
              <p:cNvCxnSpPr>
                <a:stCxn id="75" idx="2"/>
                <a:endCxn id="91" idx="0"/>
              </p:cNvCxnSpPr>
              <p:nvPr/>
            </p:nvCxnSpPr>
            <p:spPr>
              <a:xfrm rot="16200000" flipH="1">
                <a:off x="6971942" y="3775121"/>
                <a:ext cx="369689" cy="9892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6645444" y="4009430"/>
                <a:ext cx="1121611" cy="49113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r>
                  <a:rPr lang="en-US" sz="700" i="1" dirty="0" smtClean="0">
                    <a:solidFill>
                      <a:schemeClr val="tx1"/>
                    </a:solidFill>
                  </a:rPr>
                  <a:t>Content</a:t>
                </a:r>
                <a:endParaRPr lang="en-US" sz="700" i="1" dirty="0" smtClean="0">
                  <a:solidFill>
                    <a:schemeClr val="tx1"/>
                  </a:solidFill>
                </a:endParaRPr>
              </a:p>
              <a:p>
                <a:r>
                  <a:rPr lang="en-US" sz="700" i="1" dirty="0" smtClean="0">
                    <a:solidFill>
                      <a:schemeClr val="tx1"/>
                    </a:solidFill>
                  </a:rPr>
                  <a:t>Timestamp</a:t>
                </a:r>
              </a:p>
            </p:txBody>
          </p:sp>
        </p:grpSp>
        <p:cxnSp>
          <p:nvCxnSpPr>
            <p:cNvPr id="149" name="Straight Connector 148"/>
            <p:cNvCxnSpPr>
              <a:stCxn id="59" idx="2"/>
              <a:endCxn id="138" idx="3"/>
            </p:cNvCxnSpPr>
            <p:nvPr/>
          </p:nvCxnSpPr>
          <p:spPr>
            <a:xfrm rot="5400000">
              <a:off x="4213387" y="648251"/>
              <a:ext cx="257695" cy="3799892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Straight Connector 149"/>
          <p:cNvCxnSpPr>
            <a:stCxn id="138" idx="0"/>
            <a:endCxn id="100" idx="2"/>
          </p:cNvCxnSpPr>
          <p:nvPr/>
        </p:nvCxnSpPr>
        <p:spPr>
          <a:xfrm rot="5400000" flipH="1" flipV="1">
            <a:off x="2637906" y="2372245"/>
            <a:ext cx="362989" cy="15240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7" idx="0"/>
            <a:endCxn id="65" idx="3"/>
          </p:cNvCxnSpPr>
          <p:nvPr/>
        </p:nvCxnSpPr>
        <p:spPr>
          <a:xfrm rot="16200000" flipV="1">
            <a:off x="5576250" y="2338789"/>
            <a:ext cx="1268101" cy="53340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59" idx="2"/>
            <a:endCxn id="167" idx="3"/>
          </p:cNvCxnSpPr>
          <p:nvPr/>
        </p:nvCxnSpPr>
        <p:spPr>
          <a:xfrm rot="5400000">
            <a:off x="6609799" y="2972351"/>
            <a:ext cx="867295" cy="6609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Diamond 166"/>
          <p:cNvSpPr/>
          <p:nvPr/>
        </p:nvSpPr>
        <p:spPr>
          <a:xfrm>
            <a:off x="5943600" y="3239539"/>
            <a:ext cx="1066800" cy="399011"/>
          </a:xfrm>
          <a:prstGeom prst="diamo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0" tIns="45710" rIns="91420" bIns="45710" rtlCol="0" anchor="ctr">
            <a:noAutofit/>
          </a:bodyPr>
          <a:lstStyle/>
          <a:p>
            <a:pPr algn="ctr"/>
            <a:r>
              <a:rPr lang="en-US" sz="800" dirty="0" smtClean="0"/>
              <a:t>Q &amp; A</a:t>
            </a:r>
            <a:endParaRPr lang="en-US" sz="800" dirty="0"/>
          </a:p>
        </p:txBody>
      </p:sp>
      <p:cxnSp>
        <p:nvCxnSpPr>
          <p:cNvPr id="175" name="Straight Connector 174"/>
          <p:cNvCxnSpPr>
            <a:stCxn id="167" idx="1"/>
            <a:endCxn id="79" idx="0"/>
          </p:cNvCxnSpPr>
          <p:nvPr/>
        </p:nvCxnSpPr>
        <p:spPr>
          <a:xfrm rot="10800000" flipV="1">
            <a:off x="5676900" y="3439045"/>
            <a:ext cx="266700" cy="675280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5257800" y="4114325"/>
            <a:ext cx="838200" cy="591025"/>
            <a:chOff x="1219200" y="1428751"/>
            <a:chExt cx="1029369" cy="831130"/>
          </a:xfrm>
        </p:grpSpPr>
        <p:sp>
          <p:nvSpPr>
            <p:cNvPr id="79" name="Rectangle 78"/>
            <p:cNvSpPr/>
            <p:nvPr/>
          </p:nvSpPr>
          <p:spPr>
            <a:xfrm>
              <a:off x="1219200" y="1428751"/>
              <a:ext cx="1029368" cy="2143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700" i="1" dirty="0" smtClean="0">
                  <a:solidFill>
                    <a:schemeClr val="tx1"/>
                  </a:solidFill>
                </a:rPr>
                <a:t>Question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219200" y="1643064"/>
              <a:ext cx="1029369" cy="6168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r>
                <a:rPr lang="en-US" sz="700" i="1" u="sng" dirty="0" smtClean="0">
                  <a:solidFill>
                    <a:schemeClr val="tx1"/>
                  </a:solidFill>
                </a:rPr>
                <a:t>Question ID</a:t>
              </a:r>
            </a:p>
            <a:p>
              <a:r>
                <a:rPr lang="en-US" sz="700" i="1" dirty="0" smtClean="0">
                  <a:solidFill>
                    <a:schemeClr val="tx1"/>
                  </a:solidFill>
                </a:rPr>
                <a:t>Description</a:t>
              </a:r>
            </a:p>
            <a:p>
              <a:r>
                <a:rPr lang="en-US" sz="700" i="1" dirty="0" smtClean="0">
                  <a:solidFill>
                    <a:schemeClr val="tx1"/>
                  </a:solidFill>
                </a:rPr>
                <a:t>Timestamp</a:t>
              </a:r>
            </a:p>
          </p:txBody>
        </p:sp>
      </p:grpSp>
      <p:cxnSp>
        <p:nvCxnSpPr>
          <p:cNvPr id="141" name="Straight Connector 140"/>
          <p:cNvCxnSpPr>
            <a:stCxn id="267" idx="1"/>
            <a:endCxn id="80" idx="3"/>
          </p:cNvCxnSpPr>
          <p:nvPr/>
        </p:nvCxnSpPr>
        <p:spPr>
          <a:xfrm rot="10800000">
            <a:off x="6096000" y="4486038"/>
            <a:ext cx="533400" cy="87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221" idx="1"/>
            <a:endCxn id="267" idx="3"/>
          </p:cNvCxnSpPr>
          <p:nvPr/>
        </p:nvCxnSpPr>
        <p:spPr>
          <a:xfrm rot="10800000" flipV="1">
            <a:off x="7315200" y="4486036"/>
            <a:ext cx="308066" cy="874"/>
          </a:xfrm>
          <a:prstGeom prst="line">
            <a:avLst/>
          </a:prstGeom>
          <a:ln w="44450" cmpd="dbl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92" idx="0"/>
            <a:endCxn id="167" idx="3"/>
          </p:cNvCxnSpPr>
          <p:nvPr/>
        </p:nvCxnSpPr>
        <p:spPr>
          <a:xfrm rot="16200000" flipV="1">
            <a:off x="7158298" y="3291148"/>
            <a:ext cx="656705" cy="95250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Diamond 153"/>
          <p:cNvSpPr/>
          <p:nvPr/>
        </p:nvSpPr>
        <p:spPr>
          <a:xfrm>
            <a:off x="8077200" y="1639339"/>
            <a:ext cx="842088" cy="399011"/>
          </a:xfrm>
          <a:prstGeom prst="diamo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0" tIns="45710" rIns="91420" bIns="45710" rtlCol="0" anchor="ctr">
            <a:normAutofit fontScale="40000" lnSpcReduction="20000"/>
          </a:bodyPr>
          <a:lstStyle/>
          <a:p>
            <a:pPr algn="ctr"/>
            <a:r>
              <a:rPr lang="en-US" dirty="0" smtClean="0"/>
              <a:t>Friend</a:t>
            </a:r>
            <a:endParaRPr lang="en-US" dirty="0"/>
          </a:p>
        </p:txBody>
      </p:sp>
      <p:cxnSp>
        <p:nvCxnSpPr>
          <p:cNvPr id="156" name="Straight Connector 155"/>
          <p:cNvCxnSpPr/>
          <p:nvPr/>
        </p:nvCxnSpPr>
        <p:spPr>
          <a:xfrm rot="10800000" flipV="1">
            <a:off x="7543801" y="1733548"/>
            <a:ext cx="762001" cy="3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10800000">
            <a:off x="7543800" y="1962150"/>
            <a:ext cx="762000" cy="1588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2362200" y="133350"/>
            <a:ext cx="930730" cy="762000"/>
            <a:chOff x="1219199" y="1428750"/>
            <a:chExt cx="1143002" cy="921659"/>
          </a:xfrm>
        </p:grpSpPr>
        <p:sp>
          <p:nvSpPr>
            <p:cNvPr id="179" name="Rectangle 178"/>
            <p:cNvSpPr/>
            <p:nvPr/>
          </p:nvSpPr>
          <p:spPr>
            <a:xfrm>
              <a:off x="1219200" y="1428750"/>
              <a:ext cx="1143001" cy="236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700" i="1" dirty="0" smtClean="0">
                  <a:solidFill>
                    <a:schemeClr val="tx1"/>
                  </a:solidFill>
                </a:rPr>
                <a:t>Review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219199" y="1669183"/>
              <a:ext cx="1143001" cy="6812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r>
                <a:rPr lang="en-US" sz="700" i="1" u="sng" dirty="0" smtClean="0">
                  <a:solidFill>
                    <a:schemeClr val="tx1"/>
                  </a:solidFill>
                </a:rPr>
                <a:t>Review ID</a:t>
              </a:r>
            </a:p>
            <a:p>
              <a:pPr lvl="0"/>
              <a:r>
                <a:rPr lang="en-US" sz="700" i="1" dirty="0" smtClean="0">
                  <a:solidFill>
                    <a:prstClr val="black"/>
                  </a:solidFill>
                </a:rPr>
                <a:t>Content</a:t>
              </a:r>
            </a:p>
            <a:p>
              <a:pPr lvl="0"/>
              <a:r>
                <a:rPr lang="en-US" sz="700" i="1" dirty="0" smtClean="0">
                  <a:solidFill>
                    <a:prstClr val="black"/>
                  </a:solidFill>
                </a:rPr>
                <a:t> Rating</a:t>
              </a:r>
            </a:p>
            <a:p>
              <a:pPr lvl="0"/>
              <a:r>
                <a:rPr lang="en-US" sz="700" i="1" dirty="0" smtClean="0">
                  <a:solidFill>
                    <a:prstClr val="black"/>
                  </a:solidFill>
                </a:rPr>
                <a:t>Timestamp</a:t>
              </a:r>
              <a:endParaRPr lang="en-US" sz="700" i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5" name="Diamond 184"/>
          <p:cNvSpPr/>
          <p:nvPr/>
        </p:nvSpPr>
        <p:spPr>
          <a:xfrm>
            <a:off x="3810000" y="57150"/>
            <a:ext cx="1066800" cy="399011"/>
          </a:xfrm>
          <a:prstGeom prst="diamo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0" tIns="45710" rIns="91420" bIns="45710" rtlCol="0" anchor="ctr">
            <a:normAutofit fontScale="40000" lnSpcReduction="20000"/>
          </a:bodyPr>
          <a:lstStyle/>
          <a:p>
            <a:pPr algn="ctr"/>
            <a:r>
              <a:rPr lang="en-US" dirty="0" smtClean="0"/>
              <a:t>Vote</a:t>
            </a:r>
            <a:endParaRPr lang="en-US" dirty="0"/>
          </a:p>
        </p:txBody>
      </p:sp>
      <p:cxnSp>
        <p:nvCxnSpPr>
          <p:cNvPr id="186" name="Straight Connector 185"/>
          <p:cNvCxnSpPr>
            <a:stCxn id="185" idx="3"/>
            <a:endCxn id="57" idx="1"/>
          </p:cNvCxnSpPr>
          <p:nvPr/>
        </p:nvCxnSpPr>
        <p:spPr>
          <a:xfrm>
            <a:off x="4876800" y="256656"/>
            <a:ext cx="1732384" cy="131021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9" idx="3"/>
            <a:endCxn id="185" idx="1"/>
          </p:cNvCxnSpPr>
          <p:nvPr/>
        </p:nvCxnSpPr>
        <p:spPr>
          <a:xfrm>
            <a:off x="3292930" y="231117"/>
            <a:ext cx="517070" cy="25539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5181600" y="179070"/>
            <a:ext cx="762000" cy="25908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700" i="1" dirty="0" smtClean="0">
                <a:solidFill>
                  <a:schemeClr val="tx1"/>
                </a:solidFill>
              </a:rPr>
              <a:t>Type -Up/Down</a:t>
            </a:r>
          </a:p>
        </p:txBody>
      </p:sp>
      <p:cxnSp>
        <p:nvCxnSpPr>
          <p:cNvPr id="194" name="Straight Connector 193"/>
          <p:cNvCxnSpPr>
            <a:stCxn id="185" idx="3"/>
            <a:endCxn id="193" idx="1"/>
          </p:cNvCxnSpPr>
          <p:nvPr/>
        </p:nvCxnSpPr>
        <p:spPr>
          <a:xfrm>
            <a:off x="4876800" y="256656"/>
            <a:ext cx="304800" cy="519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80" idx="3"/>
            <a:endCxn id="123" idx="1"/>
          </p:cNvCxnSpPr>
          <p:nvPr/>
        </p:nvCxnSpPr>
        <p:spPr>
          <a:xfrm>
            <a:off x="3292929" y="613742"/>
            <a:ext cx="513183" cy="158303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7620000" y="1581150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Friend 1</a:t>
            </a:r>
            <a:endParaRPr lang="en-US" sz="800" i="1" dirty="0"/>
          </a:p>
        </p:txBody>
      </p:sp>
      <p:sp>
        <p:nvSpPr>
          <p:cNvPr id="210" name="TextBox 209"/>
          <p:cNvSpPr txBox="1"/>
          <p:nvPr/>
        </p:nvSpPr>
        <p:spPr>
          <a:xfrm>
            <a:off x="7620000" y="1962150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Friend 2</a:t>
            </a:r>
            <a:endParaRPr lang="en-US" sz="800" i="1" dirty="0"/>
          </a:p>
        </p:txBody>
      </p:sp>
      <p:grpSp>
        <p:nvGrpSpPr>
          <p:cNvPr id="219" name="Group 218"/>
          <p:cNvGrpSpPr/>
          <p:nvPr/>
        </p:nvGrpSpPr>
        <p:grpSpPr>
          <a:xfrm>
            <a:off x="7623266" y="4095750"/>
            <a:ext cx="682534" cy="609599"/>
            <a:chOff x="1219199" y="1428750"/>
            <a:chExt cx="1143002" cy="857248"/>
          </a:xfrm>
        </p:grpSpPr>
        <p:sp>
          <p:nvSpPr>
            <p:cNvPr id="220" name="Rectangle 219"/>
            <p:cNvSpPr/>
            <p:nvPr/>
          </p:nvSpPr>
          <p:spPr>
            <a:xfrm>
              <a:off x="1219200" y="1428750"/>
              <a:ext cx="1143001" cy="236504"/>
            </a:xfrm>
            <a:prstGeom prst="rect">
              <a:avLst/>
            </a:prstGeom>
            <a:ln w="34925" cmpd="dbl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700" i="1" dirty="0" smtClean="0">
                  <a:solidFill>
                    <a:schemeClr val="tx1"/>
                  </a:solidFill>
                </a:rPr>
                <a:t>Answer</a:t>
              </a: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219199" y="1669181"/>
              <a:ext cx="1143000" cy="616817"/>
            </a:xfrm>
            <a:prstGeom prst="rect">
              <a:avLst/>
            </a:prstGeom>
            <a:solidFill>
              <a:schemeClr val="bg1"/>
            </a:solidFill>
            <a:ln w="34925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r>
                <a:rPr lang="en-US" sz="700" i="1" u="dashHeavy" dirty="0" smtClean="0">
                  <a:solidFill>
                    <a:schemeClr val="tx1"/>
                  </a:solidFill>
                </a:rPr>
                <a:t>Answer ID</a:t>
              </a:r>
            </a:p>
            <a:p>
              <a:r>
                <a:rPr lang="en-US" sz="700" i="1" dirty="0" smtClean="0">
                  <a:solidFill>
                    <a:schemeClr val="tx1"/>
                  </a:solidFill>
                </a:rPr>
                <a:t>Description</a:t>
              </a:r>
            </a:p>
            <a:p>
              <a:r>
                <a:rPr lang="en-US" sz="700" i="1" dirty="0" smtClean="0">
                  <a:solidFill>
                    <a:schemeClr val="tx1"/>
                  </a:solidFill>
                </a:rPr>
                <a:t>Timestamp</a:t>
              </a:r>
            </a:p>
          </p:txBody>
        </p:sp>
      </p:grpSp>
      <p:sp>
        <p:nvSpPr>
          <p:cNvPr id="267" name="Diamond 266"/>
          <p:cNvSpPr/>
          <p:nvPr/>
        </p:nvSpPr>
        <p:spPr>
          <a:xfrm>
            <a:off x="6629400" y="4324350"/>
            <a:ext cx="685800" cy="325120"/>
          </a:xfrm>
          <a:prstGeom prst="diamond">
            <a:avLst/>
          </a:prstGeom>
          <a:ln w="41275" cmpd="dbl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20" tIns="45710" rIns="91420" bIns="45710" rtlCol="0" anchor="ctr">
            <a:noAutofit/>
          </a:bodyPr>
          <a:lstStyle/>
          <a:p>
            <a:pPr algn="ctr"/>
            <a:r>
              <a:rPr lang="en-US" sz="700" dirty="0" smtClean="0"/>
              <a:t>Has</a:t>
            </a:r>
            <a:endParaRPr lang="en-US" sz="700" dirty="0"/>
          </a:p>
        </p:txBody>
      </p:sp>
      <p:sp>
        <p:nvSpPr>
          <p:cNvPr id="272" name="TextBox 271"/>
          <p:cNvSpPr txBox="1"/>
          <p:nvPr/>
        </p:nvSpPr>
        <p:spPr>
          <a:xfrm>
            <a:off x="6606008" y="1123950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</a:t>
            </a:r>
            <a:endParaRPr lang="en-US" sz="800" dirty="0"/>
          </a:p>
        </p:txBody>
      </p:sp>
      <p:sp>
        <p:nvSpPr>
          <p:cNvPr id="96" name="Rectangle 95"/>
          <p:cNvSpPr/>
          <p:nvPr/>
        </p:nvSpPr>
        <p:spPr>
          <a:xfrm>
            <a:off x="3733800" y="1352550"/>
            <a:ext cx="762000" cy="83820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700" i="1" dirty="0" smtClean="0">
                <a:solidFill>
                  <a:schemeClr val="tx1"/>
                </a:solidFill>
              </a:rPr>
              <a:t>{Availability</a:t>
            </a:r>
          </a:p>
          <a:p>
            <a:r>
              <a:rPr lang="en-US" sz="700" i="1" dirty="0" smtClean="0">
                <a:solidFill>
                  <a:schemeClr val="tx1"/>
                </a:solidFill>
              </a:rPr>
              <a:t>      Time</a:t>
            </a:r>
          </a:p>
          <a:p>
            <a:r>
              <a:rPr lang="en-US" sz="700" i="1" dirty="0" smtClean="0">
                <a:solidFill>
                  <a:schemeClr val="tx1"/>
                </a:solidFill>
              </a:rPr>
              <a:t>      Day</a:t>
            </a:r>
          </a:p>
          <a:p>
            <a:r>
              <a:rPr lang="en-US" sz="700" i="1" dirty="0" smtClean="0">
                <a:solidFill>
                  <a:schemeClr val="tx1"/>
                </a:solidFill>
              </a:rPr>
              <a:t>      Month}</a:t>
            </a:r>
          </a:p>
          <a:p>
            <a:r>
              <a:rPr lang="en-US" sz="700" i="1" dirty="0" smtClean="0">
                <a:solidFill>
                  <a:schemeClr val="tx1"/>
                </a:solidFill>
              </a:rPr>
              <a:t>Description</a:t>
            </a:r>
          </a:p>
          <a:p>
            <a:r>
              <a:rPr lang="en-US" sz="700" i="1" dirty="0" smtClean="0">
                <a:solidFill>
                  <a:schemeClr val="tx1"/>
                </a:solidFill>
              </a:rPr>
              <a:t>Price/Rate</a:t>
            </a:r>
          </a:p>
          <a:p>
            <a:r>
              <a:rPr lang="en-US" sz="700" i="1" dirty="0" smtClean="0">
                <a:solidFill>
                  <a:schemeClr val="tx1"/>
                </a:solidFill>
              </a:rPr>
              <a:t>Discount</a:t>
            </a:r>
          </a:p>
        </p:txBody>
      </p:sp>
      <p:sp>
        <p:nvSpPr>
          <p:cNvPr id="125" name="Diamond 124"/>
          <p:cNvSpPr/>
          <p:nvPr/>
        </p:nvSpPr>
        <p:spPr>
          <a:xfrm>
            <a:off x="4114800" y="3486150"/>
            <a:ext cx="1219200" cy="322811"/>
          </a:xfrm>
          <a:prstGeom prst="diamo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0" tIns="45710" rIns="91420" bIns="45710" rtlCol="0" anchor="ctr">
            <a:noAutofit/>
          </a:bodyPr>
          <a:lstStyle/>
          <a:p>
            <a:pPr algn="ctr"/>
            <a:r>
              <a:rPr lang="en-US" sz="600" dirty="0" smtClean="0"/>
              <a:t>Appointment</a:t>
            </a:r>
            <a:endParaRPr lang="en-US" sz="600" dirty="0"/>
          </a:p>
        </p:txBody>
      </p:sp>
      <p:cxnSp>
        <p:nvCxnSpPr>
          <p:cNvPr id="126" name="Straight Connector 125"/>
          <p:cNvCxnSpPr>
            <a:stCxn id="125" idx="3"/>
            <a:endCxn id="59" idx="2"/>
          </p:cNvCxnSpPr>
          <p:nvPr/>
        </p:nvCxnSpPr>
        <p:spPr>
          <a:xfrm flipV="1">
            <a:off x="5334000" y="2571750"/>
            <a:ext cx="1742492" cy="1075806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25" idx="0"/>
            <a:endCxn id="65" idx="2"/>
          </p:cNvCxnSpPr>
          <p:nvPr/>
        </p:nvCxnSpPr>
        <p:spPr>
          <a:xfrm rot="5400000" flipH="1" flipV="1">
            <a:off x="4494828" y="2496522"/>
            <a:ext cx="1219200" cy="76005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25" idx="0"/>
            <a:endCxn id="100" idx="2"/>
          </p:cNvCxnSpPr>
          <p:nvPr/>
        </p:nvCxnSpPr>
        <p:spPr>
          <a:xfrm rot="16200000" flipV="1">
            <a:off x="3200400" y="1962150"/>
            <a:ext cx="1219200" cy="182880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4267200" y="4019550"/>
            <a:ext cx="762000" cy="76200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700" i="1" dirty="0" smtClean="0">
                <a:solidFill>
                  <a:schemeClr val="tx1"/>
                </a:solidFill>
              </a:rPr>
              <a:t>{Details</a:t>
            </a:r>
          </a:p>
          <a:p>
            <a:r>
              <a:rPr lang="en-US" sz="700" i="1" dirty="0" smtClean="0">
                <a:solidFill>
                  <a:schemeClr val="tx1"/>
                </a:solidFill>
              </a:rPr>
              <a:t>      Time</a:t>
            </a:r>
          </a:p>
          <a:p>
            <a:r>
              <a:rPr lang="en-US" sz="700" i="1" dirty="0" smtClean="0">
                <a:solidFill>
                  <a:schemeClr val="tx1"/>
                </a:solidFill>
              </a:rPr>
              <a:t>      Day</a:t>
            </a:r>
          </a:p>
          <a:p>
            <a:r>
              <a:rPr lang="en-US" sz="700" i="1" dirty="0" smtClean="0">
                <a:solidFill>
                  <a:schemeClr val="tx1"/>
                </a:solidFill>
              </a:rPr>
              <a:t>      Month}</a:t>
            </a:r>
          </a:p>
          <a:p>
            <a:r>
              <a:rPr lang="en-US" sz="700" i="1" dirty="0" smtClean="0">
                <a:solidFill>
                  <a:schemeClr val="tx1"/>
                </a:solidFill>
              </a:rPr>
              <a:t>Price/Rate</a:t>
            </a:r>
          </a:p>
        </p:txBody>
      </p:sp>
      <p:cxnSp>
        <p:nvCxnSpPr>
          <p:cNvPr id="159" name="Straight Connector 158"/>
          <p:cNvCxnSpPr>
            <a:stCxn id="125" idx="1"/>
            <a:endCxn id="136" idx="3"/>
          </p:cNvCxnSpPr>
          <p:nvPr/>
        </p:nvCxnSpPr>
        <p:spPr>
          <a:xfrm rot="10800000">
            <a:off x="3882312" y="3380292"/>
            <a:ext cx="232488" cy="267265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25" idx="2"/>
            <a:endCxn id="155" idx="0"/>
          </p:cNvCxnSpPr>
          <p:nvPr/>
        </p:nvCxnSpPr>
        <p:spPr>
          <a:xfrm rot="5400000">
            <a:off x="4581006" y="3876155"/>
            <a:ext cx="210589" cy="76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96" idx="2"/>
            <a:endCxn id="103" idx="0"/>
          </p:cNvCxnSpPr>
          <p:nvPr/>
        </p:nvCxnSpPr>
        <p:spPr>
          <a:xfrm rot="16200000" flipH="1">
            <a:off x="4150956" y="2154593"/>
            <a:ext cx="76200" cy="1485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990600" y="1885950"/>
            <a:ext cx="990600" cy="990600"/>
            <a:chOff x="1219199" y="1499465"/>
            <a:chExt cx="1224645" cy="614570"/>
          </a:xfrm>
        </p:grpSpPr>
        <p:sp>
          <p:nvSpPr>
            <p:cNvPr id="183" name="Rectangle 182"/>
            <p:cNvSpPr/>
            <p:nvPr/>
          </p:nvSpPr>
          <p:spPr>
            <a:xfrm>
              <a:off x="1219200" y="1499465"/>
              <a:ext cx="1224644" cy="1418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700" i="1" dirty="0" smtClean="0">
                  <a:solidFill>
                    <a:schemeClr val="tx1"/>
                  </a:solidFill>
                </a:rPr>
                <a:t>Wish</a:t>
              </a: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219199" y="1632042"/>
              <a:ext cx="1224645" cy="4819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r>
                <a:rPr lang="en-US" sz="700" i="1" u="sng" dirty="0" smtClean="0">
                  <a:solidFill>
                    <a:schemeClr val="tx1"/>
                  </a:solidFill>
                </a:rPr>
                <a:t>Wish ID</a:t>
              </a:r>
            </a:p>
            <a:p>
              <a:r>
                <a:rPr lang="en-US" sz="700" i="1" dirty="0" smtClean="0">
                  <a:solidFill>
                    <a:schemeClr val="tx1"/>
                  </a:solidFill>
                </a:rPr>
                <a:t>Description</a:t>
              </a:r>
            </a:p>
            <a:p>
              <a:r>
                <a:rPr lang="en-US" sz="700" i="1" dirty="0" smtClean="0">
                  <a:solidFill>
                    <a:schemeClr val="tx1"/>
                  </a:solidFill>
                </a:rPr>
                <a:t>{Requirement</a:t>
              </a:r>
            </a:p>
            <a:p>
              <a:r>
                <a:rPr lang="en-US" sz="700" i="1" dirty="0" smtClean="0">
                  <a:solidFill>
                    <a:schemeClr val="tx1"/>
                  </a:solidFill>
                </a:rPr>
                <a:t>      Time</a:t>
              </a:r>
            </a:p>
            <a:p>
              <a:r>
                <a:rPr lang="en-US" sz="700" i="1" dirty="0" smtClean="0">
                  <a:solidFill>
                    <a:schemeClr val="tx1"/>
                  </a:solidFill>
                </a:rPr>
                <a:t>      Day</a:t>
              </a:r>
            </a:p>
            <a:p>
              <a:r>
                <a:rPr lang="en-US" sz="700" i="1" dirty="0" smtClean="0">
                  <a:solidFill>
                    <a:schemeClr val="tx1"/>
                  </a:solidFill>
                </a:rPr>
                <a:t>      Month}</a:t>
              </a:r>
            </a:p>
            <a:p>
              <a:r>
                <a:rPr lang="en-US" sz="700" i="1" dirty="0" smtClean="0">
                  <a:solidFill>
                    <a:schemeClr val="tx1"/>
                  </a:solidFill>
                </a:rPr>
                <a:t>Maximum Price</a:t>
              </a:r>
            </a:p>
          </p:txBody>
        </p:sp>
      </p:grpSp>
      <p:cxnSp>
        <p:nvCxnSpPr>
          <p:cNvPr id="188" name="Straight Connector 187"/>
          <p:cNvCxnSpPr>
            <a:stCxn id="138" idx="1"/>
            <a:endCxn id="184" idx="3"/>
          </p:cNvCxnSpPr>
          <p:nvPr/>
        </p:nvCxnSpPr>
        <p:spPr>
          <a:xfrm rot="10800000">
            <a:off x="1981200" y="2488099"/>
            <a:ext cx="228600" cy="341347"/>
          </a:xfrm>
          <a:prstGeom prst="line">
            <a:avLst/>
          </a:prstGeom>
          <a:ln w="44450" cmpd="dbl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64" idx="0"/>
            <a:endCxn id="199" idx="3"/>
          </p:cNvCxnSpPr>
          <p:nvPr/>
        </p:nvCxnSpPr>
        <p:spPr>
          <a:xfrm rot="16200000" flipV="1">
            <a:off x="3521887" y="-463841"/>
            <a:ext cx="580505" cy="335707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Diamond 198"/>
          <p:cNvSpPr/>
          <p:nvPr/>
        </p:nvSpPr>
        <p:spPr>
          <a:xfrm>
            <a:off x="1066800" y="724939"/>
            <a:ext cx="1066800" cy="399011"/>
          </a:xfrm>
          <a:prstGeom prst="diamo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0" tIns="45710" rIns="91420" bIns="45710" rtlCol="0" anchor="ctr">
            <a:noAutofit/>
          </a:bodyPr>
          <a:lstStyle/>
          <a:p>
            <a:pPr algn="ctr"/>
            <a:r>
              <a:rPr lang="en-US" sz="800" dirty="0" smtClean="0"/>
              <a:t>Bids</a:t>
            </a:r>
            <a:endParaRPr lang="en-US" sz="800" dirty="0"/>
          </a:p>
        </p:txBody>
      </p:sp>
      <p:cxnSp>
        <p:nvCxnSpPr>
          <p:cNvPr id="201" name="Straight Connector 200"/>
          <p:cNvCxnSpPr>
            <a:stCxn id="183" idx="0"/>
            <a:endCxn id="199" idx="2"/>
          </p:cNvCxnSpPr>
          <p:nvPr/>
        </p:nvCxnSpPr>
        <p:spPr>
          <a:xfrm rot="5400000" flipH="1" flipV="1">
            <a:off x="1162050" y="1447801"/>
            <a:ext cx="762000" cy="114299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1295400" y="209550"/>
            <a:ext cx="533400" cy="25908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700" i="1" dirty="0" smtClean="0">
                <a:solidFill>
                  <a:schemeClr val="tx1"/>
                </a:solidFill>
              </a:rPr>
              <a:t>Bid </a:t>
            </a:r>
            <a:r>
              <a:rPr lang="en-US" sz="700" i="1" dirty="0" smtClean="0">
                <a:solidFill>
                  <a:schemeClr val="tx1"/>
                </a:solidFill>
              </a:rPr>
              <a:t>Value</a:t>
            </a:r>
          </a:p>
          <a:p>
            <a:r>
              <a:rPr lang="en-US" sz="700" i="1" dirty="0" smtClean="0">
                <a:solidFill>
                  <a:schemeClr val="tx1"/>
                </a:solidFill>
              </a:rPr>
              <a:t>Details</a:t>
            </a:r>
            <a:endParaRPr lang="en-US" sz="700" i="1" dirty="0" smtClean="0">
              <a:solidFill>
                <a:schemeClr val="tx1"/>
              </a:solidFill>
            </a:endParaRPr>
          </a:p>
        </p:txBody>
      </p:sp>
      <p:cxnSp>
        <p:nvCxnSpPr>
          <p:cNvPr id="205" name="Straight Connector 204"/>
          <p:cNvCxnSpPr>
            <a:endCxn id="204" idx="2"/>
          </p:cNvCxnSpPr>
          <p:nvPr/>
        </p:nvCxnSpPr>
        <p:spPr>
          <a:xfrm rot="16200000" flipV="1">
            <a:off x="1482090" y="548640"/>
            <a:ext cx="198120" cy="381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138</Words>
  <Application>Microsoft Office PowerPoint</Application>
  <PresentationFormat>On-screen Show (16:9)</PresentationFormat>
  <Paragraphs>91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Astha</dc:creator>
  <cp:lastModifiedBy>Astha</cp:lastModifiedBy>
  <cp:revision>48</cp:revision>
  <dcterms:created xsi:type="dcterms:W3CDTF">2013-10-01T20:00:47Z</dcterms:created>
  <dcterms:modified xsi:type="dcterms:W3CDTF">2013-10-03T17:39:27Z</dcterms:modified>
</cp:coreProperties>
</file>