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B65E3-E8E0-45E5-837F-9DF67781D632}" type="datetimeFigureOut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D0C9-7B10-4496-ABEE-934126A14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773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B65E3-E8E0-45E5-837F-9DF67781D632}" type="datetimeFigureOut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D0C9-7B10-4496-ABEE-934126A14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24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B65E3-E8E0-45E5-837F-9DF67781D632}" type="datetimeFigureOut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D0C9-7B10-4496-ABEE-934126A14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51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B65E3-E8E0-45E5-837F-9DF67781D632}" type="datetimeFigureOut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D0C9-7B10-4496-ABEE-934126A14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487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B65E3-E8E0-45E5-837F-9DF67781D632}" type="datetimeFigureOut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D0C9-7B10-4496-ABEE-934126A14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69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B65E3-E8E0-45E5-837F-9DF67781D632}" type="datetimeFigureOut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D0C9-7B10-4496-ABEE-934126A14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641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B65E3-E8E0-45E5-837F-9DF67781D632}" type="datetimeFigureOut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D0C9-7B10-4496-ABEE-934126A14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375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B65E3-E8E0-45E5-837F-9DF67781D632}" type="datetimeFigureOut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D0C9-7B10-4496-ABEE-934126A14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87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B65E3-E8E0-45E5-837F-9DF67781D632}" type="datetimeFigureOut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D0C9-7B10-4496-ABEE-934126A14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69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B65E3-E8E0-45E5-837F-9DF67781D632}" type="datetimeFigureOut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D0C9-7B10-4496-ABEE-934126A14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00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B65E3-E8E0-45E5-837F-9DF67781D632}" type="datetimeFigureOut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D0C9-7B10-4496-ABEE-934126A14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56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B65E3-E8E0-45E5-837F-9DF67781D632}" type="datetimeFigureOut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8D0C9-7B10-4496-ABEE-934126A14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67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nto.go.jp/eng/indepth/scenic/hokkaido/hokkaido_01.html" TargetMode="External"/><Relationship Id="rId2" Type="http://schemas.openxmlformats.org/officeDocument/2006/relationships/hyperlink" Target="http://www.city.wakkanai.hokkaido.jp.e.dh.hp.transer.com/kankyo/energy/energypark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laceandsee.com/s?as=foto&amp;fp=46894363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テーマ：稚内</a:t>
            </a:r>
            <a:r>
              <a:rPr lang="ja-JP" altLang="en-US" dirty="0" smtClean="0"/>
              <a:t>ー</a:t>
            </a:r>
            <a:r>
              <a:rPr kumimoji="1" lang="ja-JP" altLang="en-US" dirty="0" smtClean="0"/>
              <a:t>市の</a:t>
            </a:r>
            <a:r>
              <a:rPr lang="ja-JP" altLang="ja-JP" dirty="0" smtClean="0"/>
              <a:t>風車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メンバ：ユバラズ　ゴータム</a:t>
            </a:r>
            <a:endParaRPr kumimoji="1" lang="en-US" altLang="ja-JP" dirty="0" smtClean="0"/>
          </a:p>
          <a:p>
            <a:r>
              <a:rPr lang="ja-JP" altLang="en-US" dirty="0" smtClean="0"/>
              <a:t>アスタ　せンツリ</a:t>
            </a:r>
            <a:endParaRPr lang="en-US" altLang="ja-JP" dirty="0" smtClean="0"/>
          </a:p>
          <a:p>
            <a:r>
              <a:rPr kumimoji="1" lang="ja-JP" altLang="en-US" dirty="0" smtClean="0"/>
              <a:t>ラム　クンーワ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554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設定理由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風車は電気の源</a:t>
            </a:r>
            <a:endParaRPr lang="en-US" altLang="ja-JP" dirty="0" smtClean="0"/>
          </a:p>
          <a:p>
            <a:r>
              <a:rPr kumimoji="1" lang="ja-JP" altLang="en-US" dirty="0" smtClean="0"/>
              <a:t>ネパールより稚内</a:t>
            </a:r>
            <a:r>
              <a:rPr kumimoji="1" lang="ja-JP" altLang="en-US" dirty="0" err="1" smtClean="0"/>
              <a:t>ー</a:t>
            </a:r>
            <a:r>
              <a:rPr kumimoji="1" lang="ja-JP" altLang="en-US" dirty="0" smtClean="0"/>
              <a:t>市のほうが多い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399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北海道のなかで１ばんおおい風車あったのはそやちき。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3201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57 wind turbines.</a:t>
            </a:r>
          </a:p>
          <a:p>
            <a:r>
              <a:rPr kumimoji="1" lang="en-US" altLang="ja-JP" dirty="0" smtClean="0"/>
              <a:t>40m </a:t>
            </a:r>
            <a:r>
              <a:rPr kumimoji="1" lang="ja-JP" altLang="en-US" dirty="0" smtClean="0"/>
              <a:t>高い</a:t>
            </a:r>
            <a:endParaRPr kumimoji="1" lang="en-US" altLang="ja-JP" dirty="0" smtClean="0"/>
          </a:p>
          <a:p>
            <a:r>
              <a:rPr kumimoji="1" lang="en-US" altLang="ja-JP" dirty="0" smtClean="0"/>
              <a:t>57,000 kw</a:t>
            </a:r>
          </a:p>
          <a:p>
            <a:r>
              <a:rPr kumimoji="1" lang="en-US" altLang="ja-JP" dirty="0" smtClean="0"/>
              <a:t>60% </a:t>
            </a:r>
            <a:r>
              <a:rPr kumimoji="1" lang="ja-JP" altLang="en-US" dirty="0" smtClean="0"/>
              <a:t>稚内市のなかつかいます。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360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effectLst/>
              </a:rPr>
              <a:t>方法論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>
                <a:hlinkClick r:id="rId2"/>
              </a:rPr>
              <a:t>http://</a:t>
            </a:r>
            <a:r>
              <a:rPr lang="en-US" altLang="ja-JP" sz="2400" dirty="0" smtClean="0">
                <a:hlinkClick r:id="rId2"/>
              </a:rPr>
              <a:t>www.city.wakkanai.hokkaido.jp.e.dh.hp.transer.com/kankyo/energy/energypark.html</a:t>
            </a:r>
            <a:endParaRPr lang="en-US" altLang="ja-JP" sz="2400" dirty="0" smtClean="0"/>
          </a:p>
          <a:p>
            <a:r>
              <a:rPr lang="en-US" altLang="ja-JP" sz="2400" dirty="0">
                <a:hlinkClick r:id="rId3"/>
              </a:rPr>
              <a:t>http://</a:t>
            </a:r>
            <a:r>
              <a:rPr lang="en-US" altLang="ja-JP" sz="2400" dirty="0" smtClean="0">
                <a:hlinkClick r:id="rId3"/>
              </a:rPr>
              <a:t>www.jnto.go.jp/eng/indepth/scenic/hokkaido/hokkaido_01.html</a:t>
            </a:r>
            <a:endParaRPr lang="en-US" altLang="ja-JP" sz="2400" dirty="0" smtClean="0"/>
          </a:p>
          <a:p>
            <a:r>
              <a:rPr lang="en-US" altLang="ja-JP" sz="2400" dirty="0">
                <a:hlinkClick r:id="rId4"/>
              </a:rPr>
              <a:t>http://</a:t>
            </a:r>
            <a:r>
              <a:rPr lang="en-US" altLang="ja-JP" sz="2400" dirty="0" smtClean="0">
                <a:hlinkClick r:id="rId4"/>
              </a:rPr>
              <a:t>placeandsee.com/s?as=foto&amp;fp=46894363</a:t>
            </a:r>
            <a:endParaRPr lang="en-US" altLang="ja-JP" sz="2400" dirty="0" smtClean="0"/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40345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まとめ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20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40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113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ＭＳ Ｐゴシック</vt:lpstr>
      <vt:lpstr>Arial</vt:lpstr>
      <vt:lpstr>Calibri</vt:lpstr>
      <vt:lpstr>Office ​​テーマ</vt:lpstr>
      <vt:lpstr>テーマ：稚内ー市の風車</vt:lpstr>
      <vt:lpstr>設定理由</vt:lpstr>
      <vt:lpstr>目的</vt:lpstr>
      <vt:lpstr>結果</vt:lpstr>
      <vt:lpstr>方法論</vt:lpstr>
      <vt:lpstr>まとめ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テーマ：稚内ー市の風車</dc:title>
  <dc:creator>Astha Century</dc:creator>
  <cp:lastModifiedBy>Astha_Cen</cp:lastModifiedBy>
  <cp:revision>14</cp:revision>
  <dcterms:created xsi:type="dcterms:W3CDTF">2016-09-26T07:18:22Z</dcterms:created>
  <dcterms:modified xsi:type="dcterms:W3CDTF">2016-09-27T02:42:37Z</dcterms:modified>
</cp:coreProperties>
</file>