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07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3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31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80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02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1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2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8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7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32E00C-912D-4C74-9D3F-6672D9460E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698F2D-2123-4F28-84CF-6384E87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B52802-D783-E229-3A0D-48F8E7096153}"/>
              </a:ext>
            </a:extLst>
          </p:cNvPr>
          <p:cNvSpPr txBox="1"/>
          <p:nvPr/>
        </p:nvSpPr>
        <p:spPr>
          <a:xfrm>
            <a:off x="5074024" y="136174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Poster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030B3-3B97-B190-EDDD-3DD037F3D03C}"/>
              </a:ext>
            </a:extLst>
          </p:cNvPr>
          <p:cNvSpPr txBox="1"/>
          <p:nvPr/>
        </p:nvSpPr>
        <p:spPr>
          <a:xfrm>
            <a:off x="6965576" y="3396733"/>
            <a:ext cx="2805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By: ASTHA KARKI </a:t>
            </a:r>
          </a:p>
        </p:txBody>
      </p:sp>
    </p:spTree>
    <p:extLst>
      <p:ext uri="{BB962C8B-B14F-4D97-AF65-F5344CB8AC3E}">
        <p14:creationId xmlns:p14="http://schemas.microsoft.com/office/powerpoint/2010/main" val="426374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8B81EA-8883-BA7A-AC8C-1E6E49BCB187}"/>
              </a:ext>
            </a:extLst>
          </p:cNvPr>
          <p:cNvSpPr txBox="1"/>
          <p:nvPr/>
        </p:nvSpPr>
        <p:spPr>
          <a:xfrm>
            <a:off x="318247" y="456310"/>
            <a:ext cx="61049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20038-8812-86C9-1619-7520C149C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" r="-1" b="7240"/>
          <a:stretch/>
        </p:blipFill>
        <p:spPr>
          <a:xfrm>
            <a:off x="5074024" y="1003443"/>
            <a:ext cx="4383741" cy="53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9863A1-9467-F1B1-5D3D-1B41CB21F3E8}"/>
              </a:ext>
            </a:extLst>
          </p:cNvPr>
          <p:cNvSpPr txBox="1"/>
          <p:nvPr/>
        </p:nvSpPr>
        <p:spPr>
          <a:xfrm>
            <a:off x="161365" y="430306"/>
            <a:ext cx="8996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POSTER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1E021-9FA4-C814-ECA0-FEB83824D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0" t="15294" r="32279" b="8496"/>
          <a:stretch/>
        </p:blipFill>
        <p:spPr>
          <a:xfrm>
            <a:off x="5226426" y="600638"/>
            <a:ext cx="4500282" cy="62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03822A-DB72-E5EC-73C3-02B780049E8B}"/>
              </a:ext>
            </a:extLst>
          </p:cNvPr>
          <p:cNvSpPr txBox="1"/>
          <p:nvPr/>
        </p:nvSpPr>
        <p:spPr>
          <a:xfrm>
            <a:off x="179294" y="268941"/>
            <a:ext cx="8978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FASHION STORE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69F1A-C87A-D707-B740-9063309B7DDE}"/>
              </a:ext>
            </a:extLst>
          </p:cNvPr>
          <p:cNvSpPr txBox="1"/>
          <p:nvPr/>
        </p:nvSpPr>
        <p:spPr>
          <a:xfrm>
            <a:off x="394447" y="1305342"/>
            <a:ext cx="87540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Fashion store is a online clothing store that advertises its global production while maintaining a distinct sense of style. </a:t>
            </a:r>
          </a:p>
          <a:p>
            <a:endParaRPr lang="en-US" dirty="0"/>
          </a:p>
          <a:p>
            <a:r>
              <a:rPr lang="en-US" dirty="0"/>
              <a:t>Details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Poster is about sale in fashion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poster you can get information about big sale in fashion store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089896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54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Astha Karki</dc:creator>
  <cp:lastModifiedBy>Astha Karki</cp:lastModifiedBy>
  <cp:revision>2</cp:revision>
  <dcterms:created xsi:type="dcterms:W3CDTF">2022-09-20T01:36:42Z</dcterms:created>
  <dcterms:modified xsi:type="dcterms:W3CDTF">2022-09-20T03:17:48Z</dcterms:modified>
</cp:coreProperties>
</file>