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28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46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758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937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07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26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66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42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69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27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11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2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1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5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4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DD2BA-D422-4E3C-B055-7DF9D2022D41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FA983E6-5DE9-42FA-9788-83856D2FC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68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machine-learning-databases/0026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ED75-5E3B-48F4-A4A0-67EA538C4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3804" y="1720736"/>
            <a:ext cx="7566842" cy="1888724"/>
          </a:xfrm>
        </p:spPr>
        <p:txBody>
          <a:bodyPr>
            <a:normAutofit fontScale="90000"/>
          </a:bodyPr>
          <a:lstStyle/>
          <a:p>
            <a:br>
              <a:rPr lang="en-IN" sz="3200" dirty="0">
                <a:solidFill>
                  <a:srgbClr val="980C66"/>
                </a:solidFill>
                <a:latin typeface="Algerian" panose="04020705040A02060702" pitchFamily="82" charset="0"/>
              </a:rPr>
            </a:br>
            <a:br>
              <a:rPr lang="en-IN" sz="3200" dirty="0">
                <a:solidFill>
                  <a:srgbClr val="980C66"/>
                </a:solidFill>
                <a:latin typeface="Algerian" panose="04020705040A02060702" pitchFamily="82" charset="0"/>
              </a:rPr>
            </a:br>
            <a:br>
              <a:rPr lang="en-IN" sz="3200" dirty="0">
                <a:solidFill>
                  <a:srgbClr val="980C66"/>
                </a:solidFill>
                <a:latin typeface="Algerian" panose="04020705040A02060702" pitchFamily="82" charset="0"/>
              </a:rPr>
            </a:br>
            <a:r>
              <a:rPr lang="en-IN" sz="3200" dirty="0">
                <a:solidFill>
                  <a:srgbClr val="980C66"/>
                </a:solidFill>
                <a:latin typeface="Algerian" panose="04020705040A02060702" pitchFamily="82" charset="0"/>
              </a:rPr>
              <a:t>Data Analysis Machine learning project:-</a:t>
            </a:r>
            <a:br>
              <a:rPr lang="en-IN" sz="3200" dirty="0">
                <a:solidFill>
                  <a:srgbClr val="980C66"/>
                </a:solidFill>
                <a:latin typeface="Algerian" panose="04020705040A02060702" pitchFamily="82" charset="0"/>
              </a:rPr>
            </a:br>
            <a:br>
              <a:rPr lang="en-IN" sz="3200" dirty="0">
                <a:solidFill>
                  <a:srgbClr val="980C66"/>
                </a:solidFill>
                <a:latin typeface="Algerian" panose="04020705040A02060702" pitchFamily="82" charset="0"/>
              </a:rPr>
            </a:br>
            <a:r>
              <a:rPr lang="en-IN" sz="3200" dirty="0">
                <a:solidFill>
                  <a:srgbClr val="980C66"/>
                </a:solidFill>
                <a:latin typeface="Algerian" panose="04020705040A02060702" pitchFamily="82" charset="0"/>
              </a:rPr>
              <a:t>Turkey students evaluation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59718-3F03-40B4-87BA-D01A43BEA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1760" y="3916246"/>
            <a:ext cx="8915399" cy="2386900"/>
          </a:xfrm>
        </p:spPr>
        <p:txBody>
          <a:bodyPr>
            <a:normAutofit fontScale="47500" lnSpcReduction="20000"/>
          </a:bodyPr>
          <a:lstStyle/>
          <a:p>
            <a:r>
              <a:rPr lang="en-IN" sz="1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Astha Verma</a:t>
            </a:r>
          </a:p>
          <a:p>
            <a:r>
              <a:rPr lang="en-IN" sz="1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IT-B</a:t>
            </a:r>
          </a:p>
          <a:p>
            <a:r>
              <a:rPr lang="en-IN" sz="1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1803213039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84E5E-E1C9-4074-A1A8-020120BCC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332" y="374765"/>
            <a:ext cx="1432179" cy="2004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3A3483-0FDD-4C76-919E-9A26AB9B8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73" y="0"/>
            <a:ext cx="4808637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989B-075A-49CE-A350-A9F36CDF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rgbClr val="FF0000"/>
                </a:solidFill>
                <a:latin typeface="Algerian" panose="04020705040A02060702" pitchFamily="8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962AF-C5A1-4A5A-9E6C-8A1FC5E7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Problem statement</a:t>
            </a:r>
          </a:p>
          <a:p>
            <a:r>
              <a:rPr lang="en-IN" sz="1800" dirty="0"/>
              <a:t>Objective </a:t>
            </a:r>
          </a:p>
          <a:p>
            <a:r>
              <a:rPr lang="en-IN" sz="1800" dirty="0"/>
              <a:t>Data set description</a:t>
            </a:r>
          </a:p>
          <a:p>
            <a:r>
              <a:rPr lang="en-IN" sz="1800" dirty="0" err="1"/>
              <a:t>Preprocessing</a:t>
            </a:r>
            <a:r>
              <a:rPr lang="en-IN" sz="1800" dirty="0"/>
              <a:t> of data</a:t>
            </a:r>
          </a:p>
          <a:p>
            <a:r>
              <a:rPr lang="en-IN" dirty="0"/>
              <a:t>Exploratory data analysis</a:t>
            </a:r>
          </a:p>
          <a:p>
            <a:r>
              <a:rPr lang="en-IN" sz="1800" dirty="0"/>
              <a:t>Model f</a:t>
            </a:r>
            <a:r>
              <a:rPr lang="en-IN" dirty="0"/>
              <a:t>itting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36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2F94-6EA6-46E5-B89C-E147F3FF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5947-822A-4D1E-9E18-4EAC9934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err="1"/>
              <a:t>Turkiye</a:t>
            </a:r>
            <a:r>
              <a:rPr lang="en-IN" sz="2400" dirty="0"/>
              <a:t> Student Evaluation Analysis - Clustering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dirty="0"/>
              <a:t>This data set contains a total 5820 evaluation scores provided by students from Gazi University in Ankara (Turkey). There is a total of 28 course specific questions and additional 5 attributes.</a:t>
            </a:r>
          </a:p>
          <a:p>
            <a:pPr marL="0" indent="0">
              <a:buNone/>
            </a:pPr>
            <a:r>
              <a:rPr lang="en-IN" sz="2400" dirty="0"/>
              <a:t>So we are going the analyse the scores give by students do some descriptive analysis based on unsupervised learning (clustering)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94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8C0C-3BFD-42AD-95B4-8FD63CD5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Algerian" panose="04020705040A02060702" pitchFamily="82" charset="0"/>
              </a:rPr>
              <a:t>DATASET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33FF-774A-4C61-96B7-1BC2A2BF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7" y="1482571"/>
            <a:ext cx="10644326" cy="52200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taken data set from </a:t>
            </a:r>
            <a:r>
              <a:rPr lang="en-IN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http://archive.ics.uci.edu/ml/machine-learning-databases/00262/</a:t>
            </a:r>
            <a:endParaRPr lang="en-IN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data set contains a total 5820 evaluation scores provided by students from Gazi University in Ankara (Turkey). There is a total of 28 course specific questions and additional 5 attributes.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instr</a:t>
            </a: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Instructor's identifier; values taken from {1,2,3}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class: Course code (descriptor); values taken from {1-13}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repeat: Number of times the student is taking this course; values taken from {0,1,2,3,...}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attendance: Code of the level of attendance; values from {0, 1, 2, 3, 4}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difficulty: Level of difficulty of the course as perceived by the student; values taken from {1,2,3,4,5}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Q1: The semester course content, teaching method and evaluation system were provided at the start.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Q2: The course aims and objectives were clearly stated at the beginning of the period.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Q3: The course was worth the amount of credit assigned to it.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Q4: The course was taught according to the syllabus announced on the first day of class.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Q5: The class discussions, homework assignments, applications and studies were satisfactory.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Q6: The textbook and other courses resources were sufficient and up to date.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Q7: The course allowed field work, applications, laboratory, discussion and other studies.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Q8: The quizzes, assignments, projects and exams contributed to helping the learning.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Q9: I greatly enjoyed the class and was eager to actively participate during the lectures.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Q10: My initial expectations about the course were met at the end of the period or year.</a:t>
            </a:r>
            <a:endParaRPr lang="en-IN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5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8926-02D6-454A-94F0-ED95201E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9374175" cy="598087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Q11: The course was relevant and beneficial to my professional development.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Q12: The course helped me look at life and the world with a new perspective.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Q13: The Instructor's knowledge was relevant and up to date.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Q14: The Instructor came prepared for classes.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Q15: The Instructor taught in accordance with the announced lesson plan.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Q16: The Instructor was committed to the course and was understandable.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Q17: The Instructor arrived on time for classes.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Q18: The Instructor has a smooth and easy to follow delivery/speech.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Q19: The Instructor made effective use of class hours.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Q20: The Instructor explained the course and was eager to be helpful to students.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Q21: The Instructor demonstrated a positive approach to students.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Q22: The Instructor was open and respectful of the views of students about the course.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Q23: The Instructor encouraged participation in the course.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Q24: The Instructor gave relevant homework assignments/projects, and helped/guided students.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Q25: The Instructor responded to questions about the course inside and outside of the course.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Q26: The Instructor's evaluation system (midterm and final questions, projects, assignments, etc.) effectively measured the course objectives.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Q27: The Instructor provided solutions to exams and discussed them with students.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Q28: The Instructor treated all students in a right and objective manner.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Q1-Q28 are all Likert-type, meaning that the values are taken from {1,2,3,4,5}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2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2C2D-56D9-417B-9100-5CF6F96C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565" y="236564"/>
            <a:ext cx="7944869" cy="2056946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PREPROCESSING OF DATA:-</a:t>
            </a:r>
            <a:b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r>
              <a:rPr lang="en-IN" sz="2400" dirty="0">
                <a:solidFill>
                  <a:srgbClr val="0070C0"/>
                </a:solidFill>
                <a:latin typeface="Algerian" panose="04020705040A02060702" pitchFamily="82" charset="0"/>
              </a:rPr>
              <a:t>1.importing libraries </a:t>
            </a:r>
            <a:br>
              <a:rPr lang="en-IN" sz="24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2400" dirty="0">
                <a:solidFill>
                  <a:srgbClr val="0070C0"/>
                </a:solidFill>
                <a:latin typeface="Algerian" panose="04020705040A02060702" pitchFamily="82" charset="0"/>
              </a:rPr>
              <a:t>2.loading and describing the data</a:t>
            </a:r>
            <a:br>
              <a:rPr lang="en-IN" sz="24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2400" dirty="0">
                <a:solidFill>
                  <a:srgbClr val="0070C0"/>
                </a:solidFill>
                <a:latin typeface="Algerian" panose="04020705040A02060702" pitchFamily="82" charset="0"/>
              </a:rPr>
              <a:t>3.Removing insignificant columns.</a:t>
            </a:r>
            <a:br>
              <a:rPr lang="en-IN" sz="24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2400" dirty="0">
                <a:solidFill>
                  <a:srgbClr val="0070C0"/>
                </a:solidFill>
                <a:latin typeface="Algerian" panose="04020705040A02060702" pitchFamily="82" charset="0"/>
              </a:rPr>
              <a:t>4 Checking missing values for each columns</a:t>
            </a:r>
            <a:br>
              <a:rPr lang="en-IN" sz="24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endParaRPr lang="en-IN" sz="24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8F6D-C6D8-432C-98A1-C5569E23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616" y="2843814"/>
            <a:ext cx="8915400" cy="3777622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Import relevant libraries:-</a:t>
            </a:r>
            <a:br>
              <a:rPr lang="en-US" b="1" dirty="0"/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Standard libraries of Pandas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are imported, along with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libraries of Matplotlib and  seaborn. </a:t>
            </a: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391B-C8B4-41D6-8DED-ADB4593DF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28" y="4117843"/>
            <a:ext cx="8170444" cy="19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8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2AA6-B203-4AE5-980E-95196956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Dataset loading and </a:t>
            </a:r>
            <a:r>
              <a:rPr lang="en-IN" sz="2400" dirty="0" err="1"/>
              <a:t>preprocessing</a:t>
            </a:r>
            <a:r>
              <a:rPr lang="en-IN" sz="2400" dirty="0"/>
              <a:t> of data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A45F0-84D8-4958-BE50-AEC32EDC8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08" y="1264554"/>
            <a:ext cx="9999323" cy="22955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CB6CA-5E71-49BE-9E21-AB00C2AA2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15" y="3632243"/>
            <a:ext cx="10112616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0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C4E6-6EA4-47A8-A436-DF137FCA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6515565" cy="116030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DE753-3E0F-4E1D-A1FE-BEB8A029A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73" y="229030"/>
            <a:ext cx="8407154" cy="3488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FACF64-FEE7-4516-8F62-DC8D91974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35" y="3817398"/>
            <a:ext cx="9981126" cy="28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1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60D2-874D-46ED-B11C-FD551D49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429380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761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Century Gothic</vt:lpstr>
      <vt:lpstr>Wingdings 3</vt:lpstr>
      <vt:lpstr>Wisp</vt:lpstr>
      <vt:lpstr>   Data Analysis Machine learning project:-  Turkey students evaluation analysis</vt:lpstr>
      <vt:lpstr>OUTLINE</vt:lpstr>
      <vt:lpstr>Problem statement</vt:lpstr>
      <vt:lpstr>DATASET DESCRIPTIONS</vt:lpstr>
      <vt:lpstr>Q11: The course was relevant and beneficial to my professional development. Q12: The course helped me look at life and the world with a new perspective. Q13: The Instructor's knowledge was relevant and up to date. Q14: The Instructor came prepared for classes. Q15: The Instructor taught in accordance with the announced lesson plan. Q16: The Instructor was committed to the course and was understandable. Q17: The Instructor arrived on time for classes. Q18: The Instructor has a smooth and easy to follow delivery/speech. Q19: The Instructor made effective use of class hours. Q20: The Instructor explained the course and was eager to be helpful to students. Q21: The Instructor demonstrated a positive approach to students. Q22: The Instructor was open and respectful of the views of students about the course. Q23: The Instructor encouraged participation in the course. Q24: The Instructor gave relevant homework assignments/projects, and helped/guided students. Q25: The Instructor responded to questions about the course inside and outside of the course. Q26: The Instructor's evaluation system (midterm and final questions, projects, assignments, etc.) effectively measured the course objectives. Q27: The Instructor provided solutions to exams and discussed them with students. Q28: The Instructor treated all students in a right and objective manner.  Q1-Q28 are all Likert-type, meaning that the values are taken from {1,2,3,4,5} </vt:lpstr>
      <vt:lpstr>PREPROCESSING OF DATA:- 1.importing libraries  2.loading and describing the data 3.Removing insignificant columns. 4 Checking missing values for each columns </vt:lpstr>
      <vt:lpstr>Dataset loading and preprocessing of data  </vt:lpstr>
      <vt:lpstr>PowerPoint Presentation</vt:lpstr>
      <vt:lpstr>Exploratory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Machine learning project:-  Turkey students evaluation analysis</dc:title>
  <dc:creator>astha verma</dc:creator>
  <cp:lastModifiedBy>astha verma</cp:lastModifiedBy>
  <cp:revision>9</cp:revision>
  <dcterms:created xsi:type="dcterms:W3CDTF">2020-11-30T04:10:25Z</dcterms:created>
  <dcterms:modified xsi:type="dcterms:W3CDTF">2020-11-30T07:56:30Z</dcterms:modified>
</cp:coreProperties>
</file>