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278" r:id="rId5"/>
    <p:sldId id="279" r:id="rId6"/>
    <p:sldId id="280" r:id="rId7"/>
    <p:sldId id="281" r:id="rId8"/>
    <p:sldId id="284" r:id="rId9"/>
    <p:sldId id="294" r:id="rId10"/>
    <p:sldId id="295" r:id="rId11"/>
    <p:sldId id="296" r:id="rId12"/>
    <p:sldId id="297" r:id="rId13"/>
    <p:sldId id="298" r:id="rId14"/>
    <p:sldId id="299"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41" autoAdjust="0"/>
  </p:normalViewPr>
  <p:slideViewPr>
    <p:cSldViewPr snapToGrid="0" snapToObjects="1">
      <p:cViewPr varScale="1">
        <p:scale>
          <a:sx n="62" d="100"/>
          <a:sy n="62" d="100"/>
        </p:scale>
        <p:origin x="82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157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userId="ba83df115b9b55ce" providerId="LiveId" clId="{9D29E4BD-1049-4BF0-8E35-0336DCFAB9EB}"/>
    <pc:docChg chg="undo custSel addSld delSld modSld">
      <pc:chgData name="vinay" userId="ba83df115b9b55ce" providerId="LiveId" clId="{9D29E4BD-1049-4BF0-8E35-0336DCFAB9EB}" dt="2023-10-08T10:06:51.602" v="1839" actId="20577"/>
      <pc:docMkLst>
        <pc:docMk/>
      </pc:docMkLst>
      <pc:sldChg chg="modSp mod">
        <pc:chgData name="vinay" userId="ba83df115b9b55ce" providerId="LiveId" clId="{9D29E4BD-1049-4BF0-8E35-0336DCFAB9EB}" dt="2023-10-08T10:02:10.594" v="1734" actId="313"/>
        <pc:sldMkLst>
          <pc:docMk/>
          <pc:sldMk cId="3855531800" sldId="279"/>
        </pc:sldMkLst>
        <pc:spChg chg="mod">
          <ac:chgData name="vinay" userId="ba83df115b9b55ce" providerId="LiveId" clId="{9D29E4BD-1049-4BF0-8E35-0336DCFAB9EB}" dt="2023-10-08T10:02:10.594" v="1734" actId="313"/>
          <ac:spMkLst>
            <pc:docMk/>
            <pc:sldMk cId="3855531800" sldId="279"/>
            <ac:spMk id="3" creationId="{4D1F66E5-D2D7-172B-46BA-FEBFE092CC7F}"/>
          </ac:spMkLst>
        </pc:spChg>
      </pc:sldChg>
      <pc:sldChg chg="modSp mod">
        <pc:chgData name="vinay" userId="ba83df115b9b55ce" providerId="LiveId" clId="{9D29E4BD-1049-4BF0-8E35-0336DCFAB9EB}" dt="2023-10-08T09:03:19.056" v="409" actId="20577"/>
        <pc:sldMkLst>
          <pc:docMk/>
          <pc:sldMk cId="979622006" sldId="280"/>
        </pc:sldMkLst>
        <pc:spChg chg="mod">
          <ac:chgData name="vinay" userId="ba83df115b9b55ce" providerId="LiveId" clId="{9D29E4BD-1049-4BF0-8E35-0336DCFAB9EB}" dt="2023-10-08T08:52:08.535" v="0"/>
          <ac:spMkLst>
            <pc:docMk/>
            <pc:sldMk cId="979622006" sldId="280"/>
            <ac:spMk id="2" creationId="{4A940BC6-9DA0-FB4D-8879-DC8B3958C07C}"/>
          </ac:spMkLst>
        </pc:spChg>
        <pc:spChg chg="mod">
          <ac:chgData name="vinay" userId="ba83df115b9b55ce" providerId="LiveId" clId="{9D29E4BD-1049-4BF0-8E35-0336DCFAB9EB}" dt="2023-10-08T09:00:47.099" v="337" actId="2711"/>
          <ac:spMkLst>
            <pc:docMk/>
            <pc:sldMk cId="979622006" sldId="280"/>
            <ac:spMk id="3" creationId="{1E0B8C4B-3A3C-9FD1-59FB-1666C1F09376}"/>
          </ac:spMkLst>
        </pc:spChg>
        <pc:spChg chg="mod">
          <ac:chgData name="vinay" userId="ba83df115b9b55ce" providerId="LiveId" clId="{9D29E4BD-1049-4BF0-8E35-0336DCFAB9EB}" dt="2023-10-08T09:03:19.056" v="409" actId="20577"/>
          <ac:spMkLst>
            <pc:docMk/>
            <pc:sldMk cId="979622006" sldId="280"/>
            <ac:spMk id="14" creationId="{03571BF2-FCCE-E7A0-736D-9168D2BBFF63}"/>
          </ac:spMkLst>
        </pc:spChg>
      </pc:sldChg>
      <pc:sldChg chg="delSp modSp mod">
        <pc:chgData name="vinay" userId="ba83df115b9b55ce" providerId="LiveId" clId="{9D29E4BD-1049-4BF0-8E35-0336DCFAB9EB}" dt="2023-10-08T10:02:27.847" v="1743" actId="14100"/>
        <pc:sldMkLst>
          <pc:docMk/>
          <pc:sldMk cId="2952923800" sldId="281"/>
        </pc:sldMkLst>
        <pc:spChg chg="mod">
          <ac:chgData name="vinay" userId="ba83df115b9b55ce" providerId="LiveId" clId="{9D29E4BD-1049-4BF0-8E35-0336DCFAB9EB}" dt="2023-10-08T10:02:27.847" v="1743" actId="14100"/>
          <ac:spMkLst>
            <pc:docMk/>
            <pc:sldMk cId="2952923800" sldId="281"/>
            <ac:spMk id="2" creationId="{D53B219B-7E3A-7E84-6386-37313F0CFB09}"/>
          </ac:spMkLst>
        </pc:spChg>
        <pc:spChg chg="del mod">
          <ac:chgData name="vinay" userId="ba83df115b9b55ce" providerId="LiveId" clId="{9D29E4BD-1049-4BF0-8E35-0336DCFAB9EB}" dt="2023-10-08T09:01:17.479" v="375" actId="478"/>
          <ac:spMkLst>
            <pc:docMk/>
            <pc:sldMk cId="2952923800" sldId="281"/>
            <ac:spMk id="3" creationId="{A2E339BF-E6D7-DD0E-AF02-6813852EE723}"/>
          </ac:spMkLst>
        </pc:spChg>
      </pc:sldChg>
      <pc:sldChg chg="modSp del mod">
        <pc:chgData name="vinay" userId="ba83df115b9b55ce" providerId="LiveId" clId="{9D29E4BD-1049-4BF0-8E35-0336DCFAB9EB}" dt="2023-10-08T09:14:39.047" v="618" actId="2696"/>
        <pc:sldMkLst>
          <pc:docMk/>
          <pc:sldMk cId="685681062" sldId="282"/>
        </pc:sldMkLst>
        <pc:spChg chg="mod">
          <ac:chgData name="vinay" userId="ba83df115b9b55ce" providerId="LiveId" clId="{9D29E4BD-1049-4BF0-8E35-0336DCFAB9EB}" dt="2023-10-08T09:14:17.518" v="617" actId="20577"/>
          <ac:spMkLst>
            <pc:docMk/>
            <pc:sldMk cId="685681062" sldId="282"/>
            <ac:spMk id="2" creationId="{FD5E8954-9BCB-7FD9-A210-38DC54382D45}"/>
          </ac:spMkLst>
        </pc:spChg>
      </pc:sldChg>
      <pc:sldChg chg="addSp delSp modSp mod">
        <pc:chgData name="vinay" userId="ba83df115b9b55ce" providerId="LiveId" clId="{9D29E4BD-1049-4BF0-8E35-0336DCFAB9EB}" dt="2023-10-08T09:37:42.553" v="1310" actId="20577"/>
        <pc:sldMkLst>
          <pc:docMk/>
          <pc:sldMk cId="2886474736" sldId="284"/>
        </pc:sldMkLst>
        <pc:spChg chg="mod">
          <ac:chgData name="vinay" userId="ba83df115b9b55ce" providerId="LiveId" clId="{9D29E4BD-1049-4BF0-8E35-0336DCFAB9EB}" dt="2023-10-08T09:37:34.572" v="1289" actId="20577"/>
          <ac:spMkLst>
            <pc:docMk/>
            <pc:sldMk cId="2886474736" sldId="284"/>
            <ac:spMk id="2" creationId="{884B311B-3177-0658-3585-6639F26A9BF6}"/>
          </ac:spMkLst>
        </pc:spChg>
        <pc:spChg chg="add del mod">
          <ac:chgData name="vinay" userId="ba83df115b9b55ce" providerId="LiveId" clId="{9D29E4BD-1049-4BF0-8E35-0336DCFAB9EB}" dt="2023-10-08T09:37:24.936" v="1267" actId="21"/>
          <ac:spMkLst>
            <pc:docMk/>
            <pc:sldMk cId="2886474736" sldId="284"/>
            <ac:spMk id="4" creationId="{EC991BDF-927E-29FD-8C7E-CB58AAC30EFD}"/>
          </ac:spMkLst>
        </pc:spChg>
        <pc:spChg chg="add mod">
          <ac:chgData name="vinay" userId="ba83df115b9b55ce" providerId="LiveId" clId="{9D29E4BD-1049-4BF0-8E35-0336DCFAB9EB}" dt="2023-10-08T09:07:41.613" v="481" actId="207"/>
          <ac:spMkLst>
            <pc:docMk/>
            <pc:sldMk cId="2886474736" sldId="284"/>
            <ac:spMk id="5" creationId="{F26E5624-53F5-B760-5AC2-87C8E19102CA}"/>
          </ac:spMkLst>
        </pc:spChg>
        <pc:spChg chg="mod">
          <ac:chgData name="vinay" userId="ba83df115b9b55ce" providerId="LiveId" clId="{9D29E4BD-1049-4BF0-8E35-0336DCFAB9EB}" dt="2023-10-08T09:03:35.121" v="433" actId="20577"/>
          <ac:spMkLst>
            <pc:docMk/>
            <pc:sldMk cId="2886474736" sldId="284"/>
            <ac:spMk id="7" creationId="{3A122237-B06F-5E42-B051-D7859FC21D7D}"/>
          </ac:spMkLst>
        </pc:spChg>
        <pc:spChg chg="add mod">
          <ac:chgData name="vinay" userId="ba83df115b9b55ce" providerId="LiveId" clId="{9D29E4BD-1049-4BF0-8E35-0336DCFAB9EB}" dt="2023-10-08T09:37:42.553" v="1310" actId="20577"/>
          <ac:spMkLst>
            <pc:docMk/>
            <pc:sldMk cId="2886474736" sldId="284"/>
            <ac:spMk id="11" creationId="{9CA74306-CF8E-7470-AC43-A69A365007F4}"/>
          </ac:spMkLst>
        </pc:spChg>
        <pc:spChg chg="add mod">
          <ac:chgData name="vinay" userId="ba83df115b9b55ce" providerId="LiveId" clId="{9D29E4BD-1049-4BF0-8E35-0336DCFAB9EB}" dt="2023-10-08T09:13:30.113" v="595" actId="313"/>
          <ac:spMkLst>
            <pc:docMk/>
            <pc:sldMk cId="2886474736" sldId="284"/>
            <ac:spMk id="12" creationId="{470CFEE2-F551-0E1E-C81F-4FBEE84F2BBF}"/>
          </ac:spMkLst>
        </pc:spChg>
        <pc:spChg chg="add del mod">
          <ac:chgData name="vinay" userId="ba83df115b9b55ce" providerId="LiveId" clId="{9D29E4BD-1049-4BF0-8E35-0336DCFAB9EB}" dt="2023-10-08T09:06:14.138" v="466"/>
          <ac:spMkLst>
            <pc:docMk/>
            <pc:sldMk cId="2886474736" sldId="284"/>
            <ac:spMk id="13" creationId="{E791AD76-481B-D0E8-7F99-A42328782A54}"/>
          </ac:spMkLst>
        </pc:spChg>
        <pc:spChg chg="add mod">
          <ac:chgData name="vinay" userId="ba83df115b9b55ce" providerId="LiveId" clId="{9D29E4BD-1049-4BF0-8E35-0336DCFAB9EB}" dt="2023-10-08T09:09:51.920" v="561" actId="14100"/>
          <ac:spMkLst>
            <pc:docMk/>
            <pc:sldMk cId="2886474736" sldId="284"/>
            <ac:spMk id="14" creationId="{3A35447A-E802-D132-7532-090224A504A4}"/>
          </ac:spMkLst>
        </pc:spChg>
        <pc:spChg chg="add mod">
          <ac:chgData name="vinay" userId="ba83df115b9b55ce" providerId="LiveId" clId="{9D29E4BD-1049-4BF0-8E35-0336DCFAB9EB}" dt="2023-10-08T09:12:43.073" v="576" actId="207"/>
          <ac:spMkLst>
            <pc:docMk/>
            <pc:sldMk cId="2886474736" sldId="284"/>
            <ac:spMk id="30" creationId="{94F284E8-165B-29E8-04EA-61CBE38A3C99}"/>
          </ac:spMkLst>
        </pc:spChg>
        <pc:graphicFrameChg chg="del">
          <ac:chgData name="vinay" userId="ba83df115b9b55ce" providerId="LiveId" clId="{9D29E4BD-1049-4BF0-8E35-0336DCFAB9EB}" dt="2023-10-08T09:02:30.968" v="392" actId="478"/>
          <ac:graphicFrameMkLst>
            <pc:docMk/>
            <pc:sldMk cId="2886474736" sldId="284"/>
            <ac:graphicFrameMk id="6" creationId="{705AB9BF-07E9-9DED-DB8B-F644759C8FDC}"/>
          </ac:graphicFrameMkLst>
        </pc:graphicFrameChg>
        <pc:cxnChg chg="add del mod">
          <ac:chgData name="vinay" userId="ba83df115b9b55ce" providerId="LiveId" clId="{9D29E4BD-1049-4BF0-8E35-0336DCFAB9EB}" dt="2023-10-08T09:09:28.957" v="557" actId="478"/>
          <ac:cxnSpMkLst>
            <pc:docMk/>
            <pc:sldMk cId="2886474736" sldId="284"/>
            <ac:cxnSpMk id="10" creationId="{AD17544E-C617-3D83-487B-D42631F70A58}"/>
          </ac:cxnSpMkLst>
        </pc:cxnChg>
        <pc:cxnChg chg="add del">
          <ac:chgData name="vinay" userId="ba83df115b9b55ce" providerId="LiveId" clId="{9D29E4BD-1049-4BF0-8E35-0336DCFAB9EB}" dt="2023-10-08T09:09:27.086" v="556" actId="478"/>
          <ac:cxnSpMkLst>
            <pc:docMk/>
            <pc:sldMk cId="2886474736" sldId="284"/>
            <ac:cxnSpMk id="18" creationId="{E388604B-FF03-9874-C0AE-16CCA727028A}"/>
          </ac:cxnSpMkLst>
        </pc:cxnChg>
        <pc:cxnChg chg="add mod">
          <ac:chgData name="vinay" userId="ba83df115b9b55ce" providerId="LiveId" clId="{9D29E4BD-1049-4BF0-8E35-0336DCFAB9EB}" dt="2023-10-08T09:09:51.920" v="561" actId="14100"/>
          <ac:cxnSpMkLst>
            <pc:docMk/>
            <pc:sldMk cId="2886474736" sldId="284"/>
            <ac:cxnSpMk id="20" creationId="{614BA70F-4495-7A07-28C0-C75125722315}"/>
          </ac:cxnSpMkLst>
        </pc:cxnChg>
        <pc:cxnChg chg="add del mod">
          <ac:chgData name="vinay" userId="ba83df115b9b55ce" providerId="LiveId" clId="{9D29E4BD-1049-4BF0-8E35-0336DCFAB9EB}" dt="2023-10-08T09:10:16.244" v="564" actId="11529"/>
          <ac:cxnSpMkLst>
            <pc:docMk/>
            <pc:sldMk cId="2886474736" sldId="284"/>
            <ac:cxnSpMk id="23" creationId="{46248907-A5C3-11E8-8E57-E86ECD4B8601}"/>
          </ac:cxnSpMkLst>
        </pc:cxnChg>
        <pc:cxnChg chg="add">
          <ac:chgData name="vinay" userId="ba83df115b9b55ce" providerId="LiveId" clId="{9D29E4BD-1049-4BF0-8E35-0336DCFAB9EB}" dt="2023-10-08T09:10:31.601" v="565" actId="11529"/>
          <ac:cxnSpMkLst>
            <pc:docMk/>
            <pc:sldMk cId="2886474736" sldId="284"/>
            <ac:cxnSpMk id="27" creationId="{EFCD8C88-BB16-4B82-A6CC-2A27E9D45ABD}"/>
          </ac:cxnSpMkLst>
        </pc:cxnChg>
        <pc:cxnChg chg="add del mod">
          <ac:chgData name="vinay" userId="ba83df115b9b55ce" providerId="LiveId" clId="{9D29E4BD-1049-4BF0-8E35-0336DCFAB9EB}" dt="2023-10-08T09:13:02.578" v="578" actId="478"/>
          <ac:cxnSpMkLst>
            <pc:docMk/>
            <pc:sldMk cId="2886474736" sldId="284"/>
            <ac:cxnSpMk id="29" creationId="{5E505E22-6729-88EA-E768-44F0EB975089}"/>
          </ac:cxnSpMkLst>
        </pc:cxnChg>
        <pc:cxnChg chg="add">
          <ac:chgData name="vinay" userId="ba83df115b9b55ce" providerId="LiveId" clId="{9D29E4BD-1049-4BF0-8E35-0336DCFAB9EB}" dt="2023-10-08T09:12:57.024" v="577" actId="11529"/>
          <ac:cxnSpMkLst>
            <pc:docMk/>
            <pc:sldMk cId="2886474736" sldId="284"/>
            <ac:cxnSpMk id="32" creationId="{97B9BD5F-1C94-9CEB-839E-79306CDBA9BF}"/>
          </ac:cxnSpMkLst>
        </pc:cxnChg>
        <pc:cxnChg chg="add mod">
          <ac:chgData name="vinay" userId="ba83df115b9b55ce" providerId="LiveId" clId="{9D29E4BD-1049-4BF0-8E35-0336DCFAB9EB}" dt="2023-10-08T09:13:20.795" v="593" actId="14100"/>
          <ac:cxnSpMkLst>
            <pc:docMk/>
            <pc:sldMk cId="2886474736" sldId="284"/>
            <ac:cxnSpMk id="34" creationId="{EA38AF84-8CCC-C85B-478F-0FB44B56FDC7}"/>
          </ac:cxnSpMkLst>
        </pc:cxnChg>
      </pc:sldChg>
      <pc:sldChg chg="addSp delSp modSp del mod">
        <pc:chgData name="vinay" userId="ba83df115b9b55ce" providerId="LiveId" clId="{9D29E4BD-1049-4BF0-8E35-0336DCFAB9EB}" dt="2023-10-08T09:14:52.250" v="621" actId="47"/>
        <pc:sldMkLst>
          <pc:docMk/>
          <pc:sldMk cId="2011930182" sldId="285"/>
        </pc:sldMkLst>
        <pc:spChg chg="add mod">
          <ac:chgData name="vinay" userId="ba83df115b9b55ce" providerId="LiveId" clId="{9D29E4BD-1049-4BF0-8E35-0336DCFAB9EB}" dt="2023-10-08T09:14:45.797" v="620" actId="478"/>
          <ac:spMkLst>
            <pc:docMk/>
            <pc:sldMk cId="2011930182" sldId="285"/>
            <ac:spMk id="7" creationId="{9CBB9861-BC3D-0586-5A52-2A85A254F37D}"/>
          </ac:spMkLst>
        </pc:spChg>
        <pc:picChg chg="del mod">
          <ac:chgData name="vinay" userId="ba83df115b9b55ce" providerId="LiveId" clId="{9D29E4BD-1049-4BF0-8E35-0336DCFAB9EB}" dt="2023-10-08T09:14:45.797" v="620" actId="478"/>
          <ac:picMkLst>
            <pc:docMk/>
            <pc:sldMk cId="2011930182" sldId="285"/>
            <ac:picMk id="16" creationId="{53DF829E-A1C4-421E-3B50-ABC29F74AD7E}"/>
          </ac:picMkLst>
        </pc:picChg>
      </pc:sldChg>
      <pc:sldChg chg="del">
        <pc:chgData name="vinay" userId="ba83df115b9b55ce" providerId="LiveId" clId="{9D29E4BD-1049-4BF0-8E35-0336DCFAB9EB}" dt="2023-10-08T09:14:53.347" v="622" actId="47"/>
        <pc:sldMkLst>
          <pc:docMk/>
          <pc:sldMk cId="2452269796" sldId="287"/>
        </pc:sldMkLst>
      </pc:sldChg>
      <pc:sldChg chg="addSp delSp modSp del mod">
        <pc:chgData name="vinay" userId="ba83df115b9b55ce" providerId="LiveId" clId="{9D29E4BD-1049-4BF0-8E35-0336DCFAB9EB}" dt="2023-10-08T09:31:24.445" v="1060" actId="47"/>
        <pc:sldMkLst>
          <pc:docMk/>
          <pc:sldMk cId="1600494506" sldId="288"/>
        </pc:sldMkLst>
        <pc:spChg chg="add del mod">
          <ac:chgData name="vinay" userId="ba83df115b9b55ce" providerId="LiveId" clId="{9D29E4BD-1049-4BF0-8E35-0336DCFAB9EB}" dt="2023-10-08T09:17:41.855" v="857" actId="478"/>
          <ac:spMkLst>
            <pc:docMk/>
            <pc:sldMk cId="1600494506" sldId="288"/>
            <ac:spMk id="3" creationId="{6D3CCAA8-3964-A0AC-2695-70DEE0241CB2}"/>
          </ac:spMkLst>
        </pc:spChg>
        <pc:spChg chg="add del mod">
          <ac:chgData name="vinay" userId="ba83df115b9b55ce" providerId="LiveId" clId="{9D29E4BD-1049-4BF0-8E35-0336DCFAB9EB}" dt="2023-10-08T09:17:38.359" v="856" actId="478"/>
          <ac:spMkLst>
            <pc:docMk/>
            <pc:sldMk cId="1600494506" sldId="288"/>
            <ac:spMk id="5" creationId="{A787C3E9-AE8F-1C9D-9B95-EE0D05C9BC30}"/>
          </ac:spMkLst>
        </pc:spChg>
        <pc:spChg chg="mod">
          <ac:chgData name="vinay" userId="ba83df115b9b55ce" providerId="LiveId" clId="{9D29E4BD-1049-4BF0-8E35-0336DCFAB9EB}" dt="2023-10-08T09:31:05.070" v="1054" actId="20577"/>
          <ac:spMkLst>
            <pc:docMk/>
            <pc:sldMk cId="1600494506" sldId="288"/>
            <ac:spMk id="7" creationId="{330A5BFC-C134-C072-C14D-9E51A94C8E7E}"/>
          </ac:spMkLst>
        </pc:spChg>
        <pc:spChg chg="add del mod">
          <ac:chgData name="vinay" userId="ba83df115b9b55ce" providerId="LiveId" clId="{9D29E4BD-1049-4BF0-8E35-0336DCFAB9EB}" dt="2023-10-08T09:17:44.769" v="859" actId="478"/>
          <ac:spMkLst>
            <pc:docMk/>
            <pc:sldMk cId="1600494506" sldId="288"/>
            <ac:spMk id="8" creationId="{1CCA7CCA-A678-0DCB-BFB1-2E117D4BC2BD}"/>
          </ac:spMkLst>
        </pc:spChg>
        <pc:spChg chg="add del mod">
          <ac:chgData name="vinay" userId="ba83df115b9b55ce" providerId="LiveId" clId="{9D29E4BD-1049-4BF0-8E35-0336DCFAB9EB}" dt="2023-10-08T09:17:48.609" v="861" actId="478"/>
          <ac:spMkLst>
            <pc:docMk/>
            <pc:sldMk cId="1600494506" sldId="288"/>
            <ac:spMk id="10" creationId="{F2E51DA3-AC8C-EA8C-97A5-B24219EA4664}"/>
          </ac:spMkLst>
        </pc:spChg>
        <pc:spChg chg="add del mod">
          <ac:chgData name="vinay" userId="ba83df115b9b55ce" providerId="LiveId" clId="{9D29E4BD-1049-4BF0-8E35-0336DCFAB9EB}" dt="2023-10-08T09:17:50.509" v="863" actId="478"/>
          <ac:spMkLst>
            <pc:docMk/>
            <pc:sldMk cId="1600494506" sldId="288"/>
            <ac:spMk id="12" creationId="{406FD0A9-28F7-13BD-0DF8-D375AB31A206}"/>
          </ac:spMkLst>
        </pc:spChg>
        <pc:spChg chg="add mod">
          <ac:chgData name="vinay" userId="ba83df115b9b55ce" providerId="LiveId" clId="{9D29E4BD-1049-4BF0-8E35-0336DCFAB9EB}" dt="2023-10-08T09:31:11.990" v="1056" actId="478"/>
          <ac:spMkLst>
            <pc:docMk/>
            <pc:sldMk cId="1600494506" sldId="288"/>
            <ac:spMk id="14" creationId="{5BDCF767-7037-0282-005E-17295058806C}"/>
          </ac:spMkLst>
        </pc:spChg>
        <pc:spChg chg="del mod">
          <ac:chgData name="vinay" userId="ba83df115b9b55ce" providerId="LiveId" clId="{9D29E4BD-1049-4BF0-8E35-0336DCFAB9EB}" dt="2023-10-08T09:31:11.990" v="1056" actId="478"/>
          <ac:spMkLst>
            <pc:docMk/>
            <pc:sldMk cId="1600494506" sldId="288"/>
            <ac:spMk id="19" creationId="{270C77AB-7E91-84A6-3E62-DAB80E1E4481}"/>
          </ac:spMkLst>
        </pc:spChg>
        <pc:spChg chg="mod">
          <ac:chgData name="vinay" userId="ba83df115b9b55ce" providerId="LiveId" clId="{9D29E4BD-1049-4BF0-8E35-0336DCFAB9EB}" dt="2023-10-08T09:28:47.791" v="958" actId="207"/>
          <ac:spMkLst>
            <pc:docMk/>
            <pc:sldMk cId="1600494506" sldId="288"/>
            <ac:spMk id="20" creationId="{15DD9AC8-4A5F-70DB-AA68-C461059D81A1}"/>
          </ac:spMkLst>
        </pc:spChg>
        <pc:spChg chg="mod">
          <ac:chgData name="vinay" userId="ba83df115b9b55ce" providerId="LiveId" clId="{9D29E4BD-1049-4BF0-8E35-0336DCFAB9EB}" dt="2023-10-08T09:30:30.806" v="1012" actId="20577"/>
          <ac:spMkLst>
            <pc:docMk/>
            <pc:sldMk cId="1600494506" sldId="288"/>
            <ac:spMk id="21" creationId="{A28A203B-0CF0-2AB0-5F54-07C8E3003918}"/>
          </ac:spMkLst>
        </pc:spChg>
        <pc:spChg chg="mod">
          <ac:chgData name="vinay" userId="ba83df115b9b55ce" providerId="LiveId" clId="{9D29E4BD-1049-4BF0-8E35-0336DCFAB9EB}" dt="2023-10-08T09:30:38.373" v="1030" actId="20577"/>
          <ac:spMkLst>
            <pc:docMk/>
            <pc:sldMk cId="1600494506" sldId="288"/>
            <ac:spMk id="22" creationId="{05BC0115-F702-2E0A-61A4-4A6CE33FD775}"/>
          </ac:spMkLst>
        </pc:spChg>
        <pc:spChg chg="mod">
          <ac:chgData name="vinay" userId="ba83df115b9b55ce" providerId="LiveId" clId="{9D29E4BD-1049-4BF0-8E35-0336DCFAB9EB}" dt="2023-10-08T09:27:14.164" v="946" actId="255"/>
          <ac:spMkLst>
            <pc:docMk/>
            <pc:sldMk cId="1600494506" sldId="288"/>
            <ac:spMk id="24" creationId="{A3BF8E55-B2B9-104D-F277-08902534735D}"/>
          </ac:spMkLst>
        </pc:spChg>
        <pc:spChg chg="mod">
          <ac:chgData name="vinay" userId="ba83df115b9b55ce" providerId="LiveId" clId="{9D29E4BD-1049-4BF0-8E35-0336DCFAB9EB}" dt="2023-10-08T09:28:29.202" v="957" actId="20577"/>
          <ac:spMkLst>
            <pc:docMk/>
            <pc:sldMk cId="1600494506" sldId="288"/>
            <ac:spMk id="25" creationId="{BCE9DA14-62AB-A857-6387-1F5D330B3F36}"/>
          </ac:spMkLst>
        </pc:spChg>
        <pc:spChg chg="mod">
          <ac:chgData name="vinay" userId="ba83df115b9b55ce" providerId="LiveId" clId="{9D29E4BD-1049-4BF0-8E35-0336DCFAB9EB}" dt="2023-10-08T09:30:08.438" v="979" actId="20577"/>
          <ac:spMkLst>
            <pc:docMk/>
            <pc:sldMk cId="1600494506" sldId="288"/>
            <ac:spMk id="373" creationId="{EC015AD8-FC03-181D-1A34-AD00F66C42C2}"/>
          </ac:spMkLst>
        </pc:spChg>
        <pc:picChg chg="del">
          <ac:chgData name="vinay" userId="ba83df115b9b55ce" providerId="LiveId" clId="{9D29E4BD-1049-4BF0-8E35-0336DCFAB9EB}" dt="2023-10-08T09:17:49.547" v="862" actId="478"/>
          <ac:picMkLst>
            <pc:docMk/>
            <pc:sldMk cId="1600494506" sldId="288"/>
            <ac:picMk id="268" creationId="{1A522F41-60C1-3803-6132-18E154C0E328}"/>
          </ac:picMkLst>
        </pc:picChg>
        <pc:picChg chg="del">
          <ac:chgData name="vinay" userId="ba83df115b9b55ce" providerId="LiveId" clId="{9D29E4BD-1049-4BF0-8E35-0336DCFAB9EB}" dt="2023-10-08T09:17:45.697" v="860" actId="478"/>
          <ac:picMkLst>
            <pc:docMk/>
            <pc:sldMk cId="1600494506" sldId="288"/>
            <ac:picMk id="270" creationId="{DE7A4D25-3CA5-F92A-988A-F913C367D593}"/>
          </ac:picMkLst>
        </pc:picChg>
        <pc:picChg chg="del">
          <ac:chgData name="vinay" userId="ba83df115b9b55ce" providerId="LiveId" clId="{9D29E4BD-1049-4BF0-8E35-0336DCFAB9EB}" dt="2023-10-08T09:17:43.623" v="858" actId="478"/>
          <ac:picMkLst>
            <pc:docMk/>
            <pc:sldMk cId="1600494506" sldId="288"/>
            <ac:picMk id="288" creationId="{A5707D4A-497A-679A-3ACA-721E8D0E2699}"/>
          </ac:picMkLst>
        </pc:picChg>
        <pc:picChg chg="del">
          <ac:chgData name="vinay" userId="ba83df115b9b55ce" providerId="LiveId" clId="{9D29E4BD-1049-4BF0-8E35-0336DCFAB9EB}" dt="2023-10-08T09:17:07.407" v="852" actId="478"/>
          <ac:picMkLst>
            <pc:docMk/>
            <pc:sldMk cId="1600494506" sldId="288"/>
            <ac:picMk id="290" creationId="{E63515FB-9439-CCAE-C220-6F0E5ECB75E8}"/>
          </ac:picMkLst>
        </pc:picChg>
        <pc:picChg chg="del">
          <ac:chgData name="vinay" userId="ba83df115b9b55ce" providerId="LiveId" clId="{9D29E4BD-1049-4BF0-8E35-0336DCFAB9EB}" dt="2023-10-08T09:17:34.968" v="855" actId="478"/>
          <ac:picMkLst>
            <pc:docMk/>
            <pc:sldMk cId="1600494506" sldId="288"/>
            <ac:picMk id="292" creationId="{8167DB44-EDED-0971-E35D-A5FA1E47C215}"/>
          </ac:picMkLst>
        </pc:picChg>
      </pc:sldChg>
      <pc:sldChg chg="del">
        <pc:chgData name="vinay" userId="ba83df115b9b55ce" providerId="LiveId" clId="{9D29E4BD-1049-4BF0-8E35-0336DCFAB9EB}" dt="2023-10-08T09:31:21.057" v="1059" actId="47"/>
        <pc:sldMkLst>
          <pc:docMk/>
          <pc:sldMk cId="2502887943" sldId="289"/>
        </pc:sldMkLst>
      </pc:sldChg>
      <pc:sldChg chg="del">
        <pc:chgData name="vinay" userId="ba83df115b9b55ce" providerId="LiveId" clId="{9D29E4BD-1049-4BF0-8E35-0336DCFAB9EB}" dt="2023-10-08T09:31:20.237" v="1058" actId="47"/>
        <pc:sldMkLst>
          <pc:docMk/>
          <pc:sldMk cId="3170280394" sldId="290"/>
        </pc:sldMkLst>
      </pc:sldChg>
      <pc:sldChg chg="del">
        <pc:chgData name="vinay" userId="ba83df115b9b55ce" providerId="LiveId" clId="{9D29E4BD-1049-4BF0-8E35-0336DCFAB9EB}" dt="2023-10-08T09:31:19.073" v="1057" actId="47"/>
        <pc:sldMkLst>
          <pc:docMk/>
          <pc:sldMk cId="249904479" sldId="291"/>
        </pc:sldMkLst>
      </pc:sldChg>
      <pc:sldChg chg="modSp mod">
        <pc:chgData name="vinay" userId="ba83df115b9b55ce" providerId="LiveId" clId="{9D29E4BD-1049-4BF0-8E35-0336DCFAB9EB}" dt="2023-10-08T09:31:32.777" v="1062" actId="6549"/>
        <pc:sldMkLst>
          <pc:docMk/>
          <pc:sldMk cId="94818171" sldId="292"/>
        </pc:sldMkLst>
        <pc:spChg chg="mod">
          <ac:chgData name="vinay" userId="ba83df115b9b55ce" providerId="LiveId" clId="{9D29E4BD-1049-4BF0-8E35-0336DCFAB9EB}" dt="2023-10-08T09:31:32.777" v="1062" actId="6549"/>
          <ac:spMkLst>
            <pc:docMk/>
            <pc:sldMk cId="94818171" sldId="292"/>
            <ac:spMk id="3" creationId="{2BE8FDE3-DBA4-6A04-C75D-E56FE92EF368}"/>
          </ac:spMkLst>
        </pc:spChg>
      </pc:sldChg>
      <pc:sldChg chg="modSp mod">
        <pc:chgData name="vinay" userId="ba83df115b9b55ce" providerId="LiveId" clId="{9D29E4BD-1049-4BF0-8E35-0336DCFAB9EB}" dt="2023-10-08T09:32:45.977" v="1136" actId="20577"/>
        <pc:sldMkLst>
          <pc:docMk/>
          <pc:sldMk cId="1003962426" sldId="293"/>
        </pc:sldMkLst>
        <pc:spChg chg="mod">
          <ac:chgData name="vinay" userId="ba83df115b9b55ce" providerId="LiveId" clId="{9D29E4BD-1049-4BF0-8E35-0336DCFAB9EB}" dt="2023-10-08T09:32:45.977" v="1136" actId="20577"/>
          <ac:spMkLst>
            <pc:docMk/>
            <pc:sldMk cId="1003962426" sldId="293"/>
            <ac:spMk id="3" creationId="{B787DFD8-D262-D485-B1F2-817C5A0928C5}"/>
          </ac:spMkLst>
        </pc:spChg>
      </pc:sldChg>
      <pc:sldChg chg="modSp new mod">
        <pc:chgData name="vinay" userId="ba83df115b9b55ce" providerId="LiveId" clId="{9D29E4BD-1049-4BF0-8E35-0336DCFAB9EB}" dt="2023-10-08T09:39:27.495" v="1358" actId="5793"/>
        <pc:sldMkLst>
          <pc:docMk/>
          <pc:sldMk cId="558778520" sldId="294"/>
        </pc:sldMkLst>
        <pc:spChg chg="mod">
          <ac:chgData name="vinay" userId="ba83df115b9b55ce" providerId="LiveId" clId="{9D29E4BD-1049-4BF0-8E35-0336DCFAB9EB}" dt="2023-10-08T09:37:09.558" v="1254" actId="20577"/>
          <ac:spMkLst>
            <pc:docMk/>
            <pc:sldMk cId="558778520" sldId="294"/>
            <ac:spMk id="2" creationId="{57E4B256-013A-58C4-0754-5410E6AE7E24}"/>
          </ac:spMkLst>
        </pc:spChg>
        <pc:spChg chg="mod">
          <ac:chgData name="vinay" userId="ba83df115b9b55ce" providerId="LiveId" clId="{9D29E4BD-1049-4BF0-8E35-0336DCFAB9EB}" dt="2023-10-08T09:35:51.692" v="1207" actId="20577"/>
          <ac:spMkLst>
            <pc:docMk/>
            <pc:sldMk cId="558778520" sldId="294"/>
            <ac:spMk id="3" creationId="{9E9C2C1D-1484-1958-C885-BFD29690708F}"/>
          </ac:spMkLst>
        </pc:spChg>
        <pc:spChg chg="mod">
          <ac:chgData name="vinay" userId="ba83df115b9b55ce" providerId="LiveId" clId="{9D29E4BD-1049-4BF0-8E35-0336DCFAB9EB}" dt="2023-10-08T09:39:27.495" v="1358" actId="5793"/>
          <ac:spMkLst>
            <pc:docMk/>
            <pc:sldMk cId="558778520" sldId="294"/>
            <ac:spMk id="5" creationId="{6F39654B-3AB5-9A8C-0371-60393CCAF436}"/>
          </ac:spMkLst>
        </pc:spChg>
      </pc:sldChg>
      <pc:sldChg chg="new del">
        <pc:chgData name="vinay" userId="ba83df115b9b55ce" providerId="LiveId" clId="{9D29E4BD-1049-4BF0-8E35-0336DCFAB9EB}" dt="2023-10-08T09:33:04.563" v="1138" actId="680"/>
        <pc:sldMkLst>
          <pc:docMk/>
          <pc:sldMk cId="1512654831" sldId="294"/>
        </pc:sldMkLst>
      </pc:sldChg>
      <pc:sldChg chg="addSp delSp modSp new mod">
        <pc:chgData name="vinay" userId="ba83df115b9b55ce" providerId="LiveId" clId="{9D29E4BD-1049-4BF0-8E35-0336DCFAB9EB}" dt="2023-10-08T10:06:25.817" v="1796" actId="6549"/>
        <pc:sldMkLst>
          <pc:docMk/>
          <pc:sldMk cId="4094753037" sldId="295"/>
        </pc:sldMkLst>
        <pc:spChg chg="mod">
          <ac:chgData name="vinay" userId="ba83df115b9b55ce" providerId="LiveId" clId="{9D29E4BD-1049-4BF0-8E35-0336DCFAB9EB}" dt="2023-10-08T09:37:52.354" v="1323" actId="20577"/>
          <ac:spMkLst>
            <pc:docMk/>
            <pc:sldMk cId="4094753037" sldId="295"/>
            <ac:spMk id="2" creationId="{69833A28-026E-5EE6-D1A0-BB4AAD4218E1}"/>
          </ac:spMkLst>
        </pc:spChg>
        <pc:spChg chg="mod">
          <ac:chgData name="vinay" userId="ba83df115b9b55ce" providerId="LiveId" clId="{9D29E4BD-1049-4BF0-8E35-0336DCFAB9EB}" dt="2023-10-08T09:36:19.824" v="1227" actId="20577"/>
          <ac:spMkLst>
            <pc:docMk/>
            <pc:sldMk cId="4094753037" sldId="295"/>
            <ac:spMk id="3" creationId="{6AE450F4-8F8B-EF03-859C-681DDF8DF6E2}"/>
          </ac:spMkLst>
        </pc:spChg>
        <pc:spChg chg="mod">
          <ac:chgData name="vinay" userId="ba83df115b9b55ce" providerId="LiveId" clId="{9D29E4BD-1049-4BF0-8E35-0336DCFAB9EB}" dt="2023-10-08T10:06:25.817" v="1796" actId="6549"/>
          <ac:spMkLst>
            <pc:docMk/>
            <pc:sldMk cId="4094753037" sldId="295"/>
            <ac:spMk id="5" creationId="{25AEFA1B-2607-9368-BF80-AA45CFF7DFFA}"/>
          </ac:spMkLst>
        </pc:spChg>
        <pc:picChg chg="add mod">
          <ac:chgData name="vinay" userId="ba83df115b9b55ce" providerId="LiveId" clId="{9D29E4BD-1049-4BF0-8E35-0336DCFAB9EB}" dt="2023-10-08T09:48:09.711" v="1580" actId="14100"/>
          <ac:picMkLst>
            <pc:docMk/>
            <pc:sldMk cId="4094753037" sldId="295"/>
            <ac:picMk id="7" creationId="{5B73B338-37D4-3129-E0A9-BF23A8FCDF10}"/>
          </ac:picMkLst>
        </pc:picChg>
        <pc:picChg chg="add del mod">
          <ac:chgData name="vinay" userId="ba83df115b9b55ce" providerId="LiveId" clId="{9D29E4BD-1049-4BF0-8E35-0336DCFAB9EB}" dt="2023-10-08T09:47:11.355" v="1567" actId="478"/>
          <ac:picMkLst>
            <pc:docMk/>
            <pc:sldMk cId="4094753037" sldId="295"/>
            <ac:picMk id="9" creationId="{DBC2495E-12E7-2D71-EA65-44DB1C304F40}"/>
          </ac:picMkLst>
        </pc:picChg>
        <pc:picChg chg="add del mod">
          <ac:chgData name="vinay" userId="ba83df115b9b55ce" providerId="LiveId" clId="{9D29E4BD-1049-4BF0-8E35-0336DCFAB9EB}" dt="2023-10-08T09:47:12.197" v="1568" actId="478"/>
          <ac:picMkLst>
            <pc:docMk/>
            <pc:sldMk cId="4094753037" sldId="295"/>
            <ac:picMk id="11" creationId="{38F74E44-D73F-45ED-3874-E04ED5DA7459}"/>
          </ac:picMkLst>
        </pc:picChg>
        <pc:picChg chg="add del mod">
          <ac:chgData name="vinay" userId="ba83df115b9b55ce" providerId="LiveId" clId="{9D29E4BD-1049-4BF0-8E35-0336DCFAB9EB}" dt="2023-10-08T09:48:05.891" v="1579" actId="22"/>
          <ac:picMkLst>
            <pc:docMk/>
            <pc:sldMk cId="4094753037" sldId="295"/>
            <ac:picMk id="13" creationId="{02EF7024-4376-C0C0-6E08-4DE17966C222}"/>
          </ac:picMkLst>
        </pc:picChg>
      </pc:sldChg>
      <pc:sldChg chg="addSp delSp modSp new mod">
        <pc:chgData name="vinay" userId="ba83df115b9b55ce" providerId="LiveId" clId="{9D29E4BD-1049-4BF0-8E35-0336DCFAB9EB}" dt="2023-10-08T09:50:05.821" v="1629" actId="20577"/>
        <pc:sldMkLst>
          <pc:docMk/>
          <pc:sldMk cId="3064422759" sldId="296"/>
        </pc:sldMkLst>
        <pc:spChg chg="mod">
          <ac:chgData name="vinay" userId="ba83df115b9b55ce" providerId="LiveId" clId="{9D29E4BD-1049-4BF0-8E35-0336DCFAB9EB}" dt="2023-10-08T09:50:05.821" v="1629" actId="20577"/>
          <ac:spMkLst>
            <pc:docMk/>
            <pc:sldMk cId="3064422759" sldId="296"/>
            <ac:spMk id="3" creationId="{233AC37D-9136-E5F4-4629-DBED3471309C}"/>
          </ac:spMkLst>
        </pc:spChg>
        <pc:spChg chg="add del mod">
          <ac:chgData name="vinay" userId="ba83df115b9b55ce" providerId="LiveId" clId="{9D29E4BD-1049-4BF0-8E35-0336DCFAB9EB}" dt="2023-10-08T09:49:47.268" v="1614" actId="27636"/>
          <ac:spMkLst>
            <pc:docMk/>
            <pc:sldMk cId="3064422759" sldId="296"/>
            <ac:spMk id="5" creationId="{203B5F09-6158-7335-FC37-A0980A306198}"/>
          </ac:spMkLst>
        </pc:spChg>
        <pc:spChg chg="add del mod">
          <ac:chgData name="vinay" userId="ba83df115b9b55ce" providerId="LiveId" clId="{9D29E4BD-1049-4BF0-8E35-0336DCFAB9EB}" dt="2023-10-08T09:48:43.994" v="1591" actId="22"/>
          <ac:spMkLst>
            <pc:docMk/>
            <pc:sldMk cId="3064422759" sldId="296"/>
            <ac:spMk id="9" creationId="{F86F3845-CE7C-BE66-F40D-A41B940C480C}"/>
          </ac:spMkLst>
        </pc:spChg>
        <pc:picChg chg="add del mod ord">
          <ac:chgData name="vinay" userId="ba83df115b9b55ce" providerId="LiveId" clId="{9D29E4BD-1049-4BF0-8E35-0336DCFAB9EB}" dt="2023-10-08T09:48:44.436" v="1592" actId="22"/>
          <ac:picMkLst>
            <pc:docMk/>
            <pc:sldMk cId="3064422759" sldId="296"/>
            <ac:picMk id="7" creationId="{D60C379F-2FC4-8520-4AA5-FD91505ACC1F}"/>
          </ac:picMkLst>
        </pc:picChg>
        <pc:picChg chg="add mod">
          <ac:chgData name="vinay" userId="ba83df115b9b55ce" providerId="LiveId" clId="{9D29E4BD-1049-4BF0-8E35-0336DCFAB9EB}" dt="2023-10-08T09:49:49.275" v="1615" actId="1076"/>
          <ac:picMkLst>
            <pc:docMk/>
            <pc:sldMk cId="3064422759" sldId="296"/>
            <ac:picMk id="11" creationId="{F233B9CF-5958-7F4F-40B1-E768775BA412}"/>
          </ac:picMkLst>
        </pc:picChg>
      </pc:sldChg>
      <pc:sldChg chg="addSp modSp new mod">
        <pc:chgData name="vinay" userId="ba83df115b9b55ce" providerId="LiveId" clId="{9D29E4BD-1049-4BF0-8E35-0336DCFAB9EB}" dt="2023-10-08T10:02:51.271" v="1745" actId="207"/>
        <pc:sldMkLst>
          <pc:docMk/>
          <pc:sldMk cId="276508779" sldId="297"/>
        </pc:sldMkLst>
        <pc:spChg chg="mod">
          <ac:chgData name="vinay" userId="ba83df115b9b55ce" providerId="LiveId" clId="{9D29E4BD-1049-4BF0-8E35-0336DCFAB9EB}" dt="2023-10-08T10:02:51.271" v="1745" actId="207"/>
          <ac:spMkLst>
            <pc:docMk/>
            <pc:sldMk cId="276508779" sldId="297"/>
            <ac:spMk id="5" creationId="{451C0884-8C0F-81AB-E49F-B1AB7D19E286}"/>
          </ac:spMkLst>
        </pc:spChg>
        <pc:picChg chg="add mod">
          <ac:chgData name="vinay" userId="ba83df115b9b55ce" providerId="LiveId" clId="{9D29E4BD-1049-4BF0-8E35-0336DCFAB9EB}" dt="2023-10-08T09:59:06.636" v="1645" actId="1076"/>
          <ac:picMkLst>
            <pc:docMk/>
            <pc:sldMk cId="276508779" sldId="297"/>
            <ac:picMk id="7" creationId="{28808102-4F1B-E716-6AAC-6E413CB73DF3}"/>
          </ac:picMkLst>
        </pc:picChg>
      </pc:sldChg>
      <pc:sldChg chg="addSp modSp new mod">
        <pc:chgData name="vinay" userId="ba83df115b9b55ce" providerId="LiveId" clId="{9D29E4BD-1049-4BF0-8E35-0336DCFAB9EB}" dt="2023-10-08T10:03:06.647" v="1750" actId="207"/>
        <pc:sldMkLst>
          <pc:docMk/>
          <pc:sldMk cId="657050407" sldId="298"/>
        </pc:sldMkLst>
        <pc:spChg chg="mod">
          <ac:chgData name="vinay" userId="ba83df115b9b55ce" providerId="LiveId" clId="{9D29E4BD-1049-4BF0-8E35-0336DCFAB9EB}" dt="2023-10-08T10:00:35.206" v="1683" actId="20577"/>
          <ac:spMkLst>
            <pc:docMk/>
            <pc:sldMk cId="657050407" sldId="298"/>
            <ac:spMk id="3" creationId="{8FB748B5-66E4-2375-3F23-E3E6B7601CAB}"/>
          </ac:spMkLst>
        </pc:spChg>
        <pc:spChg chg="mod">
          <ac:chgData name="vinay" userId="ba83df115b9b55ce" providerId="LiveId" clId="{9D29E4BD-1049-4BF0-8E35-0336DCFAB9EB}" dt="2023-10-08T10:03:06.647" v="1750" actId="207"/>
          <ac:spMkLst>
            <pc:docMk/>
            <pc:sldMk cId="657050407" sldId="298"/>
            <ac:spMk id="5" creationId="{ED056DCD-D70E-E845-56B9-E8D1C0B44400}"/>
          </ac:spMkLst>
        </pc:spChg>
        <pc:picChg chg="add mod">
          <ac:chgData name="vinay" userId="ba83df115b9b55ce" providerId="LiveId" clId="{9D29E4BD-1049-4BF0-8E35-0336DCFAB9EB}" dt="2023-10-08T10:00:21.784" v="1667" actId="1076"/>
          <ac:picMkLst>
            <pc:docMk/>
            <pc:sldMk cId="657050407" sldId="298"/>
            <ac:picMk id="7" creationId="{0FC39622-F822-CD96-7A50-8ECD02C9AAF9}"/>
          </ac:picMkLst>
        </pc:picChg>
      </pc:sldChg>
      <pc:sldChg chg="modSp new mod">
        <pc:chgData name="vinay" userId="ba83df115b9b55ce" providerId="LiveId" clId="{9D29E4BD-1049-4BF0-8E35-0336DCFAB9EB}" dt="2023-10-08T10:06:51.602" v="1839" actId="20577"/>
        <pc:sldMkLst>
          <pc:docMk/>
          <pc:sldMk cId="1719859350" sldId="299"/>
        </pc:sldMkLst>
        <pc:spChg chg="mod">
          <ac:chgData name="vinay" userId="ba83df115b9b55ce" providerId="LiveId" clId="{9D29E4BD-1049-4BF0-8E35-0336DCFAB9EB}" dt="2023-10-08T10:06:40.177" v="1825" actId="20577"/>
          <ac:spMkLst>
            <pc:docMk/>
            <pc:sldMk cId="1719859350" sldId="299"/>
            <ac:spMk id="2" creationId="{25E165BA-F0CD-49FC-55C9-E42E8D639958}"/>
          </ac:spMkLst>
        </pc:spChg>
        <pc:spChg chg="mod">
          <ac:chgData name="vinay" userId="ba83df115b9b55ce" providerId="LiveId" clId="{9D29E4BD-1049-4BF0-8E35-0336DCFAB9EB}" dt="2023-10-08T10:06:51.602" v="1839" actId="20577"/>
          <ac:spMkLst>
            <pc:docMk/>
            <pc:sldMk cId="1719859350" sldId="299"/>
            <ac:spMk id="3" creationId="{CE55C1F1-C002-018D-37CB-FD24ECAC27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10/8/2023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357939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EDA Case Study</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Group Members</a:t>
            </a:r>
          </a:p>
          <a:p>
            <a:r>
              <a:rPr lang="en-US" dirty="0"/>
              <a:t>Astha Agarwal</a:t>
            </a:r>
            <a:br>
              <a:rPr lang="en-US" dirty="0"/>
            </a:br>
            <a:r>
              <a:rPr lang="en-US" dirty="0"/>
              <a:t>Vinay Prasad K</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0C21-D147-B2BF-7B9E-7C17962AB8A5}"/>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8FB748B5-66E4-2375-3F23-E3E6B7601CAB}"/>
              </a:ext>
            </a:extLst>
          </p:cNvPr>
          <p:cNvSpPr>
            <a:spLocks noGrp="1"/>
          </p:cNvSpPr>
          <p:nvPr>
            <p:ph type="ftr" sz="quarter" idx="11"/>
          </p:nvPr>
        </p:nvSpPr>
        <p:spPr/>
        <p:txBody>
          <a:bodyPr/>
          <a:lstStyle/>
          <a:p>
            <a:r>
              <a:rPr lang="en-US" dirty="0"/>
              <a:t>EDA Case Study</a:t>
            </a:r>
          </a:p>
        </p:txBody>
      </p:sp>
      <p:sp>
        <p:nvSpPr>
          <p:cNvPr id="4" name="Slide Number Placeholder 3">
            <a:extLst>
              <a:ext uri="{FF2B5EF4-FFF2-40B4-BE49-F238E27FC236}">
                <a16:creationId xmlns:a16="http://schemas.microsoft.com/office/drawing/2014/main" id="{F9479B8B-63C0-0E0E-93B1-56064C5CA3F2}"/>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 name="Content Placeholder 4">
            <a:extLst>
              <a:ext uri="{FF2B5EF4-FFF2-40B4-BE49-F238E27FC236}">
                <a16:creationId xmlns:a16="http://schemas.microsoft.com/office/drawing/2014/main" id="{ED056DCD-D70E-E845-56B9-E8D1C0B44400}"/>
              </a:ext>
            </a:extLst>
          </p:cNvPr>
          <p:cNvSpPr>
            <a:spLocks noGrp="1"/>
          </p:cNvSpPr>
          <p:nvPr>
            <p:ph sz="half" idx="1"/>
          </p:nvPr>
        </p:nvSpPr>
        <p:spPr/>
        <p:txBody>
          <a:bodyPr>
            <a:normAutofit lnSpcReduction="10000"/>
          </a:bodyPr>
          <a:lstStyle/>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endParaRPr lang="en-US" b="0" dirty="0">
              <a:solidFill>
                <a:srgbClr val="CCCCCC"/>
              </a:solidFill>
              <a:effectLst/>
              <a:latin typeface="Consolas" panose="020B0609020204030204" pitchFamily="49" charset="0"/>
            </a:endParaRPr>
          </a:p>
          <a:p>
            <a:r>
              <a:rPr lang="en-US" dirty="0">
                <a:solidFill>
                  <a:schemeClr val="tx1"/>
                </a:solidFill>
                <a:effectLst/>
              </a:rPr>
              <a:t>Observation: There are a lot of outliers in annual income field, 99 percentile customers have annual income below 235K and rest are outliers and we can skip from data</a:t>
            </a:r>
          </a:p>
          <a:p>
            <a:endParaRPr lang="en-IN" dirty="0"/>
          </a:p>
        </p:txBody>
      </p:sp>
      <p:pic>
        <p:nvPicPr>
          <p:cNvPr id="7" name="Picture 6">
            <a:extLst>
              <a:ext uri="{FF2B5EF4-FFF2-40B4-BE49-F238E27FC236}">
                <a16:creationId xmlns:a16="http://schemas.microsoft.com/office/drawing/2014/main" id="{0FC39622-F822-CD96-7A50-8ECD02C9AAF9}"/>
              </a:ext>
            </a:extLst>
          </p:cNvPr>
          <p:cNvPicPr>
            <a:picLocks noChangeAspect="1"/>
          </p:cNvPicPr>
          <p:nvPr/>
        </p:nvPicPr>
        <p:blipFill>
          <a:blip r:embed="rId2"/>
          <a:stretch>
            <a:fillRect/>
          </a:stretch>
        </p:blipFill>
        <p:spPr>
          <a:xfrm>
            <a:off x="2187788" y="2309092"/>
            <a:ext cx="6150023" cy="2455332"/>
          </a:xfrm>
          <a:prstGeom prst="rect">
            <a:avLst/>
          </a:prstGeom>
        </p:spPr>
      </p:pic>
    </p:spTree>
    <p:extLst>
      <p:ext uri="{BB962C8B-B14F-4D97-AF65-F5344CB8AC3E}">
        <p14:creationId xmlns:p14="http://schemas.microsoft.com/office/powerpoint/2010/main" val="65705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65BA-F0CD-49FC-55C9-E42E8D639958}"/>
              </a:ext>
            </a:extLst>
          </p:cNvPr>
          <p:cNvSpPr>
            <a:spLocks noGrp="1"/>
          </p:cNvSpPr>
          <p:nvPr>
            <p:ph type="title"/>
          </p:nvPr>
        </p:nvSpPr>
        <p:spPr/>
        <p:txBody>
          <a:bodyPr/>
          <a:lstStyle/>
          <a:p>
            <a:r>
              <a:rPr lang="en-IN" dirty="0" err="1"/>
              <a:t>UniVariate</a:t>
            </a:r>
            <a:r>
              <a:rPr lang="en-IN" dirty="0"/>
              <a:t> ANalysis</a:t>
            </a:r>
          </a:p>
        </p:txBody>
      </p:sp>
      <p:sp>
        <p:nvSpPr>
          <p:cNvPr id="3" name="Footer Placeholder 2">
            <a:extLst>
              <a:ext uri="{FF2B5EF4-FFF2-40B4-BE49-F238E27FC236}">
                <a16:creationId xmlns:a16="http://schemas.microsoft.com/office/drawing/2014/main" id="{CE55C1F1-C002-018D-37CB-FD24ECAC2763}"/>
              </a:ext>
            </a:extLst>
          </p:cNvPr>
          <p:cNvSpPr>
            <a:spLocks noGrp="1"/>
          </p:cNvSpPr>
          <p:nvPr>
            <p:ph type="ftr" sz="quarter" idx="11"/>
          </p:nvPr>
        </p:nvSpPr>
        <p:spPr/>
        <p:txBody>
          <a:bodyPr/>
          <a:lstStyle/>
          <a:p>
            <a:r>
              <a:rPr lang="en-US" dirty="0"/>
              <a:t>EDA Case Study</a:t>
            </a:r>
          </a:p>
        </p:txBody>
      </p:sp>
      <p:sp>
        <p:nvSpPr>
          <p:cNvPr id="4" name="Slide Number Placeholder 3">
            <a:extLst>
              <a:ext uri="{FF2B5EF4-FFF2-40B4-BE49-F238E27FC236}">
                <a16:creationId xmlns:a16="http://schemas.microsoft.com/office/drawing/2014/main" id="{2D3399D0-0D69-EFE2-19B2-07788F11F9CA}"/>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5" name="Content Placeholder 4">
            <a:extLst>
              <a:ext uri="{FF2B5EF4-FFF2-40B4-BE49-F238E27FC236}">
                <a16:creationId xmlns:a16="http://schemas.microsoft.com/office/drawing/2014/main" id="{7F6F3341-88C4-7F86-A6AB-478C26B14DF7}"/>
              </a:ext>
            </a:extLst>
          </p:cNvPr>
          <p:cNvSpPr>
            <a:spLocks noGrp="1"/>
          </p:cNvSpPr>
          <p:nvPr>
            <p:ph sz="half" idx="1"/>
          </p:nvPr>
        </p:nvSpPr>
        <p:spPr/>
        <p:txBody>
          <a:bodyPr/>
          <a:lstStyle/>
          <a:p>
            <a:endParaRPr lang="en-IN" dirty="0"/>
          </a:p>
        </p:txBody>
      </p:sp>
    </p:spTree>
    <p:extLst>
      <p:ext uri="{BB962C8B-B14F-4D97-AF65-F5344CB8AC3E}">
        <p14:creationId xmlns:p14="http://schemas.microsoft.com/office/powerpoint/2010/main" val="171985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125" y="831850"/>
            <a:ext cx="6527800" cy="2627313"/>
          </a:xfrm>
        </p:spPr>
        <p:txBody>
          <a:bodyPr/>
          <a:lstStyle/>
          <a:p>
            <a:r>
              <a:rPr lang="en-US" dirty="0"/>
              <a:t>summary</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60938" y="457200"/>
            <a:ext cx="3200400" cy="244502"/>
          </a:xfrm>
        </p:spPr>
        <p:txBody>
          <a:bodyPr/>
          <a:lstStyle/>
          <a:p>
            <a:r>
              <a:rPr lang="en-US" dirty="0"/>
              <a:t>Presentation title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3556431"/>
            <a:ext cx="6527800" cy="1893217"/>
          </a:xfrm>
        </p:spPr>
        <p:txBody>
          <a:bodyPr/>
          <a:lstStyle/>
          <a:p>
            <a:endParaRPr lang="en-US" dirty="0"/>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r>
              <a:rPr lang="en-US" dirty="0"/>
              <a:t>Astha Agarwal</a:t>
            </a:r>
          </a:p>
          <a:p>
            <a:r>
              <a:rPr lang="en-US" dirty="0"/>
              <a:t>Vinay Prasad</a:t>
            </a:r>
          </a:p>
          <a:p>
            <a:endParaRPr lang="en-US" dirty="0"/>
          </a:p>
          <a:p>
            <a:r>
              <a:rPr lang="en-US" dirty="0"/>
              <a:t>Astha</a:t>
            </a:r>
          </a:p>
          <a:p>
            <a:r>
              <a:rPr lang="en-US" dirty="0"/>
              <a:t>Vinayprasadk1990@gmail.com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a:bodyPr>
          <a:lstStyle/>
          <a:p>
            <a:r>
              <a:rPr lang="en-US" dirty="0"/>
              <a:t>Problem Statement​</a:t>
            </a:r>
          </a:p>
          <a:p>
            <a:r>
              <a:rPr lang="en-US" dirty="0"/>
              <a:t>Data Exploration and Data Transformation</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811462"/>
          </a:xfrm>
        </p:spPr>
        <p:txBody>
          <a:bodyPr/>
          <a:lstStyle/>
          <a:p>
            <a:r>
              <a:rPr lang="en-US" dirty="0"/>
              <a:t>Problem Statement​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dirty="0"/>
              <a:t>EDA Case Study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normAutofit fontScale="92500" lnSpcReduction="10000"/>
          </a:bodyPr>
          <a:lstStyle/>
          <a:p>
            <a:r>
              <a:rPr lang="en-US" dirty="0"/>
              <a:t>Company : </a:t>
            </a:r>
            <a:r>
              <a:rPr lang="en-US" b="0" i="0" dirty="0">
                <a:solidFill>
                  <a:srgbClr val="091E42"/>
                </a:solidFill>
                <a:effectLst/>
              </a:rPr>
              <a:t>Lending Club is the largest online loan marketplace, facilitating personal loans, business loans, and financing of medical procedures. Borrowers can easily access lower interest rate loans through a fast online interface. </a:t>
            </a:r>
          </a:p>
          <a:p>
            <a:endParaRPr lang="en-US" dirty="0">
              <a:solidFill>
                <a:srgbClr val="091E42"/>
              </a:solidFill>
              <a:latin typeface="freight-text-pro"/>
            </a:endParaRPr>
          </a:p>
          <a:p>
            <a:r>
              <a:rPr lang="en-US" dirty="0">
                <a:latin typeface="freight-text-pro"/>
              </a:rPr>
              <a:t>Context</a:t>
            </a:r>
            <a:r>
              <a:rPr lang="en-US" dirty="0">
                <a:solidFill>
                  <a:srgbClr val="091E42"/>
                </a:solidFill>
                <a:latin typeface="freight-text-pro"/>
              </a:rPr>
              <a:t> : Lending </a:t>
            </a:r>
            <a:r>
              <a:rPr lang="en-US" dirty="0">
                <a:solidFill>
                  <a:srgbClr val="091E42"/>
                </a:solidFill>
              </a:rPr>
              <a:t>Club </a:t>
            </a:r>
            <a:r>
              <a:rPr lang="en-US" i="0" dirty="0">
                <a:solidFill>
                  <a:srgbClr val="091E42"/>
                </a:solidFill>
                <a:effectLst/>
              </a:rPr>
              <a:t>wants to understand the driving factors (or driver variables) behind loan default, i.e. the variables which are strong indicators of default.  The company can utilize this knowledge for its portfolio and risk assessment. </a:t>
            </a:r>
            <a:endParaRPr lang="en-US" dirty="0"/>
          </a:p>
          <a:p>
            <a:endParaRPr lang="en-US" dirty="0"/>
          </a:p>
          <a:p>
            <a:r>
              <a:rPr lang="en-US" dirty="0"/>
              <a:t>Problem Statement: </a:t>
            </a:r>
            <a:r>
              <a:rPr lang="en-US" dirty="0">
                <a:solidFill>
                  <a:schemeClr val="tx1"/>
                </a:solidFill>
              </a:rPr>
              <a:t>Analyze the dataset containing information about the past loan applicants using EDA to understand how consumer attributes and loan attributes influence the tendency of default.</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699591"/>
            <a:ext cx="6400800" cy="3961470"/>
          </a:xfrm>
        </p:spPr>
        <p:txBody>
          <a:bodyPr/>
          <a:lstStyle/>
          <a:p>
            <a:br>
              <a:rPr lang="en-US" dirty="0"/>
            </a:br>
            <a:br>
              <a:rPr lang="en-US" dirty="0"/>
            </a:br>
            <a:br>
              <a:rPr lang="en-US" dirty="0"/>
            </a:br>
            <a:br>
              <a:rPr lang="en-US" dirty="0"/>
            </a:br>
            <a:br>
              <a:rPr lang="en-US" dirty="0"/>
            </a:br>
            <a:br>
              <a:rPr lang="en-US" dirty="0"/>
            </a:br>
            <a:br>
              <a:rPr lang="en-US" dirty="0"/>
            </a:br>
            <a:r>
              <a:rPr lang="en-US" dirty="0"/>
              <a:t>Data Exploration and Data Transformation</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731520"/>
            <a:ext cx="10671048" cy="1362057"/>
          </a:xfrm>
        </p:spPr>
        <p:txBody>
          <a:bodyPr/>
          <a:lstStyle/>
          <a:p>
            <a:pPr marL="0" indent="0" algn="l">
              <a:buNone/>
            </a:pPr>
            <a:r>
              <a:rPr lang="en-IN" b="1" i="1" dirty="0">
                <a:solidFill>
                  <a:srgbClr val="2A3990"/>
                </a:solidFill>
                <a:effectLst/>
                <a:latin typeface="ff38"/>
              </a:rPr>
              <a:t>                     Analysis Approach</a:t>
            </a:r>
            <a:endParaRPr lang="en-IN"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EDA Case Study</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5</a:t>
            </a:fld>
            <a:endParaRPr lang="en-US" dirty="0"/>
          </a:p>
        </p:txBody>
      </p:sp>
      <p:sp>
        <p:nvSpPr>
          <p:cNvPr id="4" name="Content Placeholder 3">
            <a:extLst>
              <a:ext uri="{FF2B5EF4-FFF2-40B4-BE49-F238E27FC236}">
                <a16:creationId xmlns:a16="http://schemas.microsoft.com/office/drawing/2014/main" id="{EC991BDF-927E-29FD-8C7E-CB58AAC30EFD}"/>
              </a:ext>
            </a:extLst>
          </p:cNvPr>
          <p:cNvSpPr>
            <a:spLocks noGrp="1"/>
          </p:cNvSpPr>
          <p:nvPr>
            <p:ph sz="half" idx="1"/>
          </p:nvPr>
        </p:nvSpPr>
        <p:spPr>
          <a:xfrm>
            <a:off x="745835" y="2825496"/>
            <a:ext cx="10680192" cy="2834640"/>
          </a:xfrm>
        </p:spPr>
        <p:txBody>
          <a:bodyPr/>
          <a:lstStyle/>
          <a:p>
            <a:pPr marL="0" indent="0" algn="l">
              <a:buNone/>
            </a:pPr>
            <a:endParaRPr lang="en-IN" dirty="0"/>
          </a:p>
        </p:txBody>
      </p:sp>
      <p:sp>
        <p:nvSpPr>
          <p:cNvPr id="5" name="Rectangle 4">
            <a:extLst>
              <a:ext uri="{FF2B5EF4-FFF2-40B4-BE49-F238E27FC236}">
                <a16:creationId xmlns:a16="http://schemas.microsoft.com/office/drawing/2014/main" id="{F26E5624-53F5-B760-5AC2-87C8E19102CA}"/>
              </a:ext>
            </a:extLst>
          </p:cNvPr>
          <p:cNvSpPr/>
          <p:nvPr/>
        </p:nvSpPr>
        <p:spPr>
          <a:xfrm>
            <a:off x="933651" y="3429000"/>
            <a:ext cx="1713295" cy="8821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Data Cleaning</a:t>
            </a:r>
            <a:r>
              <a:rPr lang="en-IN" dirty="0"/>
              <a:t> </a:t>
            </a:r>
          </a:p>
        </p:txBody>
      </p:sp>
      <p:sp>
        <p:nvSpPr>
          <p:cNvPr id="11" name="Rectangle 10">
            <a:extLst>
              <a:ext uri="{FF2B5EF4-FFF2-40B4-BE49-F238E27FC236}">
                <a16:creationId xmlns:a16="http://schemas.microsoft.com/office/drawing/2014/main" id="{9CA74306-CF8E-7470-AC43-A69A365007F4}"/>
              </a:ext>
            </a:extLst>
          </p:cNvPr>
          <p:cNvSpPr/>
          <p:nvPr/>
        </p:nvSpPr>
        <p:spPr>
          <a:xfrm>
            <a:off x="3089709" y="3439108"/>
            <a:ext cx="1713295" cy="9042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Data Analysis</a:t>
            </a:r>
          </a:p>
        </p:txBody>
      </p:sp>
      <p:sp>
        <p:nvSpPr>
          <p:cNvPr id="12" name="Rectangle 11">
            <a:extLst>
              <a:ext uri="{FF2B5EF4-FFF2-40B4-BE49-F238E27FC236}">
                <a16:creationId xmlns:a16="http://schemas.microsoft.com/office/drawing/2014/main" id="{470CFEE2-F551-0E1E-C81F-4FBEE84F2BBF}"/>
              </a:ext>
            </a:extLst>
          </p:cNvPr>
          <p:cNvSpPr/>
          <p:nvPr/>
        </p:nvSpPr>
        <p:spPr>
          <a:xfrm>
            <a:off x="5245767" y="3429000"/>
            <a:ext cx="1969975" cy="8821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Univariate Analysis</a:t>
            </a:r>
          </a:p>
        </p:txBody>
      </p:sp>
      <p:sp>
        <p:nvSpPr>
          <p:cNvPr id="14" name="Rectangle 13">
            <a:extLst>
              <a:ext uri="{FF2B5EF4-FFF2-40B4-BE49-F238E27FC236}">
                <a16:creationId xmlns:a16="http://schemas.microsoft.com/office/drawing/2014/main" id="{3A35447A-E802-D132-7532-090224A504A4}"/>
              </a:ext>
            </a:extLst>
          </p:cNvPr>
          <p:cNvSpPr/>
          <p:nvPr/>
        </p:nvSpPr>
        <p:spPr>
          <a:xfrm>
            <a:off x="7560323" y="3439108"/>
            <a:ext cx="1535544" cy="9042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Bivariate Analysis</a:t>
            </a:r>
          </a:p>
        </p:txBody>
      </p:sp>
      <p:cxnSp>
        <p:nvCxnSpPr>
          <p:cNvPr id="20" name="Straight Arrow Connector 19">
            <a:extLst>
              <a:ext uri="{FF2B5EF4-FFF2-40B4-BE49-F238E27FC236}">
                <a16:creationId xmlns:a16="http://schemas.microsoft.com/office/drawing/2014/main" id="{614BA70F-4495-7A07-28C0-C75125722315}"/>
              </a:ext>
            </a:extLst>
          </p:cNvPr>
          <p:cNvCxnSpPr>
            <a:cxnSpLocks/>
            <a:endCxn id="14" idx="1"/>
          </p:cNvCxnSpPr>
          <p:nvPr/>
        </p:nvCxnSpPr>
        <p:spPr>
          <a:xfrm>
            <a:off x="6959062" y="3870076"/>
            <a:ext cx="601261" cy="2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FCD8C88-BB16-4B82-A6CC-2A27E9D45ABD}"/>
              </a:ext>
            </a:extLst>
          </p:cNvPr>
          <p:cNvCxnSpPr>
            <a:stCxn id="11" idx="3"/>
            <a:endCxn id="12" idx="1"/>
          </p:cNvCxnSpPr>
          <p:nvPr/>
        </p:nvCxnSpPr>
        <p:spPr>
          <a:xfrm>
            <a:off x="4803004" y="3891254"/>
            <a:ext cx="442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4F284E8-165B-29E8-04EA-61CBE38A3C99}"/>
              </a:ext>
            </a:extLst>
          </p:cNvPr>
          <p:cNvSpPr/>
          <p:nvPr/>
        </p:nvSpPr>
        <p:spPr>
          <a:xfrm>
            <a:off x="9545054" y="3439108"/>
            <a:ext cx="1713295" cy="9042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Summary</a:t>
            </a:r>
          </a:p>
        </p:txBody>
      </p:sp>
      <p:cxnSp>
        <p:nvCxnSpPr>
          <p:cNvPr id="32" name="Straight Arrow Connector 31">
            <a:extLst>
              <a:ext uri="{FF2B5EF4-FFF2-40B4-BE49-F238E27FC236}">
                <a16:creationId xmlns:a16="http://schemas.microsoft.com/office/drawing/2014/main" id="{97B9BD5F-1C94-9CEB-839E-79306CDBA9BF}"/>
              </a:ext>
            </a:extLst>
          </p:cNvPr>
          <p:cNvCxnSpPr>
            <a:stCxn id="14" idx="3"/>
            <a:endCxn id="30" idx="1"/>
          </p:cNvCxnSpPr>
          <p:nvPr/>
        </p:nvCxnSpPr>
        <p:spPr>
          <a:xfrm>
            <a:off x="9095867" y="3891254"/>
            <a:ext cx="4491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A38AF84-8CCC-C85B-478F-0FB44B56FDC7}"/>
              </a:ext>
            </a:extLst>
          </p:cNvPr>
          <p:cNvCxnSpPr>
            <a:stCxn id="5" idx="3"/>
            <a:endCxn id="11" idx="1"/>
          </p:cNvCxnSpPr>
          <p:nvPr/>
        </p:nvCxnSpPr>
        <p:spPr>
          <a:xfrm>
            <a:off x="2667071" y="3875231"/>
            <a:ext cx="402512" cy="10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B256-013A-58C4-0754-5410E6AE7E24}"/>
              </a:ext>
            </a:extLst>
          </p:cNvPr>
          <p:cNvSpPr>
            <a:spLocks noGrp="1"/>
          </p:cNvSpPr>
          <p:nvPr>
            <p:ph type="title"/>
          </p:nvPr>
        </p:nvSpPr>
        <p:spPr/>
        <p:txBody>
          <a:bodyPr/>
          <a:lstStyle/>
          <a:p>
            <a:r>
              <a:rPr lang="en-IN" dirty="0"/>
              <a:t>Data Cleaning</a:t>
            </a:r>
          </a:p>
        </p:txBody>
      </p:sp>
      <p:sp>
        <p:nvSpPr>
          <p:cNvPr id="3" name="Footer Placeholder 2">
            <a:extLst>
              <a:ext uri="{FF2B5EF4-FFF2-40B4-BE49-F238E27FC236}">
                <a16:creationId xmlns:a16="http://schemas.microsoft.com/office/drawing/2014/main" id="{9E9C2C1D-1484-1958-C885-BFD29690708F}"/>
              </a:ext>
            </a:extLst>
          </p:cNvPr>
          <p:cNvSpPr>
            <a:spLocks noGrp="1"/>
          </p:cNvSpPr>
          <p:nvPr>
            <p:ph type="ftr" sz="quarter" idx="11"/>
          </p:nvPr>
        </p:nvSpPr>
        <p:spPr/>
        <p:txBody>
          <a:bodyPr/>
          <a:lstStyle/>
          <a:p>
            <a:r>
              <a:rPr lang="en-US" dirty="0"/>
              <a:t>EDA Case Study</a:t>
            </a:r>
          </a:p>
        </p:txBody>
      </p:sp>
      <p:sp>
        <p:nvSpPr>
          <p:cNvPr id="4" name="Slide Number Placeholder 3">
            <a:extLst>
              <a:ext uri="{FF2B5EF4-FFF2-40B4-BE49-F238E27FC236}">
                <a16:creationId xmlns:a16="http://schemas.microsoft.com/office/drawing/2014/main" id="{59A457E4-B581-BE0E-43B8-C381ECA2D7E7}"/>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6F39654B-3AB5-9A8C-0371-60393CCAF436}"/>
              </a:ext>
            </a:extLst>
          </p:cNvPr>
          <p:cNvSpPr>
            <a:spLocks noGrp="1"/>
          </p:cNvSpPr>
          <p:nvPr>
            <p:ph sz="half" idx="1"/>
          </p:nvPr>
        </p:nvSpPr>
        <p:spPr/>
        <p:txBody>
          <a:bodyPr>
            <a:normAutofit/>
          </a:bodyPr>
          <a:lstStyle/>
          <a:p>
            <a:pPr marL="457200" indent="-457200">
              <a:buFont typeface="+mj-lt"/>
              <a:buAutoNum type="arabicPeriod"/>
            </a:pPr>
            <a:r>
              <a:rPr lang="en-US" sz="2000" b="0" dirty="0">
                <a:solidFill>
                  <a:schemeClr val="tx1"/>
                </a:solidFill>
                <a:effectLst/>
              </a:rPr>
              <a:t>Dropping fields with all NA values</a:t>
            </a:r>
          </a:p>
          <a:p>
            <a:pPr marL="457200" indent="-457200">
              <a:buFont typeface="+mj-lt"/>
              <a:buAutoNum type="arabicPeriod"/>
            </a:pPr>
            <a:r>
              <a:rPr lang="en-US" sz="2000" b="0" dirty="0">
                <a:solidFill>
                  <a:schemeClr val="tx1"/>
                </a:solidFill>
                <a:effectLst/>
              </a:rPr>
              <a:t>Remove fields not adding valuable meaning to problem statement from domain standpoint</a:t>
            </a:r>
          </a:p>
          <a:p>
            <a:pPr marL="457200" indent="-457200">
              <a:buFont typeface="+mj-lt"/>
              <a:buAutoNum type="arabicPeriod"/>
            </a:pPr>
            <a:r>
              <a:rPr lang="en-US" sz="2000" b="0" dirty="0">
                <a:solidFill>
                  <a:schemeClr val="tx1"/>
                </a:solidFill>
                <a:effectLst/>
              </a:rPr>
              <a:t>Remove post approval features (features which will not impact the defaulting nature of borrower)</a:t>
            </a:r>
          </a:p>
          <a:p>
            <a:pPr marL="0" indent="0">
              <a:buNone/>
            </a:pPr>
            <a:endParaRPr lang="en-US" sz="2000" b="0" dirty="0">
              <a:solidFill>
                <a:schemeClr val="tx1"/>
              </a:solidFill>
              <a:effectLst/>
            </a:endParaRPr>
          </a:p>
          <a:p>
            <a:pPr marL="457200" indent="-457200">
              <a:buFont typeface="+mj-lt"/>
              <a:buAutoNum type="arabicPeriod"/>
            </a:pPr>
            <a:endParaRPr lang="en-IN" sz="2000" dirty="0">
              <a:solidFill>
                <a:schemeClr val="tx1"/>
              </a:solidFill>
            </a:endParaRPr>
          </a:p>
        </p:txBody>
      </p:sp>
    </p:spTree>
    <p:extLst>
      <p:ext uri="{BB962C8B-B14F-4D97-AF65-F5344CB8AC3E}">
        <p14:creationId xmlns:p14="http://schemas.microsoft.com/office/powerpoint/2010/main" val="55877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3A28-026E-5EE6-D1A0-BB4AAD4218E1}"/>
              </a:ext>
            </a:extLst>
          </p:cNvPr>
          <p:cNvSpPr>
            <a:spLocks noGrp="1"/>
          </p:cNvSpPr>
          <p:nvPr>
            <p:ph type="title"/>
          </p:nvPr>
        </p:nvSpPr>
        <p:spPr/>
        <p:txBody>
          <a:bodyPr/>
          <a:lstStyle/>
          <a:p>
            <a:r>
              <a:rPr lang="en-IN" dirty="0"/>
              <a:t>Data Analysis</a:t>
            </a:r>
          </a:p>
        </p:txBody>
      </p:sp>
      <p:sp>
        <p:nvSpPr>
          <p:cNvPr id="3" name="Footer Placeholder 2">
            <a:extLst>
              <a:ext uri="{FF2B5EF4-FFF2-40B4-BE49-F238E27FC236}">
                <a16:creationId xmlns:a16="http://schemas.microsoft.com/office/drawing/2014/main" id="{6AE450F4-8F8B-EF03-859C-681DDF8DF6E2}"/>
              </a:ext>
            </a:extLst>
          </p:cNvPr>
          <p:cNvSpPr>
            <a:spLocks noGrp="1"/>
          </p:cNvSpPr>
          <p:nvPr>
            <p:ph type="ftr" sz="quarter" idx="11"/>
          </p:nvPr>
        </p:nvSpPr>
        <p:spPr/>
        <p:txBody>
          <a:bodyPr/>
          <a:lstStyle/>
          <a:p>
            <a:r>
              <a:rPr lang="en-US" dirty="0"/>
              <a:t>EDA Case Study</a:t>
            </a:r>
          </a:p>
        </p:txBody>
      </p:sp>
      <p:sp>
        <p:nvSpPr>
          <p:cNvPr id="4" name="Slide Number Placeholder 3">
            <a:extLst>
              <a:ext uri="{FF2B5EF4-FFF2-40B4-BE49-F238E27FC236}">
                <a16:creationId xmlns:a16="http://schemas.microsoft.com/office/drawing/2014/main" id="{860172DE-19B7-1350-1DD9-F9B786E35FCB}"/>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id="{25AEFA1B-2607-9368-BF80-AA45CFF7DFFA}"/>
              </a:ext>
            </a:extLst>
          </p:cNvPr>
          <p:cNvSpPr>
            <a:spLocks noGrp="1"/>
          </p:cNvSpPr>
          <p:nvPr>
            <p:ph sz="half" idx="1"/>
          </p:nvPr>
        </p:nvSpPr>
        <p:spPr>
          <a:xfrm>
            <a:off x="755904" y="2825496"/>
            <a:ext cx="11028554" cy="4032504"/>
          </a:xfrm>
        </p:spPr>
        <p:txBody>
          <a:bodyPr>
            <a:normAutofit/>
          </a:bodyPr>
          <a:lstStyle/>
          <a:p>
            <a:pPr>
              <a:buFont typeface="+mj-lt"/>
              <a:buAutoNum type="arabicPeriod"/>
            </a:pPr>
            <a:r>
              <a:rPr lang="en-US" b="0" dirty="0">
                <a:solidFill>
                  <a:schemeClr val="tx1"/>
                </a:solidFill>
                <a:effectLst/>
              </a:rPr>
              <a:t>Analyze content of categorical columns and numerical columns and  clean if needed</a:t>
            </a:r>
          </a:p>
          <a:p>
            <a:pPr>
              <a:buFont typeface="+mj-lt"/>
              <a:buAutoNum type="arabicPeriod"/>
            </a:pPr>
            <a:r>
              <a:rPr lang="en-IN" dirty="0">
                <a:solidFill>
                  <a:schemeClr val="tx1"/>
                </a:solidFill>
              </a:rPr>
              <a:t>Covert values to proper int ,float and date representations</a:t>
            </a:r>
          </a:p>
          <a:p>
            <a:pPr>
              <a:buFont typeface="+mj-lt"/>
              <a:buAutoNum type="arabicPeriod"/>
            </a:pPr>
            <a:r>
              <a:rPr lang="en-IN" b="1" dirty="0">
                <a:solidFill>
                  <a:schemeClr val="tx1"/>
                </a:solidFill>
                <a:effectLst/>
                <a:latin typeface="Consolas" panose="020B0609020204030204" pitchFamily="49" charset="0"/>
              </a:rPr>
              <a:t>Check for outliers</a:t>
            </a:r>
          </a:p>
          <a:p>
            <a:pPr>
              <a:buFont typeface="+mj-lt"/>
              <a:buAutoNum type="arabicPeriod"/>
            </a:pPr>
            <a:endParaRPr lang="en-IN" b="1" dirty="0">
              <a:solidFill>
                <a:schemeClr val="tx1"/>
              </a:solidFill>
              <a:effectLst/>
              <a:latin typeface="Consolas" panose="020B0609020204030204" pitchFamily="49" charset="0"/>
            </a:endParaRPr>
          </a:p>
          <a:p>
            <a:pPr>
              <a:buFont typeface="+mj-lt"/>
              <a:buAutoNum type="arabicPeriod"/>
            </a:pPr>
            <a:endParaRPr lang="en-IN" b="1" dirty="0">
              <a:solidFill>
                <a:schemeClr val="tx1"/>
              </a:solidFill>
              <a:latin typeface="Consolas" panose="020B0609020204030204" pitchFamily="49" charset="0"/>
            </a:endParaRPr>
          </a:p>
          <a:p>
            <a:pPr>
              <a:buFont typeface="+mj-lt"/>
              <a:buAutoNum type="arabicPeriod"/>
            </a:pPr>
            <a:endParaRPr lang="en-IN" b="1" dirty="0">
              <a:solidFill>
                <a:schemeClr val="tx1"/>
              </a:solidFill>
              <a:effectLst/>
              <a:latin typeface="Consolas" panose="020B0609020204030204" pitchFamily="49" charset="0"/>
            </a:endParaRPr>
          </a:p>
          <a:p>
            <a:pPr marL="0" indent="0">
              <a:buNone/>
            </a:pPr>
            <a:endParaRPr lang="en-IN" b="1" dirty="0">
              <a:solidFill>
                <a:schemeClr val="tx1"/>
              </a:solidFill>
              <a:latin typeface="Consolas" panose="020B0609020204030204" pitchFamily="49" charset="0"/>
            </a:endParaRPr>
          </a:p>
          <a:p>
            <a:pPr marL="0" indent="0">
              <a:buNone/>
            </a:pPr>
            <a:endParaRPr lang="en-US" sz="1100" b="0" dirty="0">
              <a:solidFill>
                <a:schemeClr val="tx1"/>
              </a:solidFill>
              <a:effectLst/>
            </a:endParaRPr>
          </a:p>
          <a:p>
            <a:pPr marL="0" indent="0">
              <a:buNone/>
            </a:pPr>
            <a:endParaRPr lang="en-US" sz="1100" dirty="0">
              <a:solidFill>
                <a:schemeClr val="tx1"/>
              </a:solidFill>
            </a:endParaRPr>
          </a:p>
          <a:p>
            <a:pPr marL="0" indent="0">
              <a:buNone/>
            </a:pPr>
            <a:endParaRPr lang="en-US" sz="1100" b="0" dirty="0">
              <a:solidFill>
                <a:schemeClr val="tx1"/>
              </a:solidFill>
              <a:effectLst/>
            </a:endParaRPr>
          </a:p>
          <a:p>
            <a:pPr marL="0" indent="0">
              <a:buNone/>
            </a:pPr>
            <a:endParaRPr lang="en-US" sz="1100" dirty="0">
              <a:solidFill>
                <a:schemeClr val="tx1"/>
              </a:solidFill>
            </a:endParaRPr>
          </a:p>
          <a:p>
            <a:pPr marL="0" indent="0">
              <a:buNone/>
            </a:pPr>
            <a:endParaRPr lang="en-US" sz="1100" b="0" dirty="0">
              <a:solidFill>
                <a:schemeClr val="tx1"/>
              </a:solidFill>
              <a:effectLst/>
            </a:endParaRPr>
          </a:p>
          <a:p>
            <a:pPr marL="0" indent="0">
              <a:buNone/>
            </a:pPr>
            <a:r>
              <a:rPr lang="en-US" sz="1100" b="0" dirty="0">
                <a:solidFill>
                  <a:schemeClr val="tx1"/>
                </a:solidFill>
                <a:effectLst/>
              </a:rPr>
              <a:t>Observation: Most people have taken loan of around 10K as median and mean both are around same value. Maximum people have taken a loan of less than 25K as it is the 95th percentile of data distribution, after that only few people have taken loan in range of 25K to 35K</a:t>
            </a:r>
          </a:p>
          <a:p>
            <a:pPr marL="0" indent="0">
              <a:buNone/>
            </a:pPr>
            <a:endParaRPr lang="en-IN" b="1" dirty="0">
              <a:solidFill>
                <a:schemeClr val="tx1"/>
              </a:solidFill>
              <a:effectLst/>
              <a:latin typeface="Consolas" panose="020B0609020204030204" pitchFamily="49" charset="0"/>
            </a:endParaRPr>
          </a:p>
          <a:p>
            <a:pPr marL="0" indent="0">
              <a:buNone/>
            </a:pPr>
            <a:endParaRPr lang="en-IN" b="1" dirty="0">
              <a:solidFill>
                <a:schemeClr val="tx1"/>
              </a:solidFill>
              <a:effectLst/>
              <a:latin typeface="Consolas" panose="020B0609020204030204" pitchFamily="49" charset="0"/>
            </a:endParaRPr>
          </a:p>
          <a:p>
            <a:pPr>
              <a:buFont typeface="+mj-lt"/>
              <a:buAutoNum type="arabicPeriod"/>
            </a:pPr>
            <a:endParaRPr lang="en-US" b="0" dirty="0">
              <a:solidFill>
                <a:srgbClr val="CCCCCC"/>
              </a:solidFill>
              <a:effectLst/>
              <a:latin typeface="Consolas" panose="020B0609020204030204" pitchFamily="49" charset="0"/>
            </a:endParaRPr>
          </a:p>
          <a:p>
            <a:pPr>
              <a:buFont typeface="+mj-lt"/>
              <a:buAutoNum type="arabicPeriod"/>
            </a:pPr>
            <a:endParaRPr lang="en-US" dirty="0">
              <a:solidFill>
                <a:srgbClr val="CCCCCC"/>
              </a:solidFill>
              <a:latin typeface="Consolas" panose="020B0609020204030204" pitchFamily="49" charset="0"/>
            </a:endParaRPr>
          </a:p>
          <a:p>
            <a:pPr>
              <a:buFont typeface="+mj-lt"/>
              <a:buAutoNum type="arabicPeriod"/>
            </a:pPr>
            <a:endParaRPr lang="en-US" b="0" dirty="0">
              <a:solidFill>
                <a:srgbClr val="CCCCCC"/>
              </a:solidFill>
              <a:effectLst/>
              <a:latin typeface="Consolas" panose="020B0609020204030204" pitchFamily="49" charset="0"/>
            </a:endParaRPr>
          </a:p>
          <a:p>
            <a:pPr>
              <a:buFont typeface="+mj-lt"/>
              <a:buAutoNum type="arabicPeriod"/>
            </a:pPr>
            <a:endParaRPr lang="en-US" b="0" dirty="0">
              <a:solidFill>
                <a:srgbClr val="CCCCCC"/>
              </a:solidFill>
              <a:effectLst/>
              <a:latin typeface="Consolas" panose="020B0609020204030204" pitchFamily="49" charset="0"/>
            </a:endParaRPr>
          </a:p>
          <a:p>
            <a:pPr marL="0" indent="0">
              <a:buNone/>
            </a:pPr>
            <a:endParaRPr lang="en-IN" b="0" dirty="0">
              <a:solidFill>
                <a:schemeClr val="tx1"/>
              </a:solidFill>
              <a:effectLst/>
              <a:latin typeface="Consolas" panose="020B0609020204030204" pitchFamily="49" charset="0"/>
            </a:endParaRPr>
          </a:p>
          <a:p>
            <a:pPr>
              <a:buFont typeface="+mj-lt"/>
              <a:buAutoNum type="arabicPeriod"/>
            </a:pPr>
            <a:endParaRPr lang="en-IN" dirty="0">
              <a:solidFill>
                <a:schemeClr val="tx1"/>
              </a:solidFill>
            </a:endParaRPr>
          </a:p>
        </p:txBody>
      </p:sp>
      <p:pic>
        <p:nvPicPr>
          <p:cNvPr id="7" name="Picture 6">
            <a:extLst>
              <a:ext uri="{FF2B5EF4-FFF2-40B4-BE49-F238E27FC236}">
                <a16:creationId xmlns:a16="http://schemas.microsoft.com/office/drawing/2014/main" id="{5B73B338-37D4-3129-E0A9-BF23A8FCDF10}"/>
              </a:ext>
            </a:extLst>
          </p:cNvPr>
          <p:cNvPicPr>
            <a:picLocks noChangeAspect="1"/>
          </p:cNvPicPr>
          <p:nvPr/>
        </p:nvPicPr>
        <p:blipFill>
          <a:blip r:embed="rId2"/>
          <a:stretch>
            <a:fillRect/>
          </a:stretch>
        </p:blipFill>
        <p:spPr>
          <a:xfrm>
            <a:off x="1205567" y="3821453"/>
            <a:ext cx="6705534" cy="2190548"/>
          </a:xfrm>
          <a:prstGeom prst="rect">
            <a:avLst/>
          </a:prstGeom>
        </p:spPr>
      </p:pic>
    </p:spTree>
    <p:extLst>
      <p:ext uri="{BB962C8B-B14F-4D97-AF65-F5344CB8AC3E}">
        <p14:creationId xmlns:p14="http://schemas.microsoft.com/office/powerpoint/2010/main" val="409475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8BE0-593A-BE28-B961-EF81DE077992}"/>
              </a:ext>
            </a:extLst>
          </p:cNvPr>
          <p:cNvSpPr>
            <a:spLocks noGrp="1"/>
          </p:cNvSpPr>
          <p:nvPr>
            <p:ph type="title"/>
          </p:nvPr>
        </p:nvSpPr>
        <p:spPr/>
        <p:txBody>
          <a:bodyPr/>
          <a:lstStyle/>
          <a:p>
            <a:endParaRPr lang="en-IN" dirty="0"/>
          </a:p>
        </p:txBody>
      </p:sp>
      <p:sp>
        <p:nvSpPr>
          <p:cNvPr id="3" name="Footer Placeholder 2">
            <a:extLst>
              <a:ext uri="{FF2B5EF4-FFF2-40B4-BE49-F238E27FC236}">
                <a16:creationId xmlns:a16="http://schemas.microsoft.com/office/drawing/2014/main" id="{233AC37D-9136-E5F4-4629-DBED3471309C}"/>
              </a:ext>
            </a:extLst>
          </p:cNvPr>
          <p:cNvSpPr>
            <a:spLocks noGrp="1"/>
          </p:cNvSpPr>
          <p:nvPr>
            <p:ph type="ftr" sz="quarter" idx="11"/>
          </p:nvPr>
        </p:nvSpPr>
        <p:spPr/>
        <p:txBody>
          <a:bodyPr/>
          <a:lstStyle/>
          <a:p>
            <a:r>
              <a:rPr lang="en-US" dirty="0"/>
              <a:t>EDA Case Study</a:t>
            </a:r>
          </a:p>
        </p:txBody>
      </p:sp>
      <p:sp>
        <p:nvSpPr>
          <p:cNvPr id="4" name="Slide Number Placeholder 3">
            <a:extLst>
              <a:ext uri="{FF2B5EF4-FFF2-40B4-BE49-F238E27FC236}">
                <a16:creationId xmlns:a16="http://schemas.microsoft.com/office/drawing/2014/main" id="{797580D7-E612-8D75-6105-86CB4ED31AC2}"/>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Content Placeholder 4">
            <a:extLst>
              <a:ext uri="{FF2B5EF4-FFF2-40B4-BE49-F238E27FC236}">
                <a16:creationId xmlns:a16="http://schemas.microsoft.com/office/drawing/2014/main" id="{203B5F09-6158-7335-FC37-A0980A306198}"/>
              </a:ext>
            </a:extLst>
          </p:cNvPr>
          <p:cNvSpPr>
            <a:spLocks noGrp="1"/>
          </p:cNvSpPr>
          <p:nvPr>
            <p:ph sz="half" idx="1"/>
          </p:nvPr>
        </p:nvSpPr>
        <p:spPr>
          <a:xfrm>
            <a:off x="755903" y="2825496"/>
            <a:ext cx="10833345" cy="3575304"/>
          </a:xfrm>
        </p:spPr>
        <p:txBody>
          <a:bodyPr>
            <a:normAutofit fontScale="92500" lnSpcReduction="10000"/>
          </a:bodyPr>
          <a:lstStyle/>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endParaRPr lang="en-US" b="0" dirty="0">
              <a:solidFill>
                <a:schemeClr val="tx1"/>
              </a:solidFill>
              <a:effectLst/>
            </a:endParaRPr>
          </a:p>
          <a:p>
            <a:endParaRPr lang="en-US" b="0" dirty="0">
              <a:solidFill>
                <a:schemeClr val="tx1"/>
              </a:solidFill>
              <a:effectLst/>
            </a:endParaRPr>
          </a:p>
          <a:p>
            <a:endParaRPr lang="en-US" b="0" dirty="0">
              <a:solidFill>
                <a:schemeClr val="tx1"/>
              </a:solidFill>
              <a:effectLst/>
            </a:endParaRPr>
          </a:p>
          <a:p>
            <a:r>
              <a:rPr lang="en-US" b="0" dirty="0">
                <a:solidFill>
                  <a:schemeClr val="tx1"/>
                </a:solidFill>
                <a:effectLst/>
              </a:rPr>
              <a:t>Observation: Most people have taken loan of around 10K as median and mean both are around same value. Maximum people have taken a loan of less than 25K as it is the 95th percentile of data distribution, after that only few people have taken loan in range of 25K to 35K</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IN" dirty="0"/>
          </a:p>
        </p:txBody>
      </p:sp>
      <p:pic>
        <p:nvPicPr>
          <p:cNvPr id="11" name="Picture 10">
            <a:extLst>
              <a:ext uri="{FF2B5EF4-FFF2-40B4-BE49-F238E27FC236}">
                <a16:creationId xmlns:a16="http://schemas.microsoft.com/office/drawing/2014/main" id="{F233B9CF-5958-7F4F-40B1-E768775BA412}"/>
              </a:ext>
            </a:extLst>
          </p:cNvPr>
          <p:cNvPicPr>
            <a:picLocks noChangeAspect="1"/>
          </p:cNvPicPr>
          <p:nvPr/>
        </p:nvPicPr>
        <p:blipFill>
          <a:blip r:embed="rId2"/>
          <a:stretch>
            <a:fillRect/>
          </a:stretch>
        </p:blipFill>
        <p:spPr>
          <a:xfrm>
            <a:off x="2682627" y="2825496"/>
            <a:ext cx="4602368" cy="1815613"/>
          </a:xfrm>
          <a:prstGeom prst="rect">
            <a:avLst/>
          </a:prstGeom>
        </p:spPr>
      </p:pic>
    </p:spTree>
    <p:extLst>
      <p:ext uri="{BB962C8B-B14F-4D97-AF65-F5344CB8AC3E}">
        <p14:creationId xmlns:p14="http://schemas.microsoft.com/office/powerpoint/2010/main" val="306442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C4BC-F75C-932E-0F72-0A8A2A829157}"/>
              </a:ext>
            </a:extLst>
          </p:cNvPr>
          <p:cNvSpPr>
            <a:spLocks noGrp="1"/>
          </p:cNvSpPr>
          <p:nvPr>
            <p:ph type="title"/>
          </p:nvPr>
        </p:nvSpPr>
        <p:spPr/>
        <p:txBody>
          <a:bodyPr/>
          <a:lstStyle/>
          <a:p>
            <a:endParaRPr lang="en-IN" dirty="0"/>
          </a:p>
        </p:txBody>
      </p:sp>
      <p:sp>
        <p:nvSpPr>
          <p:cNvPr id="3" name="Footer Placeholder 2">
            <a:extLst>
              <a:ext uri="{FF2B5EF4-FFF2-40B4-BE49-F238E27FC236}">
                <a16:creationId xmlns:a16="http://schemas.microsoft.com/office/drawing/2014/main" id="{F8929308-CD19-EF15-C0BF-A8C8EE417797}"/>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6051426-911A-2648-C834-75145DDE499C}"/>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5" name="Content Placeholder 4">
            <a:extLst>
              <a:ext uri="{FF2B5EF4-FFF2-40B4-BE49-F238E27FC236}">
                <a16:creationId xmlns:a16="http://schemas.microsoft.com/office/drawing/2014/main" id="{451C0884-8C0F-81AB-E49F-B1AB7D19E286}"/>
              </a:ext>
            </a:extLst>
          </p:cNvPr>
          <p:cNvSpPr>
            <a:spLocks noGrp="1"/>
          </p:cNvSpPr>
          <p:nvPr>
            <p:ph sz="half" idx="1"/>
          </p:nvPr>
        </p:nvSpPr>
        <p:spPr>
          <a:xfrm>
            <a:off x="755904" y="2517169"/>
            <a:ext cx="10771700" cy="3883631"/>
          </a:xfrm>
        </p:spPr>
        <p:txBody>
          <a:bodyPr/>
          <a:lstStyle/>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r>
              <a:rPr lang="en-US" b="0" dirty="0">
                <a:solidFill>
                  <a:schemeClr val="tx1"/>
                </a:solidFill>
                <a:effectLst/>
              </a:rPr>
              <a:t>Observation: Installment distribution is static after 921 of value, 99 percentile is at 921 and for 1 percentile people installment is more than that. As per analysis , this is for people who applied for a loan of more than 25000. We can drop the outliers for installment</a:t>
            </a:r>
          </a:p>
          <a:p>
            <a:endParaRPr lang="en-IN" dirty="0"/>
          </a:p>
        </p:txBody>
      </p:sp>
      <p:pic>
        <p:nvPicPr>
          <p:cNvPr id="7" name="Picture 6">
            <a:extLst>
              <a:ext uri="{FF2B5EF4-FFF2-40B4-BE49-F238E27FC236}">
                <a16:creationId xmlns:a16="http://schemas.microsoft.com/office/drawing/2014/main" id="{28808102-4F1B-E716-6AAC-6E413CB73DF3}"/>
              </a:ext>
            </a:extLst>
          </p:cNvPr>
          <p:cNvPicPr>
            <a:picLocks noChangeAspect="1"/>
          </p:cNvPicPr>
          <p:nvPr/>
        </p:nvPicPr>
        <p:blipFill>
          <a:blip r:embed="rId2"/>
          <a:stretch>
            <a:fillRect/>
          </a:stretch>
        </p:blipFill>
        <p:spPr>
          <a:xfrm>
            <a:off x="2775842" y="2452823"/>
            <a:ext cx="4950743" cy="1952353"/>
          </a:xfrm>
          <a:prstGeom prst="rect">
            <a:avLst/>
          </a:prstGeom>
        </p:spPr>
      </p:pic>
    </p:spTree>
    <p:extLst>
      <p:ext uri="{BB962C8B-B14F-4D97-AF65-F5344CB8AC3E}">
        <p14:creationId xmlns:p14="http://schemas.microsoft.com/office/powerpoint/2010/main" val="27650877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{FFC5C7BD-E0B5-4C8E-85B6-EF369751079E}tf78438558_win32</Template>
  <TotalTime>81</TotalTime>
  <Words>466</Words>
  <Application>Microsoft Office PowerPoint</Application>
  <PresentationFormat>Widescreen</PresentationFormat>
  <Paragraphs>95</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Consolas</vt:lpstr>
      <vt:lpstr>ff38</vt:lpstr>
      <vt:lpstr>freight-text-pro</vt:lpstr>
      <vt:lpstr>Sabon Next LT</vt:lpstr>
      <vt:lpstr>Custom</vt:lpstr>
      <vt:lpstr>EDA Case Study</vt:lpstr>
      <vt:lpstr>AGENDA</vt:lpstr>
      <vt:lpstr>Problem Statement​</vt:lpstr>
      <vt:lpstr>       Data Exploration and Data Transformation</vt:lpstr>
      <vt:lpstr>                     Analysis Approach</vt:lpstr>
      <vt:lpstr>Data Cleaning</vt:lpstr>
      <vt:lpstr>Data Analysis</vt:lpstr>
      <vt:lpstr>PowerPoint Presentation</vt:lpstr>
      <vt:lpstr>PowerPoint Presentation</vt:lpstr>
      <vt:lpstr>PowerPoint Presentation</vt:lpstr>
      <vt:lpstr>UniVariate ANalysis</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dc:title>
  <dc:subject/>
  <dc:creator>vinay</dc:creator>
  <cp:lastModifiedBy>vinay</cp:lastModifiedBy>
  <cp:revision>1</cp:revision>
  <dcterms:created xsi:type="dcterms:W3CDTF">2023-10-08T08:45:25Z</dcterms:created>
  <dcterms:modified xsi:type="dcterms:W3CDTF">2023-10-08T10:06:54Z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