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25"/>
  </p:notesMasterIdLst>
  <p:handoutMasterIdLst>
    <p:handoutMasterId r:id="rId26"/>
  </p:handoutMasterIdLst>
  <p:sldIdLst>
    <p:sldId id="278" r:id="rId5"/>
    <p:sldId id="279" r:id="rId6"/>
    <p:sldId id="280" r:id="rId7"/>
    <p:sldId id="284" r:id="rId8"/>
    <p:sldId id="281" r:id="rId9"/>
    <p:sldId id="294" r:id="rId10"/>
    <p:sldId id="295" r:id="rId11"/>
    <p:sldId id="299" r:id="rId12"/>
    <p:sldId id="313" r:id="rId13"/>
    <p:sldId id="312" r:id="rId14"/>
    <p:sldId id="301" r:id="rId15"/>
    <p:sldId id="302" r:id="rId16"/>
    <p:sldId id="314" r:id="rId17"/>
    <p:sldId id="305" r:id="rId18"/>
    <p:sldId id="306" r:id="rId19"/>
    <p:sldId id="307" r:id="rId20"/>
    <p:sldId id="308" r:id="rId21"/>
    <p:sldId id="310" r:id="rId22"/>
    <p:sldId id="311"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27ED1-7962-4D86-A221-F0E7C62947F1}" v="264" dt="2023-10-09T17:49:02.632"/>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snapToObjects="1">
      <p:cViewPr varScale="1">
        <p:scale>
          <a:sx n="77" d="100"/>
          <a:sy n="77" d="100"/>
        </p:scale>
        <p:origin x="912"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15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ha Agarwal" userId="410982e4-1d89-4d21-bfcc-56415f9c4610" providerId="ADAL" clId="{CB127ED1-7962-4D86-A221-F0E7C62947F1}"/>
    <pc:docChg chg="undo redo custSel addSld delSld modSld sldOrd modMainMaster">
      <pc:chgData name="Astha Agarwal" userId="410982e4-1d89-4d21-bfcc-56415f9c4610" providerId="ADAL" clId="{CB127ED1-7962-4D86-A221-F0E7C62947F1}" dt="2023-10-09T17:49:15.107" v="1194" actId="478"/>
      <pc:docMkLst>
        <pc:docMk/>
      </pc:docMkLst>
      <pc:sldChg chg="addSp delSp modSp mod setBg">
        <pc:chgData name="Astha Agarwal" userId="410982e4-1d89-4d21-bfcc-56415f9c4610" providerId="ADAL" clId="{CB127ED1-7962-4D86-A221-F0E7C62947F1}" dt="2023-10-09T17:49:15.107" v="1194" actId="478"/>
        <pc:sldMkLst>
          <pc:docMk/>
          <pc:sldMk cId="2131568492" sldId="278"/>
        </pc:sldMkLst>
        <pc:spChg chg="mod">
          <ac:chgData name="Astha Agarwal" userId="410982e4-1d89-4d21-bfcc-56415f9c4610" providerId="ADAL" clId="{CB127ED1-7962-4D86-A221-F0E7C62947F1}" dt="2023-10-08T12:56:59.861" v="18" actId="20577"/>
          <ac:spMkLst>
            <pc:docMk/>
            <pc:sldMk cId="2131568492" sldId="278"/>
            <ac:spMk id="2" creationId="{516860D9-9D47-C0BB-B2B4-4B6F2B36CFCC}"/>
          </ac:spMkLst>
        </pc:spChg>
        <pc:spChg chg="mod">
          <ac:chgData name="Astha Agarwal" userId="410982e4-1d89-4d21-bfcc-56415f9c4610" providerId="ADAL" clId="{CB127ED1-7962-4D86-A221-F0E7C62947F1}" dt="2023-10-08T12:56:28.079" v="6" actId="26606"/>
          <ac:spMkLst>
            <pc:docMk/>
            <pc:sldMk cId="2131568492" sldId="278"/>
            <ac:spMk id="3" creationId="{86C1060B-300F-3CE3-E5AA-D8E29791C960}"/>
          </ac:spMkLst>
        </pc:spChg>
        <pc:spChg chg="add del mod">
          <ac:chgData name="Astha Agarwal" userId="410982e4-1d89-4d21-bfcc-56415f9c4610" providerId="ADAL" clId="{CB127ED1-7962-4D86-A221-F0E7C62947F1}" dt="2023-10-09T17:49:15.107" v="1194" actId="478"/>
          <ac:spMkLst>
            <pc:docMk/>
            <pc:sldMk cId="2131568492" sldId="278"/>
            <ac:spMk id="4" creationId="{16CA0E07-0DE1-57E6-3018-51D77F176098}"/>
          </ac:spMkLst>
        </pc:spChg>
        <pc:spChg chg="add">
          <ac:chgData name="Astha Agarwal" userId="410982e4-1d89-4d21-bfcc-56415f9c4610" providerId="ADAL" clId="{CB127ED1-7962-4D86-A221-F0E7C62947F1}" dt="2023-10-08T12:56:28.079" v="6" actId="26606"/>
          <ac:spMkLst>
            <pc:docMk/>
            <pc:sldMk cId="2131568492" sldId="278"/>
            <ac:spMk id="8" creationId="{C28D0172-F2E0-4763-9C35-F022664959D8}"/>
          </ac:spMkLst>
        </pc:spChg>
        <pc:spChg chg="add">
          <ac:chgData name="Astha Agarwal" userId="410982e4-1d89-4d21-bfcc-56415f9c4610" providerId="ADAL" clId="{CB127ED1-7962-4D86-A221-F0E7C62947F1}" dt="2023-10-08T12:56:28.079" v="6" actId="26606"/>
          <ac:spMkLst>
            <pc:docMk/>
            <pc:sldMk cId="2131568492" sldId="278"/>
            <ac:spMk id="10" creationId="{9F2851FB-E841-4509-8A6D-A416376EA380}"/>
          </ac:spMkLst>
        </pc:spChg>
        <pc:spChg chg="add">
          <ac:chgData name="Astha Agarwal" userId="410982e4-1d89-4d21-bfcc-56415f9c4610" providerId="ADAL" clId="{CB127ED1-7962-4D86-A221-F0E7C62947F1}" dt="2023-10-08T12:56:28.079" v="6" actId="26606"/>
          <ac:spMkLst>
            <pc:docMk/>
            <pc:sldMk cId="2131568492" sldId="278"/>
            <ac:spMk id="12" creationId="{DF6FB2B2-CE21-407F-B22E-302DADC2C3D3}"/>
          </ac:spMkLst>
        </pc:spChg>
      </pc:sldChg>
      <pc:sldChg chg="modSp mod">
        <pc:chgData name="Astha Agarwal" userId="410982e4-1d89-4d21-bfcc-56415f9c4610" providerId="ADAL" clId="{CB127ED1-7962-4D86-A221-F0E7C62947F1}" dt="2023-10-08T13:00:50.116" v="260" actId="27636"/>
        <pc:sldMkLst>
          <pc:docMk/>
          <pc:sldMk cId="3855531800" sldId="279"/>
        </pc:sldMkLst>
        <pc:spChg chg="mod">
          <ac:chgData name="Astha Agarwal" userId="410982e4-1d89-4d21-bfcc-56415f9c4610" providerId="ADAL" clId="{CB127ED1-7962-4D86-A221-F0E7C62947F1}" dt="2023-10-08T12:56:20.422" v="0"/>
          <ac:spMkLst>
            <pc:docMk/>
            <pc:sldMk cId="3855531800" sldId="279"/>
            <ac:spMk id="2" creationId="{85C565E9-D88A-55D3-9D42-BD1C24B6DE9F}"/>
          </ac:spMkLst>
        </pc:spChg>
        <pc:spChg chg="mod">
          <ac:chgData name="Astha Agarwal" userId="410982e4-1d89-4d21-bfcc-56415f9c4610" providerId="ADAL" clId="{CB127ED1-7962-4D86-A221-F0E7C62947F1}" dt="2023-10-08T13:00:50.116" v="260" actId="27636"/>
          <ac:spMkLst>
            <pc:docMk/>
            <pc:sldMk cId="3855531800" sldId="279"/>
            <ac:spMk id="3" creationId="{4D1F66E5-D2D7-172B-46BA-FEBFE092CC7F}"/>
          </ac:spMkLst>
        </pc:spChg>
      </pc:sldChg>
      <pc:sldChg chg="addSp delSp modSp mod setBg setClrOvrMap">
        <pc:chgData name="Astha Agarwal" userId="410982e4-1d89-4d21-bfcc-56415f9c4610" providerId="ADAL" clId="{CB127ED1-7962-4D86-A221-F0E7C62947F1}" dt="2023-10-08T13:04:16.973" v="368" actId="20577"/>
        <pc:sldMkLst>
          <pc:docMk/>
          <pc:sldMk cId="979622006" sldId="280"/>
        </pc:sldMkLst>
        <pc:spChg chg="mod">
          <ac:chgData name="Astha Agarwal" userId="410982e4-1d89-4d21-bfcc-56415f9c4610" providerId="ADAL" clId="{CB127ED1-7962-4D86-A221-F0E7C62947F1}" dt="2023-10-08T13:02:32.756" v="292" actId="26606"/>
          <ac:spMkLst>
            <pc:docMk/>
            <pc:sldMk cId="979622006" sldId="280"/>
            <ac:spMk id="2" creationId="{4A940BC6-9DA0-FB4D-8879-DC8B3958C07C}"/>
          </ac:spMkLst>
        </pc:spChg>
        <pc:spChg chg="add del mod">
          <ac:chgData name="Astha Agarwal" userId="410982e4-1d89-4d21-bfcc-56415f9c4610" providerId="ADAL" clId="{CB127ED1-7962-4D86-A221-F0E7C62947F1}" dt="2023-10-08T13:02:32.756" v="292" actId="26606"/>
          <ac:spMkLst>
            <pc:docMk/>
            <pc:sldMk cId="979622006" sldId="280"/>
            <ac:spMk id="3" creationId="{1E0B8C4B-3A3C-9FD1-59FB-1666C1F09376}"/>
          </ac:spMkLst>
        </pc:spChg>
        <pc:spChg chg="del mod">
          <ac:chgData name="Astha Agarwal" userId="410982e4-1d89-4d21-bfcc-56415f9c4610" providerId="ADAL" clId="{CB127ED1-7962-4D86-A221-F0E7C62947F1}" dt="2023-10-08T13:02:02.255" v="287" actId="478"/>
          <ac:spMkLst>
            <pc:docMk/>
            <pc:sldMk cId="979622006" sldId="280"/>
            <ac:spMk id="14" creationId="{03571BF2-FCCE-E7A0-736D-9168D2BBFF63}"/>
          </ac:spMkLst>
        </pc:spChg>
        <pc:spChg chg="mod">
          <ac:chgData name="Astha Agarwal" userId="410982e4-1d89-4d21-bfcc-56415f9c4610" providerId="ADAL" clId="{CB127ED1-7962-4D86-A221-F0E7C62947F1}" dt="2023-10-08T13:02:32.756" v="292" actId="26606"/>
          <ac:spMkLst>
            <pc:docMk/>
            <pc:sldMk cId="979622006" sldId="280"/>
            <ac:spMk id="15" creationId="{7FC3FD3F-45EE-74E3-AD64-441303B83EF3}"/>
          </ac:spMkLst>
        </pc:spChg>
        <pc:spChg chg="add del">
          <ac:chgData name="Astha Agarwal" userId="410982e4-1d89-4d21-bfcc-56415f9c4610" providerId="ADAL" clId="{CB127ED1-7962-4D86-A221-F0E7C62947F1}" dt="2023-10-08T13:02:22.481" v="289" actId="26606"/>
          <ac:spMkLst>
            <pc:docMk/>
            <pc:sldMk cId="979622006" sldId="280"/>
            <ac:spMk id="21" creationId="{4E78424C-6FD0-41F8-9CAA-5DC19C42359F}"/>
          </ac:spMkLst>
        </pc:spChg>
        <pc:spChg chg="add del">
          <ac:chgData name="Astha Agarwal" userId="410982e4-1d89-4d21-bfcc-56415f9c4610" providerId="ADAL" clId="{CB127ED1-7962-4D86-A221-F0E7C62947F1}" dt="2023-10-08T13:02:22.481" v="289" actId="26606"/>
          <ac:spMkLst>
            <pc:docMk/>
            <pc:sldMk cId="979622006" sldId="280"/>
            <ac:spMk id="23" creationId="{DD136760-57DC-4301-8BEA-B71AD2D13905}"/>
          </ac:spMkLst>
        </pc:spChg>
        <pc:spChg chg="add del">
          <ac:chgData name="Astha Agarwal" userId="410982e4-1d89-4d21-bfcc-56415f9c4610" providerId="ADAL" clId="{CB127ED1-7962-4D86-A221-F0E7C62947F1}" dt="2023-10-08T13:02:22.481" v="289" actId="26606"/>
          <ac:spMkLst>
            <pc:docMk/>
            <pc:sldMk cId="979622006" sldId="280"/>
            <ac:spMk id="25" creationId="{BDC58DEA-1307-4F44-AD47-E613D8B76A89}"/>
          </ac:spMkLst>
        </pc:spChg>
        <pc:spChg chg="add del">
          <ac:chgData name="Astha Agarwal" userId="410982e4-1d89-4d21-bfcc-56415f9c4610" providerId="ADAL" clId="{CB127ED1-7962-4D86-A221-F0E7C62947F1}" dt="2023-10-08T13:02:22.481" v="289" actId="26606"/>
          <ac:spMkLst>
            <pc:docMk/>
            <pc:sldMk cId="979622006" sldId="280"/>
            <ac:spMk id="27" creationId="{C99B912D-1E4B-42AF-A2BE-CFEFEC916EE7}"/>
          </ac:spMkLst>
        </pc:spChg>
        <pc:spChg chg="add">
          <ac:chgData name="Astha Agarwal" userId="410982e4-1d89-4d21-bfcc-56415f9c4610" providerId="ADAL" clId="{CB127ED1-7962-4D86-A221-F0E7C62947F1}" dt="2023-10-08T13:02:32.756" v="292" actId="26606"/>
          <ac:spMkLst>
            <pc:docMk/>
            <pc:sldMk cId="979622006" sldId="280"/>
            <ac:spMk id="31" creationId="{4E78424C-6FD0-41F8-9CAA-5DC19C42359F}"/>
          </ac:spMkLst>
        </pc:spChg>
        <pc:spChg chg="add">
          <ac:chgData name="Astha Agarwal" userId="410982e4-1d89-4d21-bfcc-56415f9c4610" providerId="ADAL" clId="{CB127ED1-7962-4D86-A221-F0E7C62947F1}" dt="2023-10-08T13:02:32.756" v="292" actId="26606"/>
          <ac:spMkLst>
            <pc:docMk/>
            <pc:sldMk cId="979622006" sldId="280"/>
            <ac:spMk id="32" creationId="{DD136760-57DC-4301-8BEA-B71AD2D13905}"/>
          </ac:spMkLst>
        </pc:spChg>
        <pc:spChg chg="add">
          <ac:chgData name="Astha Agarwal" userId="410982e4-1d89-4d21-bfcc-56415f9c4610" providerId="ADAL" clId="{CB127ED1-7962-4D86-A221-F0E7C62947F1}" dt="2023-10-08T13:02:32.756" v="292" actId="26606"/>
          <ac:spMkLst>
            <pc:docMk/>
            <pc:sldMk cId="979622006" sldId="280"/>
            <ac:spMk id="33" creationId="{BDC58DEA-1307-4F44-AD47-E613D8B76A89}"/>
          </ac:spMkLst>
        </pc:spChg>
        <pc:spChg chg="add">
          <ac:chgData name="Astha Agarwal" userId="410982e4-1d89-4d21-bfcc-56415f9c4610" providerId="ADAL" clId="{CB127ED1-7962-4D86-A221-F0E7C62947F1}" dt="2023-10-08T13:02:32.756" v="292" actId="26606"/>
          <ac:spMkLst>
            <pc:docMk/>
            <pc:sldMk cId="979622006" sldId="280"/>
            <ac:spMk id="34" creationId="{C99B912D-1E4B-42AF-A2BE-CFEFEC916EE7}"/>
          </ac:spMkLst>
        </pc:spChg>
        <pc:graphicFrameChg chg="add del">
          <ac:chgData name="Astha Agarwal" userId="410982e4-1d89-4d21-bfcc-56415f9c4610" providerId="ADAL" clId="{CB127ED1-7962-4D86-A221-F0E7C62947F1}" dt="2023-10-08T13:02:22.481" v="289" actId="26606"/>
          <ac:graphicFrameMkLst>
            <pc:docMk/>
            <pc:sldMk cId="979622006" sldId="280"/>
            <ac:graphicFrameMk id="17" creationId="{9C5F3DA9-6D2F-9A1A-1019-6D8F639EDE59}"/>
          </ac:graphicFrameMkLst>
        </pc:graphicFrameChg>
        <pc:graphicFrameChg chg="add del">
          <ac:chgData name="Astha Agarwal" userId="410982e4-1d89-4d21-bfcc-56415f9c4610" providerId="ADAL" clId="{CB127ED1-7962-4D86-A221-F0E7C62947F1}" dt="2023-10-08T13:02:32.725" v="291" actId="26606"/>
          <ac:graphicFrameMkLst>
            <pc:docMk/>
            <pc:sldMk cId="979622006" sldId="280"/>
            <ac:graphicFrameMk id="29" creationId="{050C1C1C-B9AB-6054-B945-7ACB74148009}"/>
          </ac:graphicFrameMkLst>
        </pc:graphicFrameChg>
        <pc:graphicFrameChg chg="add mod">
          <ac:chgData name="Astha Agarwal" userId="410982e4-1d89-4d21-bfcc-56415f9c4610" providerId="ADAL" clId="{CB127ED1-7962-4D86-A221-F0E7C62947F1}" dt="2023-10-08T13:04:16.973" v="368" actId="20577"/>
          <ac:graphicFrameMkLst>
            <pc:docMk/>
            <pc:sldMk cId="979622006" sldId="280"/>
            <ac:graphicFrameMk id="35" creationId="{9C5F3DA9-6D2F-9A1A-1019-6D8F639EDE59}"/>
          </ac:graphicFrameMkLst>
        </pc:graphicFrameChg>
      </pc:sldChg>
      <pc:sldChg chg="addSp delSp modSp mod setBg">
        <pc:chgData name="Astha Agarwal" userId="410982e4-1d89-4d21-bfcc-56415f9c4610" providerId="ADAL" clId="{CB127ED1-7962-4D86-A221-F0E7C62947F1}" dt="2023-10-09T17:13:00.399" v="616" actId="20577"/>
        <pc:sldMkLst>
          <pc:docMk/>
          <pc:sldMk cId="2952923800" sldId="281"/>
        </pc:sldMkLst>
        <pc:spChg chg="mod">
          <ac:chgData name="Astha Agarwal" userId="410982e4-1d89-4d21-bfcc-56415f9c4610" providerId="ADAL" clId="{CB127ED1-7962-4D86-A221-F0E7C62947F1}" dt="2023-10-09T17:13:00.399" v="616" actId="20577"/>
          <ac:spMkLst>
            <pc:docMk/>
            <pc:sldMk cId="2952923800" sldId="281"/>
            <ac:spMk id="2" creationId="{D53B219B-7E3A-7E84-6386-37313F0CFB09}"/>
          </ac:spMkLst>
        </pc:spChg>
        <pc:spChg chg="add del">
          <ac:chgData name="Astha Agarwal" userId="410982e4-1d89-4d21-bfcc-56415f9c4610" providerId="ADAL" clId="{CB127ED1-7962-4D86-A221-F0E7C62947F1}" dt="2023-10-08T12:59:04.693" v="93" actId="26606"/>
          <ac:spMkLst>
            <pc:docMk/>
            <pc:sldMk cId="2952923800" sldId="281"/>
            <ac:spMk id="11" creationId="{4FA533C5-33E3-4611-AF9F-72811D8B26A6}"/>
          </ac:spMkLst>
        </pc:spChg>
        <pc:spChg chg="add del">
          <ac:chgData name="Astha Agarwal" userId="410982e4-1d89-4d21-bfcc-56415f9c4610" providerId="ADAL" clId="{CB127ED1-7962-4D86-A221-F0E7C62947F1}" dt="2023-10-08T12:59:04.693" v="93" actId="26606"/>
          <ac:spMkLst>
            <pc:docMk/>
            <pc:sldMk cId="2952923800" sldId="281"/>
            <ac:spMk id="17" creationId="{87F0FDC4-AD8C-47D9-9131-623C98ADB0AE}"/>
          </ac:spMkLst>
        </pc:spChg>
        <pc:spChg chg="add del">
          <ac:chgData name="Astha Agarwal" userId="410982e4-1d89-4d21-bfcc-56415f9c4610" providerId="ADAL" clId="{CB127ED1-7962-4D86-A221-F0E7C62947F1}" dt="2023-10-08T12:59:04.693" v="93" actId="26606"/>
          <ac:spMkLst>
            <pc:docMk/>
            <pc:sldMk cId="2952923800" sldId="281"/>
            <ac:spMk id="19" creationId="{E6A222EB-A81E-4238-B08D-AAB1828C8E0B}"/>
          </ac:spMkLst>
        </pc:spChg>
        <pc:spChg chg="add del">
          <ac:chgData name="Astha Agarwal" userId="410982e4-1d89-4d21-bfcc-56415f9c4610" providerId="ADAL" clId="{CB127ED1-7962-4D86-A221-F0E7C62947F1}" dt="2023-10-08T12:59:04.693" v="93" actId="26606"/>
          <ac:spMkLst>
            <pc:docMk/>
            <pc:sldMk cId="2952923800" sldId="281"/>
            <ac:spMk id="21" creationId="{E014676C-074B-475A-8346-9C901C86CB97}"/>
          </ac:spMkLst>
        </pc:spChg>
        <pc:spChg chg="add">
          <ac:chgData name="Astha Agarwal" userId="410982e4-1d89-4d21-bfcc-56415f9c4610" providerId="ADAL" clId="{CB127ED1-7962-4D86-A221-F0E7C62947F1}" dt="2023-10-08T12:59:04.741" v="94" actId="26606"/>
          <ac:spMkLst>
            <pc:docMk/>
            <pc:sldMk cId="2952923800" sldId="281"/>
            <ac:spMk id="27" creationId="{4FA533C5-33E3-4611-AF9F-72811D8B26A6}"/>
          </ac:spMkLst>
        </pc:spChg>
        <pc:spChg chg="add">
          <ac:chgData name="Astha Agarwal" userId="410982e4-1d89-4d21-bfcc-56415f9c4610" providerId="ADAL" clId="{CB127ED1-7962-4D86-A221-F0E7C62947F1}" dt="2023-10-08T12:59:04.741" v="94" actId="26606"/>
          <ac:spMkLst>
            <pc:docMk/>
            <pc:sldMk cId="2952923800" sldId="281"/>
            <ac:spMk id="30" creationId="{87F0FDC4-AD8C-47D9-9131-623C98ADB0AE}"/>
          </ac:spMkLst>
        </pc:spChg>
        <pc:spChg chg="add">
          <ac:chgData name="Astha Agarwal" userId="410982e4-1d89-4d21-bfcc-56415f9c4610" providerId="ADAL" clId="{CB127ED1-7962-4D86-A221-F0E7C62947F1}" dt="2023-10-08T12:59:04.741" v="94" actId="26606"/>
          <ac:spMkLst>
            <pc:docMk/>
            <pc:sldMk cId="2952923800" sldId="281"/>
            <ac:spMk id="31" creationId="{59EC6FFF-3949-4638-A265-B1515909B9FA}"/>
          </ac:spMkLst>
        </pc:spChg>
        <pc:spChg chg="add">
          <ac:chgData name="Astha Agarwal" userId="410982e4-1d89-4d21-bfcc-56415f9c4610" providerId="ADAL" clId="{CB127ED1-7962-4D86-A221-F0E7C62947F1}" dt="2023-10-08T12:59:04.741" v="94" actId="26606"/>
          <ac:spMkLst>
            <pc:docMk/>
            <pc:sldMk cId="2952923800" sldId="281"/>
            <ac:spMk id="32" creationId="{8C05BC5F-3118-49D0-B18C-5D9CC922C23D}"/>
          </ac:spMkLst>
        </pc:spChg>
        <pc:spChg chg="add">
          <ac:chgData name="Astha Agarwal" userId="410982e4-1d89-4d21-bfcc-56415f9c4610" providerId="ADAL" clId="{CB127ED1-7962-4D86-A221-F0E7C62947F1}" dt="2023-10-08T12:59:04.741" v="94" actId="26606"/>
          <ac:spMkLst>
            <pc:docMk/>
            <pc:sldMk cId="2952923800" sldId="281"/>
            <ac:spMk id="33" creationId="{9A4B1E59-3C8A-453C-B841-6AB3B0CF7069}"/>
          </ac:spMkLst>
        </pc:spChg>
        <pc:picChg chg="add del">
          <ac:chgData name="Astha Agarwal" userId="410982e4-1d89-4d21-bfcc-56415f9c4610" providerId="ADAL" clId="{CB127ED1-7962-4D86-A221-F0E7C62947F1}" dt="2023-10-08T12:59:04.693" v="93" actId="26606"/>
          <ac:picMkLst>
            <pc:docMk/>
            <pc:sldMk cId="2952923800" sldId="281"/>
            <ac:picMk id="7" creationId="{91B28F63-CF00-448F-B141-FE33C33B1891}"/>
          </ac:picMkLst>
        </pc:picChg>
        <pc:picChg chg="add del">
          <ac:chgData name="Astha Agarwal" userId="410982e4-1d89-4d21-bfcc-56415f9c4610" providerId="ADAL" clId="{CB127ED1-7962-4D86-A221-F0E7C62947F1}" dt="2023-10-08T12:59:04.693" v="93" actId="26606"/>
          <ac:picMkLst>
            <pc:docMk/>
            <pc:sldMk cId="2952923800" sldId="281"/>
            <ac:picMk id="9" creationId="{2AE609E2-8522-44E4-9077-980E5BCF3E14}"/>
          </ac:picMkLst>
        </pc:picChg>
        <pc:picChg chg="add del">
          <ac:chgData name="Astha Agarwal" userId="410982e4-1d89-4d21-bfcc-56415f9c4610" providerId="ADAL" clId="{CB127ED1-7962-4D86-A221-F0E7C62947F1}" dt="2023-10-08T12:59:04.693" v="93" actId="26606"/>
          <ac:picMkLst>
            <pc:docMk/>
            <pc:sldMk cId="2952923800" sldId="281"/>
            <ac:picMk id="13" creationId="{8949AD42-25FD-4C3D-9EEE-B7FEC5809988}"/>
          </ac:picMkLst>
        </pc:picChg>
        <pc:picChg chg="add del">
          <ac:chgData name="Astha Agarwal" userId="410982e4-1d89-4d21-bfcc-56415f9c4610" providerId="ADAL" clId="{CB127ED1-7962-4D86-A221-F0E7C62947F1}" dt="2023-10-08T12:59:04.693" v="93" actId="26606"/>
          <ac:picMkLst>
            <pc:docMk/>
            <pc:sldMk cId="2952923800" sldId="281"/>
            <ac:picMk id="15" creationId="{6AC7D913-60B7-4603-881B-831DA5D3A940}"/>
          </ac:picMkLst>
        </pc:picChg>
        <pc:picChg chg="add">
          <ac:chgData name="Astha Agarwal" userId="410982e4-1d89-4d21-bfcc-56415f9c4610" providerId="ADAL" clId="{CB127ED1-7962-4D86-A221-F0E7C62947F1}" dt="2023-10-08T12:59:04.741" v="94" actId="26606"/>
          <ac:picMkLst>
            <pc:docMk/>
            <pc:sldMk cId="2952923800" sldId="281"/>
            <ac:picMk id="25" creationId="{91B28F63-CF00-448F-B141-FE33C33B1891}"/>
          </ac:picMkLst>
        </pc:picChg>
        <pc:picChg chg="add">
          <ac:chgData name="Astha Agarwal" userId="410982e4-1d89-4d21-bfcc-56415f9c4610" providerId="ADAL" clId="{CB127ED1-7962-4D86-A221-F0E7C62947F1}" dt="2023-10-08T12:59:04.741" v="94" actId="26606"/>
          <ac:picMkLst>
            <pc:docMk/>
            <pc:sldMk cId="2952923800" sldId="281"/>
            <ac:picMk id="26" creationId="{2AE609E2-8522-44E4-9077-980E5BCF3E14}"/>
          </ac:picMkLst>
        </pc:picChg>
        <pc:picChg chg="add">
          <ac:chgData name="Astha Agarwal" userId="410982e4-1d89-4d21-bfcc-56415f9c4610" providerId="ADAL" clId="{CB127ED1-7962-4D86-A221-F0E7C62947F1}" dt="2023-10-08T12:59:04.741" v="94" actId="26606"/>
          <ac:picMkLst>
            <pc:docMk/>
            <pc:sldMk cId="2952923800" sldId="281"/>
            <ac:picMk id="28" creationId="{8949AD42-25FD-4C3D-9EEE-B7FEC5809988}"/>
          </ac:picMkLst>
        </pc:picChg>
        <pc:picChg chg="add">
          <ac:chgData name="Astha Agarwal" userId="410982e4-1d89-4d21-bfcc-56415f9c4610" providerId="ADAL" clId="{CB127ED1-7962-4D86-A221-F0E7C62947F1}" dt="2023-10-08T12:59:04.741" v="94" actId="26606"/>
          <ac:picMkLst>
            <pc:docMk/>
            <pc:sldMk cId="2952923800" sldId="281"/>
            <ac:picMk id="29" creationId="{6AC7D913-60B7-4603-881B-831DA5D3A940}"/>
          </ac:picMkLst>
        </pc:picChg>
        <pc:cxnChg chg="add del">
          <ac:chgData name="Astha Agarwal" userId="410982e4-1d89-4d21-bfcc-56415f9c4610" providerId="ADAL" clId="{CB127ED1-7962-4D86-A221-F0E7C62947F1}" dt="2023-10-08T12:59:04.693" v="93" actId="26606"/>
          <ac:cxnSpMkLst>
            <pc:docMk/>
            <pc:sldMk cId="2952923800" sldId="281"/>
            <ac:cxnSpMk id="23" creationId="{179C4C8E-197B-4679-AE96-B5147F971C90}"/>
          </ac:cxnSpMkLst>
        </pc:cxnChg>
      </pc:sldChg>
      <pc:sldChg chg="addSp delSp modSp mod ord setBg setClrOvrMap">
        <pc:chgData name="Astha Agarwal" userId="410982e4-1d89-4d21-bfcc-56415f9c4610" providerId="ADAL" clId="{CB127ED1-7962-4D86-A221-F0E7C62947F1}" dt="2023-10-09T17:40:16.518" v="1110" actId="26606"/>
        <pc:sldMkLst>
          <pc:docMk/>
          <pc:sldMk cId="2886474736" sldId="284"/>
        </pc:sldMkLst>
        <pc:spChg chg="mod">
          <ac:chgData name="Astha Agarwal" userId="410982e4-1d89-4d21-bfcc-56415f9c4610" providerId="ADAL" clId="{CB127ED1-7962-4D86-A221-F0E7C62947F1}" dt="2023-10-09T17:40:16.518" v="1110" actId="26606"/>
          <ac:spMkLst>
            <pc:docMk/>
            <pc:sldMk cId="2886474736" sldId="284"/>
            <ac:spMk id="2" creationId="{884B311B-3177-0658-3585-6639F26A9BF6}"/>
          </ac:spMkLst>
        </pc:spChg>
        <pc:spChg chg="add del mod">
          <ac:chgData name="Astha Agarwal" userId="410982e4-1d89-4d21-bfcc-56415f9c4610" providerId="ADAL" clId="{CB127ED1-7962-4D86-A221-F0E7C62947F1}" dt="2023-10-08T13:11:32.665" v="588" actId="478"/>
          <ac:spMkLst>
            <pc:docMk/>
            <pc:sldMk cId="2886474736" sldId="284"/>
            <ac:spMk id="3" creationId="{8C71107A-31C5-E117-64BD-0BA687DFE436}"/>
          </ac:spMkLst>
        </pc:spChg>
        <pc:spChg chg="del mod ord">
          <ac:chgData name="Astha Agarwal" userId="410982e4-1d89-4d21-bfcc-56415f9c4610" providerId="ADAL" clId="{CB127ED1-7962-4D86-A221-F0E7C62947F1}" dt="2023-10-08T13:05:11.359" v="372" actId="478"/>
          <ac:spMkLst>
            <pc:docMk/>
            <pc:sldMk cId="2886474736" sldId="284"/>
            <ac:spMk id="4" creationId="{EC991BDF-927E-29FD-8C7E-CB58AAC30EFD}"/>
          </ac:spMkLst>
        </pc:spChg>
        <pc:spChg chg="del mod">
          <ac:chgData name="Astha Agarwal" userId="410982e4-1d89-4d21-bfcc-56415f9c4610" providerId="ADAL" clId="{CB127ED1-7962-4D86-A221-F0E7C62947F1}" dt="2023-10-08T13:11:25.215" v="587" actId="478"/>
          <ac:spMkLst>
            <pc:docMk/>
            <pc:sldMk cId="2886474736" sldId="284"/>
            <ac:spMk id="5" creationId="{F26E5624-53F5-B760-5AC2-87C8E19102CA}"/>
          </ac:spMkLst>
        </pc:spChg>
        <pc:spChg chg="del mod">
          <ac:chgData name="Astha Agarwal" userId="410982e4-1d89-4d21-bfcc-56415f9c4610" providerId="ADAL" clId="{CB127ED1-7962-4D86-A221-F0E7C62947F1}" dt="2023-10-08T13:11:11.235" v="585" actId="478"/>
          <ac:spMkLst>
            <pc:docMk/>
            <pc:sldMk cId="2886474736" sldId="284"/>
            <ac:spMk id="7" creationId="{3A122237-B06F-5E42-B051-D7859FC21D7D}"/>
          </ac:spMkLst>
        </pc:spChg>
        <pc:spChg chg="mod">
          <ac:chgData name="Astha Agarwal" userId="410982e4-1d89-4d21-bfcc-56415f9c4610" providerId="ADAL" clId="{CB127ED1-7962-4D86-A221-F0E7C62947F1}" dt="2023-10-09T17:40:16.518" v="1110" actId="26606"/>
          <ac:spMkLst>
            <pc:docMk/>
            <pc:sldMk cId="2886474736" sldId="284"/>
            <ac:spMk id="8" creationId="{AECF22D2-2B16-C40D-AA90-609B5CD08B3D}"/>
          </ac:spMkLst>
        </pc:spChg>
        <pc:spChg chg="del mod">
          <ac:chgData name="Astha Agarwal" userId="410982e4-1d89-4d21-bfcc-56415f9c4610" providerId="ADAL" clId="{CB127ED1-7962-4D86-A221-F0E7C62947F1}" dt="2023-10-08T13:11:25.215" v="587" actId="478"/>
          <ac:spMkLst>
            <pc:docMk/>
            <pc:sldMk cId="2886474736" sldId="284"/>
            <ac:spMk id="11" creationId="{9CA74306-CF8E-7470-AC43-A69A365007F4}"/>
          </ac:spMkLst>
        </pc:spChg>
        <pc:spChg chg="del mod">
          <ac:chgData name="Astha Agarwal" userId="410982e4-1d89-4d21-bfcc-56415f9c4610" providerId="ADAL" clId="{CB127ED1-7962-4D86-A221-F0E7C62947F1}" dt="2023-10-08T13:11:25.215" v="587" actId="478"/>
          <ac:spMkLst>
            <pc:docMk/>
            <pc:sldMk cId="2886474736" sldId="284"/>
            <ac:spMk id="12" creationId="{470CFEE2-F551-0E1E-C81F-4FBEE84F2BBF}"/>
          </ac:spMkLst>
        </pc:spChg>
        <pc:spChg chg="del mod">
          <ac:chgData name="Astha Agarwal" userId="410982e4-1d89-4d21-bfcc-56415f9c4610" providerId="ADAL" clId="{CB127ED1-7962-4D86-A221-F0E7C62947F1}" dt="2023-10-08T13:11:25.215" v="587" actId="478"/>
          <ac:spMkLst>
            <pc:docMk/>
            <pc:sldMk cId="2886474736" sldId="284"/>
            <ac:spMk id="14" creationId="{3A35447A-E802-D132-7532-090224A504A4}"/>
          </ac:spMkLst>
        </pc:spChg>
        <pc:spChg chg="add del">
          <ac:chgData name="Astha Agarwal" userId="410982e4-1d89-4d21-bfcc-56415f9c4610" providerId="ADAL" clId="{CB127ED1-7962-4D86-A221-F0E7C62947F1}" dt="2023-10-09T17:40:16.518" v="1110" actId="26606"/>
          <ac:spMkLst>
            <pc:docMk/>
            <pc:sldMk cId="2886474736" sldId="284"/>
            <ac:spMk id="17" creationId="{C393B4A7-6ABF-423D-A762-3CDB4897A833}"/>
          </ac:spMkLst>
        </pc:spChg>
        <pc:spChg chg="add del">
          <ac:chgData name="Astha Agarwal" userId="410982e4-1d89-4d21-bfcc-56415f9c4610" providerId="ADAL" clId="{CB127ED1-7962-4D86-A221-F0E7C62947F1}" dt="2023-10-09T17:40:16.518" v="1110" actId="26606"/>
          <ac:spMkLst>
            <pc:docMk/>
            <pc:sldMk cId="2886474736" sldId="284"/>
            <ac:spMk id="22" creationId="{01AD250C-F2EA-449F-9B14-DF5BB674C500}"/>
          </ac:spMkLst>
        </pc:spChg>
        <pc:spChg chg="add del">
          <ac:chgData name="Astha Agarwal" userId="410982e4-1d89-4d21-bfcc-56415f9c4610" providerId="ADAL" clId="{CB127ED1-7962-4D86-A221-F0E7C62947F1}" dt="2023-10-09T17:40:16.518" v="1110" actId="26606"/>
          <ac:spMkLst>
            <pc:docMk/>
            <pc:sldMk cId="2886474736" sldId="284"/>
            <ac:spMk id="24" creationId="{D80CFA21-AB7C-4BEB-9BFF-05764FBBF3C6}"/>
          </ac:spMkLst>
        </pc:spChg>
        <pc:spChg chg="add del">
          <ac:chgData name="Astha Agarwal" userId="410982e4-1d89-4d21-bfcc-56415f9c4610" providerId="ADAL" clId="{CB127ED1-7962-4D86-A221-F0E7C62947F1}" dt="2023-10-09T17:40:16.518" v="1110" actId="26606"/>
          <ac:spMkLst>
            <pc:docMk/>
            <pc:sldMk cId="2886474736" sldId="284"/>
            <ac:spMk id="25" creationId="{F747F1B4-B831-4277-8AB0-32767F7EB7BF}"/>
          </ac:spMkLst>
        </pc:spChg>
        <pc:spChg chg="add del">
          <ac:chgData name="Astha Agarwal" userId="410982e4-1d89-4d21-bfcc-56415f9c4610" providerId="ADAL" clId="{CB127ED1-7962-4D86-A221-F0E7C62947F1}" dt="2023-10-09T17:40:16.518" v="1110" actId="26606"/>
          <ac:spMkLst>
            <pc:docMk/>
            <pc:sldMk cId="2886474736" sldId="284"/>
            <ac:spMk id="26" creationId="{12F7E335-851A-4CAE-B09F-E657819D4600}"/>
          </ac:spMkLst>
        </pc:spChg>
        <pc:spChg chg="del mod">
          <ac:chgData name="Astha Agarwal" userId="410982e4-1d89-4d21-bfcc-56415f9c4610" providerId="ADAL" clId="{CB127ED1-7962-4D86-A221-F0E7C62947F1}" dt="2023-10-08T13:11:25.215" v="587" actId="478"/>
          <ac:spMkLst>
            <pc:docMk/>
            <pc:sldMk cId="2886474736" sldId="284"/>
            <ac:spMk id="30" creationId="{94F284E8-165B-29E8-04EA-61CBE38A3C99}"/>
          </ac:spMkLst>
        </pc:spChg>
        <pc:spChg chg="add del">
          <ac:chgData name="Astha Agarwal" userId="410982e4-1d89-4d21-bfcc-56415f9c4610" providerId="ADAL" clId="{CB127ED1-7962-4D86-A221-F0E7C62947F1}" dt="2023-10-09T17:40:16.518" v="1110" actId="26606"/>
          <ac:spMkLst>
            <pc:docMk/>
            <pc:sldMk cId="2886474736" sldId="284"/>
            <ac:spMk id="31" creationId="{10B541F0-7F6E-402E-84D8-CF96EACA5FBC}"/>
          </ac:spMkLst>
        </pc:spChg>
        <pc:spChg chg="add del">
          <ac:chgData name="Astha Agarwal" userId="410982e4-1d89-4d21-bfcc-56415f9c4610" providerId="ADAL" clId="{CB127ED1-7962-4D86-A221-F0E7C62947F1}" dt="2023-10-08T13:05:05.104" v="371" actId="26606"/>
          <ac:spMkLst>
            <pc:docMk/>
            <pc:sldMk cId="2886474736" sldId="284"/>
            <ac:spMk id="43" creationId="{4AC0CD9D-7610-4620-93B4-798CCD9AB581}"/>
          </ac:spMkLst>
        </pc:spChg>
        <pc:spChg chg="add del">
          <ac:chgData name="Astha Agarwal" userId="410982e4-1d89-4d21-bfcc-56415f9c4610" providerId="ADAL" clId="{CB127ED1-7962-4D86-A221-F0E7C62947F1}" dt="2023-10-08T13:05:05.104" v="371" actId="26606"/>
          <ac:spMkLst>
            <pc:docMk/>
            <pc:sldMk cId="2886474736" sldId="284"/>
            <ac:spMk id="49" creationId="{DE4D62F9-188E-4530-84C2-24BDEE4BEB82}"/>
          </ac:spMkLst>
        </pc:spChg>
        <pc:spChg chg="add del">
          <ac:chgData name="Astha Agarwal" userId="410982e4-1d89-4d21-bfcc-56415f9c4610" providerId="ADAL" clId="{CB127ED1-7962-4D86-A221-F0E7C62947F1}" dt="2023-10-08T13:05:05.104" v="371" actId="26606"/>
          <ac:spMkLst>
            <pc:docMk/>
            <pc:sldMk cId="2886474736" sldId="284"/>
            <ac:spMk id="51" creationId="{49076D5E-68ED-4CD1-A04F-E7934EBFAAD9}"/>
          </ac:spMkLst>
        </pc:spChg>
        <pc:spChg chg="add del">
          <ac:chgData name="Astha Agarwal" userId="410982e4-1d89-4d21-bfcc-56415f9c4610" providerId="ADAL" clId="{CB127ED1-7962-4D86-A221-F0E7C62947F1}" dt="2023-10-08T13:05:05.104" v="371" actId="26606"/>
          <ac:spMkLst>
            <pc:docMk/>
            <pc:sldMk cId="2886474736" sldId="284"/>
            <ac:spMk id="53" creationId="{21BE0A6B-EBF8-4301-B1AE-F6A1C4003E2A}"/>
          </ac:spMkLst>
        </pc:spChg>
        <pc:spChg chg="add del">
          <ac:chgData name="Astha Agarwal" userId="410982e4-1d89-4d21-bfcc-56415f9c4610" providerId="ADAL" clId="{CB127ED1-7962-4D86-A221-F0E7C62947F1}" dt="2023-10-08T13:05:05.104" v="371" actId="26606"/>
          <ac:spMkLst>
            <pc:docMk/>
            <pc:sldMk cId="2886474736" sldId="284"/>
            <ac:spMk id="55" creationId="{03C06118-B3FE-4B51-80A1-B82C2E9FF970}"/>
          </ac:spMkLst>
        </pc:spChg>
        <pc:spChg chg="add del">
          <ac:chgData name="Astha Agarwal" userId="410982e4-1d89-4d21-bfcc-56415f9c4610" providerId="ADAL" clId="{CB127ED1-7962-4D86-A221-F0E7C62947F1}" dt="2023-10-08T13:05:05.104" v="371" actId="26606"/>
          <ac:spMkLst>
            <pc:docMk/>
            <pc:sldMk cId="2886474736" sldId="284"/>
            <ac:spMk id="57" creationId="{172BE3F8-96D6-4535-9AE4-694DC4F5B13F}"/>
          </ac:spMkLst>
        </pc:spChg>
        <pc:graphicFrameChg chg="add mod modGraphic">
          <ac:chgData name="Astha Agarwal" userId="410982e4-1d89-4d21-bfcc-56415f9c4610" providerId="ADAL" clId="{CB127ED1-7962-4D86-A221-F0E7C62947F1}" dt="2023-10-09T17:40:16.518" v="1110" actId="26606"/>
          <ac:graphicFrameMkLst>
            <pc:docMk/>
            <pc:sldMk cId="2886474736" sldId="284"/>
            <ac:graphicFrameMk id="6" creationId="{8688628F-2A19-1817-102C-80472828691F}"/>
          </ac:graphicFrameMkLst>
        </pc:graphicFrameChg>
        <pc:picChg chg="add del">
          <ac:chgData name="Astha Agarwal" userId="410982e4-1d89-4d21-bfcc-56415f9c4610" providerId="ADAL" clId="{CB127ED1-7962-4D86-A221-F0E7C62947F1}" dt="2023-10-09T17:40:16.518" v="1110" actId="26606"/>
          <ac:picMkLst>
            <pc:docMk/>
            <pc:sldMk cId="2886474736" sldId="284"/>
            <ac:picMk id="15" creationId="{AA632AB4-3837-4FD0-8B62-0A18B573F46D}"/>
          </ac:picMkLst>
        </pc:picChg>
        <pc:picChg chg="add del">
          <ac:chgData name="Astha Agarwal" userId="410982e4-1d89-4d21-bfcc-56415f9c4610" providerId="ADAL" clId="{CB127ED1-7962-4D86-A221-F0E7C62947F1}" dt="2023-10-09T17:40:16.518" v="1110" actId="26606"/>
          <ac:picMkLst>
            <pc:docMk/>
            <pc:sldMk cId="2886474736" sldId="284"/>
            <ac:picMk id="16" creationId="{F1B8F9CB-890B-4CB8-B503-188A763E2FC1}"/>
          </ac:picMkLst>
        </pc:picChg>
        <pc:picChg chg="add del">
          <ac:chgData name="Astha Agarwal" userId="410982e4-1d89-4d21-bfcc-56415f9c4610" providerId="ADAL" clId="{CB127ED1-7962-4D86-A221-F0E7C62947F1}" dt="2023-10-09T17:40:16.518" v="1110" actId="26606"/>
          <ac:picMkLst>
            <pc:docMk/>
            <pc:sldMk cId="2886474736" sldId="284"/>
            <ac:picMk id="19" creationId="{9CD2319A-6FA9-4EFB-9EDF-7304467425E8}"/>
          </ac:picMkLst>
        </pc:picChg>
        <pc:picChg chg="add del">
          <ac:chgData name="Astha Agarwal" userId="410982e4-1d89-4d21-bfcc-56415f9c4610" providerId="ADAL" clId="{CB127ED1-7962-4D86-A221-F0E7C62947F1}" dt="2023-10-09T17:40:16.518" v="1110" actId="26606"/>
          <ac:picMkLst>
            <pc:docMk/>
            <pc:sldMk cId="2886474736" sldId="284"/>
            <ac:picMk id="21" creationId="{D1692A93-3514-4486-8B67-CCA4E0259BCB}"/>
          </ac:picMkLst>
        </pc:picChg>
        <pc:picChg chg="add del">
          <ac:chgData name="Astha Agarwal" userId="410982e4-1d89-4d21-bfcc-56415f9c4610" providerId="ADAL" clId="{CB127ED1-7962-4D86-A221-F0E7C62947F1}" dt="2023-10-08T13:05:05.104" v="371" actId="26606"/>
          <ac:picMkLst>
            <pc:docMk/>
            <pc:sldMk cId="2886474736" sldId="284"/>
            <ac:picMk id="39" creationId="{41B68C77-138E-4BF7-A276-BD0C78A4219F}"/>
          </ac:picMkLst>
        </pc:picChg>
        <pc:picChg chg="add del">
          <ac:chgData name="Astha Agarwal" userId="410982e4-1d89-4d21-bfcc-56415f9c4610" providerId="ADAL" clId="{CB127ED1-7962-4D86-A221-F0E7C62947F1}" dt="2023-10-08T13:05:05.104" v="371" actId="26606"/>
          <ac:picMkLst>
            <pc:docMk/>
            <pc:sldMk cId="2886474736" sldId="284"/>
            <ac:picMk id="41" creationId="{7C268552-D473-46ED-B1B8-422042C4DEF1}"/>
          </ac:picMkLst>
        </pc:picChg>
        <pc:picChg chg="add del">
          <ac:chgData name="Astha Agarwal" userId="410982e4-1d89-4d21-bfcc-56415f9c4610" providerId="ADAL" clId="{CB127ED1-7962-4D86-A221-F0E7C62947F1}" dt="2023-10-08T13:05:05.104" v="371" actId="26606"/>
          <ac:picMkLst>
            <pc:docMk/>
            <pc:sldMk cId="2886474736" sldId="284"/>
            <ac:picMk id="45" creationId="{B9238B3E-24AA-439A-B527-6C5DF6D72145}"/>
          </ac:picMkLst>
        </pc:picChg>
        <pc:picChg chg="add del">
          <ac:chgData name="Astha Agarwal" userId="410982e4-1d89-4d21-bfcc-56415f9c4610" providerId="ADAL" clId="{CB127ED1-7962-4D86-A221-F0E7C62947F1}" dt="2023-10-08T13:05:05.104" v="371" actId="26606"/>
          <ac:picMkLst>
            <pc:docMk/>
            <pc:sldMk cId="2886474736" sldId="284"/>
            <ac:picMk id="47" creationId="{69F01145-BEA3-4CBF-AA21-10077B948CA8}"/>
          </ac:picMkLst>
        </pc:picChg>
        <pc:cxnChg chg="del mod">
          <ac:chgData name="Astha Agarwal" userId="410982e4-1d89-4d21-bfcc-56415f9c4610" providerId="ADAL" clId="{CB127ED1-7962-4D86-A221-F0E7C62947F1}" dt="2023-10-08T13:11:32.665" v="588" actId="478"/>
          <ac:cxnSpMkLst>
            <pc:docMk/>
            <pc:sldMk cId="2886474736" sldId="284"/>
            <ac:cxnSpMk id="20" creationId="{614BA70F-4495-7A07-28C0-C75125722315}"/>
          </ac:cxnSpMkLst>
        </pc:cxnChg>
        <pc:cxnChg chg="del mod">
          <ac:chgData name="Astha Agarwal" userId="410982e4-1d89-4d21-bfcc-56415f9c4610" providerId="ADAL" clId="{CB127ED1-7962-4D86-A221-F0E7C62947F1}" dt="2023-10-08T13:11:32.665" v="588" actId="478"/>
          <ac:cxnSpMkLst>
            <pc:docMk/>
            <pc:sldMk cId="2886474736" sldId="284"/>
            <ac:cxnSpMk id="27" creationId="{EFCD8C88-BB16-4B82-A6CC-2A27E9D45ABD}"/>
          </ac:cxnSpMkLst>
        </pc:cxnChg>
        <pc:cxnChg chg="del mod">
          <ac:chgData name="Astha Agarwal" userId="410982e4-1d89-4d21-bfcc-56415f9c4610" providerId="ADAL" clId="{CB127ED1-7962-4D86-A221-F0E7C62947F1}" dt="2023-10-08T13:11:32.665" v="588" actId="478"/>
          <ac:cxnSpMkLst>
            <pc:docMk/>
            <pc:sldMk cId="2886474736" sldId="284"/>
            <ac:cxnSpMk id="32" creationId="{97B9BD5F-1C94-9CEB-839E-79306CDBA9BF}"/>
          </ac:cxnSpMkLst>
        </pc:cxnChg>
        <pc:cxnChg chg="del mod">
          <ac:chgData name="Astha Agarwal" userId="410982e4-1d89-4d21-bfcc-56415f9c4610" providerId="ADAL" clId="{CB127ED1-7962-4D86-A221-F0E7C62947F1}" dt="2023-10-08T13:11:32.665" v="588" actId="478"/>
          <ac:cxnSpMkLst>
            <pc:docMk/>
            <pc:sldMk cId="2886474736" sldId="284"/>
            <ac:cxnSpMk id="34" creationId="{EA38AF84-8CCC-C85B-478F-0FB44B56FDC7}"/>
          </ac:cxnSpMkLst>
        </pc:cxnChg>
      </pc:sldChg>
      <pc:sldChg chg="modSp">
        <pc:chgData name="Astha Agarwal" userId="410982e4-1d89-4d21-bfcc-56415f9c4610" providerId="ADAL" clId="{CB127ED1-7962-4D86-A221-F0E7C62947F1}" dt="2023-10-08T12:56:20.422" v="0"/>
        <pc:sldMkLst>
          <pc:docMk/>
          <pc:sldMk cId="94818171" sldId="292"/>
        </pc:sldMkLst>
        <pc:spChg chg="mod">
          <ac:chgData name="Astha Agarwal" userId="410982e4-1d89-4d21-bfcc-56415f9c4610" providerId="ADAL" clId="{CB127ED1-7962-4D86-A221-F0E7C62947F1}" dt="2023-10-08T12:56:20.422" v="0"/>
          <ac:spMkLst>
            <pc:docMk/>
            <pc:sldMk cId="94818171" sldId="292"/>
            <ac:spMk id="2" creationId="{B83F7D2E-080D-DBDD-73C4-3C38A2B77908}"/>
          </ac:spMkLst>
        </pc:spChg>
        <pc:spChg chg="mod">
          <ac:chgData name="Astha Agarwal" userId="410982e4-1d89-4d21-bfcc-56415f9c4610" providerId="ADAL" clId="{CB127ED1-7962-4D86-A221-F0E7C62947F1}" dt="2023-10-08T12:56:20.422" v="0"/>
          <ac:spMkLst>
            <pc:docMk/>
            <pc:sldMk cId="94818171" sldId="292"/>
            <ac:spMk id="3" creationId="{2BE8FDE3-DBA4-6A04-C75D-E56FE92EF368}"/>
          </ac:spMkLst>
        </pc:spChg>
        <pc:spChg chg="mod">
          <ac:chgData name="Astha Agarwal" userId="410982e4-1d89-4d21-bfcc-56415f9c4610" providerId="ADAL" clId="{CB127ED1-7962-4D86-A221-F0E7C62947F1}" dt="2023-10-08T12:56:20.422" v="0"/>
          <ac:spMkLst>
            <pc:docMk/>
            <pc:sldMk cId="94818171" sldId="292"/>
            <ac:spMk id="4" creationId="{D5BA2433-990B-A170-369A-3DF4A9B33BFA}"/>
          </ac:spMkLst>
        </pc:spChg>
        <pc:spChg chg="mod">
          <ac:chgData name="Astha Agarwal" userId="410982e4-1d89-4d21-bfcc-56415f9c4610" providerId="ADAL" clId="{CB127ED1-7962-4D86-A221-F0E7C62947F1}" dt="2023-10-08T12:56:20.422" v="0"/>
          <ac:spMkLst>
            <pc:docMk/>
            <pc:sldMk cId="94818171" sldId="292"/>
            <ac:spMk id="5" creationId="{BF7F20BE-640F-EFAB-3A43-2AA146DB42BF}"/>
          </ac:spMkLst>
        </pc:spChg>
      </pc:sldChg>
      <pc:sldChg chg="addSp delSp modSp mod">
        <pc:chgData name="Astha Agarwal" userId="410982e4-1d89-4d21-bfcc-56415f9c4610" providerId="ADAL" clId="{CB127ED1-7962-4D86-A221-F0E7C62947F1}" dt="2023-10-09T17:48:51.479" v="1191" actId="21"/>
        <pc:sldMkLst>
          <pc:docMk/>
          <pc:sldMk cId="1003962426" sldId="293"/>
        </pc:sldMkLst>
        <pc:spChg chg="mod">
          <ac:chgData name="Astha Agarwal" userId="410982e4-1d89-4d21-bfcc-56415f9c4610" providerId="ADAL" clId="{CB127ED1-7962-4D86-A221-F0E7C62947F1}" dt="2023-10-08T12:56:20.422" v="0"/>
          <ac:spMkLst>
            <pc:docMk/>
            <pc:sldMk cId="1003962426" sldId="293"/>
            <ac:spMk id="2" creationId="{800AB426-5B7C-607E-D413-5D2C9495CC0A}"/>
          </ac:spMkLst>
        </pc:spChg>
        <pc:spChg chg="del mod">
          <ac:chgData name="Astha Agarwal" userId="410982e4-1d89-4d21-bfcc-56415f9c4610" providerId="ADAL" clId="{CB127ED1-7962-4D86-A221-F0E7C62947F1}" dt="2023-10-09T17:48:51.479" v="1191" actId="21"/>
          <ac:spMkLst>
            <pc:docMk/>
            <pc:sldMk cId="1003962426" sldId="293"/>
            <ac:spMk id="3" creationId="{B787DFD8-D262-D485-B1F2-817C5A0928C5}"/>
          </ac:spMkLst>
        </pc:spChg>
        <pc:spChg chg="add mod">
          <ac:chgData name="Astha Agarwal" userId="410982e4-1d89-4d21-bfcc-56415f9c4610" providerId="ADAL" clId="{CB127ED1-7962-4D86-A221-F0E7C62947F1}" dt="2023-10-09T17:48:51.479" v="1191" actId="21"/>
          <ac:spMkLst>
            <pc:docMk/>
            <pc:sldMk cId="1003962426" sldId="293"/>
            <ac:spMk id="5" creationId="{85513B65-CD60-B6A8-1FFC-5A32070A0C65}"/>
          </ac:spMkLst>
        </pc:spChg>
      </pc:sldChg>
      <pc:sldChg chg="delSp modSp mod">
        <pc:chgData name="Astha Agarwal" userId="410982e4-1d89-4d21-bfcc-56415f9c4610" providerId="ADAL" clId="{CB127ED1-7962-4D86-A221-F0E7C62947F1}" dt="2023-10-09T17:28:51.590" v="962" actId="14100"/>
        <pc:sldMkLst>
          <pc:docMk/>
          <pc:sldMk cId="558778520" sldId="294"/>
        </pc:sldMkLst>
        <pc:spChg chg="mod">
          <ac:chgData name="Astha Agarwal" userId="410982e4-1d89-4d21-bfcc-56415f9c4610" providerId="ADAL" clId="{CB127ED1-7962-4D86-A221-F0E7C62947F1}" dt="2023-10-08T12:56:20.422" v="0"/>
          <ac:spMkLst>
            <pc:docMk/>
            <pc:sldMk cId="558778520" sldId="294"/>
            <ac:spMk id="2" creationId="{57E4B256-013A-58C4-0754-5410E6AE7E24}"/>
          </ac:spMkLst>
        </pc:spChg>
        <pc:spChg chg="del mod">
          <ac:chgData name="Astha Agarwal" userId="410982e4-1d89-4d21-bfcc-56415f9c4610" providerId="ADAL" clId="{CB127ED1-7962-4D86-A221-F0E7C62947F1}" dt="2023-10-09T17:28:48.220" v="961" actId="478"/>
          <ac:spMkLst>
            <pc:docMk/>
            <pc:sldMk cId="558778520" sldId="294"/>
            <ac:spMk id="3" creationId="{9E9C2C1D-1484-1958-C885-BFD29690708F}"/>
          </ac:spMkLst>
        </pc:spChg>
        <pc:spChg chg="mod">
          <ac:chgData name="Astha Agarwal" userId="410982e4-1d89-4d21-bfcc-56415f9c4610" providerId="ADAL" clId="{CB127ED1-7962-4D86-A221-F0E7C62947F1}" dt="2023-10-08T12:56:20.422" v="0"/>
          <ac:spMkLst>
            <pc:docMk/>
            <pc:sldMk cId="558778520" sldId="294"/>
            <ac:spMk id="4" creationId="{59A457E4-B581-BE0E-43B8-C381ECA2D7E7}"/>
          </ac:spMkLst>
        </pc:spChg>
        <pc:spChg chg="mod">
          <ac:chgData name="Astha Agarwal" userId="410982e4-1d89-4d21-bfcc-56415f9c4610" providerId="ADAL" clId="{CB127ED1-7962-4D86-A221-F0E7C62947F1}" dt="2023-10-09T17:28:51.590" v="962" actId="14100"/>
          <ac:spMkLst>
            <pc:docMk/>
            <pc:sldMk cId="558778520" sldId="294"/>
            <ac:spMk id="5" creationId="{6F39654B-3AB5-9A8C-0371-60393CCAF436}"/>
          </ac:spMkLst>
        </pc:spChg>
      </pc:sldChg>
      <pc:sldChg chg="delSp modSp mod">
        <pc:chgData name="Astha Agarwal" userId="410982e4-1d89-4d21-bfcc-56415f9c4610" providerId="ADAL" clId="{CB127ED1-7962-4D86-A221-F0E7C62947F1}" dt="2023-10-09T17:28:39.142" v="959" actId="478"/>
        <pc:sldMkLst>
          <pc:docMk/>
          <pc:sldMk cId="4094753037" sldId="295"/>
        </pc:sldMkLst>
        <pc:spChg chg="mod">
          <ac:chgData name="Astha Agarwal" userId="410982e4-1d89-4d21-bfcc-56415f9c4610" providerId="ADAL" clId="{CB127ED1-7962-4D86-A221-F0E7C62947F1}" dt="2023-10-09T17:28:14.410" v="954" actId="20577"/>
          <ac:spMkLst>
            <pc:docMk/>
            <pc:sldMk cId="4094753037" sldId="295"/>
            <ac:spMk id="2" creationId="{69833A28-026E-5EE6-D1A0-BB4AAD4218E1}"/>
          </ac:spMkLst>
        </pc:spChg>
        <pc:spChg chg="del mod">
          <ac:chgData name="Astha Agarwal" userId="410982e4-1d89-4d21-bfcc-56415f9c4610" providerId="ADAL" clId="{CB127ED1-7962-4D86-A221-F0E7C62947F1}" dt="2023-10-09T17:28:39.142" v="959" actId="478"/>
          <ac:spMkLst>
            <pc:docMk/>
            <pc:sldMk cId="4094753037" sldId="295"/>
            <ac:spMk id="3" creationId="{6AE450F4-8F8B-EF03-859C-681DDF8DF6E2}"/>
          </ac:spMkLst>
        </pc:spChg>
        <pc:spChg chg="mod">
          <ac:chgData name="Astha Agarwal" userId="410982e4-1d89-4d21-bfcc-56415f9c4610" providerId="ADAL" clId="{CB127ED1-7962-4D86-A221-F0E7C62947F1}" dt="2023-10-08T12:56:20.422" v="0"/>
          <ac:spMkLst>
            <pc:docMk/>
            <pc:sldMk cId="4094753037" sldId="295"/>
            <ac:spMk id="4" creationId="{860172DE-19B7-1350-1DD9-F9B786E35FCB}"/>
          </ac:spMkLst>
        </pc:spChg>
        <pc:spChg chg="mod">
          <ac:chgData name="Astha Agarwal" userId="410982e4-1d89-4d21-bfcc-56415f9c4610" providerId="ADAL" clId="{CB127ED1-7962-4D86-A221-F0E7C62947F1}" dt="2023-10-09T17:28:33.684" v="958"/>
          <ac:spMkLst>
            <pc:docMk/>
            <pc:sldMk cId="4094753037" sldId="295"/>
            <ac:spMk id="5" creationId="{25AEFA1B-2607-9368-BF80-AA45CFF7DFFA}"/>
          </ac:spMkLst>
        </pc:spChg>
        <pc:picChg chg="del mod">
          <ac:chgData name="Astha Agarwal" userId="410982e4-1d89-4d21-bfcc-56415f9c4610" providerId="ADAL" clId="{CB127ED1-7962-4D86-A221-F0E7C62947F1}" dt="2023-10-09T17:28:00.661" v="933" actId="478"/>
          <ac:picMkLst>
            <pc:docMk/>
            <pc:sldMk cId="4094753037" sldId="295"/>
            <ac:picMk id="7" creationId="{5B73B338-37D4-3129-E0A9-BF23A8FCDF10}"/>
          </ac:picMkLst>
        </pc:picChg>
      </pc:sldChg>
      <pc:sldChg chg="addSp delSp modSp del mod">
        <pc:chgData name="Astha Agarwal" userId="410982e4-1d89-4d21-bfcc-56415f9c4610" providerId="ADAL" clId="{CB127ED1-7962-4D86-A221-F0E7C62947F1}" dt="2023-10-09T17:27:57.453" v="932" actId="47"/>
        <pc:sldMkLst>
          <pc:docMk/>
          <pc:sldMk cId="3064422759" sldId="296"/>
        </pc:sldMkLst>
        <pc:spChg chg="del mod">
          <ac:chgData name="Astha Agarwal" userId="410982e4-1d89-4d21-bfcc-56415f9c4610" providerId="ADAL" clId="{CB127ED1-7962-4D86-A221-F0E7C62947F1}" dt="2023-10-09T17:14:27.261" v="639" actId="478"/>
          <ac:spMkLst>
            <pc:docMk/>
            <pc:sldMk cId="3064422759" sldId="296"/>
            <ac:spMk id="2" creationId="{EF7B8BE0-593A-BE28-B961-EF81DE077992}"/>
          </ac:spMkLst>
        </pc:spChg>
        <pc:spChg chg="mod">
          <ac:chgData name="Astha Agarwal" userId="410982e4-1d89-4d21-bfcc-56415f9c4610" providerId="ADAL" clId="{CB127ED1-7962-4D86-A221-F0E7C62947F1}" dt="2023-10-08T12:56:20.422" v="0"/>
          <ac:spMkLst>
            <pc:docMk/>
            <pc:sldMk cId="3064422759" sldId="296"/>
            <ac:spMk id="3" creationId="{233AC37D-9136-E5F4-4629-DBED3471309C}"/>
          </ac:spMkLst>
        </pc:spChg>
        <pc:spChg chg="mod">
          <ac:chgData name="Astha Agarwal" userId="410982e4-1d89-4d21-bfcc-56415f9c4610" providerId="ADAL" clId="{CB127ED1-7962-4D86-A221-F0E7C62947F1}" dt="2023-10-08T12:56:20.422" v="0"/>
          <ac:spMkLst>
            <pc:docMk/>
            <pc:sldMk cId="3064422759" sldId="296"/>
            <ac:spMk id="4" creationId="{797580D7-E612-8D75-6105-86CB4ED31AC2}"/>
          </ac:spMkLst>
        </pc:spChg>
        <pc:spChg chg="mod">
          <ac:chgData name="Astha Agarwal" userId="410982e4-1d89-4d21-bfcc-56415f9c4610" providerId="ADAL" clId="{CB127ED1-7962-4D86-A221-F0E7C62947F1}" dt="2023-10-09T17:14:41.888" v="649" actId="27636"/>
          <ac:spMkLst>
            <pc:docMk/>
            <pc:sldMk cId="3064422759" sldId="296"/>
            <ac:spMk id="5" creationId="{203B5F09-6158-7335-FC37-A0980A306198}"/>
          </ac:spMkLst>
        </pc:spChg>
        <pc:spChg chg="add del">
          <ac:chgData name="Astha Agarwal" userId="410982e4-1d89-4d21-bfcc-56415f9c4610" providerId="ADAL" clId="{CB127ED1-7962-4D86-A221-F0E7C62947F1}" dt="2023-10-09T17:24:08.903" v="846" actId="22"/>
          <ac:spMkLst>
            <pc:docMk/>
            <pc:sldMk cId="3064422759" sldId="296"/>
            <ac:spMk id="7" creationId="{92C0D2B0-DEAF-42F0-94AC-84DBFE10B51A}"/>
          </ac:spMkLst>
        </pc:spChg>
        <pc:picChg chg="mod">
          <ac:chgData name="Astha Agarwal" userId="410982e4-1d89-4d21-bfcc-56415f9c4610" providerId="ADAL" clId="{CB127ED1-7962-4D86-A221-F0E7C62947F1}" dt="2023-10-09T17:14:45.485" v="650" actId="1076"/>
          <ac:picMkLst>
            <pc:docMk/>
            <pc:sldMk cId="3064422759" sldId="296"/>
            <ac:picMk id="11" creationId="{F233B9CF-5958-7F4F-40B1-E768775BA412}"/>
          </ac:picMkLst>
        </pc:picChg>
      </pc:sldChg>
      <pc:sldChg chg="delSp modSp del mod">
        <pc:chgData name="Astha Agarwal" userId="410982e4-1d89-4d21-bfcc-56415f9c4610" providerId="ADAL" clId="{CB127ED1-7962-4D86-A221-F0E7C62947F1}" dt="2023-10-09T17:27:57.453" v="932" actId="47"/>
        <pc:sldMkLst>
          <pc:docMk/>
          <pc:sldMk cId="276508779" sldId="297"/>
        </pc:sldMkLst>
        <pc:spChg chg="del mod">
          <ac:chgData name="Astha Agarwal" userId="410982e4-1d89-4d21-bfcc-56415f9c4610" providerId="ADAL" clId="{CB127ED1-7962-4D86-A221-F0E7C62947F1}" dt="2023-10-09T17:14:31.774" v="640" actId="478"/>
          <ac:spMkLst>
            <pc:docMk/>
            <pc:sldMk cId="276508779" sldId="297"/>
            <ac:spMk id="2" creationId="{A5BFC4BC-F75C-932E-0F72-0A8A2A829157}"/>
          </ac:spMkLst>
        </pc:spChg>
        <pc:spChg chg="mod">
          <ac:chgData name="Astha Agarwal" userId="410982e4-1d89-4d21-bfcc-56415f9c4610" providerId="ADAL" clId="{CB127ED1-7962-4D86-A221-F0E7C62947F1}" dt="2023-10-08T12:56:20.422" v="0"/>
          <ac:spMkLst>
            <pc:docMk/>
            <pc:sldMk cId="276508779" sldId="297"/>
            <ac:spMk id="3" creationId="{F8929308-CD19-EF15-C0BF-A8C8EE417797}"/>
          </ac:spMkLst>
        </pc:spChg>
        <pc:spChg chg="mod">
          <ac:chgData name="Astha Agarwal" userId="410982e4-1d89-4d21-bfcc-56415f9c4610" providerId="ADAL" clId="{CB127ED1-7962-4D86-A221-F0E7C62947F1}" dt="2023-10-08T12:56:20.422" v="0"/>
          <ac:spMkLst>
            <pc:docMk/>
            <pc:sldMk cId="276508779" sldId="297"/>
            <ac:spMk id="4" creationId="{16051426-911A-2648-C834-75145DDE499C}"/>
          </ac:spMkLst>
        </pc:spChg>
        <pc:picChg chg="mod">
          <ac:chgData name="Astha Agarwal" userId="410982e4-1d89-4d21-bfcc-56415f9c4610" providerId="ADAL" clId="{CB127ED1-7962-4D86-A221-F0E7C62947F1}" dt="2023-10-09T17:14:49.007" v="651" actId="1076"/>
          <ac:picMkLst>
            <pc:docMk/>
            <pc:sldMk cId="276508779" sldId="297"/>
            <ac:picMk id="7" creationId="{28808102-4F1B-E716-6AAC-6E413CB73DF3}"/>
          </ac:picMkLst>
        </pc:picChg>
      </pc:sldChg>
      <pc:sldChg chg="delSp modSp del mod">
        <pc:chgData name="Astha Agarwal" userId="410982e4-1d89-4d21-bfcc-56415f9c4610" providerId="ADAL" clId="{CB127ED1-7962-4D86-A221-F0E7C62947F1}" dt="2023-10-09T17:27:57.453" v="932" actId="47"/>
        <pc:sldMkLst>
          <pc:docMk/>
          <pc:sldMk cId="657050407" sldId="298"/>
        </pc:sldMkLst>
        <pc:spChg chg="del mod">
          <ac:chgData name="Astha Agarwal" userId="410982e4-1d89-4d21-bfcc-56415f9c4610" providerId="ADAL" clId="{CB127ED1-7962-4D86-A221-F0E7C62947F1}" dt="2023-10-09T17:13:37.797" v="623" actId="478"/>
          <ac:spMkLst>
            <pc:docMk/>
            <pc:sldMk cId="657050407" sldId="298"/>
            <ac:spMk id="2" creationId="{DE7E0C21-D147-B2BF-7B9E-7C17962AB8A5}"/>
          </ac:spMkLst>
        </pc:spChg>
        <pc:spChg chg="mod">
          <ac:chgData name="Astha Agarwal" userId="410982e4-1d89-4d21-bfcc-56415f9c4610" providerId="ADAL" clId="{CB127ED1-7962-4D86-A221-F0E7C62947F1}" dt="2023-10-08T12:56:20.422" v="0"/>
          <ac:spMkLst>
            <pc:docMk/>
            <pc:sldMk cId="657050407" sldId="298"/>
            <ac:spMk id="3" creationId="{8FB748B5-66E4-2375-3F23-E3E6B7601CAB}"/>
          </ac:spMkLst>
        </pc:spChg>
        <pc:spChg chg="mod">
          <ac:chgData name="Astha Agarwal" userId="410982e4-1d89-4d21-bfcc-56415f9c4610" providerId="ADAL" clId="{CB127ED1-7962-4D86-A221-F0E7C62947F1}" dt="2023-10-08T12:56:20.422" v="0"/>
          <ac:spMkLst>
            <pc:docMk/>
            <pc:sldMk cId="657050407" sldId="298"/>
            <ac:spMk id="4" creationId="{F9479B8B-63C0-0E0E-93B1-56064C5CA3F2}"/>
          </ac:spMkLst>
        </pc:spChg>
        <pc:spChg chg="mod">
          <ac:chgData name="Astha Agarwal" userId="410982e4-1d89-4d21-bfcc-56415f9c4610" providerId="ADAL" clId="{CB127ED1-7962-4D86-A221-F0E7C62947F1}" dt="2023-10-09T17:15:34.573" v="662" actId="20577"/>
          <ac:spMkLst>
            <pc:docMk/>
            <pc:sldMk cId="657050407" sldId="298"/>
            <ac:spMk id="5" creationId="{ED056DCD-D70E-E845-56B9-E8D1C0B44400}"/>
          </ac:spMkLst>
        </pc:spChg>
        <pc:picChg chg="mod">
          <ac:chgData name="Astha Agarwal" userId="410982e4-1d89-4d21-bfcc-56415f9c4610" providerId="ADAL" clId="{CB127ED1-7962-4D86-A221-F0E7C62947F1}" dt="2023-10-09T17:13:34.249" v="622" actId="1076"/>
          <ac:picMkLst>
            <pc:docMk/>
            <pc:sldMk cId="657050407" sldId="298"/>
            <ac:picMk id="7" creationId="{0FC39622-F822-CD96-7A50-8ECD02C9AAF9}"/>
          </ac:picMkLst>
        </pc:picChg>
      </pc:sldChg>
      <pc:sldChg chg="addSp delSp modSp mod">
        <pc:chgData name="Astha Agarwal" userId="410982e4-1d89-4d21-bfcc-56415f9c4610" providerId="ADAL" clId="{CB127ED1-7962-4D86-A221-F0E7C62947F1}" dt="2023-10-09T17:27:11.879" v="923" actId="1076"/>
        <pc:sldMkLst>
          <pc:docMk/>
          <pc:sldMk cId="1719859350" sldId="299"/>
        </pc:sldMkLst>
        <pc:spChg chg="mod">
          <ac:chgData name="Astha Agarwal" userId="410982e4-1d89-4d21-bfcc-56415f9c4610" providerId="ADAL" clId="{CB127ED1-7962-4D86-A221-F0E7C62947F1}" dt="2023-10-09T17:24:16.215" v="856" actId="20577"/>
          <ac:spMkLst>
            <pc:docMk/>
            <pc:sldMk cId="1719859350" sldId="299"/>
            <ac:spMk id="2" creationId="{25E165BA-F0CD-49FC-55C9-E42E8D639958}"/>
          </ac:spMkLst>
        </pc:spChg>
        <pc:spChg chg="mod">
          <ac:chgData name="Astha Agarwal" userId="410982e4-1d89-4d21-bfcc-56415f9c4610" providerId="ADAL" clId="{CB127ED1-7962-4D86-A221-F0E7C62947F1}" dt="2023-10-08T12:56:20.422" v="0"/>
          <ac:spMkLst>
            <pc:docMk/>
            <pc:sldMk cId="1719859350" sldId="299"/>
            <ac:spMk id="3" creationId="{CE55C1F1-C002-018D-37CB-FD24ECAC2763}"/>
          </ac:spMkLst>
        </pc:spChg>
        <pc:spChg chg="mod">
          <ac:chgData name="Astha Agarwal" userId="410982e4-1d89-4d21-bfcc-56415f9c4610" providerId="ADAL" clId="{CB127ED1-7962-4D86-A221-F0E7C62947F1}" dt="2023-10-08T12:56:20.422" v="0"/>
          <ac:spMkLst>
            <pc:docMk/>
            <pc:sldMk cId="1719859350" sldId="299"/>
            <ac:spMk id="4" creationId="{2D3399D0-0D69-EFE2-19B2-07788F11F9CA}"/>
          </ac:spMkLst>
        </pc:spChg>
        <pc:spChg chg="add del mod">
          <ac:chgData name="Astha Agarwal" userId="410982e4-1d89-4d21-bfcc-56415f9c4610" providerId="ADAL" clId="{CB127ED1-7962-4D86-A221-F0E7C62947F1}" dt="2023-10-09T17:24:49.318" v="866" actId="478"/>
          <ac:spMkLst>
            <pc:docMk/>
            <pc:sldMk cId="1719859350" sldId="299"/>
            <ac:spMk id="5" creationId="{29A82F46-A9AB-7B12-620E-6E5EF09612CB}"/>
          </ac:spMkLst>
        </pc:spChg>
        <pc:spChg chg="mod">
          <ac:chgData name="Astha Agarwal" userId="410982e4-1d89-4d21-bfcc-56415f9c4610" providerId="ADAL" clId="{CB127ED1-7962-4D86-A221-F0E7C62947F1}" dt="2023-10-08T12:56:20.422" v="0"/>
          <ac:spMkLst>
            <pc:docMk/>
            <pc:sldMk cId="1719859350" sldId="299"/>
            <ac:spMk id="5" creationId="{7F6F3341-88C4-7F86-A6AB-478C26B14DF7}"/>
          </ac:spMkLst>
        </pc:spChg>
        <pc:spChg chg="add del mod">
          <ac:chgData name="Astha Agarwal" userId="410982e4-1d89-4d21-bfcc-56415f9c4610" providerId="ADAL" clId="{CB127ED1-7962-4D86-A221-F0E7C62947F1}" dt="2023-10-09T17:24:53.836" v="870" actId="478"/>
          <ac:spMkLst>
            <pc:docMk/>
            <pc:sldMk cId="1719859350" sldId="299"/>
            <ac:spMk id="6" creationId="{C0B38CFC-C638-4E57-2FED-74180465B801}"/>
          </ac:spMkLst>
        </pc:spChg>
        <pc:spChg chg="add del mod">
          <ac:chgData name="Astha Agarwal" userId="410982e4-1d89-4d21-bfcc-56415f9c4610" providerId="ADAL" clId="{CB127ED1-7962-4D86-A221-F0E7C62947F1}" dt="2023-10-09T17:24:51.487" v="868" actId="478"/>
          <ac:spMkLst>
            <pc:docMk/>
            <pc:sldMk cId="1719859350" sldId="299"/>
            <ac:spMk id="8" creationId="{DDA96D73-1A15-C29F-E283-82F5DF699800}"/>
          </ac:spMkLst>
        </pc:spChg>
        <pc:spChg chg="add del mod">
          <ac:chgData name="Astha Agarwal" userId="410982e4-1d89-4d21-bfcc-56415f9c4610" providerId="ADAL" clId="{CB127ED1-7962-4D86-A221-F0E7C62947F1}" dt="2023-10-09T17:24:52.722" v="869" actId="478"/>
          <ac:spMkLst>
            <pc:docMk/>
            <pc:sldMk cId="1719859350" sldId="299"/>
            <ac:spMk id="10" creationId="{5864E13B-51E6-5766-FEFD-02AE514F29FA}"/>
          </ac:spMkLst>
        </pc:spChg>
        <pc:spChg chg="add del mod">
          <ac:chgData name="Astha Agarwal" userId="410982e4-1d89-4d21-bfcc-56415f9c4610" providerId="ADAL" clId="{CB127ED1-7962-4D86-A221-F0E7C62947F1}" dt="2023-10-09T17:24:23.916" v="859" actId="478"/>
          <ac:spMkLst>
            <pc:docMk/>
            <pc:sldMk cId="1719859350" sldId="299"/>
            <ac:spMk id="15" creationId="{D6C62ECF-CCF4-F6AA-6064-DAB8C769D86A}"/>
          </ac:spMkLst>
        </pc:spChg>
        <pc:spChg chg="add mod">
          <ac:chgData name="Astha Agarwal" userId="410982e4-1d89-4d21-bfcc-56415f9c4610" providerId="ADAL" clId="{CB127ED1-7962-4D86-A221-F0E7C62947F1}" dt="2023-10-09T17:27:11.879" v="923" actId="1076"/>
          <ac:spMkLst>
            <pc:docMk/>
            <pc:sldMk cId="1719859350" sldId="299"/>
            <ac:spMk id="19" creationId="{2F63798F-909D-7D3F-4125-330DC077EBDF}"/>
          </ac:spMkLst>
        </pc:spChg>
        <pc:picChg chg="del mod">
          <ac:chgData name="Astha Agarwal" userId="410982e4-1d89-4d21-bfcc-56415f9c4610" providerId="ADAL" clId="{CB127ED1-7962-4D86-A221-F0E7C62947F1}" dt="2023-10-09T17:24:18.992" v="857" actId="478"/>
          <ac:picMkLst>
            <pc:docMk/>
            <pc:sldMk cId="1719859350" sldId="299"/>
            <ac:picMk id="7" creationId="{F11753BA-E1C3-9FDC-D91D-127385EADD3E}"/>
          </ac:picMkLst>
        </pc:picChg>
        <pc:picChg chg="del mod">
          <ac:chgData name="Astha Agarwal" userId="410982e4-1d89-4d21-bfcc-56415f9c4610" providerId="ADAL" clId="{CB127ED1-7962-4D86-A221-F0E7C62947F1}" dt="2023-10-09T17:24:19.872" v="858" actId="478"/>
          <ac:picMkLst>
            <pc:docMk/>
            <pc:sldMk cId="1719859350" sldId="299"/>
            <ac:picMk id="9" creationId="{CD157B88-7EAF-72F9-5B44-F25499CB24FE}"/>
          </ac:picMkLst>
        </pc:picChg>
        <pc:picChg chg="del mod">
          <ac:chgData name="Astha Agarwal" userId="410982e4-1d89-4d21-bfcc-56415f9c4610" providerId="ADAL" clId="{CB127ED1-7962-4D86-A221-F0E7C62947F1}" dt="2023-10-09T17:22:58.124" v="806" actId="478"/>
          <ac:picMkLst>
            <pc:docMk/>
            <pc:sldMk cId="1719859350" sldId="299"/>
            <ac:picMk id="11" creationId="{7867DC03-2426-9C9A-9D71-4407D334BCD9}"/>
          </ac:picMkLst>
        </pc:picChg>
        <pc:picChg chg="add del mod">
          <ac:chgData name="Astha Agarwal" userId="410982e4-1d89-4d21-bfcc-56415f9c4610" providerId="ADAL" clId="{CB127ED1-7962-4D86-A221-F0E7C62947F1}" dt="2023-10-09T17:24:25.389" v="861" actId="478"/>
          <ac:picMkLst>
            <pc:docMk/>
            <pc:sldMk cId="1719859350" sldId="299"/>
            <ac:picMk id="12" creationId="{A331DB91-5370-EEA0-16BA-A5C8B982AAF8}"/>
          </ac:picMkLst>
        </pc:picChg>
        <pc:picChg chg="del mod">
          <ac:chgData name="Astha Agarwal" userId="410982e4-1d89-4d21-bfcc-56415f9c4610" providerId="ADAL" clId="{CB127ED1-7962-4D86-A221-F0E7C62947F1}" dt="2023-10-09T17:24:24.791" v="860" actId="478"/>
          <ac:picMkLst>
            <pc:docMk/>
            <pc:sldMk cId="1719859350" sldId="299"/>
            <ac:picMk id="13" creationId="{62A3FC51-80AD-9701-D30A-B4F7DDDBC470}"/>
          </ac:picMkLst>
        </pc:picChg>
        <pc:picChg chg="add mod">
          <ac:chgData name="Astha Agarwal" userId="410982e4-1d89-4d21-bfcc-56415f9c4610" providerId="ADAL" clId="{CB127ED1-7962-4D86-A221-F0E7C62947F1}" dt="2023-10-09T17:24:56.584" v="871" actId="1076"/>
          <ac:picMkLst>
            <pc:docMk/>
            <pc:sldMk cId="1719859350" sldId="299"/>
            <ac:picMk id="16" creationId="{F621B0B1-F7B5-D68C-EB45-EB77357D8AAF}"/>
          </ac:picMkLst>
        </pc:picChg>
        <pc:picChg chg="add mod">
          <ac:chgData name="Astha Agarwal" userId="410982e4-1d89-4d21-bfcc-56415f9c4610" providerId="ADAL" clId="{CB127ED1-7962-4D86-A221-F0E7C62947F1}" dt="2023-10-09T17:25:08.401" v="874" actId="14100"/>
          <ac:picMkLst>
            <pc:docMk/>
            <pc:sldMk cId="1719859350" sldId="299"/>
            <ac:picMk id="17" creationId="{13D917AC-6E66-6BA7-9C18-741E33CEFE51}"/>
          </ac:picMkLst>
        </pc:picChg>
      </pc:sldChg>
      <pc:sldChg chg="delSp modSp del mod">
        <pc:chgData name="Astha Agarwal" userId="410982e4-1d89-4d21-bfcc-56415f9c4610" providerId="ADAL" clId="{CB127ED1-7962-4D86-A221-F0E7C62947F1}" dt="2023-10-09T17:23:20.671" v="811" actId="47"/>
        <pc:sldMkLst>
          <pc:docMk/>
          <pc:sldMk cId="3828948591" sldId="300"/>
        </pc:sldMkLst>
        <pc:spChg chg="del">
          <ac:chgData name="Astha Agarwal" userId="410982e4-1d89-4d21-bfcc-56415f9c4610" providerId="ADAL" clId="{CB127ED1-7962-4D86-A221-F0E7C62947F1}" dt="2023-10-09T17:19:59.856" v="772" actId="478"/>
          <ac:spMkLst>
            <pc:docMk/>
            <pc:sldMk cId="3828948591" sldId="300"/>
            <ac:spMk id="2" creationId="{4CBC870F-5404-42A9-8DB0-AC6334161FF8}"/>
          </ac:spMkLst>
        </pc:spChg>
        <pc:picChg chg="mod">
          <ac:chgData name="Astha Agarwal" userId="410982e4-1d89-4d21-bfcc-56415f9c4610" providerId="ADAL" clId="{CB127ED1-7962-4D86-A221-F0E7C62947F1}" dt="2023-10-09T17:21:09.571" v="773" actId="1076"/>
          <ac:picMkLst>
            <pc:docMk/>
            <pc:sldMk cId="3828948591" sldId="300"/>
            <ac:picMk id="6" creationId="{A45BE625-74BC-F749-E4C0-FCD0412759C2}"/>
          </ac:picMkLst>
        </pc:picChg>
        <pc:picChg chg="mod">
          <ac:chgData name="Astha Agarwal" userId="410982e4-1d89-4d21-bfcc-56415f9c4610" providerId="ADAL" clId="{CB127ED1-7962-4D86-A221-F0E7C62947F1}" dt="2023-10-09T17:22:42.564" v="804" actId="14100"/>
          <ac:picMkLst>
            <pc:docMk/>
            <pc:sldMk cId="3828948591" sldId="300"/>
            <ac:picMk id="7" creationId="{9BED035D-EFC7-98BC-0642-13F4B4D52853}"/>
          </ac:picMkLst>
        </pc:picChg>
        <pc:picChg chg="del">
          <ac:chgData name="Astha Agarwal" userId="410982e4-1d89-4d21-bfcc-56415f9c4610" providerId="ADAL" clId="{CB127ED1-7962-4D86-A221-F0E7C62947F1}" dt="2023-10-09T17:22:55.174" v="805" actId="21"/>
          <ac:picMkLst>
            <pc:docMk/>
            <pc:sldMk cId="3828948591" sldId="300"/>
            <ac:picMk id="13" creationId="{24152A1E-3D99-9E31-06EF-2D33B454BD01}"/>
          </ac:picMkLst>
        </pc:picChg>
      </pc:sldChg>
      <pc:sldChg chg="delSp modSp mod">
        <pc:chgData name="Astha Agarwal" userId="410982e4-1d89-4d21-bfcc-56415f9c4610" providerId="ADAL" clId="{CB127ED1-7962-4D86-A221-F0E7C62947F1}" dt="2023-10-09T17:41:16.518" v="1114"/>
        <pc:sldMkLst>
          <pc:docMk/>
          <pc:sldMk cId="91231629" sldId="301"/>
        </pc:sldMkLst>
        <pc:spChg chg="mod">
          <ac:chgData name="Astha Agarwal" userId="410982e4-1d89-4d21-bfcc-56415f9c4610" providerId="ADAL" clId="{CB127ED1-7962-4D86-A221-F0E7C62947F1}" dt="2023-10-09T17:29:47.340" v="976"/>
          <ac:spMkLst>
            <pc:docMk/>
            <pc:sldMk cId="91231629" sldId="301"/>
            <ac:spMk id="2" creationId="{1BCA8B64-48F7-A4AB-1B54-E99AED8CEBA8}"/>
          </ac:spMkLst>
        </pc:spChg>
        <pc:spChg chg="del">
          <ac:chgData name="Astha Agarwal" userId="410982e4-1d89-4d21-bfcc-56415f9c4610" providerId="ADAL" clId="{CB127ED1-7962-4D86-A221-F0E7C62947F1}" dt="2023-10-09T17:29:14.880" v="966" actId="478"/>
          <ac:spMkLst>
            <pc:docMk/>
            <pc:sldMk cId="91231629" sldId="301"/>
            <ac:spMk id="3" creationId="{9459E212-5D79-3643-549D-88F209FD9894}"/>
          </ac:spMkLst>
        </pc:spChg>
        <pc:spChg chg="del">
          <ac:chgData name="Astha Agarwal" userId="410982e4-1d89-4d21-bfcc-56415f9c4610" providerId="ADAL" clId="{CB127ED1-7962-4D86-A221-F0E7C62947F1}" dt="2023-10-09T17:29:13.250" v="965" actId="478"/>
          <ac:spMkLst>
            <pc:docMk/>
            <pc:sldMk cId="91231629" sldId="301"/>
            <ac:spMk id="4" creationId="{07821FC1-D56A-B456-F845-4E28C1DEFFD8}"/>
          </ac:spMkLst>
        </pc:spChg>
        <pc:spChg chg="mod">
          <ac:chgData name="Astha Agarwal" userId="410982e4-1d89-4d21-bfcc-56415f9c4610" providerId="ADAL" clId="{CB127ED1-7962-4D86-A221-F0E7C62947F1}" dt="2023-10-09T17:41:16.518" v="1114"/>
          <ac:spMkLst>
            <pc:docMk/>
            <pc:sldMk cId="91231629" sldId="301"/>
            <ac:spMk id="7" creationId="{8960E5AF-4066-9048-811C-F84F6B5C3E0E}"/>
          </ac:spMkLst>
        </pc:spChg>
      </pc:sldChg>
      <pc:sldChg chg="addSp delSp modSp mod modClrScheme chgLayout">
        <pc:chgData name="Astha Agarwal" userId="410982e4-1d89-4d21-bfcc-56415f9c4610" providerId="ADAL" clId="{CB127ED1-7962-4D86-A221-F0E7C62947F1}" dt="2023-10-09T17:35:03.462" v="1052" actId="20577"/>
        <pc:sldMkLst>
          <pc:docMk/>
          <pc:sldMk cId="1656842305" sldId="302"/>
        </pc:sldMkLst>
        <pc:spChg chg="mod ord">
          <ac:chgData name="Astha Agarwal" userId="410982e4-1d89-4d21-bfcc-56415f9c4610" providerId="ADAL" clId="{CB127ED1-7962-4D86-A221-F0E7C62947F1}" dt="2023-10-09T17:31:22.853" v="997" actId="14100"/>
          <ac:spMkLst>
            <pc:docMk/>
            <pc:sldMk cId="1656842305" sldId="302"/>
            <ac:spMk id="2" creationId="{9C0F2587-9E9E-28A1-05E6-F6ACE6BC91A1}"/>
          </ac:spMkLst>
        </pc:spChg>
        <pc:spChg chg="del">
          <ac:chgData name="Astha Agarwal" userId="410982e4-1d89-4d21-bfcc-56415f9c4610" providerId="ADAL" clId="{CB127ED1-7962-4D86-A221-F0E7C62947F1}" dt="2023-10-09T17:30:26.872" v="984" actId="478"/>
          <ac:spMkLst>
            <pc:docMk/>
            <pc:sldMk cId="1656842305" sldId="302"/>
            <ac:spMk id="3" creationId="{DB96B270-DB74-E0BD-D3F2-87617C3B7081}"/>
          </ac:spMkLst>
        </pc:spChg>
        <pc:spChg chg="del mod">
          <ac:chgData name="Astha Agarwal" userId="410982e4-1d89-4d21-bfcc-56415f9c4610" providerId="ADAL" clId="{CB127ED1-7962-4D86-A221-F0E7C62947F1}" dt="2023-10-09T17:30:24.898" v="983" actId="478"/>
          <ac:spMkLst>
            <pc:docMk/>
            <pc:sldMk cId="1656842305" sldId="302"/>
            <ac:spMk id="4" creationId="{4B79C3C4-4199-CFE3-4DBC-75B9EF369A4D}"/>
          </ac:spMkLst>
        </pc:spChg>
        <pc:spChg chg="mod ord">
          <ac:chgData name="Astha Agarwal" userId="410982e4-1d89-4d21-bfcc-56415f9c4610" providerId="ADAL" clId="{CB127ED1-7962-4D86-A221-F0E7C62947F1}" dt="2023-10-09T17:31:03.345" v="991" actId="700"/>
          <ac:spMkLst>
            <pc:docMk/>
            <pc:sldMk cId="1656842305" sldId="302"/>
            <ac:spMk id="5" creationId="{AE0F82E7-EC20-5FC8-4AFD-898E911501A6}"/>
          </ac:spMkLst>
        </pc:spChg>
        <pc:spChg chg="add del mod ord">
          <ac:chgData name="Astha Agarwal" userId="410982e4-1d89-4d21-bfcc-56415f9c4610" providerId="ADAL" clId="{CB127ED1-7962-4D86-A221-F0E7C62947F1}" dt="2023-10-09T17:31:26.801" v="998" actId="478"/>
          <ac:spMkLst>
            <pc:docMk/>
            <pc:sldMk cId="1656842305" sldId="302"/>
            <ac:spMk id="6" creationId="{E3DEAF6D-A964-A9A8-BAE8-A1005E3F3E9A}"/>
          </ac:spMkLst>
        </pc:spChg>
        <pc:spChg chg="mod">
          <ac:chgData name="Astha Agarwal" userId="410982e4-1d89-4d21-bfcc-56415f9c4610" providerId="ADAL" clId="{CB127ED1-7962-4D86-A221-F0E7C62947F1}" dt="2023-10-09T17:35:03.462" v="1052" actId="20577"/>
          <ac:spMkLst>
            <pc:docMk/>
            <pc:sldMk cId="1656842305" sldId="302"/>
            <ac:spMk id="11" creationId="{FC490C94-D91D-78EB-723B-6811D4A8001F}"/>
          </ac:spMkLst>
        </pc:spChg>
        <pc:picChg chg="mod">
          <ac:chgData name="Astha Agarwal" userId="410982e4-1d89-4d21-bfcc-56415f9c4610" providerId="ADAL" clId="{CB127ED1-7962-4D86-A221-F0E7C62947F1}" dt="2023-10-09T17:32:43.780" v="1016" actId="1076"/>
          <ac:picMkLst>
            <pc:docMk/>
            <pc:sldMk cId="1656842305" sldId="302"/>
            <ac:picMk id="7" creationId="{70EF0219-74C4-D0CC-5A18-9653ECABA7BF}"/>
          </ac:picMkLst>
        </pc:picChg>
        <pc:picChg chg="add del mod">
          <ac:chgData name="Astha Agarwal" userId="410982e4-1d89-4d21-bfcc-56415f9c4610" providerId="ADAL" clId="{CB127ED1-7962-4D86-A221-F0E7C62947F1}" dt="2023-10-09T17:32:13.290" v="1011" actId="478"/>
          <ac:picMkLst>
            <pc:docMk/>
            <pc:sldMk cId="1656842305" sldId="302"/>
            <ac:picMk id="8" creationId="{F41CF773-69E6-2C55-DA3B-D7C561206EF5}"/>
          </ac:picMkLst>
        </pc:picChg>
        <pc:picChg chg="mod">
          <ac:chgData name="Astha Agarwal" userId="410982e4-1d89-4d21-bfcc-56415f9c4610" providerId="ADAL" clId="{CB127ED1-7962-4D86-A221-F0E7C62947F1}" dt="2023-10-09T17:32:56.239" v="1020" actId="14100"/>
          <ac:picMkLst>
            <pc:docMk/>
            <pc:sldMk cId="1656842305" sldId="302"/>
            <ac:picMk id="9" creationId="{32B1E3B3-177A-3977-C712-6AF5240FEACA}"/>
          </ac:picMkLst>
        </pc:picChg>
        <pc:picChg chg="add mod">
          <ac:chgData name="Astha Agarwal" userId="410982e4-1d89-4d21-bfcc-56415f9c4610" providerId="ADAL" clId="{CB127ED1-7962-4D86-A221-F0E7C62947F1}" dt="2023-10-09T17:32:07.043" v="1009" actId="14100"/>
          <ac:picMkLst>
            <pc:docMk/>
            <pc:sldMk cId="1656842305" sldId="302"/>
            <ac:picMk id="10" creationId="{AF753343-01B8-A448-F31A-1452EF6958E3}"/>
          </ac:picMkLst>
        </pc:picChg>
        <pc:picChg chg="add mod">
          <ac:chgData name="Astha Agarwal" userId="410982e4-1d89-4d21-bfcc-56415f9c4610" providerId="ADAL" clId="{CB127ED1-7962-4D86-A221-F0E7C62947F1}" dt="2023-10-09T17:32:47.717" v="1017" actId="1076"/>
          <ac:picMkLst>
            <pc:docMk/>
            <pc:sldMk cId="1656842305" sldId="302"/>
            <ac:picMk id="12" creationId="{0C50C722-D89C-C268-D57D-A6406BC247DF}"/>
          </ac:picMkLst>
        </pc:picChg>
        <pc:picChg chg="add mod">
          <ac:chgData name="Astha Agarwal" userId="410982e4-1d89-4d21-bfcc-56415f9c4610" providerId="ADAL" clId="{CB127ED1-7962-4D86-A221-F0E7C62947F1}" dt="2023-10-09T17:33:03.516" v="1023" actId="14100"/>
          <ac:picMkLst>
            <pc:docMk/>
            <pc:sldMk cId="1656842305" sldId="302"/>
            <ac:picMk id="13" creationId="{54CC9A0B-5A27-CD40-9547-820ED31F0356}"/>
          </ac:picMkLst>
        </pc:picChg>
      </pc:sldChg>
      <pc:sldChg chg="del">
        <pc:chgData name="Astha Agarwal" userId="410982e4-1d89-4d21-bfcc-56415f9c4610" providerId="ADAL" clId="{CB127ED1-7962-4D86-A221-F0E7C62947F1}" dt="2023-10-09T17:35:09.712" v="1053" actId="47"/>
        <pc:sldMkLst>
          <pc:docMk/>
          <pc:sldMk cId="3750621974" sldId="303"/>
        </pc:sldMkLst>
      </pc:sldChg>
      <pc:sldChg chg="del">
        <pc:chgData name="Astha Agarwal" userId="410982e4-1d89-4d21-bfcc-56415f9c4610" providerId="ADAL" clId="{CB127ED1-7962-4D86-A221-F0E7C62947F1}" dt="2023-10-09T17:35:10.714" v="1054" actId="47"/>
        <pc:sldMkLst>
          <pc:docMk/>
          <pc:sldMk cId="3461525312" sldId="304"/>
        </pc:sldMkLst>
      </pc:sldChg>
      <pc:sldChg chg="addSp delSp modSp mod setBg modClrScheme chgLayout">
        <pc:chgData name="Astha Agarwal" userId="410982e4-1d89-4d21-bfcc-56415f9c4610" providerId="ADAL" clId="{CB127ED1-7962-4D86-A221-F0E7C62947F1}" dt="2023-10-09T17:39:34.059" v="1106" actId="26606"/>
        <pc:sldMkLst>
          <pc:docMk/>
          <pc:sldMk cId="2441477213" sldId="308"/>
        </pc:sldMkLst>
        <pc:spChg chg="mod ord">
          <ac:chgData name="Astha Agarwal" userId="410982e4-1d89-4d21-bfcc-56415f9c4610" providerId="ADAL" clId="{CB127ED1-7962-4D86-A221-F0E7C62947F1}" dt="2023-10-09T17:39:34.059" v="1106" actId="26606"/>
          <ac:spMkLst>
            <pc:docMk/>
            <pc:sldMk cId="2441477213" sldId="308"/>
            <ac:spMk id="2" creationId="{CF839D8B-971F-4303-65B7-A1D5433A9E72}"/>
          </ac:spMkLst>
        </pc:spChg>
        <pc:spChg chg="del mod ord">
          <ac:chgData name="Astha Agarwal" userId="410982e4-1d89-4d21-bfcc-56415f9c4610" providerId="ADAL" clId="{CB127ED1-7962-4D86-A221-F0E7C62947F1}" dt="2023-10-09T17:38:51.798" v="1094" actId="478"/>
          <ac:spMkLst>
            <pc:docMk/>
            <pc:sldMk cId="2441477213" sldId="308"/>
            <ac:spMk id="3" creationId="{F6A45B00-8F66-CC15-58BC-E36A18B0E617}"/>
          </ac:spMkLst>
        </pc:spChg>
        <pc:spChg chg="del mod ord">
          <ac:chgData name="Astha Agarwal" userId="410982e4-1d89-4d21-bfcc-56415f9c4610" providerId="ADAL" clId="{CB127ED1-7962-4D86-A221-F0E7C62947F1}" dt="2023-10-09T17:38:50.349" v="1093" actId="478"/>
          <ac:spMkLst>
            <pc:docMk/>
            <pc:sldMk cId="2441477213" sldId="308"/>
            <ac:spMk id="4" creationId="{D555B930-FAF3-D04B-B925-9A489CF1AED8}"/>
          </ac:spMkLst>
        </pc:spChg>
        <pc:spChg chg="mod ord">
          <ac:chgData name="Astha Agarwal" userId="410982e4-1d89-4d21-bfcc-56415f9c4610" providerId="ADAL" clId="{CB127ED1-7962-4D86-A221-F0E7C62947F1}" dt="2023-10-09T17:39:34.059" v="1106" actId="26606"/>
          <ac:spMkLst>
            <pc:docMk/>
            <pc:sldMk cId="2441477213" sldId="308"/>
            <ac:spMk id="5" creationId="{0A8151BA-0515-09EB-4EFB-789B58C17030}"/>
          </ac:spMkLst>
        </pc:spChg>
        <pc:spChg chg="add del mod ord">
          <ac:chgData name="Astha Agarwal" userId="410982e4-1d89-4d21-bfcc-56415f9c4610" providerId="ADAL" clId="{CB127ED1-7962-4D86-A221-F0E7C62947F1}" dt="2023-10-09T17:37:19.896" v="1069" actId="478"/>
          <ac:spMkLst>
            <pc:docMk/>
            <pc:sldMk cId="2441477213" sldId="308"/>
            <ac:spMk id="6" creationId="{2B6EF455-4760-22F8-A75B-8B4D858845D8}"/>
          </ac:spMkLst>
        </pc:spChg>
        <pc:spChg chg="add mod">
          <ac:chgData name="Astha Agarwal" userId="410982e4-1d89-4d21-bfcc-56415f9c4610" providerId="ADAL" clId="{CB127ED1-7962-4D86-A221-F0E7C62947F1}" dt="2023-10-09T17:39:34.059" v="1106" actId="26606"/>
          <ac:spMkLst>
            <pc:docMk/>
            <pc:sldMk cId="2441477213" sldId="308"/>
            <ac:spMk id="8" creationId="{0BE1C7B1-B4F3-FF57-50DC-2310360A479C}"/>
          </ac:spMkLst>
        </pc:spChg>
        <pc:spChg chg="add del">
          <ac:chgData name="Astha Agarwal" userId="410982e4-1d89-4d21-bfcc-56415f9c4610" providerId="ADAL" clId="{CB127ED1-7962-4D86-A221-F0E7C62947F1}" dt="2023-10-09T17:39:34.059" v="1106" actId="26606"/>
          <ac:spMkLst>
            <pc:docMk/>
            <pc:sldMk cId="2441477213" sldId="308"/>
            <ac:spMk id="13" creationId="{A93A089E-0A16-452C-B341-0F769780D262}"/>
          </ac:spMkLst>
        </pc:spChg>
        <pc:picChg chg="add mod">
          <ac:chgData name="Astha Agarwal" userId="410982e4-1d89-4d21-bfcc-56415f9c4610" providerId="ADAL" clId="{CB127ED1-7962-4D86-A221-F0E7C62947F1}" dt="2023-10-09T17:39:34.059" v="1106" actId="26606"/>
          <ac:picMkLst>
            <pc:docMk/>
            <pc:sldMk cId="2441477213" sldId="308"/>
            <ac:picMk id="7" creationId="{B8D61767-21EA-9232-57E8-A90D59D6B717}"/>
          </ac:picMkLst>
        </pc:picChg>
      </pc:sldChg>
      <pc:sldChg chg="del">
        <pc:chgData name="Astha Agarwal" userId="410982e4-1d89-4d21-bfcc-56415f9c4610" providerId="ADAL" clId="{CB127ED1-7962-4D86-A221-F0E7C62947F1}" dt="2023-10-09T17:42:34.335" v="1121" actId="47"/>
        <pc:sldMkLst>
          <pc:docMk/>
          <pc:sldMk cId="1955681589" sldId="309"/>
        </pc:sldMkLst>
      </pc:sldChg>
      <pc:sldChg chg="addSp delSp modSp mod setBg modClrScheme addAnim delAnim setClrOvrMap chgLayout">
        <pc:chgData name="Astha Agarwal" userId="410982e4-1d89-4d21-bfcc-56415f9c4610" providerId="ADAL" clId="{CB127ED1-7962-4D86-A221-F0E7C62947F1}" dt="2023-10-09T17:45:54.638" v="1139" actId="26606"/>
        <pc:sldMkLst>
          <pc:docMk/>
          <pc:sldMk cId="1082252843" sldId="310"/>
        </pc:sldMkLst>
        <pc:spChg chg="mod ord">
          <ac:chgData name="Astha Agarwal" userId="410982e4-1d89-4d21-bfcc-56415f9c4610" providerId="ADAL" clId="{CB127ED1-7962-4D86-A221-F0E7C62947F1}" dt="2023-10-09T17:45:54.638" v="1139" actId="26606"/>
          <ac:spMkLst>
            <pc:docMk/>
            <pc:sldMk cId="1082252843" sldId="310"/>
            <ac:spMk id="2" creationId="{5E174A91-19EA-AE56-4D74-0411C91E598A}"/>
          </ac:spMkLst>
        </pc:spChg>
        <pc:spChg chg="del mod ord">
          <ac:chgData name="Astha Agarwal" userId="410982e4-1d89-4d21-bfcc-56415f9c4610" providerId="ADAL" clId="{CB127ED1-7962-4D86-A221-F0E7C62947F1}" dt="2023-10-09T17:43:30.358" v="1130" actId="478"/>
          <ac:spMkLst>
            <pc:docMk/>
            <pc:sldMk cId="1082252843" sldId="310"/>
            <ac:spMk id="3" creationId="{6C774C4A-8EAB-F516-BF62-1E27B7621780}"/>
          </ac:spMkLst>
        </pc:spChg>
        <pc:spChg chg="del mod ord">
          <ac:chgData name="Astha Agarwal" userId="410982e4-1d89-4d21-bfcc-56415f9c4610" providerId="ADAL" clId="{CB127ED1-7962-4D86-A221-F0E7C62947F1}" dt="2023-10-09T17:43:25.995" v="1128" actId="478"/>
          <ac:spMkLst>
            <pc:docMk/>
            <pc:sldMk cId="1082252843" sldId="310"/>
            <ac:spMk id="4" creationId="{56D57832-2BE7-D686-8F2D-55739DB8E737}"/>
          </ac:spMkLst>
        </pc:spChg>
        <pc:spChg chg="mod ord">
          <ac:chgData name="Astha Agarwal" userId="410982e4-1d89-4d21-bfcc-56415f9c4610" providerId="ADAL" clId="{CB127ED1-7962-4D86-A221-F0E7C62947F1}" dt="2023-10-09T17:45:54.638" v="1139" actId="26606"/>
          <ac:spMkLst>
            <pc:docMk/>
            <pc:sldMk cId="1082252843" sldId="310"/>
            <ac:spMk id="5" creationId="{759D6865-F765-8951-C6F9-CE8232C3BCD7}"/>
          </ac:spMkLst>
        </pc:spChg>
        <pc:spChg chg="add del mod ord">
          <ac:chgData name="Astha Agarwal" userId="410982e4-1d89-4d21-bfcc-56415f9c4610" providerId="ADAL" clId="{CB127ED1-7962-4D86-A221-F0E7C62947F1}" dt="2023-10-09T17:43:15.574" v="1125" actId="478"/>
          <ac:spMkLst>
            <pc:docMk/>
            <pc:sldMk cId="1082252843" sldId="310"/>
            <ac:spMk id="7" creationId="{A3C2FF88-BD6D-0791-1DCA-9996B10ED508}"/>
          </ac:spMkLst>
        </pc:spChg>
        <pc:spChg chg="mod">
          <ac:chgData name="Astha Agarwal" userId="410982e4-1d89-4d21-bfcc-56415f9c4610" providerId="ADAL" clId="{CB127ED1-7962-4D86-A221-F0E7C62947F1}" dt="2023-10-09T17:45:54.638" v="1139" actId="26606"/>
          <ac:spMkLst>
            <pc:docMk/>
            <pc:sldMk cId="1082252843" sldId="310"/>
            <ac:spMk id="8" creationId="{0A736BF0-B2AF-5D4F-51AB-D8E668D8E259}"/>
          </ac:spMkLst>
        </pc:spChg>
        <pc:spChg chg="add del">
          <ac:chgData name="Astha Agarwal" userId="410982e4-1d89-4d21-bfcc-56415f9c4610" providerId="ADAL" clId="{CB127ED1-7962-4D86-A221-F0E7C62947F1}" dt="2023-10-09T17:45:37.047" v="1133" actId="26606"/>
          <ac:spMkLst>
            <pc:docMk/>
            <pc:sldMk cId="1082252843" sldId="310"/>
            <ac:spMk id="13" creationId="{A26E2FAE-FA60-497B-B2CB-7702C6FF3A3F}"/>
          </ac:spMkLst>
        </pc:spChg>
        <pc:spChg chg="add del">
          <ac:chgData name="Astha Agarwal" userId="410982e4-1d89-4d21-bfcc-56415f9c4610" providerId="ADAL" clId="{CB127ED1-7962-4D86-A221-F0E7C62947F1}" dt="2023-10-09T17:45:39.177" v="1135" actId="26606"/>
          <ac:spMkLst>
            <pc:docMk/>
            <pc:sldMk cId="1082252843" sldId="310"/>
            <ac:spMk id="15" creationId="{61752F1D-FC0F-4103-9584-630E643CCDA6}"/>
          </ac:spMkLst>
        </pc:spChg>
        <pc:spChg chg="add del">
          <ac:chgData name="Astha Agarwal" userId="410982e4-1d89-4d21-bfcc-56415f9c4610" providerId="ADAL" clId="{CB127ED1-7962-4D86-A221-F0E7C62947F1}" dt="2023-10-09T17:45:39.177" v="1135" actId="26606"/>
          <ac:spMkLst>
            <pc:docMk/>
            <pc:sldMk cId="1082252843" sldId="310"/>
            <ac:spMk id="16" creationId="{B4AAD3FD-83A5-4B89-9F8F-01B8870865BE}"/>
          </ac:spMkLst>
        </pc:spChg>
        <pc:spChg chg="add del">
          <ac:chgData name="Astha Agarwal" userId="410982e4-1d89-4d21-bfcc-56415f9c4610" providerId="ADAL" clId="{CB127ED1-7962-4D86-A221-F0E7C62947F1}" dt="2023-10-09T17:45:39.177" v="1135" actId="26606"/>
          <ac:spMkLst>
            <pc:docMk/>
            <pc:sldMk cId="1082252843" sldId="310"/>
            <ac:spMk id="17" creationId="{70151CB7-E7DE-4917-B831-01DF9CE01306}"/>
          </ac:spMkLst>
        </pc:spChg>
        <pc:spChg chg="add del">
          <ac:chgData name="Astha Agarwal" userId="410982e4-1d89-4d21-bfcc-56415f9c4610" providerId="ADAL" clId="{CB127ED1-7962-4D86-A221-F0E7C62947F1}" dt="2023-10-09T17:45:39.177" v="1135" actId="26606"/>
          <ac:spMkLst>
            <pc:docMk/>
            <pc:sldMk cId="1082252843" sldId="310"/>
            <ac:spMk id="19" creationId="{A92A1116-1C84-41DF-B803-1F7B0883EC82}"/>
          </ac:spMkLst>
        </pc:spChg>
        <pc:spChg chg="add del">
          <ac:chgData name="Astha Agarwal" userId="410982e4-1d89-4d21-bfcc-56415f9c4610" providerId="ADAL" clId="{CB127ED1-7962-4D86-A221-F0E7C62947F1}" dt="2023-10-09T17:45:54.602" v="1138" actId="26606"/>
          <ac:spMkLst>
            <pc:docMk/>
            <pc:sldMk cId="1082252843" sldId="310"/>
            <ac:spMk id="21" creationId="{A26E2FAE-FA60-497B-B2CB-7702C6FF3A3F}"/>
          </ac:spMkLst>
        </pc:spChg>
        <pc:spChg chg="add">
          <ac:chgData name="Astha Agarwal" userId="410982e4-1d89-4d21-bfcc-56415f9c4610" providerId="ADAL" clId="{CB127ED1-7962-4D86-A221-F0E7C62947F1}" dt="2023-10-09T17:45:54.638" v="1139" actId="26606"/>
          <ac:spMkLst>
            <pc:docMk/>
            <pc:sldMk cId="1082252843" sldId="310"/>
            <ac:spMk id="23" creationId="{49076D5E-68ED-4CD1-A04F-E7934EBFAAD9}"/>
          </ac:spMkLst>
        </pc:spChg>
        <pc:spChg chg="add">
          <ac:chgData name="Astha Agarwal" userId="410982e4-1d89-4d21-bfcc-56415f9c4610" providerId="ADAL" clId="{CB127ED1-7962-4D86-A221-F0E7C62947F1}" dt="2023-10-09T17:45:54.638" v="1139" actId="26606"/>
          <ac:spMkLst>
            <pc:docMk/>
            <pc:sldMk cId="1082252843" sldId="310"/>
            <ac:spMk id="24" creationId="{21BE0A6B-EBF8-4301-B1AE-F6A1C4003E2A}"/>
          </ac:spMkLst>
        </pc:spChg>
        <pc:spChg chg="add">
          <ac:chgData name="Astha Agarwal" userId="410982e4-1d89-4d21-bfcc-56415f9c4610" providerId="ADAL" clId="{CB127ED1-7962-4D86-A221-F0E7C62947F1}" dt="2023-10-09T17:45:54.638" v="1139" actId="26606"/>
          <ac:spMkLst>
            <pc:docMk/>
            <pc:sldMk cId="1082252843" sldId="310"/>
            <ac:spMk id="25" creationId="{03C06118-B3FE-4B51-80A1-B82C2E9FF970}"/>
          </ac:spMkLst>
        </pc:spChg>
        <pc:spChg chg="add">
          <ac:chgData name="Astha Agarwal" userId="410982e4-1d89-4d21-bfcc-56415f9c4610" providerId="ADAL" clId="{CB127ED1-7962-4D86-A221-F0E7C62947F1}" dt="2023-10-09T17:45:54.638" v="1139" actId="26606"/>
          <ac:spMkLst>
            <pc:docMk/>
            <pc:sldMk cId="1082252843" sldId="310"/>
            <ac:spMk id="26" creationId="{172BE3F8-96D6-4535-9AE4-694DC4F5B13F}"/>
          </ac:spMkLst>
        </pc:spChg>
        <pc:picChg chg="mod">
          <ac:chgData name="Astha Agarwal" userId="410982e4-1d89-4d21-bfcc-56415f9c4610" providerId="ADAL" clId="{CB127ED1-7962-4D86-A221-F0E7C62947F1}" dt="2023-10-09T17:45:54.638" v="1139" actId="26606"/>
          <ac:picMkLst>
            <pc:docMk/>
            <pc:sldMk cId="1082252843" sldId="310"/>
            <ac:picMk id="6" creationId="{B1F59369-FF7D-EC7C-0B98-0CA81F85B117}"/>
          </ac:picMkLst>
        </pc:picChg>
      </pc:sldChg>
      <pc:sldChg chg="addSp delSp modSp mod setBg">
        <pc:chgData name="Astha Agarwal" userId="410982e4-1d89-4d21-bfcc-56415f9c4610" providerId="ADAL" clId="{CB127ED1-7962-4D86-A221-F0E7C62947F1}" dt="2023-10-09T17:48:11.327" v="1189" actId="12"/>
        <pc:sldMkLst>
          <pc:docMk/>
          <pc:sldMk cId="663927079" sldId="311"/>
        </pc:sldMkLst>
        <pc:spChg chg="mod">
          <ac:chgData name="Astha Agarwal" userId="410982e4-1d89-4d21-bfcc-56415f9c4610" providerId="ADAL" clId="{CB127ED1-7962-4D86-A221-F0E7C62947F1}" dt="2023-10-09T17:46:49.872" v="1144" actId="26606"/>
          <ac:spMkLst>
            <pc:docMk/>
            <pc:sldMk cId="663927079" sldId="311"/>
            <ac:spMk id="2" creationId="{2957E955-3BB3-1C01-E0D3-AB664A7F01B7}"/>
          </ac:spMkLst>
        </pc:spChg>
        <pc:spChg chg="mod ord">
          <ac:chgData name="Astha Agarwal" userId="410982e4-1d89-4d21-bfcc-56415f9c4610" providerId="ADAL" clId="{CB127ED1-7962-4D86-A221-F0E7C62947F1}" dt="2023-10-09T17:46:49.872" v="1144" actId="26606"/>
          <ac:spMkLst>
            <pc:docMk/>
            <pc:sldMk cId="663927079" sldId="311"/>
            <ac:spMk id="3" creationId="{AD0A44E9-E8BA-FB60-C528-B7492A694316}"/>
          </ac:spMkLst>
        </pc:spChg>
        <pc:spChg chg="mod ord">
          <ac:chgData name="Astha Agarwal" userId="410982e4-1d89-4d21-bfcc-56415f9c4610" providerId="ADAL" clId="{CB127ED1-7962-4D86-A221-F0E7C62947F1}" dt="2023-10-09T17:46:49.872" v="1144" actId="26606"/>
          <ac:spMkLst>
            <pc:docMk/>
            <pc:sldMk cId="663927079" sldId="311"/>
            <ac:spMk id="4" creationId="{0DF00C38-7A23-57CA-4526-D84C0997A729}"/>
          </ac:spMkLst>
        </pc:spChg>
        <pc:spChg chg="mod ord">
          <ac:chgData name="Astha Agarwal" userId="410982e4-1d89-4d21-bfcc-56415f9c4610" providerId="ADAL" clId="{CB127ED1-7962-4D86-A221-F0E7C62947F1}" dt="2023-10-09T17:46:49.872" v="1144" actId="26606"/>
          <ac:spMkLst>
            <pc:docMk/>
            <pc:sldMk cId="663927079" sldId="311"/>
            <ac:spMk id="5" creationId="{6FB1F985-5C2F-54CB-7466-509E374493E9}"/>
          </ac:spMkLst>
        </pc:spChg>
        <pc:spChg chg="add del mod">
          <ac:chgData name="Astha Agarwal" userId="410982e4-1d89-4d21-bfcc-56415f9c4610" providerId="ADAL" clId="{CB127ED1-7962-4D86-A221-F0E7C62947F1}" dt="2023-10-09T17:48:11.327" v="1189" actId="12"/>
          <ac:spMkLst>
            <pc:docMk/>
            <pc:sldMk cId="663927079" sldId="311"/>
            <ac:spMk id="7" creationId="{56EA772E-372A-94F0-B2CE-E650996FB777}"/>
          </ac:spMkLst>
        </pc:spChg>
        <pc:spChg chg="add del">
          <ac:chgData name="Astha Agarwal" userId="410982e4-1d89-4d21-bfcc-56415f9c4610" providerId="ADAL" clId="{CB127ED1-7962-4D86-A221-F0E7C62947F1}" dt="2023-10-09T17:46:29.521" v="1141" actId="26606"/>
          <ac:spMkLst>
            <pc:docMk/>
            <pc:sldMk cId="663927079" sldId="311"/>
            <ac:spMk id="16" creationId="{4FA533C5-33E3-4611-AF9F-72811D8B26A6}"/>
          </ac:spMkLst>
        </pc:spChg>
        <pc:spChg chg="add">
          <ac:chgData name="Astha Agarwal" userId="410982e4-1d89-4d21-bfcc-56415f9c4610" providerId="ADAL" clId="{CB127ED1-7962-4D86-A221-F0E7C62947F1}" dt="2023-10-09T17:46:49.872" v="1144" actId="26606"/>
          <ac:spMkLst>
            <pc:docMk/>
            <pc:sldMk cId="663927079" sldId="311"/>
            <ac:spMk id="17" creationId="{989BE678-777B-482A-A616-FEDC47B162E5}"/>
          </ac:spMkLst>
        </pc:spChg>
        <pc:spChg chg="add del">
          <ac:chgData name="Astha Agarwal" userId="410982e4-1d89-4d21-bfcc-56415f9c4610" providerId="ADAL" clId="{CB127ED1-7962-4D86-A221-F0E7C62947F1}" dt="2023-10-09T17:46:29.521" v="1141" actId="26606"/>
          <ac:spMkLst>
            <pc:docMk/>
            <pc:sldMk cId="663927079" sldId="311"/>
            <ac:spMk id="22" creationId="{87F0FDC4-AD8C-47D9-9131-623C98ADB0AE}"/>
          </ac:spMkLst>
        </pc:spChg>
        <pc:spChg chg="add">
          <ac:chgData name="Astha Agarwal" userId="410982e4-1d89-4d21-bfcc-56415f9c4610" providerId="ADAL" clId="{CB127ED1-7962-4D86-A221-F0E7C62947F1}" dt="2023-10-09T17:46:49.872" v="1144" actId="26606"/>
          <ac:spMkLst>
            <pc:docMk/>
            <pc:sldMk cId="663927079" sldId="311"/>
            <ac:spMk id="23" creationId="{D28BE0C3-2102-4820-B88B-A448B1840D14}"/>
          </ac:spMkLst>
        </pc:spChg>
        <pc:spChg chg="add del">
          <ac:chgData name="Astha Agarwal" userId="410982e4-1d89-4d21-bfcc-56415f9c4610" providerId="ADAL" clId="{CB127ED1-7962-4D86-A221-F0E7C62947F1}" dt="2023-10-09T17:46:29.521" v="1141" actId="26606"/>
          <ac:spMkLst>
            <pc:docMk/>
            <pc:sldMk cId="663927079" sldId="311"/>
            <ac:spMk id="24" creationId="{923E8915-D2AA-4327-A45A-972C3CA9574B}"/>
          </ac:spMkLst>
        </pc:spChg>
        <pc:spChg chg="add del">
          <ac:chgData name="Astha Agarwal" userId="410982e4-1d89-4d21-bfcc-56415f9c4610" providerId="ADAL" clId="{CB127ED1-7962-4D86-A221-F0E7C62947F1}" dt="2023-10-09T17:46:29.521" v="1141" actId="26606"/>
          <ac:spMkLst>
            <pc:docMk/>
            <pc:sldMk cId="663927079" sldId="311"/>
            <ac:spMk id="26" creationId="{8302FC3C-9804-4950-B721-5FD704BA6065}"/>
          </ac:spMkLst>
        </pc:spChg>
        <pc:spChg chg="add del">
          <ac:chgData name="Astha Agarwal" userId="410982e4-1d89-4d21-bfcc-56415f9c4610" providerId="ADAL" clId="{CB127ED1-7962-4D86-A221-F0E7C62947F1}" dt="2023-10-09T17:46:29.521" v="1141" actId="26606"/>
          <ac:spMkLst>
            <pc:docMk/>
            <pc:sldMk cId="663927079" sldId="311"/>
            <ac:spMk id="32" creationId="{F3798573-F27B-47EB-8EA4-7EE34954C2D6}"/>
          </ac:spMkLst>
        </pc:spChg>
        <pc:graphicFrameChg chg="add del">
          <ac:chgData name="Astha Agarwal" userId="410982e4-1d89-4d21-bfcc-56415f9c4610" providerId="ADAL" clId="{CB127ED1-7962-4D86-A221-F0E7C62947F1}" dt="2023-10-09T17:46:39.712" v="1143" actId="26606"/>
          <ac:graphicFrameMkLst>
            <pc:docMk/>
            <pc:sldMk cId="663927079" sldId="311"/>
            <ac:graphicFrameMk id="9" creationId="{049E1847-147B-E6C0-BB7C-6072AC36AB0E}"/>
          </ac:graphicFrameMkLst>
        </pc:graphicFrameChg>
        <pc:picChg chg="add">
          <ac:chgData name="Astha Agarwal" userId="410982e4-1d89-4d21-bfcc-56415f9c4610" providerId="ADAL" clId="{CB127ED1-7962-4D86-A221-F0E7C62947F1}" dt="2023-10-09T17:46:49.872" v="1144" actId="26606"/>
          <ac:picMkLst>
            <pc:docMk/>
            <pc:sldMk cId="663927079" sldId="311"/>
            <ac:picMk id="10" creationId="{B1BE8891-B210-8167-680B-39222F6A24E7}"/>
          </ac:picMkLst>
        </pc:picChg>
        <pc:picChg chg="add del">
          <ac:chgData name="Astha Agarwal" userId="410982e4-1d89-4d21-bfcc-56415f9c4610" providerId="ADAL" clId="{CB127ED1-7962-4D86-A221-F0E7C62947F1}" dt="2023-10-09T17:46:29.521" v="1141" actId="26606"/>
          <ac:picMkLst>
            <pc:docMk/>
            <pc:sldMk cId="663927079" sldId="311"/>
            <ac:picMk id="12" creationId="{91B28F63-CF00-448F-B141-FE33C33B1891}"/>
          </ac:picMkLst>
        </pc:picChg>
        <pc:picChg chg="add">
          <ac:chgData name="Astha Agarwal" userId="410982e4-1d89-4d21-bfcc-56415f9c4610" providerId="ADAL" clId="{CB127ED1-7962-4D86-A221-F0E7C62947F1}" dt="2023-10-09T17:46:49.872" v="1144" actId="26606"/>
          <ac:picMkLst>
            <pc:docMk/>
            <pc:sldMk cId="663927079" sldId="311"/>
            <ac:picMk id="13" creationId="{DF19BAF3-7E20-4B9D-B544-BABAEEA1FA75}"/>
          </ac:picMkLst>
        </pc:picChg>
        <pc:picChg chg="add del">
          <ac:chgData name="Astha Agarwal" userId="410982e4-1d89-4d21-bfcc-56415f9c4610" providerId="ADAL" clId="{CB127ED1-7962-4D86-A221-F0E7C62947F1}" dt="2023-10-09T17:46:29.521" v="1141" actId="26606"/>
          <ac:picMkLst>
            <pc:docMk/>
            <pc:sldMk cId="663927079" sldId="311"/>
            <ac:picMk id="14" creationId="{2AE609E2-8522-44E4-9077-980E5BCF3E14}"/>
          </ac:picMkLst>
        </pc:picChg>
        <pc:picChg chg="add">
          <ac:chgData name="Astha Agarwal" userId="410982e4-1d89-4d21-bfcc-56415f9c4610" providerId="ADAL" clId="{CB127ED1-7962-4D86-A221-F0E7C62947F1}" dt="2023-10-09T17:46:49.872" v="1144" actId="26606"/>
          <ac:picMkLst>
            <pc:docMk/>
            <pc:sldMk cId="663927079" sldId="311"/>
            <ac:picMk id="15" creationId="{950648F4-ABCD-4DF0-8641-76CFB2354721}"/>
          </ac:picMkLst>
        </pc:picChg>
        <pc:picChg chg="add del">
          <ac:chgData name="Astha Agarwal" userId="410982e4-1d89-4d21-bfcc-56415f9c4610" providerId="ADAL" clId="{CB127ED1-7962-4D86-A221-F0E7C62947F1}" dt="2023-10-09T17:46:29.521" v="1141" actId="26606"/>
          <ac:picMkLst>
            <pc:docMk/>
            <pc:sldMk cId="663927079" sldId="311"/>
            <ac:picMk id="18" creationId="{8949AD42-25FD-4C3D-9EEE-B7FEC5809988}"/>
          </ac:picMkLst>
        </pc:picChg>
        <pc:picChg chg="add">
          <ac:chgData name="Astha Agarwal" userId="410982e4-1d89-4d21-bfcc-56415f9c4610" providerId="ADAL" clId="{CB127ED1-7962-4D86-A221-F0E7C62947F1}" dt="2023-10-09T17:46:49.872" v="1144" actId="26606"/>
          <ac:picMkLst>
            <pc:docMk/>
            <pc:sldMk cId="663927079" sldId="311"/>
            <ac:picMk id="19" creationId="{CF1EB4BD-9C7E-4AA3-9681-C7EB0DA6250B}"/>
          </ac:picMkLst>
        </pc:picChg>
        <pc:picChg chg="add del">
          <ac:chgData name="Astha Agarwal" userId="410982e4-1d89-4d21-bfcc-56415f9c4610" providerId="ADAL" clId="{CB127ED1-7962-4D86-A221-F0E7C62947F1}" dt="2023-10-09T17:46:29.521" v="1141" actId="26606"/>
          <ac:picMkLst>
            <pc:docMk/>
            <pc:sldMk cId="663927079" sldId="311"/>
            <ac:picMk id="20" creationId="{6AC7D913-60B7-4603-881B-831DA5D3A940}"/>
          </ac:picMkLst>
        </pc:picChg>
        <pc:picChg chg="add">
          <ac:chgData name="Astha Agarwal" userId="410982e4-1d89-4d21-bfcc-56415f9c4610" providerId="ADAL" clId="{CB127ED1-7962-4D86-A221-F0E7C62947F1}" dt="2023-10-09T17:46:49.872" v="1144" actId="26606"/>
          <ac:picMkLst>
            <pc:docMk/>
            <pc:sldMk cId="663927079" sldId="311"/>
            <ac:picMk id="21" creationId="{94AAE3AA-3759-4D28-B0EF-575F25A5146C}"/>
          </ac:picMkLst>
        </pc:picChg>
        <pc:picChg chg="add del">
          <ac:chgData name="Astha Agarwal" userId="410982e4-1d89-4d21-bfcc-56415f9c4610" providerId="ADAL" clId="{CB127ED1-7962-4D86-A221-F0E7C62947F1}" dt="2023-10-09T17:46:29.521" v="1141" actId="26606"/>
          <ac:picMkLst>
            <pc:docMk/>
            <pc:sldMk cId="663927079" sldId="311"/>
            <ac:picMk id="30" creationId="{3BC6EBB2-9BDC-4075-BA6B-43A9FBF9C86C}"/>
          </ac:picMkLst>
        </pc:picChg>
        <pc:cxnChg chg="add del">
          <ac:chgData name="Astha Agarwal" userId="410982e4-1d89-4d21-bfcc-56415f9c4610" providerId="ADAL" clId="{CB127ED1-7962-4D86-A221-F0E7C62947F1}" dt="2023-10-09T17:46:29.521" v="1141" actId="26606"/>
          <ac:cxnSpMkLst>
            <pc:docMk/>
            <pc:sldMk cId="663927079" sldId="311"/>
            <ac:cxnSpMk id="28" creationId="{6B9695BD-ECF6-49CA-8877-8C493193C65D}"/>
          </ac:cxnSpMkLst>
        </pc:cxnChg>
      </pc:sldChg>
      <pc:sldChg chg="add">
        <pc:chgData name="Astha Agarwal" userId="410982e4-1d89-4d21-bfcc-56415f9c4610" providerId="ADAL" clId="{CB127ED1-7962-4D86-A221-F0E7C62947F1}" dt="2023-10-09T17:24:10.714" v="847"/>
        <pc:sldMkLst>
          <pc:docMk/>
          <pc:sldMk cId="269717427" sldId="312"/>
        </pc:sldMkLst>
      </pc:sldChg>
      <pc:sldChg chg="addSp delSp modSp add mod">
        <pc:chgData name="Astha Agarwal" userId="410982e4-1d89-4d21-bfcc-56415f9c4610" providerId="ADAL" clId="{CB127ED1-7962-4D86-A221-F0E7C62947F1}" dt="2023-10-09T17:27:52.881" v="931" actId="113"/>
        <pc:sldMkLst>
          <pc:docMk/>
          <pc:sldMk cId="2229573348" sldId="313"/>
        </pc:sldMkLst>
        <pc:spChg chg="add mod">
          <ac:chgData name="Astha Agarwal" userId="410982e4-1d89-4d21-bfcc-56415f9c4610" providerId="ADAL" clId="{CB127ED1-7962-4D86-A221-F0E7C62947F1}" dt="2023-10-09T17:27:52.881" v="931" actId="113"/>
          <ac:spMkLst>
            <pc:docMk/>
            <pc:sldMk cId="2229573348" sldId="313"/>
            <ac:spMk id="7" creationId="{79D20218-9399-BAAF-28C9-7024DA8E6CB7}"/>
          </ac:spMkLst>
        </pc:spChg>
        <pc:picChg chg="add mod">
          <ac:chgData name="Astha Agarwal" userId="410982e4-1d89-4d21-bfcc-56415f9c4610" providerId="ADAL" clId="{CB127ED1-7962-4D86-A221-F0E7C62947F1}" dt="2023-10-09T17:25:29.876" v="879" actId="14100"/>
          <ac:picMkLst>
            <pc:docMk/>
            <pc:sldMk cId="2229573348" sldId="313"/>
            <ac:picMk id="5" creationId="{83F907B1-A88C-C0BF-167E-2D4D058A3C07}"/>
          </ac:picMkLst>
        </pc:picChg>
        <pc:picChg chg="add mod">
          <ac:chgData name="Astha Agarwal" userId="410982e4-1d89-4d21-bfcc-56415f9c4610" providerId="ADAL" clId="{CB127ED1-7962-4D86-A221-F0E7C62947F1}" dt="2023-10-09T17:25:58.043" v="895" actId="14100"/>
          <ac:picMkLst>
            <pc:docMk/>
            <pc:sldMk cId="2229573348" sldId="313"/>
            <ac:picMk id="6" creationId="{60CA6D52-3BA6-00B7-0C68-689D6763CB96}"/>
          </ac:picMkLst>
        </pc:picChg>
        <pc:picChg chg="del">
          <ac:chgData name="Astha Agarwal" userId="410982e4-1d89-4d21-bfcc-56415f9c4610" providerId="ADAL" clId="{CB127ED1-7962-4D86-A221-F0E7C62947F1}" dt="2023-10-09T17:25:22.672" v="876" actId="478"/>
          <ac:picMkLst>
            <pc:docMk/>
            <pc:sldMk cId="2229573348" sldId="313"/>
            <ac:picMk id="16" creationId="{F621B0B1-F7B5-D68C-EB45-EB77357D8AAF}"/>
          </ac:picMkLst>
        </pc:picChg>
        <pc:picChg chg="del">
          <ac:chgData name="Astha Agarwal" userId="410982e4-1d89-4d21-bfcc-56415f9c4610" providerId="ADAL" clId="{CB127ED1-7962-4D86-A221-F0E7C62947F1}" dt="2023-10-09T17:25:36.986" v="880" actId="478"/>
          <ac:picMkLst>
            <pc:docMk/>
            <pc:sldMk cId="2229573348" sldId="313"/>
            <ac:picMk id="17" creationId="{13D917AC-6E66-6BA7-9C18-741E33CEFE51}"/>
          </ac:picMkLst>
        </pc:picChg>
      </pc:sldChg>
      <pc:sldChg chg="addSp delSp modSp add mod">
        <pc:chgData name="Astha Agarwal" userId="410982e4-1d89-4d21-bfcc-56415f9c4610" providerId="ADAL" clId="{CB127ED1-7962-4D86-A221-F0E7C62947F1}" dt="2023-10-09T17:42:27" v="1120" actId="1076"/>
        <pc:sldMkLst>
          <pc:docMk/>
          <pc:sldMk cId="4071082103" sldId="314"/>
        </pc:sldMkLst>
        <pc:spChg chg="mod">
          <ac:chgData name="Astha Agarwal" userId="410982e4-1d89-4d21-bfcc-56415f9c4610" providerId="ADAL" clId="{CB127ED1-7962-4D86-A221-F0E7C62947F1}" dt="2023-10-09T17:35:39.115" v="1065" actId="20577"/>
          <ac:spMkLst>
            <pc:docMk/>
            <pc:sldMk cId="4071082103" sldId="314"/>
            <ac:spMk id="2" creationId="{9C0F2587-9E9E-28A1-05E6-F6ACE6BC91A1}"/>
          </ac:spMkLst>
        </pc:spChg>
        <pc:picChg chg="add mod">
          <ac:chgData name="Astha Agarwal" userId="410982e4-1d89-4d21-bfcc-56415f9c4610" providerId="ADAL" clId="{CB127ED1-7962-4D86-A221-F0E7C62947F1}" dt="2023-10-09T17:42:14.481" v="1116" actId="1076"/>
          <ac:picMkLst>
            <pc:docMk/>
            <pc:sldMk cId="4071082103" sldId="314"/>
            <ac:picMk id="3" creationId="{4E2E48BB-38B9-06AB-CD24-1C47A84824EC}"/>
          </ac:picMkLst>
        </pc:picChg>
        <pc:picChg chg="add mod">
          <ac:chgData name="Astha Agarwal" userId="410982e4-1d89-4d21-bfcc-56415f9c4610" providerId="ADAL" clId="{CB127ED1-7962-4D86-A221-F0E7C62947F1}" dt="2023-10-09T17:42:16.786" v="1118" actId="1076"/>
          <ac:picMkLst>
            <pc:docMk/>
            <pc:sldMk cId="4071082103" sldId="314"/>
            <ac:picMk id="4" creationId="{94A46FC6-D2BB-F5E0-8510-636F93D6984F}"/>
          </ac:picMkLst>
        </pc:picChg>
        <pc:picChg chg="add mod">
          <ac:chgData name="Astha Agarwal" userId="410982e4-1d89-4d21-bfcc-56415f9c4610" providerId="ADAL" clId="{CB127ED1-7962-4D86-A221-F0E7C62947F1}" dt="2023-10-09T17:42:27" v="1120" actId="1076"/>
          <ac:picMkLst>
            <pc:docMk/>
            <pc:sldMk cId="4071082103" sldId="314"/>
            <ac:picMk id="6" creationId="{2BD92715-FAE3-07CA-AA4D-E625049AF4F5}"/>
          </ac:picMkLst>
        </pc:picChg>
        <pc:picChg chg="del">
          <ac:chgData name="Astha Agarwal" userId="410982e4-1d89-4d21-bfcc-56415f9c4610" providerId="ADAL" clId="{CB127ED1-7962-4D86-A221-F0E7C62947F1}" dt="2023-10-09T17:35:30.291" v="1056" actId="478"/>
          <ac:picMkLst>
            <pc:docMk/>
            <pc:sldMk cId="4071082103" sldId="314"/>
            <ac:picMk id="7" creationId="{70EF0219-74C4-D0CC-5A18-9653ECABA7BF}"/>
          </ac:picMkLst>
        </pc:picChg>
        <pc:picChg chg="add mod">
          <ac:chgData name="Astha Agarwal" userId="410982e4-1d89-4d21-bfcc-56415f9c4610" providerId="ADAL" clId="{CB127ED1-7962-4D86-A221-F0E7C62947F1}" dt="2023-10-09T17:42:27" v="1120" actId="1076"/>
          <ac:picMkLst>
            <pc:docMk/>
            <pc:sldMk cId="4071082103" sldId="314"/>
            <ac:picMk id="8" creationId="{5FB12729-C07B-09E5-8A8B-92E9C3CB5A97}"/>
          </ac:picMkLst>
        </pc:picChg>
        <pc:picChg chg="del">
          <ac:chgData name="Astha Agarwal" userId="410982e4-1d89-4d21-bfcc-56415f9c4610" providerId="ADAL" clId="{CB127ED1-7962-4D86-A221-F0E7C62947F1}" dt="2023-10-09T17:35:31.995" v="1057" actId="478"/>
          <ac:picMkLst>
            <pc:docMk/>
            <pc:sldMk cId="4071082103" sldId="314"/>
            <ac:picMk id="9" creationId="{32B1E3B3-177A-3977-C712-6AF5240FEACA}"/>
          </ac:picMkLst>
        </pc:picChg>
        <pc:picChg chg="del">
          <ac:chgData name="Astha Agarwal" userId="410982e4-1d89-4d21-bfcc-56415f9c4610" providerId="ADAL" clId="{CB127ED1-7962-4D86-A221-F0E7C62947F1}" dt="2023-10-09T17:35:33.704" v="1058" actId="478"/>
          <ac:picMkLst>
            <pc:docMk/>
            <pc:sldMk cId="4071082103" sldId="314"/>
            <ac:picMk id="10" creationId="{AF753343-01B8-A448-F31A-1452EF6958E3}"/>
          </ac:picMkLst>
        </pc:picChg>
        <pc:picChg chg="del">
          <ac:chgData name="Astha Agarwal" userId="410982e4-1d89-4d21-bfcc-56415f9c4610" providerId="ADAL" clId="{CB127ED1-7962-4D86-A221-F0E7C62947F1}" dt="2023-10-09T17:35:41.559" v="1066" actId="478"/>
          <ac:picMkLst>
            <pc:docMk/>
            <pc:sldMk cId="4071082103" sldId="314"/>
            <ac:picMk id="12" creationId="{0C50C722-D89C-C268-D57D-A6406BC247DF}"/>
          </ac:picMkLst>
        </pc:picChg>
        <pc:picChg chg="del">
          <ac:chgData name="Astha Agarwal" userId="410982e4-1d89-4d21-bfcc-56415f9c4610" providerId="ADAL" clId="{CB127ED1-7962-4D86-A221-F0E7C62947F1}" dt="2023-10-09T17:35:42.742" v="1067" actId="478"/>
          <ac:picMkLst>
            <pc:docMk/>
            <pc:sldMk cId="4071082103" sldId="314"/>
            <ac:picMk id="13" creationId="{54CC9A0B-5A27-CD40-9547-820ED31F0356}"/>
          </ac:picMkLst>
        </pc:picChg>
      </pc:sldChg>
      <pc:sldMasterChg chg="modSldLayout">
        <pc:chgData name="Astha Agarwal" userId="410982e4-1d89-4d21-bfcc-56415f9c4610" providerId="ADAL" clId="{CB127ED1-7962-4D86-A221-F0E7C62947F1}" dt="2023-10-08T12:56:20.422" v="0"/>
        <pc:sldMasterMkLst>
          <pc:docMk/>
          <pc:sldMasterMk cId="2535801213" sldId="2147483677"/>
        </pc:sldMasterMkLst>
        <pc:sldLayoutChg chg="addSp">
          <pc:chgData name="Astha Agarwal" userId="410982e4-1d89-4d21-bfcc-56415f9c4610" providerId="ADAL" clId="{CB127ED1-7962-4D86-A221-F0E7C62947F1}" dt="2023-10-08T12:56:20.422" v="0"/>
          <pc:sldLayoutMkLst>
            <pc:docMk/>
            <pc:sldMasterMk cId="2535801213" sldId="2147483677"/>
            <pc:sldLayoutMk cId="67254581" sldId="2147483678"/>
          </pc:sldLayoutMkLst>
          <pc:spChg chg="add">
            <ac:chgData name="Astha Agarwal" userId="410982e4-1d89-4d21-bfcc-56415f9c4610" providerId="ADAL" clId="{CB127ED1-7962-4D86-A221-F0E7C62947F1}" dt="2023-10-08T12:56:20.422" v="0"/>
            <ac:spMkLst>
              <pc:docMk/>
              <pc:sldMasterMk cId="2535801213" sldId="2147483677"/>
              <pc:sldLayoutMk cId="67254581" sldId="2147483678"/>
              <ac:spMk id="7" creationId="{3A2E7966-DCB1-B57A-6AF8-479EF554CCB7}"/>
            </ac:spMkLst>
          </pc:spChg>
          <pc:spChg chg="add">
            <ac:chgData name="Astha Agarwal" userId="410982e4-1d89-4d21-bfcc-56415f9c4610" providerId="ADAL" clId="{CB127ED1-7962-4D86-A221-F0E7C62947F1}" dt="2023-10-08T12:56:20.422" v="0"/>
            <ac:spMkLst>
              <pc:docMk/>
              <pc:sldMasterMk cId="2535801213" sldId="2147483677"/>
              <pc:sldLayoutMk cId="67254581" sldId="2147483678"/>
              <ac:spMk id="8" creationId="{651DC8D3-6D76-CF75-A065-4C2E998FB434}"/>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1863199123" sldId="2147483680"/>
          </pc:sldLayoutMkLst>
          <pc:spChg chg="add">
            <ac:chgData name="Astha Agarwal" userId="410982e4-1d89-4d21-bfcc-56415f9c4610" providerId="ADAL" clId="{CB127ED1-7962-4D86-A221-F0E7C62947F1}" dt="2023-10-08T12:56:20.422" v="0"/>
            <ac:spMkLst>
              <pc:docMk/>
              <pc:sldMasterMk cId="2535801213" sldId="2147483677"/>
              <pc:sldLayoutMk cId="1863199123" sldId="2147483680"/>
              <ac:spMk id="7" creationId="{48ED6539-03B8-0C15-7CFB-C5D411976EC3}"/>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8" creationId="{60407756-42DA-739D-74AA-0BDAB5F84542}"/>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9" creationId="{DE51381B-6130-B76B-A5CE-D254851C5574}"/>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10" creationId="{BB083BBD-E5A8-E0B1-6117-FCD137B46ADE}"/>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11" creationId="{9295346E-A4A9-0704-48BD-AB0D6F035393}"/>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12" creationId="{166BB621-5895-59A7-FA72-F73DA949309E}"/>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2510800833" sldId="2147483682"/>
          </pc:sldLayoutMkLst>
          <pc:spChg chg="add">
            <ac:chgData name="Astha Agarwal" userId="410982e4-1d89-4d21-bfcc-56415f9c4610" providerId="ADAL" clId="{CB127ED1-7962-4D86-A221-F0E7C62947F1}" dt="2023-10-08T12:56:20.422" v="0"/>
            <ac:spMkLst>
              <pc:docMk/>
              <pc:sldMasterMk cId="2535801213" sldId="2147483677"/>
              <pc:sldLayoutMk cId="2510800833" sldId="2147483682"/>
              <ac:spMk id="10" creationId="{1C2C70A8-8424-F4F6-B0D2-FBEAA6894921}"/>
            </ac:spMkLst>
          </pc:spChg>
          <pc:spChg chg="add">
            <ac:chgData name="Astha Agarwal" userId="410982e4-1d89-4d21-bfcc-56415f9c4610" providerId="ADAL" clId="{CB127ED1-7962-4D86-A221-F0E7C62947F1}" dt="2023-10-08T12:56:20.422" v="0"/>
            <ac:spMkLst>
              <pc:docMk/>
              <pc:sldMasterMk cId="2535801213" sldId="2147483677"/>
              <pc:sldLayoutMk cId="2510800833" sldId="2147483682"/>
              <ac:spMk id="12" creationId="{1552802F-BD07-D02E-53ED-ECF72D69A1CE}"/>
            </ac:spMkLst>
          </pc:spChg>
          <pc:picChg chg="add">
            <ac:chgData name="Astha Agarwal" userId="410982e4-1d89-4d21-bfcc-56415f9c4610" providerId="ADAL" clId="{CB127ED1-7962-4D86-A221-F0E7C62947F1}" dt="2023-10-08T12:56:20.422" v="0"/>
            <ac:picMkLst>
              <pc:docMk/>
              <pc:sldMasterMk cId="2535801213" sldId="2147483677"/>
              <pc:sldLayoutMk cId="2510800833" sldId="2147483682"/>
              <ac:picMk id="11" creationId="{82763C7B-39BA-7C96-D716-6CE7DD774220}"/>
            </ac:picMkLst>
          </pc:picChg>
          <pc:picChg chg="add">
            <ac:chgData name="Astha Agarwal" userId="410982e4-1d89-4d21-bfcc-56415f9c4610" providerId="ADAL" clId="{CB127ED1-7962-4D86-A221-F0E7C62947F1}" dt="2023-10-08T12:56:20.422" v="0"/>
            <ac:picMkLst>
              <pc:docMk/>
              <pc:sldMasterMk cId="2535801213" sldId="2147483677"/>
              <pc:sldLayoutMk cId="2510800833" sldId="2147483682"/>
              <ac:picMk id="13" creationId="{6F0591E4-5035-83E4-9A1F-DF1BD8A0650E}"/>
            </ac:picMkLst>
          </pc:picChg>
        </pc:sldLayoutChg>
        <pc:sldLayoutChg chg="addSp">
          <pc:chgData name="Astha Agarwal" userId="410982e4-1d89-4d21-bfcc-56415f9c4610" providerId="ADAL" clId="{CB127ED1-7962-4D86-A221-F0E7C62947F1}" dt="2023-10-08T12:56:20.422" v="0"/>
          <pc:sldLayoutMkLst>
            <pc:docMk/>
            <pc:sldMasterMk cId="2535801213" sldId="2147483677"/>
            <pc:sldLayoutMk cId="808019553" sldId="2147483683"/>
          </pc:sldLayoutMkLst>
          <pc:spChg chg="add">
            <ac:chgData name="Astha Agarwal" userId="410982e4-1d89-4d21-bfcc-56415f9c4610" providerId="ADAL" clId="{CB127ED1-7962-4D86-A221-F0E7C62947F1}" dt="2023-10-08T12:56:20.422" v="0"/>
            <ac:spMkLst>
              <pc:docMk/>
              <pc:sldMasterMk cId="2535801213" sldId="2147483677"/>
              <pc:sldLayoutMk cId="808019553" sldId="2147483683"/>
              <ac:spMk id="3" creationId="{0E15DA37-259D-CB7E-FF4C-72D823642255}"/>
            </ac:spMkLst>
          </pc:spChg>
          <pc:spChg chg="add">
            <ac:chgData name="Astha Agarwal" userId="410982e4-1d89-4d21-bfcc-56415f9c4610" providerId="ADAL" clId="{CB127ED1-7962-4D86-A221-F0E7C62947F1}" dt="2023-10-08T12:56:20.422" v="0"/>
            <ac:spMkLst>
              <pc:docMk/>
              <pc:sldMasterMk cId="2535801213" sldId="2147483677"/>
              <pc:sldLayoutMk cId="808019553" sldId="2147483683"/>
              <ac:spMk id="4" creationId="{D3E74954-39A7-8C35-4940-86F8984A336B}"/>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982416741" sldId="2147483684"/>
          </pc:sldLayoutMkLst>
          <pc:spChg chg="add">
            <ac:chgData name="Astha Agarwal" userId="410982e4-1d89-4d21-bfcc-56415f9c4610" providerId="ADAL" clId="{CB127ED1-7962-4D86-A221-F0E7C62947F1}" dt="2023-10-08T12:56:20.422" v="0"/>
            <ac:spMkLst>
              <pc:docMk/>
              <pc:sldMasterMk cId="2535801213" sldId="2147483677"/>
              <pc:sldLayoutMk cId="982416741" sldId="2147483684"/>
              <ac:spMk id="2" creationId="{180F24DA-527D-A344-6E29-34CE710C56EC}"/>
            </ac:spMkLst>
          </pc:spChg>
          <pc:spChg chg="add">
            <ac:chgData name="Astha Agarwal" userId="410982e4-1d89-4d21-bfcc-56415f9c4610" providerId="ADAL" clId="{CB127ED1-7962-4D86-A221-F0E7C62947F1}" dt="2023-10-08T12:56:20.422" v="0"/>
            <ac:spMkLst>
              <pc:docMk/>
              <pc:sldMasterMk cId="2535801213" sldId="2147483677"/>
              <pc:sldLayoutMk cId="982416741" sldId="2147483684"/>
              <ac:spMk id="3" creationId="{8826D31B-D298-25D3-75B0-349B547BE679}"/>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2765972780" sldId="2147483685"/>
          </pc:sldLayoutMkLst>
          <pc:spChg chg="add">
            <ac:chgData name="Astha Agarwal" userId="410982e4-1d89-4d21-bfcc-56415f9c4610" providerId="ADAL" clId="{CB127ED1-7962-4D86-A221-F0E7C62947F1}" dt="2023-10-08T12:56:20.422" v="0"/>
            <ac:spMkLst>
              <pc:docMk/>
              <pc:sldMasterMk cId="2535801213" sldId="2147483677"/>
              <pc:sldLayoutMk cId="2765972780" sldId="2147483685"/>
              <ac:spMk id="8" creationId="{0D2BE4BF-3F67-0B08-50AF-6FCAA5536A11}"/>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2216128414" sldId="2147483686"/>
          </pc:sldLayoutMkLst>
          <pc:spChg chg="add">
            <ac:chgData name="Astha Agarwal" userId="410982e4-1d89-4d21-bfcc-56415f9c4610" providerId="ADAL" clId="{CB127ED1-7962-4D86-A221-F0E7C62947F1}" dt="2023-10-08T12:56:20.422" v="0"/>
            <ac:spMkLst>
              <pc:docMk/>
              <pc:sldMasterMk cId="2535801213" sldId="2147483677"/>
              <pc:sldLayoutMk cId="2216128414" sldId="2147483686"/>
              <ac:spMk id="8" creationId="{537D70E6-6735-BFA9-3E1E-5184EAF57876}"/>
            </ac:spMkLst>
          </pc:spChg>
        </pc:sldLayoutChg>
      </pc:sldMasterChg>
    </pc:docChg>
  </pc:docChgLst>
  <pc:docChgLst>
    <pc:chgData name="vinay" userId="ba83df115b9b55ce" providerId="LiveId" clId="{9D29E4BD-1049-4BF0-8E35-0336DCFAB9EB}"/>
    <pc:docChg chg="undo custSel addSld delSld modSld">
      <pc:chgData name="vinay" userId="ba83df115b9b55ce" providerId="LiveId" clId="{9D29E4BD-1049-4BF0-8E35-0336DCFAB9EB}" dt="2023-10-08T10:06:51.602" v="1839" actId="20577"/>
      <pc:docMkLst>
        <pc:docMk/>
      </pc:docMkLst>
      <pc:sldChg chg="modSp mod">
        <pc:chgData name="vinay" userId="ba83df115b9b55ce" providerId="LiveId" clId="{9D29E4BD-1049-4BF0-8E35-0336DCFAB9EB}" dt="2023-10-08T10:02:10.594" v="1734" actId="313"/>
        <pc:sldMkLst>
          <pc:docMk/>
          <pc:sldMk cId="3855531800" sldId="279"/>
        </pc:sldMkLst>
        <pc:spChg chg="mod">
          <ac:chgData name="vinay" userId="ba83df115b9b55ce" providerId="LiveId" clId="{9D29E4BD-1049-4BF0-8E35-0336DCFAB9EB}" dt="2023-10-08T10:02:10.594" v="1734" actId="313"/>
          <ac:spMkLst>
            <pc:docMk/>
            <pc:sldMk cId="3855531800" sldId="279"/>
            <ac:spMk id="3" creationId="{4D1F66E5-D2D7-172B-46BA-FEBFE092CC7F}"/>
          </ac:spMkLst>
        </pc:spChg>
      </pc:sldChg>
      <pc:sldChg chg="modSp mod">
        <pc:chgData name="vinay" userId="ba83df115b9b55ce" providerId="LiveId" clId="{9D29E4BD-1049-4BF0-8E35-0336DCFAB9EB}" dt="2023-10-08T09:03:19.056" v="409" actId="20577"/>
        <pc:sldMkLst>
          <pc:docMk/>
          <pc:sldMk cId="979622006" sldId="280"/>
        </pc:sldMkLst>
        <pc:spChg chg="mod">
          <ac:chgData name="vinay" userId="ba83df115b9b55ce" providerId="LiveId" clId="{9D29E4BD-1049-4BF0-8E35-0336DCFAB9EB}" dt="2023-10-08T08:52:08.535" v="0"/>
          <ac:spMkLst>
            <pc:docMk/>
            <pc:sldMk cId="979622006" sldId="280"/>
            <ac:spMk id="2" creationId="{4A940BC6-9DA0-FB4D-8879-DC8B3958C07C}"/>
          </ac:spMkLst>
        </pc:spChg>
        <pc:spChg chg="mod">
          <ac:chgData name="vinay" userId="ba83df115b9b55ce" providerId="LiveId" clId="{9D29E4BD-1049-4BF0-8E35-0336DCFAB9EB}" dt="2023-10-08T09:00:47.099" v="337" actId="2711"/>
          <ac:spMkLst>
            <pc:docMk/>
            <pc:sldMk cId="979622006" sldId="280"/>
            <ac:spMk id="3" creationId="{1E0B8C4B-3A3C-9FD1-59FB-1666C1F09376}"/>
          </ac:spMkLst>
        </pc:spChg>
        <pc:spChg chg="mod">
          <ac:chgData name="vinay" userId="ba83df115b9b55ce" providerId="LiveId" clId="{9D29E4BD-1049-4BF0-8E35-0336DCFAB9EB}" dt="2023-10-08T09:03:19.056" v="409" actId="20577"/>
          <ac:spMkLst>
            <pc:docMk/>
            <pc:sldMk cId="979622006" sldId="280"/>
            <ac:spMk id="14" creationId="{03571BF2-FCCE-E7A0-736D-9168D2BBFF63}"/>
          </ac:spMkLst>
        </pc:spChg>
      </pc:sldChg>
      <pc:sldChg chg="delSp modSp mod">
        <pc:chgData name="vinay" userId="ba83df115b9b55ce" providerId="LiveId" clId="{9D29E4BD-1049-4BF0-8E35-0336DCFAB9EB}" dt="2023-10-08T10:02:27.847" v="1743" actId="14100"/>
        <pc:sldMkLst>
          <pc:docMk/>
          <pc:sldMk cId="2952923800" sldId="281"/>
        </pc:sldMkLst>
        <pc:spChg chg="mod">
          <ac:chgData name="vinay" userId="ba83df115b9b55ce" providerId="LiveId" clId="{9D29E4BD-1049-4BF0-8E35-0336DCFAB9EB}" dt="2023-10-08T10:02:27.847" v="1743" actId="14100"/>
          <ac:spMkLst>
            <pc:docMk/>
            <pc:sldMk cId="2952923800" sldId="281"/>
            <ac:spMk id="2" creationId="{D53B219B-7E3A-7E84-6386-37313F0CFB09}"/>
          </ac:spMkLst>
        </pc:spChg>
        <pc:spChg chg="del mod">
          <ac:chgData name="vinay" userId="ba83df115b9b55ce" providerId="LiveId" clId="{9D29E4BD-1049-4BF0-8E35-0336DCFAB9EB}" dt="2023-10-08T09:01:17.479" v="375" actId="478"/>
          <ac:spMkLst>
            <pc:docMk/>
            <pc:sldMk cId="2952923800" sldId="281"/>
            <ac:spMk id="3" creationId="{A2E339BF-E6D7-DD0E-AF02-6813852EE723}"/>
          </ac:spMkLst>
        </pc:spChg>
      </pc:sldChg>
      <pc:sldChg chg="modSp del mod">
        <pc:chgData name="vinay" userId="ba83df115b9b55ce" providerId="LiveId" clId="{9D29E4BD-1049-4BF0-8E35-0336DCFAB9EB}" dt="2023-10-08T09:14:39.047" v="618" actId="2696"/>
        <pc:sldMkLst>
          <pc:docMk/>
          <pc:sldMk cId="685681062" sldId="282"/>
        </pc:sldMkLst>
        <pc:spChg chg="mod">
          <ac:chgData name="vinay" userId="ba83df115b9b55ce" providerId="LiveId" clId="{9D29E4BD-1049-4BF0-8E35-0336DCFAB9EB}" dt="2023-10-08T09:14:17.518" v="617" actId="20577"/>
          <ac:spMkLst>
            <pc:docMk/>
            <pc:sldMk cId="685681062" sldId="282"/>
            <ac:spMk id="2" creationId="{FD5E8954-9BCB-7FD9-A210-38DC54382D45}"/>
          </ac:spMkLst>
        </pc:spChg>
      </pc:sldChg>
      <pc:sldChg chg="addSp delSp modSp mod">
        <pc:chgData name="vinay" userId="ba83df115b9b55ce" providerId="LiveId" clId="{9D29E4BD-1049-4BF0-8E35-0336DCFAB9EB}" dt="2023-10-08T09:37:42.553" v="1310" actId="20577"/>
        <pc:sldMkLst>
          <pc:docMk/>
          <pc:sldMk cId="2886474736" sldId="284"/>
        </pc:sldMkLst>
        <pc:spChg chg="mod">
          <ac:chgData name="vinay" userId="ba83df115b9b55ce" providerId="LiveId" clId="{9D29E4BD-1049-4BF0-8E35-0336DCFAB9EB}" dt="2023-10-08T09:37:34.572" v="1289" actId="20577"/>
          <ac:spMkLst>
            <pc:docMk/>
            <pc:sldMk cId="2886474736" sldId="284"/>
            <ac:spMk id="2" creationId="{884B311B-3177-0658-3585-6639F26A9BF6}"/>
          </ac:spMkLst>
        </pc:spChg>
        <pc:spChg chg="add del mod">
          <ac:chgData name="vinay" userId="ba83df115b9b55ce" providerId="LiveId" clId="{9D29E4BD-1049-4BF0-8E35-0336DCFAB9EB}" dt="2023-10-08T09:37:24.936" v="1267" actId="21"/>
          <ac:spMkLst>
            <pc:docMk/>
            <pc:sldMk cId="2886474736" sldId="284"/>
            <ac:spMk id="4" creationId="{EC991BDF-927E-29FD-8C7E-CB58AAC30EFD}"/>
          </ac:spMkLst>
        </pc:spChg>
        <pc:spChg chg="add mod">
          <ac:chgData name="vinay" userId="ba83df115b9b55ce" providerId="LiveId" clId="{9D29E4BD-1049-4BF0-8E35-0336DCFAB9EB}" dt="2023-10-08T09:07:41.613" v="481" actId="207"/>
          <ac:spMkLst>
            <pc:docMk/>
            <pc:sldMk cId="2886474736" sldId="284"/>
            <ac:spMk id="5" creationId="{F26E5624-53F5-B760-5AC2-87C8E19102CA}"/>
          </ac:spMkLst>
        </pc:spChg>
        <pc:spChg chg="mod">
          <ac:chgData name="vinay" userId="ba83df115b9b55ce" providerId="LiveId" clId="{9D29E4BD-1049-4BF0-8E35-0336DCFAB9EB}" dt="2023-10-08T09:03:35.121" v="433" actId="20577"/>
          <ac:spMkLst>
            <pc:docMk/>
            <pc:sldMk cId="2886474736" sldId="284"/>
            <ac:spMk id="7" creationId="{3A122237-B06F-5E42-B051-D7859FC21D7D}"/>
          </ac:spMkLst>
        </pc:spChg>
        <pc:spChg chg="add mod">
          <ac:chgData name="vinay" userId="ba83df115b9b55ce" providerId="LiveId" clId="{9D29E4BD-1049-4BF0-8E35-0336DCFAB9EB}" dt="2023-10-08T09:37:42.553" v="1310" actId="20577"/>
          <ac:spMkLst>
            <pc:docMk/>
            <pc:sldMk cId="2886474736" sldId="284"/>
            <ac:spMk id="11" creationId="{9CA74306-CF8E-7470-AC43-A69A365007F4}"/>
          </ac:spMkLst>
        </pc:spChg>
        <pc:spChg chg="add mod">
          <ac:chgData name="vinay" userId="ba83df115b9b55ce" providerId="LiveId" clId="{9D29E4BD-1049-4BF0-8E35-0336DCFAB9EB}" dt="2023-10-08T09:13:30.113" v="595" actId="313"/>
          <ac:spMkLst>
            <pc:docMk/>
            <pc:sldMk cId="2886474736" sldId="284"/>
            <ac:spMk id="12" creationId="{470CFEE2-F551-0E1E-C81F-4FBEE84F2BBF}"/>
          </ac:spMkLst>
        </pc:spChg>
        <pc:spChg chg="add del mod">
          <ac:chgData name="vinay" userId="ba83df115b9b55ce" providerId="LiveId" clId="{9D29E4BD-1049-4BF0-8E35-0336DCFAB9EB}" dt="2023-10-08T09:06:14.138" v="466"/>
          <ac:spMkLst>
            <pc:docMk/>
            <pc:sldMk cId="2886474736" sldId="284"/>
            <ac:spMk id="13" creationId="{E791AD76-481B-D0E8-7F99-A42328782A54}"/>
          </ac:spMkLst>
        </pc:spChg>
        <pc:spChg chg="add mod">
          <ac:chgData name="vinay" userId="ba83df115b9b55ce" providerId="LiveId" clId="{9D29E4BD-1049-4BF0-8E35-0336DCFAB9EB}" dt="2023-10-08T09:09:51.920" v="561" actId="14100"/>
          <ac:spMkLst>
            <pc:docMk/>
            <pc:sldMk cId="2886474736" sldId="284"/>
            <ac:spMk id="14" creationId="{3A35447A-E802-D132-7532-090224A504A4}"/>
          </ac:spMkLst>
        </pc:spChg>
        <pc:spChg chg="add mod">
          <ac:chgData name="vinay" userId="ba83df115b9b55ce" providerId="LiveId" clId="{9D29E4BD-1049-4BF0-8E35-0336DCFAB9EB}" dt="2023-10-08T09:12:43.073" v="576" actId="207"/>
          <ac:spMkLst>
            <pc:docMk/>
            <pc:sldMk cId="2886474736" sldId="284"/>
            <ac:spMk id="30" creationId="{94F284E8-165B-29E8-04EA-61CBE38A3C99}"/>
          </ac:spMkLst>
        </pc:spChg>
        <pc:graphicFrameChg chg="del">
          <ac:chgData name="vinay" userId="ba83df115b9b55ce" providerId="LiveId" clId="{9D29E4BD-1049-4BF0-8E35-0336DCFAB9EB}" dt="2023-10-08T09:02:30.968" v="392" actId="478"/>
          <ac:graphicFrameMkLst>
            <pc:docMk/>
            <pc:sldMk cId="2886474736" sldId="284"/>
            <ac:graphicFrameMk id="6" creationId="{705AB9BF-07E9-9DED-DB8B-F644759C8FDC}"/>
          </ac:graphicFrameMkLst>
        </pc:graphicFrameChg>
        <pc:cxnChg chg="add del mod">
          <ac:chgData name="vinay" userId="ba83df115b9b55ce" providerId="LiveId" clId="{9D29E4BD-1049-4BF0-8E35-0336DCFAB9EB}" dt="2023-10-08T09:09:28.957" v="557" actId="478"/>
          <ac:cxnSpMkLst>
            <pc:docMk/>
            <pc:sldMk cId="2886474736" sldId="284"/>
            <ac:cxnSpMk id="10" creationId="{AD17544E-C617-3D83-487B-D42631F70A58}"/>
          </ac:cxnSpMkLst>
        </pc:cxnChg>
        <pc:cxnChg chg="add del">
          <ac:chgData name="vinay" userId="ba83df115b9b55ce" providerId="LiveId" clId="{9D29E4BD-1049-4BF0-8E35-0336DCFAB9EB}" dt="2023-10-08T09:09:27.086" v="556" actId="478"/>
          <ac:cxnSpMkLst>
            <pc:docMk/>
            <pc:sldMk cId="2886474736" sldId="284"/>
            <ac:cxnSpMk id="18" creationId="{E388604B-FF03-9874-C0AE-16CCA727028A}"/>
          </ac:cxnSpMkLst>
        </pc:cxnChg>
        <pc:cxnChg chg="add mod">
          <ac:chgData name="vinay" userId="ba83df115b9b55ce" providerId="LiveId" clId="{9D29E4BD-1049-4BF0-8E35-0336DCFAB9EB}" dt="2023-10-08T09:09:51.920" v="561" actId="14100"/>
          <ac:cxnSpMkLst>
            <pc:docMk/>
            <pc:sldMk cId="2886474736" sldId="284"/>
            <ac:cxnSpMk id="20" creationId="{614BA70F-4495-7A07-28C0-C75125722315}"/>
          </ac:cxnSpMkLst>
        </pc:cxnChg>
        <pc:cxnChg chg="add del mod">
          <ac:chgData name="vinay" userId="ba83df115b9b55ce" providerId="LiveId" clId="{9D29E4BD-1049-4BF0-8E35-0336DCFAB9EB}" dt="2023-10-08T09:10:16.244" v="564" actId="11529"/>
          <ac:cxnSpMkLst>
            <pc:docMk/>
            <pc:sldMk cId="2886474736" sldId="284"/>
            <ac:cxnSpMk id="23" creationId="{46248907-A5C3-11E8-8E57-E86ECD4B8601}"/>
          </ac:cxnSpMkLst>
        </pc:cxnChg>
        <pc:cxnChg chg="add">
          <ac:chgData name="vinay" userId="ba83df115b9b55ce" providerId="LiveId" clId="{9D29E4BD-1049-4BF0-8E35-0336DCFAB9EB}" dt="2023-10-08T09:10:31.601" v="565" actId="11529"/>
          <ac:cxnSpMkLst>
            <pc:docMk/>
            <pc:sldMk cId="2886474736" sldId="284"/>
            <ac:cxnSpMk id="27" creationId="{EFCD8C88-BB16-4B82-A6CC-2A27E9D45ABD}"/>
          </ac:cxnSpMkLst>
        </pc:cxnChg>
        <pc:cxnChg chg="add del mod">
          <ac:chgData name="vinay" userId="ba83df115b9b55ce" providerId="LiveId" clId="{9D29E4BD-1049-4BF0-8E35-0336DCFAB9EB}" dt="2023-10-08T09:13:02.578" v="578" actId="478"/>
          <ac:cxnSpMkLst>
            <pc:docMk/>
            <pc:sldMk cId="2886474736" sldId="284"/>
            <ac:cxnSpMk id="29" creationId="{5E505E22-6729-88EA-E768-44F0EB975089}"/>
          </ac:cxnSpMkLst>
        </pc:cxnChg>
        <pc:cxnChg chg="add">
          <ac:chgData name="vinay" userId="ba83df115b9b55ce" providerId="LiveId" clId="{9D29E4BD-1049-4BF0-8E35-0336DCFAB9EB}" dt="2023-10-08T09:12:57.024" v="577" actId="11529"/>
          <ac:cxnSpMkLst>
            <pc:docMk/>
            <pc:sldMk cId="2886474736" sldId="284"/>
            <ac:cxnSpMk id="32" creationId="{97B9BD5F-1C94-9CEB-839E-79306CDBA9BF}"/>
          </ac:cxnSpMkLst>
        </pc:cxnChg>
        <pc:cxnChg chg="add mod">
          <ac:chgData name="vinay" userId="ba83df115b9b55ce" providerId="LiveId" clId="{9D29E4BD-1049-4BF0-8E35-0336DCFAB9EB}" dt="2023-10-08T09:13:20.795" v="593" actId="14100"/>
          <ac:cxnSpMkLst>
            <pc:docMk/>
            <pc:sldMk cId="2886474736" sldId="284"/>
            <ac:cxnSpMk id="34" creationId="{EA38AF84-8CCC-C85B-478F-0FB44B56FDC7}"/>
          </ac:cxnSpMkLst>
        </pc:cxnChg>
      </pc:sldChg>
      <pc:sldChg chg="addSp delSp modSp del mod">
        <pc:chgData name="vinay" userId="ba83df115b9b55ce" providerId="LiveId" clId="{9D29E4BD-1049-4BF0-8E35-0336DCFAB9EB}" dt="2023-10-08T09:14:52.250" v="621" actId="47"/>
        <pc:sldMkLst>
          <pc:docMk/>
          <pc:sldMk cId="2011930182" sldId="285"/>
        </pc:sldMkLst>
        <pc:spChg chg="add mod">
          <ac:chgData name="vinay" userId="ba83df115b9b55ce" providerId="LiveId" clId="{9D29E4BD-1049-4BF0-8E35-0336DCFAB9EB}" dt="2023-10-08T09:14:45.797" v="620" actId="478"/>
          <ac:spMkLst>
            <pc:docMk/>
            <pc:sldMk cId="2011930182" sldId="285"/>
            <ac:spMk id="7" creationId="{9CBB9861-BC3D-0586-5A52-2A85A254F37D}"/>
          </ac:spMkLst>
        </pc:spChg>
        <pc:picChg chg="del mod">
          <ac:chgData name="vinay" userId="ba83df115b9b55ce" providerId="LiveId" clId="{9D29E4BD-1049-4BF0-8E35-0336DCFAB9EB}" dt="2023-10-08T09:14:45.797" v="620" actId="478"/>
          <ac:picMkLst>
            <pc:docMk/>
            <pc:sldMk cId="2011930182" sldId="285"/>
            <ac:picMk id="16" creationId="{53DF829E-A1C4-421E-3B50-ABC29F74AD7E}"/>
          </ac:picMkLst>
        </pc:picChg>
      </pc:sldChg>
      <pc:sldChg chg="del">
        <pc:chgData name="vinay" userId="ba83df115b9b55ce" providerId="LiveId" clId="{9D29E4BD-1049-4BF0-8E35-0336DCFAB9EB}" dt="2023-10-08T09:14:53.347" v="622" actId="47"/>
        <pc:sldMkLst>
          <pc:docMk/>
          <pc:sldMk cId="2452269796" sldId="287"/>
        </pc:sldMkLst>
      </pc:sldChg>
      <pc:sldChg chg="addSp delSp modSp del mod">
        <pc:chgData name="vinay" userId="ba83df115b9b55ce" providerId="LiveId" clId="{9D29E4BD-1049-4BF0-8E35-0336DCFAB9EB}" dt="2023-10-08T09:31:24.445" v="1060" actId="47"/>
        <pc:sldMkLst>
          <pc:docMk/>
          <pc:sldMk cId="1600494506" sldId="288"/>
        </pc:sldMkLst>
        <pc:spChg chg="add del mod">
          <ac:chgData name="vinay" userId="ba83df115b9b55ce" providerId="LiveId" clId="{9D29E4BD-1049-4BF0-8E35-0336DCFAB9EB}" dt="2023-10-08T09:17:41.855" v="857" actId="478"/>
          <ac:spMkLst>
            <pc:docMk/>
            <pc:sldMk cId="1600494506" sldId="288"/>
            <ac:spMk id="3" creationId="{6D3CCAA8-3964-A0AC-2695-70DEE0241CB2}"/>
          </ac:spMkLst>
        </pc:spChg>
        <pc:spChg chg="add del mod">
          <ac:chgData name="vinay" userId="ba83df115b9b55ce" providerId="LiveId" clId="{9D29E4BD-1049-4BF0-8E35-0336DCFAB9EB}" dt="2023-10-08T09:17:38.359" v="856" actId="478"/>
          <ac:spMkLst>
            <pc:docMk/>
            <pc:sldMk cId="1600494506" sldId="288"/>
            <ac:spMk id="5" creationId="{A787C3E9-AE8F-1C9D-9B95-EE0D05C9BC30}"/>
          </ac:spMkLst>
        </pc:spChg>
        <pc:spChg chg="mod">
          <ac:chgData name="vinay" userId="ba83df115b9b55ce" providerId="LiveId" clId="{9D29E4BD-1049-4BF0-8E35-0336DCFAB9EB}" dt="2023-10-08T09:31:05.070" v="1054" actId="20577"/>
          <ac:spMkLst>
            <pc:docMk/>
            <pc:sldMk cId="1600494506" sldId="288"/>
            <ac:spMk id="7" creationId="{330A5BFC-C134-C072-C14D-9E51A94C8E7E}"/>
          </ac:spMkLst>
        </pc:spChg>
        <pc:spChg chg="add del mod">
          <ac:chgData name="vinay" userId="ba83df115b9b55ce" providerId="LiveId" clId="{9D29E4BD-1049-4BF0-8E35-0336DCFAB9EB}" dt="2023-10-08T09:17:44.769" v="859" actId="478"/>
          <ac:spMkLst>
            <pc:docMk/>
            <pc:sldMk cId="1600494506" sldId="288"/>
            <ac:spMk id="8" creationId="{1CCA7CCA-A678-0DCB-BFB1-2E117D4BC2BD}"/>
          </ac:spMkLst>
        </pc:spChg>
        <pc:spChg chg="add del mod">
          <ac:chgData name="vinay" userId="ba83df115b9b55ce" providerId="LiveId" clId="{9D29E4BD-1049-4BF0-8E35-0336DCFAB9EB}" dt="2023-10-08T09:17:48.609" v="861" actId="478"/>
          <ac:spMkLst>
            <pc:docMk/>
            <pc:sldMk cId="1600494506" sldId="288"/>
            <ac:spMk id="10" creationId="{F2E51DA3-AC8C-EA8C-97A5-B24219EA4664}"/>
          </ac:spMkLst>
        </pc:spChg>
        <pc:spChg chg="add del mod">
          <ac:chgData name="vinay" userId="ba83df115b9b55ce" providerId="LiveId" clId="{9D29E4BD-1049-4BF0-8E35-0336DCFAB9EB}" dt="2023-10-08T09:17:50.509" v="863" actId="478"/>
          <ac:spMkLst>
            <pc:docMk/>
            <pc:sldMk cId="1600494506" sldId="288"/>
            <ac:spMk id="12" creationId="{406FD0A9-28F7-13BD-0DF8-D375AB31A206}"/>
          </ac:spMkLst>
        </pc:spChg>
        <pc:spChg chg="add mod">
          <ac:chgData name="vinay" userId="ba83df115b9b55ce" providerId="LiveId" clId="{9D29E4BD-1049-4BF0-8E35-0336DCFAB9EB}" dt="2023-10-08T09:31:11.990" v="1056" actId="478"/>
          <ac:spMkLst>
            <pc:docMk/>
            <pc:sldMk cId="1600494506" sldId="288"/>
            <ac:spMk id="14" creationId="{5BDCF767-7037-0282-005E-17295058806C}"/>
          </ac:spMkLst>
        </pc:spChg>
        <pc:spChg chg="del mod">
          <ac:chgData name="vinay" userId="ba83df115b9b55ce" providerId="LiveId" clId="{9D29E4BD-1049-4BF0-8E35-0336DCFAB9EB}" dt="2023-10-08T09:31:11.990" v="1056" actId="478"/>
          <ac:spMkLst>
            <pc:docMk/>
            <pc:sldMk cId="1600494506" sldId="288"/>
            <ac:spMk id="19" creationId="{270C77AB-7E91-84A6-3E62-DAB80E1E4481}"/>
          </ac:spMkLst>
        </pc:spChg>
        <pc:spChg chg="mod">
          <ac:chgData name="vinay" userId="ba83df115b9b55ce" providerId="LiveId" clId="{9D29E4BD-1049-4BF0-8E35-0336DCFAB9EB}" dt="2023-10-08T09:28:47.791" v="958" actId="207"/>
          <ac:spMkLst>
            <pc:docMk/>
            <pc:sldMk cId="1600494506" sldId="288"/>
            <ac:spMk id="20" creationId="{15DD9AC8-4A5F-70DB-AA68-C461059D81A1}"/>
          </ac:spMkLst>
        </pc:spChg>
        <pc:spChg chg="mod">
          <ac:chgData name="vinay" userId="ba83df115b9b55ce" providerId="LiveId" clId="{9D29E4BD-1049-4BF0-8E35-0336DCFAB9EB}" dt="2023-10-08T09:30:30.806" v="1012" actId="20577"/>
          <ac:spMkLst>
            <pc:docMk/>
            <pc:sldMk cId="1600494506" sldId="288"/>
            <ac:spMk id="21" creationId="{A28A203B-0CF0-2AB0-5F54-07C8E3003918}"/>
          </ac:spMkLst>
        </pc:spChg>
        <pc:spChg chg="mod">
          <ac:chgData name="vinay" userId="ba83df115b9b55ce" providerId="LiveId" clId="{9D29E4BD-1049-4BF0-8E35-0336DCFAB9EB}" dt="2023-10-08T09:30:38.373" v="1030" actId="20577"/>
          <ac:spMkLst>
            <pc:docMk/>
            <pc:sldMk cId="1600494506" sldId="288"/>
            <ac:spMk id="22" creationId="{05BC0115-F702-2E0A-61A4-4A6CE33FD775}"/>
          </ac:spMkLst>
        </pc:spChg>
        <pc:spChg chg="mod">
          <ac:chgData name="vinay" userId="ba83df115b9b55ce" providerId="LiveId" clId="{9D29E4BD-1049-4BF0-8E35-0336DCFAB9EB}" dt="2023-10-08T09:27:14.164" v="946" actId="255"/>
          <ac:spMkLst>
            <pc:docMk/>
            <pc:sldMk cId="1600494506" sldId="288"/>
            <ac:spMk id="24" creationId="{A3BF8E55-B2B9-104D-F277-08902534735D}"/>
          </ac:spMkLst>
        </pc:spChg>
        <pc:spChg chg="mod">
          <ac:chgData name="vinay" userId="ba83df115b9b55ce" providerId="LiveId" clId="{9D29E4BD-1049-4BF0-8E35-0336DCFAB9EB}" dt="2023-10-08T09:28:29.202" v="957" actId="20577"/>
          <ac:spMkLst>
            <pc:docMk/>
            <pc:sldMk cId="1600494506" sldId="288"/>
            <ac:spMk id="25" creationId="{BCE9DA14-62AB-A857-6387-1F5D330B3F36}"/>
          </ac:spMkLst>
        </pc:spChg>
        <pc:spChg chg="mod">
          <ac:chgData name="vinay" userId="ba83df115b9b55ce" providerId="LiveId" clId="{9D29E4BD-1049-4BF0-8E35-0336DCFAB9EB}" dt="2023-10-08T09:30:08.438" v="979" actId="20577"/>
          <ac:spMkLst>
            <pc:docMk/>
            <pc:sldMk cId="1600494506" sldId="288"/>
            <ac:spMk id="373" creationId="{EC015AD8-FC03-181D-1A34-AD00F66C42C2}"/>
          </ac:spMkLst>
        </pc:spChg>
        <pc:picChg chg="del">
          <ac:chgData name="vinay" userId="ba83df115b9b55ce" providerId="LiveId" clId="{9D29E4BD-1049-4BF0-8E35-0336DCFAB9EB}" dt="2023-10-08T09:17:49.547" v="862" actId="478"/>
          <ac:picMkLst>
            <pc:docMk/>
            <pc:sldMk cId="1600494506" sldId="288"/>
            <ac:picMk id="268" creationId="{1A522F41-60C1-3803-6132-18E154C0E328}"/>
          </ac:picMkLst>
        </pc:picChg>
        <pc:picChg chg="del">
          <ac:chgData name="vinay" userId="ba83df115b9b55ce" providerId="LiveId" clId="{9D29E4BD-1049-4BF0-8E35-0336DCFAB9EB}" dt="2023-10-08T09:17:45.697" v="860" actId="478"/>
          <ac:picMkLst>
            <pc:docMk/>
            <pc:sldMk cId="1600494506" sldId="288"/>
            <ac:picMk id="270" creationId="{DE7A4D25-3CA5-F92A-988A-F913C367D593}"/>
          </ac:picMkLst>
        </pc:picChg>
        <pc:picChg chg="del">
          <ac:chgData name="vinay" userId="ba83df115b9b55ce" providerId="LiveId" clId="{9D29E4BD-1049-4BF0-8E35-0336DCFAB9EB}" dt="2023-10-08T09:17:43.623" v="858" actId="478"/>
          <ac:picMkLst>
            <pc:docMk/>
            <pc:sldMk cId="1600494506" sldId="288"/>
            <ac:picMk id="288" creationId="{A5707D4A-497A-679A-3ACA-721E8D0E2699}"/>
          </ac:picMkLst>
        </pc:picChg>
        <pc:picChg chg="del">
          <ac:chgData name="vinay" userId="ba83df115b9b55ce" providerId="LiveId" clId="{9D29E4BD-1049-4BF0-8E35-0336DCFAB9EB}" dt="2023-10-08T09:17:07.407" v="852" actId="478"/>
          <ac:picMkLst>
            <pc:docMk/>
            <pc:sldMk cId="1600494506" sldId="288"/>
            <ac:picMk id="290" creationId="{E63515FB-9439-CCAE-C220-6F0E5ECB75E8}"/>
          </ac:picMkLst>
        </pc:picChg>
        <pc:picChg chg="del">
          <ac:chgData name="vinay" userId="ba83df115b9b55ce" providerId="LiveId" clId="{9D29E4BD-1049-4BF0-8E35-0336DCFAB9EB}" dt="2023-10-08T09:17:34.968" v="855" actId="478"/>
          <ac:picMkLst>
            <pc:docMk/>
            <pc:sldMk cId="1600494506" sldId="288"/>
            <ac:picMk id="292" creationId="{8167DB44-EDED-0971-E35D-A5FA1E47C215}"/>
          </ac:picMkLst>
        </pc:picChg>
      </pc:sldChg>
      <pc:sldChg chg="del">
        <pc:chgData name="vinay" userId="ba83df115b9b55ce" providerId="LiveId" clId="{9D29E4BD-1049-4BF0-8E35-0336DCFAB9EB}" dt="2023-10-08T09:31:21.057" v="1059" actId="47"/>
        <pc:sldMkLst>
          <pc:docMk/>
          <pc:sldMk cId="2502887943" sldId="289"/>
        </pc:sldMkLst>
      </pc:sldChg>
      <pc:sldChg chg="del">
        <pc:chgData name="vinay" userId="ba83df115b9b55ce" providerId="LiveId" clId="{9D29E4BD-1049-4BF0-8E35-0336DCFAB9EB}" dt="2023-10-08T09:31:20.237" v="1058" actId="47"/>
        <pc:sldMkLst>
          <pc:docMk/>
          <pc:sldMk cId="3170280394" sldId="290"/>
        </pc:sldMkLst>
      </pc:sldChg>
      <pc:sldChg chg="del">
        <pc:chgData name="vinay" userId="ba83df115b9b55ce" providerId="LiveId" clId="{9D29E4BD-1049-4BF0-8E35-0336DCFAB9EB}" dt="2023-10-08T09:31:19.073" v="1057" actId="47"/>
        <pc:sldMkLst>
          <pc:docMk/>
          <pc:sldMk cId="249904479" sldId="291"/>
        </pc:sldMkLst>
      </pc:sldChg>
      <pc:sldChg chg="modSp mod">
        <pc:chgData name="vinay" userId="ba83df115b9b55ce" providerId="LiveId" clId="{9D29E4BD-1049-4BF0-8E35-0336DCFAB9EB}" dt="2023-10-08T09:31:32.777" v="1062" actId="6549"/>
        <pc:sldMkLst>
          <pc:docMk/>
          <pc:sldMk cId="94818171" sldId="292"/>
        </pc:sldMkLst>
        <pc:spChg chg="mod">
          <ac:chgData name="vinay" userId="ba83df115b9b55ce" providerId="LiveId" clId="{9D29E4BD-1049-4BF0-8E35-0336DCFAB9EB}" dt="2023-10-08T09:31:32.777" v="1062" actId="6549"/>
          <ac:spMkLst>
            <pc:docMk/>
            <pc:sldMk cId="94818171" sldId="292"/>
            <ac:spMk id="3" creationId="{2BE8FDE3-DBA4-6A04-C75D-E56FE92EF368}"/>
          </ac:spMkLst>
        </pc:spChg>
      </pc:sldChg>
      <pc:sldChg chg="modSp mod">
        <pc:chgData name="vinay" userId="ba83df115b9b55ce" providerId="LiveId" clId="{9D29E4BD-1049-4BF0-8E35-0336DCFAB9EB}" dt="2023-10-08T09:32:45.977" v="1136" actId="20577"/>
        <pc:sldMkLst>
          <pc:docMk/>
          <pc:sldMk cId="1003962426" sldId="293"/>
        </pc:sldMkLst>
        <pc:spChg chg="mod">
          <ac:chgData name="vinay" userId="ba83df115b9b55ce" providerId="LiveId" clId="{9D29E4BD-1049-4BF0-8E35-0336DCFAB9EB}" dt="2023-10-08T09:32:45.977" v="1136" actId="20577"/>
          <ac:spMkLst>
            <pc:docMk/>
            <pc:sldMk cId="1003962426" sldId="293"/>
            <ac:spMk id="3" creationId="{B787DFD8-D262-D485-B1F2-817C5A0928C5}"/>
          </ac:spMkLst>
        </pc:spChg>
      </pc:sldChg>
      <pc:sldChg chg="modSp new mod">
        <pc:chgData name="vinay" userId="ba83df115b9b55ce" providerId="LiveId" clId="{9D29E4BD-1049-4BF0-8E35-0336DCFAB9EB}" dt="2023-10-08T09:39:27.495" v="1358" actId="5793"/>
        <pc:sldMkLst>
          <pc:docMk/>
          <pc:sldMk cId="558778520" sldId="294"/>
        </pc:sldMkLst>
        <pc:spChg chg="mod">
          <ac:chgData name="vinay" userId="ba83df115b9b55ce" providerId="LiveId" clId="{9D29E4BD-1049-4BF0-8E35-0336DCFAB9EB}" dt="2023-10-08T09:37:09.558" v="1254" actId="20577"/>
          <ac:spMkLst>
            <pc:docMk/>
            <pc:sldMk cId="558778520" sldId="294"/>
            <ac:spMk id="2" creationId="{57E4B256-013A-58C4-0754-5410E6AE7E24}"/>
          </ac:spMkLst>
        </pc:spChg>
        <pc:spChg chg="mod">
          <ac:chgData name="vinay" userId="ba83df115b9b55ce" providerId="LiveId" clId="{9D29E4BD-1049-4BF0-8E35-0336DCFAB9EB}" dt="2023-10-08T09:35:51.692" v="1207" actId="20577"/>
          <ac:spMkLst>
            <pc:docMk/>
            <pc:sldMk cId="558778520" sldId="294"/>
            <ac:spMk id="3" creationId="{9E9C2C1D-1484-1958-C885-BFD29690708F}"/>
          </ac:spMkLst>
        </pc:spChg>
        <pc:spChg chg="mod">
          <ac:chgData name="vinay" userId="ba83df115b9b55ce" providerId="LiveId" clId="{9D29E4BD-1049-4BF0-8E35-0336DCFAB9EB}" dt="2023-10-08T09:39:27.495" v="1358" actId="5793"/>
          <ac:spMkLst>
            <pc:docMk/>
            <pc:sldMk cId="558778520" sldId="294"/>
            <ac:spMk id="5" creationId="{6F39654B-3AB5-9A8C-0371-60393CCAF436}"/>
          </ac:spMkLst>
        </pc:spChg>
      </pc:sldChg>
      <pc:sldChg chg="new del">
        <pc:chgData name="vinay" userId="ba83df115b9b55ce" providerId="LiveId" clId="{9D29E4BD-1049-4BF0-8E35-0336DCFAB9EB}" dt="2023-10-08T09:33:04.563" v="1138" actId="680"/>
        <pc:sldMkLst>
          <pc:docMk/>
          <pc:sldMk cId="1512654831" sldId="294"/>
        </pc:sldMkLst>
      </pc:sldChg>
      <pc:sldChg chg="addSp delSp modSp new mod">
        <pc:chgData name="vinay" userId="ba83df115b9b55ce" providerId="LiveId" clId="{9D29E4BD-1049-4BF0-8E35-0336DCFAB9EB}" dt="2023-10-08T10:06:25.817" v="1796" actId="6549"/>
        <pc:sldMkLst>
          <pc:docMk/>
          <pc:sldMk cId="4094753037" sldId="295"/>
        </pc:sldMkLst>
        <pc:spChg chg="mod">
          <ac:chgData name="vinay" userId="ba83df115b9b55ce" providerId="LiveId" clId="{9D29E4BD-1049-4BF0-8E35-0336DCFAB9EB}" dt="2023-10-08T09:37:52.354" v="1323" actId="20577"/>
          <ac:spMkLst>
            <pc:docMk/>
            <pc:sldMk cId="4094753037" sldId="295"/>
            <ac:spMk id="2" creationId="{69833A28-026E-5EE6-D1A0-BB4AAD4218E1}"/>
          </ac:spMkLst>
        </pc:spChg>
        <pc:spChg chg="mod">
          <ac:chgData name="vinay" userId="ba83df115b9b55ce" providerId="LiveId" clId="{9D29E4BD-1049-4BF0-8E35-0336DCFAB9EB}" dt="2023-10-08T09:36:19.824" v="1227" actId="20577"/>
          <ac:spMkLst>
            <pc:docMk/>
            <pc:sldMk cId="4094753037" sldId="295"/>
            <ac:spMk id="3" creationId="{6AE450F4-8F8B-EF03-859C-681DDF8DF6E2}"/>
          </ac:spMkLst>
        </pc:spChg>
        <pc:spChg chg="mod">
          <ac:chgData name="vinay" userId="ba83df115b9b55ce" providerId="LiveId" clId="{9D29E4BD-1049-4BF0-8E35-0336DCFAB9EB}" dt="2023-10-08T10:06:25.817" v="1796" actId="6549"/>
          <ac:spMkLst>
            <pc:docMk/>
            <pc:sldMk cId="4094753037" sldId="295"/>
            <ac:spMk id="5" creationId="{25AEFA1B-2607-9368-BF80-AA45CFF7DFFA}"/>
          </ac:spMkLst>
        </pc:spChg>
        <pc:picChg chg="add mod">
          <ac:chgData name="vinay" userId="ba83df115b9b55ce" providerId="LiveId" clId="{9D29E4BD-1049-4BF0-8E35-0336DCFAB9EB}" dt="2023-10-08T09:48:09.711" v="1580" actId="14100"/>
          <ac:picMkLst>
            <pc:docMk/>
            <pc:sldMk cId="4094753037" sldId="295"/>
            <ac:picMk id="7" creationId="{5B73B338-37D4-3129-E0A9-BF23A8FCDF10}"/>
          </ac:picMkLst>
        </pc:picChg>
        <pc:picChg chg="add del mod">
          <ac:chgData name="vinay" userId="ba83df115b9b55ce" providerId="LiveId" clId="{9D29E4BD-1049-4BF0-8E35-0336DCFAB9EB}" dt="2023-10-08T09:47:11.355" v="1567" actId="478"/>
          <ac:picMkLst>
            <pc:docMk/>
            <pc:sldMk cId="4094753037" sldId="295"/>
            <ac:picMk id="9" creationId="{DBC2495E-12E7-2D71-EA65-44DB1C304F40}"/>
          </ac:picMkLst>
        </pc:picChg>
        <pc:picChg chg="add del mod">
          <ac:chgData name="vinay" userId="ba83df115b9b55ce" providerId="LiveId" clId="{9D29E4BD-1049-4BF0-8E35-0336DCFAB9EB}" dt="2023-10-08T09:47:12.197" v="1568" actId="478"/>
          <ac:picMkLst>
            <pc:docMk/>
            <pc:sldMk cId="4094753037" sldId="295"/>
            <ac:picMk id="11" creationId="{38F74E44-D73F-45ED-3874-E04ED5DA7459}"/>
          </ac:picMkLst>
        </pc:picChg>
        <pc:picChg chg="add del mod">
          <ac:chgData name="vinay" userId="ba83df115b9b55ce" providerId="LiveId" clId="{9D29E4BD-1049-4BF0-8E35-0336DCFAB9EB}" dt="2023-10-08T09:48:05.891" v="1579" actId="22"/>
          <ac:picMkLst>
            <pc:docMk/>
            <pc:sldMk cId="4094753037" sldId="295"/>
            <ac:picMk id="13" creationId="{02EF7024-4376-C0C0-6E08-4DE17966C222}"/>
          </ac:picMkLst>
        </pc:picChg>
      </pc:sldChg>
      <pc:sldChg chg="addSp delSp modSp new mod">
        <pc:chgData name="vinay" userId="ba83df115b9b55ce" providerId="LiveId" clId="{9D29E4BD-1049-4BF0-8E35-0336DCFAB9EB}" dt="2023-10-08T09:50:05.821" v="1629" actId="20577"/>
        <pc:sldMkLst>
          <pc:docMk/>
          <pc:sldMk cId="3064422759" sldId="296"/>
        </pc:sldMkLst>
        <pc:spChg chg="mod">
          <ac:chgData name="vinay" userId="ba83df115b9b55ce" providerId="LiveId" clId="{9D29E4BD-1049-4BF0-8E35-0336DCFAB9EB}" dt="2023-10-08T09:50:05.821" v="1629" actId="20577"/>
          <ac:spMkLst>
            <pc:docMk/>
            <pc:sldMk cId="3064422759" sldId="296"/>
            <ac:spMk id="3" creationId="{233AC37D-9136-E5F4-4629-DBED3471309C}"/>
          </ac:spMkLst>
        </pc:spChg>
        <pc:spChg chg="add del mod">
          <ac:chgData name="vinay" userId="ba83df115b9b55ce" providerId="LiveId" clId="{9D29E4BD-1049-4BF0-8E35-0336DCFAB9EB}" dt="2023-10-08T09:49:47.268" v="1614" actId="27636"/>
          <ac:spMkLst>
            <pc:docMk/>
            <pc:sldMk cId="3064422759" sldId="296"/>
            <ac:spMk id="5" creationId="{203B5F09-6158-7335-FC37-A0980A306198}"/>
          </ac:spMkLst>
        </pc:spChg>
        <pc:spChg chg="add del mod">
          <ac:chgData name="vinay" userId="ba83df115b9b55ce" providerId="LiveId" clId="{9D29E4BD-1049-4BF0-8E35-0336DCFAB9EB}" dt="2023-10-08T09:48:43.994" v="1591" actId="22"/>
          <ac:spMkLst>
            <pc:docMk/>
            <pc:sldMk cId="3064422759" sldId="296"/>
            <ac:spMk id="9" creationId="{F86F3845-CE7C-BE66-F40D-A41B940C480C}"/>
          </ac:spMkLst>
        </pc:spChg>
        <pc:picChg chg="add del mod ord">
          <ac:chgData name="vinay" userId="ba83df115b9b55ce" providerId="LiveId" clId="{9D29E4BD-1049-4BF0-8E35-0336DCFAB9EB}" dt="2023-10-08T09:48:44.436" v="1592" actId="22"/>
          <ac:picMkLst>
            <pc:docMk/>
            <pc:sldMk cId="3064422759" sldId="296"/>
            <ac:picMk id="7" creationId="{D60C379F-2FC4-8520-4AA5-FD91505ACC1F}"/>
          </ac:picMkLst>
        </pc:picChg>
        <pc:picChg chg="add mod">
          <ac:chgData name="vinay" userId="ba83df115b9b55ce" providerId="LiveId" clId="{9D29E4BD-1049-4BF0-8E35-0336DCFAB9EB}" dt="2023-10-08T09:49:49.275" v="1615" actId="1076"/>
          <ac:picMkLst>
            <pc:docMk/>
            <pc:sldMk cId="3064422759" sldId="296"/>
            <ac:picMk id="11" creationId="{F233B9CF-5958-7F4F-40B1-E768775BA412}"/>
          </ac:picMkLst>
        </pc:picChg>
      </pc:sldChg>
      <pc:sldChg chg="addSp modSp new mod">
        <pc:chgData name="vinay" userId="ba83df115b9b55ce" providerId="LiveId" clId="{9D29E4BD-1049-4BF0-8E35-0336DCFAB9EB}" dt="2023-10-08T10:02:51.271" v="1745" actId="207"/>
        <pc:sldMkLst>
          <pc:docMk/>
          <pc:sldMk cId="276508779" sldId="297"/>
        </pc:sldMkLst>
        <pc:spChg chg="mod">
          <ac:chgData name="vinay" userId="ba83df115b9b55ce" providerId="LiveId" clId="{9D29E4BD-1049-4BF0-8E35-0336DCFAB9EB}" dt="2023-10-08T10:02:51.271" v="1745" actId="207"/>
          <ac:spMkLst>
            <pc:docMk/>
            <pc:sldMk cId="276508779" sldId="297"/>
            <ac:spMk id="5" creationId="{451C0884-8C0F-81AB-E49F-B1AB7D19E286}"/>
          </ac:spMkLst>
        </pc:spChg>
        <pc:picChg chg="add mod">
          <ac:chgData name="vinay" userId="ba83df115b9b55ce" providerId="LiveId" clId="{9D29E4BD-1049-4BF0-8E35-0336DCFAB9EB}" dt="2023-10-08T09:59:06.636" v="1645" actId="1076"/>
          <ac:picMkLst>
            <pc:docMk/>
            <pc:sldMk cId="276508779" sldId="297"/>
            <ac:picMk id="7" creationId="{28808102-4F1B-E716-6AAC-6E413CB73DF3}"/>
          </ac:picMkLst>
        </pc:picChg>
      </pc:sldChg>
      <pc:sldChg chg="addSp modSp new mod">
        <pc:chgData name="vinay" userId="ba83df115b9b55ce" providerId="LiveId" clId="{9D29E4BD-1049-4BF0-8E35-0336DCFAB9EB}" dt="2023-10-08T10:03:06.647" v="1750" actId="207"/>
        <pc:sldMkLst>
          <pc:docMk/>
          <pc:sldMk cId="657050407" sldId="298"/>
        </pc:sldMkLst>
        <pc:spChg chg="mod">
          <ac:chgData name="vinay" userId="ba83df115b9b55ce" providerId="LiveId" clId="{9D29E4BD-1049-4BF0-8E35-0336DCFAB9EB}" dt="2023-10-08T10:00:35.206" v="1683" actId="20577"/>
          <ac:spMkLst>
            <pc:docMk/>
            <pc:sldMk cId="657050407" sldId="298"/>
            <ac:spMk id="3" creationId="{8FB748B5-66E4-2375-3F23-E3E6B7601CAB}"/>
          </ac:spMkLst>
        </pc:spChg>
        <pc:spChg chg="mod">
          <ac:chgData name="vinay" userId="ba83df115b9b55ce" providerId="LiveId" clId="{9D29E4BD-1049-4BF0-8E35-0336DCFAB9EB}" dt="2023-10-08T10:03:06.647" v="1750" actId="207"/>
          <ac:spMkLst>
            <pc:docMk/>
            <pc:sldMk cId="657050407" sldId="298"/>
            <ac:spMk id="5" creationId="{ED056DCD-D70E-E845-56B9-E8D1C0B44400}"/>
          </ac:spMkLst>
        </pc:spChg>
        <pc:picChg chg="add mod">
          <ac:chgData name="vinay" userId="ba83df115b9b55ce" providerId="LiveId" clId="{9D29E4BD-1049-4BF0-8E35-0336DCFAB9EB}" dt="2023-10-08T10:00:21.784" v="1667" actId="1076"/>
          <ac:picMkLst>
            <pc:docMk/>
            <pc:sldMk cId="657050407" sldId="298"/>
            <ac:picMk id="7" creationId="{0FC39622-F822-CD96-7A50-8ECD02C9AAF9}"/>
          </ac:picMkLst>
        </pc:picChg>
      </pc:sldChg>
      <pc:sldChg chg="modSp new mod">
        <pc:chgData name="vinay" userId="ba83df115b9b55ce" providerId="LiveId" clId="{9D29E4BD-1049-4BF0-8E35-0336DCFAB9EB}" dt="2023-10-08T10:06:51.602" v="1839" actId="20577"/>
        <pc:sldMkLst>
          <pc:docMk/>
          <pc:sldMk cId="1719859350" sldId="299"/>
        </pc:sldMkLst>
        <pc:spChg chg="mod">
          <ac:chgData name="vinay" userId="ba83df115b9b55ce" providerId="LiveId" clId="{9D29E4BD-1049-4BF0-8E35-0336DCFAB9EB}" dt="2023-10-08T10:06:40.177" v="1825" actId="20577"/>
          <ac:spMkLst>
            <pc:docMk/>
            <pc:sldMk cId="1719859350" sldId="299"/>
            <ac:spMk id="2" creationId="{25E165BA-F0CD-49FC-55C9-E42E8D639958}"/>
          </ac:spMkLst>
        </pc:spChg>
        <pc:spChg chg="mod">
          <ac:chgData name="vinay" userId="ba83df115b9b55ce" providerId="LiveId" clId="{9D29E4BD-1049-4BF0-8E35-0336DCFAB9EB}" dt="2023-10-08T10:06:51.602" v="1839" actId="20577"/>
          <ac:spMkLst>
            <pc:docMk/>
            <pc:sldMk cId="1719859350" sldId="299"/>
            <ac:spMk id="3" creationId="{CE55C1F1-C002-018D-37CB-FD24ECAC276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39C59-F5B9-486A-833D-239D21156905}"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ED4237EB-A51D-4EE2-A8DD-407B4386B60F}">
      <dgm:prSet/>
      <dgm:spPr/>
      <dgm:t>
        <a:bodyPr/>
        <a:lstStyle/>
        <a:p>
          <a:r>
            <a:rPr lang="en-US"/>
            <a:t>About Company : </a:t>
          </a:r>
          <a:r>
            <a:rPr lang="en-US" b="0" i="0"/>
            <a:t>Lending Club is the largest online loan marketplace, facilitating personal loans, business loans, and financing of medical procedures. Borrowers can easily access lower interest rate loans through a fast online interface. </a:t>
          </a:r>
          <a:endParaRPr lang="en-US"/>
        </a:p>
      </dgm:t>
    </dgm:pt>
    <dgm:pt modelId="{7C20422A-7754-4D3B-80F0-354BF580E023}" type="parTrans" cxnId="{BD1107BD-C53B-463F-85A4-EB6A2A43820E}">
      <dgm:prSet/>
      <dgm:spPr/>
      <dgm:t>
        <a:bodyPr/>
        <a:lstStyle/>
        <a:p>
          <a:endParaRPr lang="en-US"/>
        </a:p>
      </dgm:t>
    </dgm:pt>
    <dgm:pt modelId="{E32DB90E-8F95-47DE-8356-FA5A3F6B81E5}" type="sibTrans" cxnId="{BD1107BD-C53B-463F-85A4-EB6A2A43820E}">
      <dgm:prSet/>
      <dgm:spPr/>
      <dgm:t>
        <a:bodyPr/>
        <a:lstStyle/>
        <a:p>
          <a:endParaRPr lang="en-US"/>
        </a:p>
      </dgm:t>
    </dgm:pt>
    <dgm:pt modelId="{012839EC-7DB6-4419-A8B0-D1286E7682AA}">
      <dgm:prSet/>
      <dgm:spPr/>
      <dgm:t>
        <a:bodyPr/>
        <a:lstStyle/>
        <a:p>
          <a:r>
            <a:rPr lang="en-US" dirty="0"/>
            <a:t>Problem Statement: Analyze data to identify</a:t>
          </a:r>
        </a:p>
      </dgm:t>
    </dgm:pt>
    <dgm:pt modelId="{F7EB3237-DA01-4A70-985B-3A50A5CEC749}" type="parTrans" cxnId="{158055D4-49E5-46D9-B577-48836369A1E1}">
      <dgm:prSet/>
      <dgm:spPr/>
      <dgm:t>
        <a:bodyPr/>
        <a:lstStyle/>
        <a:p>
          <a:endParaRPr lang="en-US"/>
        </a:p>
      </dgm:t>
    </dgm:pt>
    <dgm:pt modelId="{47E26325-01F8-4580-AAC4-02BA35AAFEE2}" type="sibTrans" cxnId="{158055D4-49E5-46D9-B577-48836369A1E1}">
      <dgm:prSet/>
      <dgm:spPr/>
      <dgm:t>
        <a:bodyPr/>
        <a:lstStyle/>
        <a:p>
          <a:endParaRPr lang="en-US"/>
        </a:p>
      </dgm:t>
    </dgm:pt>
    <dgm:pt modelId="{E842EA92-F169-400C-8358-7D7FF8CE9664}">
      <dgm:prSet/>
      <dgm:spPr/>
      <dgm:t>
        <a:bodyPr/>
        <a:lstStyle/>
        <a:p>
          <a:r>
            <a:rPr lang="en-US" i="0" dirty="0"/>
            <a:t>Driving factors behind loan default, i.e. the variables which are strong indicators of default.</a:t>
          </a:r>
          <a:endParaRPr lang="en-US" dirty="0"/>
        </a:p>
      </dgm:t>
    </dgm:pt>
    <dgm:pt modelId="{8F32278B-002C-4DC6-ADD4-C26456C4959D}" type="parTrans" cxnId="{54701631-494C-4AED-81A3-AA1FDF7EF694}">
      <dgm:prSet/>
      <dgm:spPr/>
      <dgm:t>
        <a:bodyPr/>
        <a:lstStyle/>
        <a:p>
          <a:endParaRPr lang="en-US"/>
        </a:p>
      </dgm:t>
    </dgm:pt>
    <dgm:pt modelId="{07298460-3EC5-4280-AF33-A34F7A28BED0}" type="sibTrans" cxnId="{54701631-494C-4AED-81A3-AA1FDF7EF694}">
      <dgm:prSet/>
      <dgm:spPr/>
      <dgm:t>
        <a:bodyPr/>
        <a:lstStyle/>
        <a:p>
          <a:endParaRPr lang="en-US"/>
        </a:p>
      </dgm:t>
    </dgm:pt>
    <dgm:pt modelId="{1B95E83F-E435-4F05-824A-27D71086409E}">
      <dgm:prSet/>
      <dgm:spPr/>
      <dgm:t>
        <a:bodyPr/>
        <a:lstStyle/>
        <a:p>
          <a:r>
            <a:rPr lang="en-US" dirty="0"/>
            <a:t>Consumer attributes and loan attributes that influence the tendency of default.</a:t>
          </a:r>
        </a:p>
      </dgm:t>
    </dgm:pt>
    <dgm:pt modelId="{C6280FC5-1CE2-4806-A96F-86768CD6FBCA}" type="parTrans" cxnId="{08038C0D-898F-4666-98DF-116F80BABEDF}">
      <dgm:prSet/>
      <dgm:spPr/>
      <dgm:t>
        <a:bodyPr/>
        <a:lstStyle/>
        <a:p>
          <a:endParaRPr lang="en-US"/>
        </a:p>
      </dgm:t>
    </dgm:pt>
    <dgm:pt modelId="{9071B5CD-DE18-4E06-BC05-6BBBB51A4172}" type="sibTrans" cxnId="{08038C0D-898F-4666-98DF-116F80BABEDF}">
      <dgm:prSet/>
      <dgm:spPr/>
      <dgm:t>
        <a:bodyPr/>
        <a:lstStyle/>
        <a:p>
          <a:endParaRPr lang="en-US"/>
        </a:p>
      </dgm:t>
    </dgm:pt>
    <dgm:pt modelId="{6C2F9204-5157-4F73-BFC5-29E2EFC5AB1A}" type="pres">
      <dgm:prSet presAssocID="{78F39C59-F5B9-486A-833D-239D21156905}" presName="Name0" presStyleCnt="0">
        <dgm:presLayoutVars>
          <dgm:dir/>
          <dgm:animLvl val="lvl"/>
          <dgm:resizeHandles val="exact"/>
        </dgm:presLayoutVars>
      </dgm:prSet>
      <dgm:spPr/>
    </dgm:pt>
    <dgm:pt modelId="{47E7C827-5347-4EEF-8A5E-25EF0335A585}" type="pres">
      <dgm:prSet presAssocID="{012839EC-7DB6-4419-A8B0-D1286E7682AA}" presName="boxAndChildren" presStyleCnt="0"/>
      <dgm:spPr/>
    </dgm:pt>
    <dgm:pt modelId="{AEBB031E-4202-4967-A561-F3DDE3D90C14}" type="pres">
      <dgm:prSet presAssocID="{012839EC-7DB6-4419-A8B0-D1286E7682AA}" presName="parentTextBox" presStyleLbl="node1" presStyleIdx="0" presStyleCnt="2"/>
      <dgm:spPr/>
    </dgm:pt>
    <dgm:pt modelId="{AFFB75A3-7060-46DF-8B18-C8B013ACC5AD}" type="pres">
      <dgm:prSet presAssocID="{012839EC-7DB6-4419-A8B0-D1286E7682AA}" presName="entireBox" presStyleLbl="node1" presStyleIdx="0" presStyleCnt="2"/>
      <dgm:spPr/>
    </dgm:pt>
    <dgm:pt modelId="{58A1ED4B-55FA-4F6A-BAA0-CA640E31C048}" type="pres">
      <dgm:prSet presAssocID="{012839EC-7DB6-4419-A8B0-D1286E7682AA}" presName="descendantBox" presStyleCnt="0"/>
      <dgm:spPr/>
    </dgm:pt>
    <dgm:pt modelId="{70B422C3-A329-4948-982B-012868FE92B7}" type="pres">
      <dgm:prSet presAssocID="{E842EA92-F169-400C-8358-7D7FF8CE9664}" presName="childTextBox" presStyleLbl="fgAccFollowNode1" presStyleIdx="0" presStyleCnt="2">
        <dgm:presLayoutVars>
          <dgm:bulletEnabled val="1"/>
        </dgm:presLayoutVars>
      </dgm:prSet>
      <dgm:spPr/>
    </dgm:pt>
    <dgm:pt modelId="{C89AFEE2-6270-486F-8B73-3EC874F1052A}" type="pres">
      <dgm:prSet presAssocID="{1B95E83F-E435-4F05-824A-27D71086409E}" presName="childTextBox" presStyleLbl="fgAccFollowNode1" presStyleIdx="1" presStyleCnt="2">
        <dgm:presLayoutVars>
          <dgm:bulletEnabled val="1"/>
        </dgm:presLayoutVars>
      </dgm:prSet>
      <dgm:spPr/>
    </dgm:pt>
    <dgm:pt modelId="{317C4164-4244-4843-8743-6F06950D826B}" type="pres">
      <dgm:prSet presAssocID="{E32DB90E-8F95-47DE-8356-FA5A3F6B81E5}" presName="sp" presStyleCnt="0"/>
      <dgm:spPr/>
    </dgm:pt>
    <dgm:pt modelId="{F0E81502-6F3A-453D-BAA3-3BA1C78BB615}" type="pres">
      <dgm:prSet presAssocID="{ED4237EB-A51D-4EE2-A8DD-407B4386B60F}" presName="arrowAndChildren" presStyleCnt="0"/>
      <dgm:spPr/>
    </dgm:pt>
    <dgm:pt modelId="{1E13259A-C768-4A81-A1FD-69F2891A4700}" type="pres">
      <dgm:prSet presAssocID="{ED4237EB-A51D-4EE2-A8DD-407B4386B60F}" presName="parentTextArrow" presStyleLbl="node1" presStyleIdx="1" presStyleCnt="2"/>
      <dgm:spPr/>
    </dgm:pt>
  </dgm:ptLst>
  <dgm:cxnLst>
    <dgm:cxn modelId="{08038C0D-898F-4666-98DF-116F80BABEDF}" srcId="{012839EC-7DB6-4419-A8B0-D1286E7682AA}" destId="{1B95E83F-E435-4F05-824A-27D71086409E}" srcOrd="1" destOrd="0" parTransId="{C6280FC5-1CE2-4806-A96F-86768CD6FBCA}" sibTransId="{9071B5CD-DE18-4E06-BC05-6BBBB51A4172}"/>
    <dgm:cxn modelId="{54701631-494C-4AED-81A3-AA1FDF7EF694}" srcId="{012839EC-7DB6-4419-A8B0-D1286E7682AA}" destId="{E842EA92-F169-400C-8358-7D7FF8CE9664}" srcOrd="0" destOrd="0" parTransId="{8F32278B-002C-4DC6-ADD4-C26456C4959D}" sibTransId="{07298460-3EC5-4280-AF33-A34F7A28BED0}"/>
    <dgm:cxn modelId="{029A3A58-0EDB-4C8E-994B-89863FBBB60A}" type="presOf" srcId="{ED4237EB-A51D-4EE2-A8DD-407B4386B60F}" destId="{1E13259A-C768-4A81-A1FD-69F2891A4700}" srcOrd="0" destOrd="0" presId="urn:microsoft.com/office/officeart/2005/8/layout/process4"/>
    <dgm:cxn modelId="{A1A9D17A-773D-4CF8-9C0F-0F67F2FD113A}" type="presOf" srcId="{E842EA92-F169-400C-8358-7D7FF8CE9664}" destId="{70B422C3-A329-4948-982B-012868FE92B7}" srcOrd="0" destOrd="0" presId="urn:microsoft.com/office/officeart/2005/8/layout/process4"/>
    <dgm:cxn modelId="{01BCBA93-D0A0-4B01-88A9-0696C66B50FC}" type="presOf" srcId="{012839EC-7DB6-4419-A8B0-D1286E7682AA}" destId="{AFFB75A3-7060-46DF-8B18-C8B013ACC5AD}" srcOrd="1" destOrd="0" presId="urn:microsoft.com/office/officeart/2005/8/layout/process4"/>
    <dgm:cxn modelId="{BD1107BD-C53B-463F-85A4-EB6A2A43820E}" srcId="{78F39C59-F5B9-486A-833D-239D21156905}" destId="{ED4237EB-A51D-4EE2-A8DD-407B4386B60F}" srcOrd="0" destOrd="0" parTransId="{7C20422A-7754-4D3B-80F0-354BF580E023}" sibTransId="{E32DB90E-8F95-47DE-8356-FA5A3F6B81E5}"/>
    <dgm:cxn modelId="{827F47D0-0564-4718-A563-FC5F0EB909DC}" type="presOf" srcId="{1B95E83F-E435-4F05-824A-27D71086409E}" destId="{C89AFEE2-6270-486F-8B73-3EC874F1052A}" srcOrd="0" destOrd="0" presId="urn:microsoft.com/office/officeart/2005/8/layout/process4"/>
    <dgm:cxn modelId="{158055D4-49E5-46D9-B577-48836369A1E1}" srcId="{78F39C59-F5B9-486A-833D-239D21156905}" destId="{012839EC-7DB6-4419-A8B0-D1286E7682AA}" srcOrd="1" destOrd="0" parTransId="{F7EB3237-DA01-4A70-985B-3A50A5CEC749}" sibTransId="{47E26325-01F8-4580-AAC4-02BA35AAFEE2}"/>
    <dgm:cxn modelId="{7609E0E5-DCE9-4A6D-8C87-0A0F36E22518}" type="presOf" srcId="{78F39C59-F5B9-486A-833D-239D21156905}" destId="{6C2F9204-5157-4F73-BFC5-29E2EFC5AB1A}" srcOrd="0" destOrd="0" presId="urn:microsoft.com/office/officeart/2005/8/layout/process4"/>
    <dgm:cxn modelId="{418356FB-5C73-44C2-994F-D2F485184CF5}" type="presOf" srcId="{012839EC-7DB6-4419-A8B0-D1286E7682AA}" destId="{AEBB031E-4202-4967-A561-F3DDE3D90C14}" srcOrd="0" destOrd="0" presId="urn:microsoft.com/office/officeart/2005/8/layout/process4"/>
    <dgm:cxn modelId="{67F8BD85-3F8C-4BCC-A257-213F0DD91507}" type="presParOf" srcId="{6C2F9204-5157-4F73-BFC5-29E2EFC5AB1A}" destId="{47E7C827-5347-4EEF-8A5E-25EF0335A585}" srcOrd="0" destOrd="0" presId="urn:microsoft.com/office/officeart/2005/8/layout/process4"/>
    <dgm:cxn modelId="{2CE27D4B-4120-4894-B71C-7770B52EC592}" type="presParOf" srcId="{47E7C827-5347-4EEF-8A5E-25EF0335A585}" destId="{AEBB031E-4202-4967-A561-F3DDE3D90C14}" srcOrd="0" destOrd="0" presId="urn:microsoft.com/office/officeart/2005/8/layout/process4"/>
    <dgm:cxn modelId="{ABB179B9-950D-4C1C-B733-8278F3550C35}" type="presParOf" srcId="{47E7C827-5347-4EEF-8A5E-25EF0335A585}" destId="{AFFB75A3-7060-46DF-8B18-C8B013ACC5AD}" srcOrd="1" destOrd="0" presId="urn:microsoft.com/office/officeart/2005/8/layout/process4"/>
    <dgm:cxn modelId="{355562E5-9DEA-4196-8F96-220433CDD47E}" type="presParOf" srcId="{47E7C827-5347-4EEF-8A5E-25EF0335A585}" destId="{58A1ED4B-55FA-4F6A-BAA0-CA640E31C048}" srcOrd="2" destOrd="0" presId="urn:microsoft.com/office/officeart/2005/8/layout/process4"/>
    <dgm:cxn modelId="{9BF5A67D-7C82-44D1-99E0-0DF6C4F23315}" type="presParOf" srcId="{58A1ED4B-55FA-4F6A-BAA0-CA640E31C048}" destId="{70B422C3-A329-4948-982B-012868FE92B7}" srcOrd="0" destOrd="0" presId="urn:microsoft.com/office/officeart/2005/8/layout/process4"/>
    <dgm:cxn modelId="{5A513ECC-0EFF-4A80-84E0-A4F6268A75B0}" type="presParOf" srcId="{58A1ED4B-55FA-4F6A-BAA0-CA640E31C048}" destId="{C89AFEE2-6270-486F-8B73-3EC874F1052A}" srcOrd="1" destOrd="0" presId="urn:microsoft.com/office/officeart/2005/8/layout/process4"/>
    <dgm:cxn modelId="{FFF305B5-5C63-46CD-84BD-9F70BE063096}" type="presParOf" srcId="{6C2F9204-5157-4F73-BFC5-29E2EFC5AB1A}" destId="{317C4164-4244-4843-8743-6F06950D826B}" srcOrd="1" destOrd="0" presId="urn:microsoft.com/office/officeart/2005/8/layout/process4"/>
    <dgm:cxn modelId="{E464BFDF-CE7F-4A20-87BD-2E7AC02B33D1}" type="presParOf" srcId="{6C2F9204-5157-4F73-BFC5-29E2EFC5AB1A}" destId="{F0E81502-6F3A-453D-BAA3-3BA1C78BB615}" srcOrd="2" destOrd="0" presId="urn:microsoft.com/office/officeart/2005/8/layout/process4"/>
    <dgm:cxn modelId="{CD6A622B-BE07-4D45-AF76-EDCF78743B8A}" type="presParOf" srcId="{F0E81502-6F3A-453D-BAA3-3BA1C78BB615}" destId="{1E13259A-C768-4A81-A1FD-69F2891A470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19079-AF51-4DFB-BB96-B7CAABBE7590}" type="doc">
      <dgm:prSet loTypeId="urn:microsoft.com/office/officeart/2011/layout/CircleProcess" loCatId="process" qsTypeId="urn:microsoft.com/office/officeart/2005/8/quickstyle/simple1" qsCatId="simple" csTypeId="urn:microsoft.com/office/officeart/2005/8/colors/colorful3" csCatId="colorful" phldr="1"/>
      <dgm:spPr/>
      <dgm:t>
        <a:bodyPr/>
        <a:lstStyle/>
        <a:p>
          <a:endParaRPr lang="en-IN"/>
        </a:p>
      </dgm:t>
    </dgm:pt>
    <dgm:pt modelId="{855902B4-A890-4FEE-98EA-B84581533493}">
      <dgm:prSet phldrT="[Text]"/>
      <dgm:spPr/>
      <dgm:t>
        <a:bodyPr/>
        <a:lstStyle/>
        <a:p>
          <a:r>
            <a:rPr lang="en-IN">
              <a:solidFill>
                <a:schemeClr val="bg1"/>
              </a:solidFill>
            </a:rPr>
            <a:t>Data Cleaning</a:t>
          </a:r>
          <a:endParaRPr lang="en-IN" dirty="0">
            <a:solidFill>
              <a:schemeClr val="bg1"/>
            </a:solidFill>
          </a:endParaRPr>
        </a:p>
      </dgm:t>
    </dgm:pt>
    <dgm:pt modelId="{8EA3457D-6D84-4558-9489-8B0BC4914B09}" type="parTrans" cxnId="{262AD06F-9CE4-4D55-BBB3-21EE2579077D}">
      <dgm:prSet/>
      <dgm:spPr/>
      <dgm:t>
        <a:bodyPr/>
        <a:lstStyle/>
        <a:p>
          <a:endParaRPr lang="en-IN"/>
        </a:p>
      </dgm:t>
    </dgm:pt>
    <dgm:pt modelId="{E686F763-D49B-4AFA-996F-2F28C07C4408}" type="sibTrans" cxnId="{262AD06F-9CE4-4D55-BBB3-21EE2579077D}">
      <dgm:prSet/>
      <dgm:spPr/>
      <dgm:t>
        <a:bodyPr/>
        <a:lstStyle/>
        <a:p>
          <a:endParaRPr lang="en-IN"/>
        </a:p>
      </dgm:t>
    </dgm:pt>
    <dgm:pt modelId="{12016090-E1B3-4790-B0EB-3E01C6DE450C}">
      <dgm:prSet phldrT="[Text]"/>
      <dgm:spPr/>
      <dgm:t>
        <a:bodyPr/>
        <a:lstStyle/>
        <a:p>
          <a:r>
            <a:rPr lang="en-IN">
              <a:solidFill>
                <a:schemeClr val="bg1"/>
              </a:solidFill>
            </a:rPr>
            <a:t>Bivariate Analysis</a:t>
          </a:r>
          <a:endParaRPr lang="en-IN" dirty="0">
            <a:solidFill>
              <a:schemeClr val="bg1"/>
            </a:solidFill>
          </a:endParaRPr>
        </a:p>
      </dgm:t>
    </dgm:pt>
    <dgm:pt modelId="{751160E4-A40C-4F57-B20B-6EF35BAB6B9E}" type="parTrans" cxnId="{B41AB6B1-9752-45AE-A96A-CB89EB5B234B}">
      <dgm:prSet/>
      <dgm:spPr/>
      <dgm:t>
        <a:bodyPr/>
        <a:lstStyle/>
        <a:p>
          <a:endParaRPr lang="en-IN"/>
        </a:p>
      </dgm:t>
    </dgm:pt>
    <dgm:pt modelId="{8C7AFB61-8898-4532-94FE-107BD9E55C67}" type="sibTrans" cxnId="{B41AB6B1-9752-45AE-A96A-CB89EB5B234B}">
      <dgm:prSet/>
      <dgm:spPr/>
      <dgm:t>
        <a:bodyPr/>
        <a:lstStyle/>
        <a:p>
          <a:endParaRPr lang="en-IN"/>
        </a:p>
      </dgm:t>
    </dgm:pt>
    <dgm:pt modelId="{8CEB5CE7-BD2D-47C8-9835-DF84E25A3F1E}">
      <dgm:prSet phldrT="[Text]"/>
      <dgm:spPr/>
      <dgm:t>
        <a:bodyPr/>
        <a:lstStyle/>
        <a:p>
          <a:r>
            <a:rPr lang="en-IN">
              <a:solidFill>
                <a:schemeClr val="bg1"/>
              </a:solidFill>
            </a:rPr>
            <a:t>Multivariate Analysis</a:t>
          </a:r>
          <a:endParaRPr lang="en-IN" dirty="0">
            <a:solidFill>
              <a:schemeClr val="bg1"/>
            </a:solidFill>
          </a:endParaRPr>
        </a:p>
      </dgm:t>
    </dgm:pt>
    <dgm:pt modelId="{0962C1D7-536F-4F89-9D65-E62B4AA72172}" type="parTrans" cxnId="{3846F4DE-DDB8-43E6-AC6C-7C86C504CA60}">
      <dgm:prSet/>
      <dgm:spPr/>
      <dgm:t>
        <a:bodyPr/>
        <a:lstStyle/>
        <a:p>
          <a:endParaRPr lang="en-IN"/>
        </a:p>
      </dgm:t>
    </dgm:pt>
    <dgm:pt modelId="{22B01881-C891-4A2D-BEAC-C91876B36754}" type="sibTrans" cxnId="{3846F4DE-DDB8-43E6-AC6C-7C86C504CA60}">
      <dgm:prSet/>
      <dgm:spPr/>
      <dgm:t>
        <a:bodyPr/>
        <a:lstStyle/>
        <a:p>
          <a:endParaRPr lang="en-IN"/>
        </a:p>
      </dgm:t>
    </dgm:pt>
    <dgm:pt modelId="{8542854D-5BE3-48CA-850F-82B3CDC26A9D}">
      <dgm:prSet phldrT="[Text]"/>
      <dgm:spPr/>
      <dgm:t>
        <a:bodyPr/>
        <a:lstStyle/>
        <a:p>
          <a:r>
            <a:rPr lang="en-IN">
              <a:solidFill>
                <a:schemeClr val="bg1"/>
              </a:solidFill>
            </a:rPr>
            <a:t>Derived Column</a:t>
          </a:r>
          <a:endParaRPr lang="en-IN" dirty="0">
            <a:solidFill>
              <a:schemeClr val="bg1"/>
            </a:solidFill>
          </a:endParaRPr>
        </a:p>
      </dgm:t>
    </dgm:pt>
    <dgm:pt modelId="{46FA145F-745B-43BD-B62F-62D6A3DE9BDE}" type="parTrans" cxnId="{89B38343-9E5A-4B58-B7AE-CD1A524C4917}">
      <dgm:prSet/>
      <dgm:spPr/>
      <dgm:t>
        <a:bodyPr/>
        <a:lstStyle/>
        <a:p>
          <a:endParaRPr lang="en-IN"/>
        </a:p>
      </dgm:t>
    </dgm:pt>
    <dgm:pt modelId="{DA16D624-0092-4483-B705-DB9C208CB23F}" type="sibTrans" cxnId="{89B38343-9E5A-4B58-B7AE-CD1A524C4917}">
      <dgm:prSet/>
      <dgm:spPr/>
      <dgm:t>
        <a:bodyPr/>
        <a:lstStyle/>
        <a:p>
          <a:endParaRPr lang="en-IN"/>
        </a:p>
      </dgm:t>
    </dgm:pt>
    <dgm:pt modelId="{11C1842C-514A-4B1C-BF4B-E9638F2FDB87}">
      <dgm:prSet phldrT="[Text]"/>
      <dgm:spPr/>
      <dgm:t>
        <a:bodyPr/>
        <a:lstStyle/>
        <a:p>
          <a:r>
            <a:rPr lang="en-IN">
              <a:solidFill>
                <a:schemeClr val="bg1"/>
              </a:solidFill>
            </a:rPr>
            <a:t>Univariate Analysis</a:t>
          </a:r>
          <a:endParaRPr lang="en-IN" dirty="0">
            <a:solidFill>
              <a:schemeClr val="bg1"/>
            </a:solidFill>
          </a:endParaRPr>
        </a:p>
      </dgm:t>
    </dgm:pt>
    <dgm:pt modelId="{CD16062D-7C21-4A24-BCC4-CF40E4F507E3}" type="parTrans" cxnId="{8DAE7DB8-1079-4970-8285-343E3B813043}">
      <dgm:prSet/>
      <dgm:spPr/>
      <dgm:t>
        <a:bodyPr/>
        <a:lstStyle/>
        <a:p>
          <a:endParaRPr lang="en-IN"/>
        </a:p>
      </dgm:t>
    </dgm:pt>
    <dgm:pt modelId="{DD874196-5029-4375-A3C3-EEF6EBAC05AE}" type="sibTrans" cxnId="{8DAE7DB8-1079-4970-8285-343E3B813043}">
      <dgm:prSet/>
      <dgm:spPr/>
      <dgm:t>
        <a:bodyPr/>
        <a:lstStyle/>
        <a:p>
          <a:endParaRPr lang="en-IN"/>
        </a:p>
      </dgm:t>
    </dgm:pt>
    <dgm:pt modelId="{EE661AA8-420A-488C-B2E9-C796671A5ADC}">
      <dgm:prSet phldrT="[Text]"/>
      <dgm:spPr/>
      <dgm:t>
        <a:bodyPr/>
        <a:lstStyle/>
        <a:p>
          <a:r>
            <a:rPr lang="en-IN">
              <a:solidFill>
                <a:schemeClr val="bg1"/>
              </a:solidFill>
            </a:rPr>
            <a:t>Conclusion</a:t>
          </a:r>
          <a:endParaRPr lang="en-IN" dirty="0">
            <a:solidFill>
              <a:schemeClr val="bg1"/>
            </a:solidFill>
          </a:endParaRPr>
        </a:p>
      </dgm:t>
    </dgm:pt>
    <dgm:pt modelId="{3881B166-6FA6-4663-BA8B-005EA6570E89}" type="parTrans" cxnId="{E695FDBF-CC4C-488E-A5FB-1D65F70B8B23}">
      <dgm:prSet/>
      <dgm:spPr/>
      <dgm:t>
        <a:bodyPr/>
        <a:lstStyle/>
        <a:p>
          <a:endParaRPr lang="en-IN"/>
        </a:p>
      </dgm:t>
    </dgm:pt>
    <dgm:pt modelId="{119DB4AD-67AB-4A46-94DD-62C49E150919}" type="sibTrans" cxnId="{E695FDBF-CC4C-488E-A5FB-1D65F70B8B23}">
      <dgm:prSet/>
      <dgm:spPr/>
      <dgm:t>
        <a:bodyPr/>
        <a:lstStyle/>
        <a:p>
          <a:endParaRPr lang="en-IN"/>
        </a:p>
      </dgm:t>
    </dgm:pt>
    <dgm:pt modelId="{CE145732-704E-4EA2-9111-0EDB99AA5559}" type="pres">
      <dgm:prSet presAssocID="{4AE19079-AF51-4DFB-BB96-B7CAABBE7590}" presName="Name0" presStyleCnt="0">
        <dgm:presLayoutVars>
          <dgm:chMax val="11"/>
          <dgm:chPref val="11"/>
          <dgm:dir/>
          <dgm:resizeHandles/>
        </dgm:presLayoutVars>
      </dgm:prSet>
      <dgm:spPr/>
    </dgm:pt>
    <dgm:pt modelId="{28328E73-56A6-4525-BD01-217636B2E63E}" type="pres">
      <dgm:prSet presAssocID="{EE661AA8-420A-488C-B2E9-C796671A5ADC}" presName="Accent6" presStyleCnt="0"/>
      <dgm:spPr/>
    </dgm:pt>
    <dgm:pt modelId="{D128514F-CBC8-4EA3-A5DA-83E6A5AD962C}" type="pres">
      <dgm:prSet presAssocID="{EE661AA8-420A-488C-B2E9-C796671A5ADC}" presName="Accent" presStyleLbl="node1" presStyleIdx="0" presStyleCnt="6"/>
      <dgm:spPr/>
    </dgm:pt>
    <dgm:pt modelId="{630EFCE4-617D-4C41-AAF6-2B3096DF3D83}" type="pres">
      <dgm:prSet presAssocID="{EE661AA8-420A-488C-B2E9-C796671A5ADC}" presName="ParentBackground6" presStyleCnt="0"/>
      <dgm:spPr/>
    </dgm:pt>
    <dgm:pt modelId="{FEED074D-CC96-4AA6-B39D-3E3540BD24AC}" type="pres">
      <dgm:prSet presAssocID="{EE661AA8-420A-488C-B2E9-C796671A5ADC}" presName="ParentBackground" presStyleLbl="fgAcc1" presStyleIdx="0" presStyleCnt="6"/>
      <dgm:spPr/>
    </dgm:pt>
    <dgm:pt modelId="{1F804BB3-F7CD-4220-819F-8B96DBCE7F04}" type="pres">
      <dgm:prSet presAssocID="{EE661AA8-420A-488C-B2E9-C796671A5ADC}" presName="Parent6" presStyleLbl="revTx" presStyleIdx="0" presStyleCnt="0">
        <dgm:presLayoutVars>
          <dgm:chMax val="1"/>
          <dgm:chPref val="1"/>
          <dgm:bulletEnabled val="1"/>
        </dgm:presLayoutVars>
      </dgm:prSet>
      <dgm:spPr/>
    </dgm:pt>
    <dgm:pt modelId="{54C01097-E867-43D8-AE7C-D1F4E1E28300}" type="pres">
      <dgm:prSet presAssocID="{8CEB5CE7-BD2D-47C8-9835-DF84E25A3F1E}" presName="Accent5" presStyleCnt="0"/>
      <dgm:spPr/>
    </dgm:pt>
    <dgm:pt modelId="{B4F12FE9-4601-4388-A387-0DBA645FB78F}" type="pres">
      <dgm:prSet presAssocID="{8CEB5CE7-BD2D-47C8-9835-DF84E25A3F1E}" presName="Accent" presStyleLbl="node1" presStyleIdx="1" presStyleCnt="6"/>
      <dgm:spPr/>
    </dgm:pt>
    <dgm:pt modelId="{4BF151F9-E341-477D-B2E9-4FB30ADEF48B}" type="pres">
      <dgm:prSet presAssocID="{8CEB5CE7-BD2D-47C8-9835-DF84E25A3F1E}" presName="ParentBackground5" presStyleCnt="0"/>
      <dgm:spPr/>
    </dgm:pt>
    <dgm:pt modelId="{6744046F-C3C1-4256-819D-1F999901ACCB}" type="pres">
      <dgm:prSet presAssocID="{8CEB5CE7-BD2D-47C8-9835-DF84E25A3F1E}" presName="ParentBackground" presStyleLbl="fgAcc1" presStyleIdx="1" presStyleCnt="6"/>
      <dgm:spPr/>
    </dgm:pt>
    <dgm:pt modelId="{C3EF1A93-C229-4165-836D-9497659E3CE7}" type="pres">
      <dgm:prSet presAssocID="{8CEB5CE7-BD2D-47C8-9835-DF84E25A3F1E}" presName="Parent5" presStyleLbl="revTx" presStyleIdx="0" presStyleCnt="0">
        <dgm:presLayoutVars>
          <dgm:chMax val="1"/>
          <dgm:chPref val="1"/>
          <dgm:bulletEnabled val="1"/>
        </dgm:presLayoutVars>
      </dgm:prSet>
      <dgm:spPr/>
    </dgm:pt>
    <dgm:pt modelId="{AE9F73EA-F0BA-4D41-9605-441D765B175B}" type="pres">
      <dgm:prSet presAssocID="{12016090-E1B3-4790-B0EB-3E01C6DE450C}" presName="Accent4" presStyleCnt="0"/>
      <dgm:spPr/>
    </dgm:pt>
    <dgm:pt modelId="{A538F81D-E93D-4EC1-8AF7-2F5E1CAE4F2E}" type="pres">
      <dgm:prSet presAssocID="{12016090-E1B3-4790-B0EB-3E01C6DE450C}" presName="Accent" presStyleLbl="node1" presStyleIdx="2" presStyleCnt="6"/>
      <dgm:spPr/>
    </dgm:pt>
    <dgm:pt modelId="{34F0621E-9D83-432F-AC48-2697E91B438F}" type="pres">
      <dgm:prSet presAssocID="{12016090-E1B3-4790-B0EB-3E01C6DE450C}" presName="ParentBackground4" presStyleCnt="0"/>
      <dgm:spPr/>
    </dgm:pt>
    <dgm:pt modelId="{8FAAA30D-E33E-4844-8F6A-41B29F3A52E0}" type="pres">
      <dgm:prSet presAssocID="{12016090-E1B3-4790-B0EB-3E01C6DE450C}" presName="ParentBackground" presStyleLbl="fgAcc1" presStyleIdx="2" presStyleCnt="6"/>
      <dgm:spPr/>
    </dgm:pt>
    <dgm:pt modelId="{2F882B8F-2DA1-41C3-A11A-31BCB19F080F}" type="pres">
      <dgm:prSet presAssocID="{12016090-E1B3-4790-B0EB-3E01C6DE450C}" presName="Parent4" presStyleLbl="revTx" presStyleIdx="0" presStyleCnt="0">
        <dgm:presLayoutVars>
          <dgm:chMax val="1"/>
          <dgm:chPref val="1"/>
          <dgm:bulletEnabled val="1"/>
        </dgm:presLayoutVars>
      </dgm:prSet>
      <dgm:spPr/>
    </dgm:pt>
    <dgm:pt modelId="{CD677F27-CBEC-4E87-893E-46BB1D3BDAE4}" type="pres">
      <dgm:prSet presAssocID="{11C1842C-514A-4B1C-BF4B-E9638F2FDB87}" presName="Accent3" presStyleCnt="0"/>
      <dgm:spPr/>
    </dgm:pt>
    <dgm:pt modelId="{5138575A-4897-46A9-9CFE-4367872C1DAB}" type="pres">
      <dgm:prSet presAssocID="{11C1842C-514A-4B1C-BF4B-E9638F2FDB87}" presName="Accent" presStyleLbl="node1" presStyleIdx="3" presStyleCnt="6"/>
      <dgm:spPr/>
    </dgm:pt>
    <dgm:pt modelId="{B6578DEE-2B9A-4718-964F-B9BE7D41DDE3}" type="pres">
      <dgm:prSet presAssocID="{11C1842C-514A-4B1C-BF4B-E9638F2FDB87}" presName="ParentBackground3" presStyleCnt="0"/>
      <dgm:spPr/>
    </dgm:pt>
    <dgm:pt modelId="{1D497646-587E-48DA-80D7-A17677444E77}" type="pres">
      <dgm:prSet presAssocID="{11C1842C-514A-4B1C-BF4B-E9638F2FDB87}" presName="ParentBackground" presStyleLbl="fgAcc1" presStyleIdx="3" presStyleCnt="6"/>
      <dgm:spPr/>
    </dgm:pt>
    <dgm:pt modelId="{E42940FD-5915-48E8-930E-03557EFC07D1}" type="pres">
      <dgm:prSet presAssocID="{11C1842C-514A-4B1C-BF4B-E9638F2FDB87}" presName="Parent3" presStyleLbl="revTx" presStyleIdx="0" presStyleCnt="0">
        <dgm:presLayoutVars>
          <dgm:chMax val="1"/>
          <dgm:chPref val="1"/>
          <dgm:bulletEnabled val="1"/>
        </dgm:presLayoutVars>
      </dgm:prSet>
      <dgm:spPr/>
    </dgm:pt>
    <dgm:pt modelId="{B640BAC2-06AB-43D8-8C2D-5044D51805C7}" type="pres">
      <dgm:prSet presAssocID="{8542854D-5BE3-48CA-850F-82B3CDC26A9D}" presName="Accent2" presStyleCnt="0"/>
      <dgm:spPr/>
    </dgm:pt>
    <dgm:pt modelId="{9891B8D6-6B34-49DF-B06D-3E67934069AA}" type="pres">
      <dgm:prSet presAssocID="{8542854D-5BE3-48CA-850F-82B3CDC26A9D}" presName="Accent" presStyleLbl="node1" presStyleIdx="4" presStyleCnt="6"/>
      <dgm:spPr/>
    </dgm:pt>
    <dgm:pt modelId="{F1C9DF4C-7A50-40BF-8C66-729239C113EE}" type="pres">
      <dgm:prSet presAssocID="{8542854D-5BE3-48CA-850F-82B3CDC26A9D}" presName="ParentBackground2" presStyleCnt="0"/>
      <dgm:spPr/>
    </dgm:pt>
    <dgm:pt modelId="{3F6E7B7E-9DFC-40C2-A652-28644D50924D}" type="pres">
      <dgm:prSet presAssocID="{8542854D-5BE3-48CA-850F-82B3CDC26A9D}" presName="ParentBackground" presStyleLbl="fgAcc1" presStyleIdx="4" presStyleCnt="6"/>
      <dgm:spPr/>
    </dgm:pt>
    <dgm:pt modelId="{4CC321A2-C24C-443F-A6D3-7024AFC733A1}" type="pres">
      <dgm:prSet presAssocID="{8542854D-5BE3-48CA-850F-82B3CDC26A9D}" presName="Parent2" presStyleLbl="revTx" presStyleIdx="0" presStyleCnt="0">
        <dgm:presLayoutVars>
          <dgm:chMax val="1"/>
          <dgm:chPref val="1"/>
          <dgm:bulletEnabled val="1"/>
        </dgm:presLayoutVars>
      </dgm:prSet>
      <dgm:spPr/>
    </dgm:pt>
    <dgm:pt modelId="{5FC6B7A9-E9E6-4C49-A2B6-CBDA1238BE78}" type="pres">
      <dgm:prSet presAssocID="{855902B4-A890-4FEE-98EA-B84581533493}" presName="Accent1" presStyleCnt="0"/>
      <dgm:spPr/>
    </dgm:pt>
    <dgm:pt modelId="{A3F70CD7-E31C-4A58-847B-C80FD56286B1}" type="pres">
      <dgm:prSet presAssocID="{855902B4-A890-4FEE-98EA-B84581533493}" presName="Accent" presStyleLbl="node1" presStyleIdx="5" presStyleCnt="6"/>
      <dgm:spPr/>
    </dgm:pt>
    <dgm:pt modelId="{7DAAEE75-E143-4C95-84ED-5F6E91CE2748}" type="pres">
      <dgm:prSet presAssocID="{855902B4-A890-4FEE-98EA-B84581533493}" presName="ParentBackground1" presStyleCnt="0"/>
      <dgm:spPr/>
    </dgm:pt>
    <dgm:pt modelId="{BB6FAC57-8DB7-46EA-B391-47DA4396246A}" type="pres">
      <dgm:prSet presAssocID="{855902B4-A890-4FEE-98EA-B84581533493}" presName="ParentBackground" presStyleLbl="fgAcc1" presStyleIdx="5" presStyleCnt="6"/>
      <dgm:spPr/>
    </dgm:pt>
    <dgm:pt modelId="{5B2829D7-E04F-4706-921F-C198D89156EF}" type="pres">
      <dgm:prSet presAssocID="{855902B4-A890-4FEE-98EA-B84581533493}" presName="Parent1" presStyleLbl="revTx" presStyleIdx="0" presStyleCnt="0">
        <dgm:presLayoutVars>
          <dgm:chMax val="1"/>
          <dgm:chPref val="1"/>
          <dgm:bulletEnabled val="1"/>
        </dgm:presLayoutVars>
      </dgm:prSet>
      <dgm:spPr/>
    </dgm:pt>
  </dgm:ptLst>
  <dgm:cxnLst>
    <dgm:cxn modelId="{07C08401-2C05-4569-B8E1-1BE294C114B8}" type="presOf" srcId="{8542854D-5BE3-48CA-850F-82B3CDC26A9D}" destId="{4CC321A2-C24C-443F-A6D3-7024AFC733A1}" srcOrd="1" destOrd="0" presId="urn:microsoft.com/office/officeart/2011/layout/CircleProcess"/>
    <dgm:cxn modelId="{ED39E11B-FD6E-48E0-9371-10B9205D9FF1}" type="presOf" srcId="{11C1842C-514A-4B1C-BF4B-E9638F2FDB87}" destId="{1D497646-587E-48DA-80D7-A17677444E77}" srcOrd="0" destOrd="0" presId="urn:microsoft.com/office/officeart/2011/layout/CircleProcess"/>
    <dgm:cxn modelId="{C324323D-B2E4-42C1-A828-E8C5551F3ACF}" type="presOf" srcId="{8CEB5CE7-BD2D-47C8-9835-DF84E25A3F1E}" destId="{6744046F-C3C1-4256-819D-1F999901ACCB}" srcOrd="0" destOrd="0" presId="urn:microsoft.com/office/officeart/2011/layout/CircleProcess"/>
    <dgm:cxn modelId="{89B38343-9E5A-4B58-B7AE-CD1A524C4917}" srcId="{4AE19079-AF51-4DFB-BB96-B7CAABBE7590}" destId="{8542854D-5BE3-48CA-850F-82B3CDC26A9D}" srcOrd="1" destOrd="0" parTransId="{46FA145F-745B-43BD-B62F-62D6A3DE9BDE}" sibTransId="{DA16D624-0092-4483-B705-DB9C208CB23F}"/>
    <dgm:cxn modelId="{4690A267-5B00-4115-BC55-1664E2E7FF7F}" type="presOf" srcId="{12016090-E1B3-4790-B0EB-3E01C6DE450C}" destId="{2F882B8F-2DA1-41C3-A11A-31BCB19F080F}" srcOrd="1" destOrd="0" presId="urn:microsoft.com/office/officeart/2011/layout/CircleProcess"/>
    <dgm:cxn modelId="{262AD06F-9CE4-4D55-BBB3-21EE2579077D}" srcId="{4AE19079-AF51-4DFB-BB96-B7CAABBE7590}" destId="{855902B4-A890-4FEE-98EA-B84581533493}" srcOrd="0" destOrd="0" parTransId="{8EA3457D-6D84-4558-9489-8B0BC4914B09}" sibTransId="{E686F763-D49B-4AFA-996F-2F28C07C4408}"/>
    <dgm:cxn modelId="{E3FCE872-D337-4E8C-AB24-116D3F5C7961}" type="presOf" srcId="{8542854D-5BE3-48CA-850F-82B3CDC26A9D}" destId="{3F6E7B7E-9DFC-40C2-A652-28644D50924D}" srcOrd="0" destOrd="0" presId="urn:microsoft.com/office/officeart/2011/layout/CircleProcess"/>
    <dgm:cxn modelId="{105E1189-5C5B-4637-A808-331CD76F8301}" type="presOf" srcId="{12016090-E1B3-4790-B0EB-3E01C6DE450C}" destId="{8FAAA30D-E33E-4844-8F6A-41B29F3A52E0}" srcOrd="0" destOrd="0" presId="urn:microsoft.com/office/officeart/2011/layout/CircleProcess"/>
    <dgm:cxn modelId="{B41AB6B1-9752-45AE-A96A-CB89EB5B234B}" srcId="{4AE19079-AF51-4DFB-BB96-B7CAABBE7590}" destId="{12016090-E1B3-4790-B0EB-3E01C6DE450C}" srcOrd="3" destOrd="0" parTransId="{751160E4-A40C-4F57-B20B-6EF35BAB6B9E}" sibTransId="{8C7AFB61-8898-4532-94FE-107BD9E55C67}"/>
    <dgm:cxn modelId="{8DAE7DB8-1079-4970-8285-343E3B813043}" srcId="{4AE19079-AF51-4DFB-BB96-B7CAABBE7590}" destId="{11C1842C-514A-4B1C-BF4B-E9638F2FDB87}" srcOrd="2" destOrd="0" parTransId="{CD16062D-7C21-4A24-BCC4-CF40E4F507E3}" sibTransId="{DD874196-5029-4375-A3C3-EEF6EBAC05AE}"/>
    <dgm:cxn modelId="{E695FDBF-CC4C-488E-A5FB-1D65F70B8B23}" srcId="{4AE19079-AF51-4DFB-BB96-B7CAABBE7590}" destId="{EE661AA8-420A-488C-B2E9-C796671A5ADC}" srcOrd="5" destOrd="0" parTransId="{3881B166-6FA6-4663-BA8B-005EA6570E89}" sibTransId="{119DB4AD-67AB-4A46-94DD-62C49E150919}"/>
    <dgm:cxn modelId="{BF0C60C0-C178-483D-8E52-9557BE5784B7}" type="presOf" srcId="{8CEB5CE7-BD2D-47C8-9835-DF84E25A3F1E}" destId="{C3EF1A93-C229-4165-836D-9497659E3CE7}" srcOrd="1" destOrd="0" presId="urn:microsoft.com/office/officeart/2011/layout/CircleProcess"/>
    <dgm:cxn modelId="{163AA7C5-A04D-48B0-B207-1BE9C6B5E7CF}" type="presOf" srcId="{855902B4-A890-4FEE-98EA-B84581533493}" destId="{BB6FAC57-8DB7-46EA-B391-47DA4396246A}" srcOrd="0" destOrd="0" presId="urn:microsoft.com/office/officeart/2011/layout/CircleProcess"/>
    <dgm:cxn modelId="{B661EAC6-4C19-4AE3-9252-B75BE74F1E13}" type="presOf" srcId="{EE661AA8-420A-488C-B2E9-C796671A5ADC}" destId="{FEED074D-CC96-4AA6-B39D-3E3540BD24AC}" srcOrd="0" destOrd="0" presId="urn:microsoft.com/office/officeart/2011/layout/CircleProcess"/>
    <dgm:cxn modelId="{FAC79ACB-B6C1-4CAA-9B96-9E5D9448C29A}" type="presOf" srcId="{11C1842C-514A-4B1C-BF4B-E9638F2FDB87}" destId="{E42940FD-5915-48E8-930E-03557EFC07D1}" srcOrd="1" destOrd="0" presId="urn:microsoft.com/office/officeart/2011/layout/CircleProcess"/>
    <dgm:cxn modelId="{1B3727D9-2F25-470D-B45C-D9E9F299DEAA}" type="presOf" srcId="{855902B4-A890-4FEE-98EA-B84581533493}" destId="{5B2829D7-E04F-4706-921F-C198D89156EF}" srcOrd="1" destOrd="0" presId="urn:microsoft.com/office/officeart/2011/layout/CircleProcess"/>
    <dgm:cxn modelId="{3846F4DE-DDB8-43E6-AC6C-7C86C504CA60}" srcId="{4AE19079-AF51-4DFB-BB96-B7CAABBE7590}" destId="{8CEB5CE7-BD2D-47C8-9835-DF84E25A3F1E}" srcOrd="4" destOrd="0" parTransId="{0962C1D7-536F-4F89-9D65-E62B4AA72172}" sibTransId="{22B01881-C891-4A2D-BEAC-C91876B36754}"/>
    <dgm:cxn modelId="{8C0FB5E0-D20C-483C-AC14-0839A7F1614F}" type="presOf" srcId="{4AE19079-AF51-4DFB-BB96-B7CAABBE7590}" destId="{CE145732-704E-4EA2-9111-0EDB99AA5559}" srcOrd="0" destOrd="0" presId="urn:microsoft.com/office/officeart/2011/layout/CircleProcess"/>
    <dgm:cxn modelId="{F0A8FEE9-7FD0-4229-94D8-1FFF231150A8}" type="presOf" srcId="{EE661AA8-420A-488C-B2E9-C796671A5ADC}" destId="{1F804BB3-F7CD-4220-819F-8B96DBCE7F04}" srcOrd="1" destOrd="0" presId="urn:microsoft.com/office/officeart/2011/layout/CircleProcess"/>
    <dgm:cxn modelId="{B8E8EB76-8C7E-4960-9E68-6C5B50022A25}" type="presParOf" srcId="{CE145732-704E-4EA2-9111-0EDB99AA5559}" destId="{28328E73-56A6-4525-BD01-217636B2E63E}" srcOrd="0" destOrd="0" presId="urn:microsoft.com/office/officeart/2011/layout/CircleProcess"/>
    <dgm:cxn modelId="{4EE2ABAA-B903-4CC2-91B3-C6AED8E57057}" type="presParOf" srcId="{28328E73-56A6-4525-BD01-217636B2E63E}" destId="{D128514F-CBC8-4EA3-A5DA-83E6A5AD962C}" srcOrd="0" destOrd="0" presId="urn:microsoft.com/office/officeart/2011/layout/CircleProcess"/>
    <dgm:cxn modelId="{11179C41-7328-4B80-9A81-D2A93628B1DA}" type="presParOf" srcId="{CE145732-704E-4EA2-9111-0EDB99AA5559}" destId="{630EFCE4-617D-4C41-AAF6-2B3096DF3D83}" srcOrd="1" destOrd="0" presId="urn:microsoft.com/office/officeart/2011/layout/CircleProcess"/>
    <dgm:cxn modelId="{20501E13-152B-49A2-BF75-FDCD46B7EB65}" type="presParOf" srcId="{630EFCE4-617D-4C41-AAF6-2B3096DF3D83}" destId="{FEED074D-CC96-4AA6-B39D-3E3540BD24AC}" srcOrd="0" destOrd="0" presId="urn:microsoft.com/office/officeart/2011/layout/CircleProcess"/>
    <dgm:cxn modelId="{E49DE20B-7238-4EA8-8AC8-EB9EC6B7FA6E}" type="presParOf" srcId="{CE145732-704E-4EA2-9111-0EDB99AA5559}" destId="{1F804BB3-F7CD-4220-819F-8B96DBCE7F04}" srcOrd="2" destOrd="0" presId="urn:microsoft.com/office/officeart/2011/layout/CircleProcess"/>
    <dgm:cxn modelId="{6DC46117-DA05-41BC-8132-F44BB0E237D1}" type="presParOf" srcId="{CE145732-704E-4EA2-9111-0EDB99AA5559}" destId="{54C01097-E867-43D8-AE7C-D1F4E1E28300}" srcOrd="3" destOrd="0" presId="urn:microsoft.com/office/officeart/2011/layout/CircleProcess"/>
    <dgm:cxn modelId="{6A4E4CF1-3BF5-44BE-9337-6876FD4FF819}" type="presParOf" srcId="{54C01097-E867-43D8-AE7C-D1F4E1E28300}" destId="{B4F12FE9-4601-4388-A387-0DBA645FB78F}" srcOrd="0" destOrd="0" presId="urn:microsoft.com/office/officeart/2011/layout/CircleProcess"/>
    <dgm:cxn modelId="{232CD6C7-642C-4414-9E72-53BB3117116E}" type="presParOf" srcId="{CE145732-704E-4EA2-9111-0EDB99AA5559}" destId="{4BF151F9-E341-477D-B2E9-4FB30ADEF48B}" srcOrd="4" destOrd="0" presId="urn:microsoft.com/office/officeart/2011/layout/CircleProcess"/>
    <dgm:cxn modelId="{1A41C584-48F9-4F24-91BD-CCB76158BF03}" type="presParOf" srcId="{4BF151F9-E341-477D-B2E9-4FB30ADEF48B}" destId="{6744046F-C3C1-4256-819D-1F999901ACCB}" srcOrd="0" destOrd="0" presId="urn:microsoft.com/office/officeart/2011/layout/CircleProcess"/>
    <dgm:cxn modelId="{1CE7F068-B9EE-4DBF-9C30-722D9844EB08}" type="presParOf" srcId="{CE145732-704E-4EA2-9111-0EDB99AA5559}" destId="{C3EF1A93-C229-4165-836D-9497659E3CE7}" srcOrd="5" destOrd="0" presId="urn:microsoft.com/office/officeart/2011/layout/CircleProcess"/>
    <dgm:cxn modelId="{6A81BE56-5300-4A88-8DB8-7F71CD6AA65A}" type="presParOf" srcId="{CE145732-704E-4EA2-9111-0EDB99AA5559}" destId="{AE9F73EA-F0BA-4D41-9605-441D765B175B}" srcOrd="6" destOrd="0" presId="urn:microsoft.com/office/officeart/2011/layout/CircleProcess"/>
    <dgm:cxn modelId="{C07D7ECA-5E36-4815-918A-0DF26BEFBAA5}" type="presParOf" srcId="{AE9F73EA-F0BA-4D41-9605-441D765B175B}" destId="{A538F81D-E93D-4EC1-8AF7-2F5E1CAE4F2E}" srcOrd="0" destOrd="0" presId="urn:microsoft.com/office/officeart/2011/layout/CircleProcess"/>
    <dgm:cxn modelId="{6E651A4E-D8DC-4629-B766-D49F7245052F}" type="presParOf" srcId="{CE145732-704E-4EA2-9111-0EDB99AA5559}" destId="{34F0621E-9D83-432F-AC48-2697E91B438F}" srcOrd="7" destOrd="0" presId="urn:microsoft.com/office/officeart/2011/layout/CircleProcess"/>
    <dgm:cxn modelId="{388531A4-C0C6-41F4-82A7-166FB2FABFA4}" type="presParOf" srcId="{34F0621E-9D83-432F-AC48-2697E91B438F}" destId="{8FAAA30D-E33E-4844-8F6A-41B29F3A52E0}" srcOrd="0" destOrd="0" presId="urn:microsoft.com/office/officeart/2011/layout/CircleProcess"/>
    <dgm:cxn modelId="{328B90B6-A99E-4524-A1A9-1282B2C02161}" type="presParOf" srcId="{CE145732-704E-4EA2-9111-0EDB99AA5559}" destId="{2F882B8F-2DA1-41C3-A11A-31BCB19F080F}" srcOrd="8" destOrd="0" presId="urn:microsoft.com/office/officeart/2011/layout/CircleProcess"/>
    <dgm:cxn modelId="{19BD7EDB-CC65-46F9-AE14-0CA0935542AA}" type="presParOf" srcId="{CE145732-704E-4EA2-9111-0EDB99AA5559}" destId="{CD677F27-CBEC-4E87-893E-46BB1D3BDAE4}" srcOrd="9" destOrd="0" presId="urn:microsoft.com/office/officeart/2011/layout/CircleProcess"/>
    <dgm:cxn modelId="{E550D776-C76E-44A0-9D8C-6B28E453C86C}" type="presParOf" srcId="{CD677F27-CBEC-4E87-893E-46BB1D3BDAE4}" destId="{5138575A-4897-46A9-9CFE-4367872C1DAB}" srcOrd="0" destOrd="0" presId="urn:microsoft.com/office/officeart/2011/layout/CircleProcess"/>
    <dgm:cxn modelId="{4935F37F-8EEF-4097-A6C1-3229FD942855}" type="presParOf" srcId="{CE145732-704E-4EA2-9111-0EDB99AA5559}" destId="{B6578DEE-2B9A-4718-964F-B9BE7D41DDE3}" srcOrd="10" destOrd="0" presId="urn:microsoft.com/office/officeart/2011/layout/CircleProcess"/>
    <dgm:cxn modelId="{6DEBF808-B764-4178-865F-7804E7817CEC}" type="presParOf" srcId="{B6578DEE-2B9A-4718-964F-B9BE7D41DDE3}" destId="{1D497646-587E-48DA-80D7-A17677444E77}" srcOrd="0" destOrd="0" presId="urn:microsoft.com/office/officeart/2011/layout/CircleProcess"/>
    <dgm:cxn modelId="{987DA795-E815-4F60-B623-6E68DB47299E}" type="presParOf" srcId="{CE145732-704E-4EA2-9111-0EDB99AA5559}" destId="{E42940FD-5915-48E8-930E-03557EFC07D1}" srcOrd="11" destOrd="0" presId="urn:microsoft.com/office/officeart/2011/layout/CircleProcess"/>
    <dgm:cxn modelId="{5A7CB142-770A-4C67-BB13-4E5C87694495}" type="presParOf" srcId="{CE145732-704E-4EA2-9111-0EDB99AA5559}" destId="{B640BAC2-06AB-43D8-8C2D-5044D51805C7}" srcOrd="12" destOrd="0" presId="urn:microsoft.com/office/officeart/2011/layout/CircleProcess"/>
    <dgm:cxn modelId="{610569FF-E30D-483E-8A45-8964C3E072C8}" type="presParOf" srcId="{B640BAC2-06AB-43D8-8C2D-5044D51805C7}" destId="{9891B8D6-6B34-49DF-B06D-3E67934069AA}" srcOrd="0" destOrd="0" presId="urn:microsoft.com/office/officeart/2011/layout/CircleProcess"/>
    <dgm:cxn modelId="{C32F0F84-1E92-4DA8-914B-A7858241ECDA}" type="presParOf" srcId="{CE145732-704E-4EA2-9111-0EDB99AA5559}" destId="{F1C9DF4C-7A50-40BF-8C66-729239C113EE}" srcOrd="13" destOrd="0" presId="urn:microsoft.com/office/officeart/2011/layout/CircleProcess"/>
    <dgm:cxn modelId="{ED26C8F0-6101-4CF9-ADE3-0C4A3F969FD4}" type="presParOf" srcId="{F1C9DF4C-7A50-40BF-8C66-729239C113EE}" destId="{3F6E7B7E-9DFC-40C2-A652-28644D50924D}" srcOrd="0" destOrd="0" presId="urn:microsoft.com/office/officeart/2011/layout/CircleProcess"/>
    <dgm:cxn modelId="{56E5CF34-9598-4155-80B6-F1E565175A0D}" type="presParOf" srcId="{CE145732-704E-4EA2-9111-0EDB99AA5559}" destId="{4CC321A2-C24C-443F-A6D3-7024AFC733A1}" srcOrd="14" destOrd="0" presId="urn:microsoft.com/office/officeart/2011/layout/CircleProcess"/>
    <dgm:cxn modelId="{8C97388E-303A-4AB9-B88F-52A47BE1832E}" type="presParOf" srcId="{CE145732-704E-4EA2-9111-0EDB99AA5559}" destId="{5FC6B7A9-E9E6-4C49-A2B6-CBDA1238BE78}" srcOrd="15" destOrd="0" presId="urn:microsoft.com/office/officeart/2011/layout/CircleProcess"/>
    <dgm:cxn modelId="{FF137A87-04F8-4C31-98C7-5B5173BF23A2}" type="presParOf" srcId="{5FC6B7A9-E9E6-4C49-A2B6-CBDA1238BE78}" destId="{A3F70CD7-E31C-4A58-847B-C80FD56286B1}" srcOrd="0" destOrd="0" presId="urn:microsoft.com/office/officeart/2011/layout/CircleProcess"/>
    <dgm:cxn modelId="{D8CDE797-C88C-404A-9275-E7D9292A3197}" type="presParOf" srcId="{CE145732-704E-4EA2-9111-0EDB99AA5559}" destId="{7DAAEE75-E143-4C95-84ED-5F6E91CE2748}" srcOrd="16" destOrd="0" presId="urn:microsoft.com/office/officeart/2011/layout/CircleProcess"/>
    <dgm:cxn modelId="{A965F923-6CC7-4A70-85EB-665BAB58082E}" type="presParOf" srcId="{7DAAEE75-E143-4C95-84ED-5F6E91CE2748}" destId="{BB6FAC57-8DB7-46EA-B391-47DA4396246A}" srcOrd="0" destOrd="0" presId="urn:microsoft.com/office/officeart/2011/layout/CircleProcess"/>
    <dgm:cxn modelId="{CDA029B3-7E28-4199-856A-F262367E24FD}" type="presParOf" srcId="{CE145732-704E-4EA2-9111-0EDB99AA5559}" destId="{5B2829D7-E04F-4706-921F-C198D89156E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B75A3-7060-46DF-8B18-C8B013ACC5AD}">
      <dsp:nvSpPr>
        <dsp:cNvPr id="0" name=""/>
        <dsp:cNvSpPr/>
      </dsp:nvSpPr>
      <dsp:spPr>
        <a:xfrm>
          <a:off x="0" y="2759444"/>
          <a:ext cx="6496050" cy="181049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Problem Statement: Analyze data to identify</a:t>
          </a:r>
        </a:p>
      </dsp:txBody>
      <dsp:txXfrm>
        <a:off x="0" y="2759444"/>
        <a:ext cx="6496050" cy="977666"/>
      </dsp:txXfrm>
    </dsp:sp>
    <dsp:sp modelId="{70B422C3-A329-4948-982B-012868FE92B7}">
      <dsp:nvSpPr>
        <dsp:cNvPr id="0" name=""/>
        <dsp:cNvSpPr/>
      </dsp:nvSpPr>
      <dsp:spPr>
        <a:xfrm>
          <a:off x="0" y="3700901"/>
          <a:ext cx="3248024" cy="832827"/>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i="0" kern="1200" dirty="0"/>
            <a:t>Driving factors behind loan default, i.e. the variables which are strong indicators of default.</a:t>
          </a:r>
          <a:endParaRPr lang="en-US" sz="1500" kern="1200" dirty="0"/>
        </a:p>
      </dsp:txBody>
      <dsp:txXfrm>
        <a:off x="0" y="3700901"/>
        <a:ext cx="3248024" cy="832827"/>
      </dsp:txXfrm>
    </dsp:sp>
    <dsp:sp modelId="{C89AFEE2-6270-486F-8B73-3EC874F1052A}">
      <dsp:nvSpPr>
        <dsp:cNvPr id="0" name=""/>
        <dsp:cNvSpPr/>
      </dsp:nvSpPr>
      <dsp:spPr>
        <a:xfrm>
          <a:off x="3248025" y="3700901"/>
          <a:ext cx="3248024" cy="832827"/>
        </a:xfrm>
        <a:prstGeom prst="rect">
          <a:avLst/>
        </a:prstGeom>
        <a:solidFill>
          <a:schemeClr val="accent2">
            <a:tint val="40000"/>
            <a:alpha val="90000"/>
            <a:hueOff val="1629769"/>
            <a:satOff val="-4713"/>
            <a:lumOff val="-100"/>
            <a:alphaOff val="0"/>
          </a:schemeClr>
        </a:solidFill>
        <a:ln w="9525" cap="rnd" cmpd="sng" algn="ctr">
          <a:solidFill>
            <a:schemeClr val="accent2">
              <a:tint val="40000"/>
              <a:alpha val="90000"/>
              <a:hueOff val="1629769"/>
              <a:satOff val="-4713"/>
              <a:lumOff val="-1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Consumer attributes and loan attributes that influence the tendency of default.</a:t>
          </a:r>
        </a:p>
      </dsp:txBody>
      <dsp:txXfrm>
        <a:off x="3248025" y="3700901"/>
        <a:ext cx="3248024" cy="832827"/>
      </dsp:txXfrm>
    </dsp:sp>
    <dsp:sp modelId="{1E13259A-C768-4A81-A1FD-69F2891A4700}">
      <dsp:nvSpPr>
        <dsp:cNvPr id="0" name=""/>
        <dsp:cNvSpPr/>
      </dsp:nvSpPr>
      <dsp:spPr>
        <a:xfrm rot="10800000">
          <a:off x="0" y="2061"/>
          <a:ext cx="6496050" cy="2784539"/>
        </a:xfrm>
        <a:prstGeom prst="upArrowCallou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About Company : </a:t>
          </a:r>
          <a:r>
            <a:rPr lang="en-US" sz="2000" b="0" i="0" kern="1200"/>
            <a:t>Lending Club is the largest online loan marketplace, facilitating personal loans, business loans, and financing of medical procedures. Borrowers can easily access lower interest rate loans through a fast online interface. </a:t>
          </a:r>
          <a:endParaRPr lang="en-US" sz="2000" kern="1200"/>
        </a:p>
      </dsp:txBody>
      <dsp:txXfrm rot="10800000">
        <a:off x="0" y="2061"/>
        <a:ext cx="6496050" cy="180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8514F-CBC8-4EA3-A5DA-83E6A5AD962C}">
      <dsp:nvSpPr>
        <dsp:cNvPr id="0" name=""/>
        <dsp:cNvSpPr/>
      </dsp:nvSpPr>
      <dsp:spPr>
        <a:xfrm>
          <a:off x="8490580" y="1106180"/>
          <a:ext cx="1565152" cy="1564854"/>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ED074D-CC96-4AA6-B39D-3E3540BD24AC}">
      <dsp:nvSpPr>
        <dsp:cNvPr id="0" name=""/>
        <dsp:cNvSpPr/>
      </dsp:nvSpPr>
      <dsp:spPr>
        <a:xfrm>
          <a:off x="854328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solidFill>
                <a:schemeClr val="bg1"/>
              </a:solidFill>
            </a:rPr>
            <a:t>Conclusion</a:t>
          </a:r>
          <a:endParaRPr lang="en-IN" sz="1300" kern="1200" dirty="0">
            <a:solidFill>
              <a:schemeClr val="bg1"/>
            </a:solidFill>
          </a:endParaRPr>
        </a:p>
      </dsp:txBody>
      <dsp:txXfrm>
        <a:off x="8752101" y="1367035"/>
        <a:ext cx="1043103" cy="1043144"/>
      </dsp:txXfrm>
    </dsp:sp>
    <dsp:sp modelId="{B4F12FE9-4601-4388-A387-0DBA645FB78F}">
      <dsp:nvSpPr>
        <dsp:cNvPr id="0" name=""/>
        <dsp:cNvSpPr/>
      </dsp:nvSpPr>
      <dsp:spPr>
        <a:xfrm rot="2700000">
          <a:off x="6873830" y="1106004"/>
          <a:ext cx="1564931" cy="1564931"/>
        </a:xfrm>
        <a:prstGeom prst="teardrop">
          <a:avLst>
            <a:gd name="adj" fmla="val 100000"/>
          </a:avLst>
        </a:prstGeom>
        <a:solidFill>
          <a:schemeClr val="accent3">
            <a:hueOff val="1313581"/>
            <a:satOff val="-10126"/>
            <a:lumOff val="27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4046F-C3C1-4256-819D-1F999901ACCB}">
      <dsp:nvSpPr>
        <dsp:cNvPr id="0" name=""/>
        <dsp:cNvSpPr/>
      </dsp:nvSpPr>
      <dsp:spPr>
        <a:xfrm>
          <a:off x="692642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1313581"/>
              <a:satOff val="-10126"/>
              <a:lumOff val="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solidFill>
                <a:schemeClr val="bg1"/>
              </a:solidFill>
            </a:rPr>
            <a:t>Multivariate Analysis</a:t>
          </a:r>
          <a:endParaRPr lang="en-IN" sz="1300" kern="1200" dirty="0">
            <a:solidFill>
              <a:schemeClr val="bg1"/>
            </a:solidFill>
          </a:endParaRPr>
        </a:p>
      </dsp:txBody>
      <dsp:txXfrm>
        <a:off x="7135241" y="1367035"/>
        <a:ext cx="1043103" cy="1043144"/>
      </dsp:txXfrm>
    </dsp:sp>
    <dsp:sp modelId="{A538F81D-E93D-4EC1-8AF7-2F5E1CAE4F2E}">
      <dsp:nvSpPr>
        <dsp:cNvPr id="0" name=""/>
        <dsp:cNvSpPr/>
      </dsp:nvSpPr>
      <dsp:spPr>
        <a:xfrm rot="2700000">
          <a:off x="5256970" y="1106004"/>
          <a:ext cx="1564931" cy="1564931"/>
        </a:xfrm>
        <a:prstGeom prst="teardrop">
          <a:avLst>
            <a:gd name="adj" fmla="val 100000"/>
          </a:avLst>
        </a:prstGeom>
        <a:solidFill>
          <a:schemeClr val="accent3">
            <a:hueOff val="2627162"/>
            <a:satOff val="-20253"/>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AA30D-E33E-4844-8F6A-41B29F3A52E0}">
      <dsp:nvSpPr>
        <dsp:cNvPr id="0" name=""/>
        <dsp:cNvSpPr/>
      </dsp:nvSpPr>
      <dsp:spPr>
        <a:xfrm>
          <a:off x="530956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2627162"/>
              <a:satOff val="-20253"/>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solidFill>
                <a:schemeClr val="bg1"/>
              </a:solidFill>
            </a:rPr>
            <a:t>Bivariate Analysis</a:t>
          </a:r>
          <a:endParaRPr lang="en-IN" sz="1300" kern="1200" dirty="0">
            <a:solidFill>
              <a:schemeClr val="bg1"/>
            </a:solidFill>
          </a:endParaRPr>
        </a:p>
      </dsp:txBody>
      <dsp:txXfrm>
        <a:off x="5518382" y="1367035"/>
        <a:ext cx="1043103" cy="1043144"/>
      </dsp:txXfrm>
    </dsp:sp>
    <dsp:sp modelId="{5138575A-4897-46A9-9CFE-4367872C1DAB}">
      <dsp:nvSpPr>
        <dsp:cNvPr id="0" name=""/>
        <dsp:cNvSpPr/>
      </dsp:nvSpPr>
      <dsp:spPr>
        <a:xfrm rot="2700000">
          <a:off x="3640111" y="1106004"/>
          <a:ext cx="1564931" cy="1564931"/>
        </a:xfrm>
        <a:prstGeom prst="teardrop">
          <a:avLst>
            <a:gd name="adj" fmla="val 100000"/>
          </a:avLst>
        </a:prstGeom>
        <a:solidFill>
          <a:schemeClr val="accent3">
            <a:hueOff val="3940743"/>
            <a:satOff val="-30379"/>
            <a:lumOff val="8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497646-587E-48DA-80D7-A17677444E77}">
      <dsp:nvSpPr>
        <dsp:cNvPr id="0" name=""/>
        <dsp:cNvSpPr/>
      </dsp:nvSpPr>
      <dsp:spPr>
        <a:xfrm>
          <a:off x="369270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3940743"/>
              <a:satOff val="-30379"/>
              <a:lumOff val="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solidFill>
                <a:schemeClr val="bg1"/>
              </a:solidFill>
            </a:rPr>
            <a:t>Univariate Analysis</a:t>
          </a:r>
          <a:endParaRPr lang="en-IN" sz="1300" kern="1200" dirty="0">
            <a:solidFill>
              <a:schemeClr val="bg1"/>
            </a:solidFill>
          </a:endParaRPr>
        </a:p>
      </dsp:txBody>
      <dsp:txXfrm>
        <a:off x="3900528" y="1367035"/>
        <a:ext cx="1043103" cy="1043144"/>
      </dsp:txXfrm>
    </dsp:sp>
    <dsp:sp modelId="{9891B8D6-6B34-49DF-B06D-3E67934069AA}">
      <dsp:nvSpPr>
        <dsp:cNvPr id="0" name=""/>
        <dsp:cNvSpPr/>
      </dsp:nvSpPr>
      <dsp:spPr>
        <a:xfrm rot="2700000">
          <a:off x="2023251" y="1106004"/>
          <a:ext cx="1564931" cy="1564931"/>
        </a:xfrm>
        <a:prstGeom prst="teardrop">
          <a:avLst>
            <a:gd name="adj" fmla="val 100000"/>
          </a:avLst>
        </a:prstGeom>
        <a:solidFill>
          <a:schemeClr val="accent3">
            <a:hueOff val="5254324"/>
            <a:satOff val="-40506"/>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E7B7E-9DFC-40C2-A652-28644D50924D}">
      <dsp:nvSpPr>
        <dsp:cNvPr id="0" name=""/>
        <dsp:cNvSpPr/>
      </dsp:nvSpPr>
      <dsp:spPr>
        <a:xfrm>
          <a:off x="2075843" y="1158351"/>
          <a:ext cx="1460742" cy="1460512"/>
        </a:xfrm>
        <a:prstGeom prst="ellipse">
          <a:avLst/>
        </a:prstGeom>
        <a:solidFill>
          <a:schemeClr val="lt1">
            <a:alpha val="90000"/>
            <a:hueOff val="0"/>
            <a:satOff val="0"/>
            <a:lumOff val="0"/>
            <a:alphaOff val="0"/>
          </a:schemeClr>
        </a:solidFill>
        <a:ln w="19050" cap="rnd" cmpd="sng" algn="ctr">
          <a:solidFill>
            <a:schemeClr val="accent3">
              <a:hueOff val="5254324"/>
              <a:satOff val="-40506"/>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solidFill>
                <a:schemeClr val="bg1"/>
              </a:solidFill>
            </a:rPr>
            <a:t>Derived Column</a:t>
          </a:r>
          <a:endParaRPr lang="en-IN" sz="1300" kern="1200" dirty="0">
            <a:solidFill>
              <a:schemeClr val="bg1"/>
            </a:solidFill>
          </a:endParaRPr>
        </a:p>
      </dsp:txBody>
      <dsp:txXfrm>
        <a:off x="2283668" y="1367035"/>
        <a:ext cx="1043103" cy="1043144"/>
      </dsp:txXfrm>
    </dsp:sp>
    <dsp:sp modelId="{A3F70CD7-E31C-4A58-847B-C80FD56286B1}">
      <dsp:nvSpPr>
        <dsp:cNvPr id="0" name=""/>
        <dsp:cNvSpPr/>
      </dsp:nvSpPr>
      <dsp:spPr>
        <a:xfrm rot="2700000">
          <a:off x="406391" y="1106004"/>
          <a:ext cx="1564931" cy="1564931"/>
        </a:xfrm>
        <a:prstGeom prst="teardrop">
          <a:avLst>
            <a:gd name="adj" fmla="val 100000"/>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6FAC57-8DB7-46EA-B391-47DA4396246A}">
      <dsp:nvSpPr>
        <dsp:cNvPr id="0" name=""/>
        <dsp:cNvSpPr/>
      </dsp:nvSpPr>
      <dsp:spPr>
        <a:xfrm>
          <a:off x="457989" y="1158351"/>
          <a:ext cx="1460742" cy="1460512"/>
        </a:xfrm>
        <a:prstGeom prst="ellipse">
          <a:avLst/>
        </a:prstGeom>
        <a:solidFill>
          <a:schemeClr val="lt1">
            <a:alpha val="90000"/>
            <a:hueOff val="0"/>
            <a:satOff val="0"/>
            <a:lumOff val="0"/>
            <a:alphaOff val="0"/>
          </a:schemeClr>
        </a:solidFill>
        <a:ln w="19050" cap="rnd" cmpd="sng" algn="ctr">
          <a:solidFill>
            <a:schemeClr val="accent3">
              <a:hueOff val="6567904"/>
              <a:satOff val="-50632"/>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solidFill>
                <a:schemeClr val="bg1"/>
              </a:solidFill>
            </a:rPr>
            <a:t>Data Cleaning</a:t>
          </a:r>
          <a:endParaRPr lang="en-IN" sz="1300" kern="1200" dirty="0">
            <a:solidFill>
              <a:schemeClr val="bg1"/>
            </a:solidFill>
          </a:endParaRPr>
        </a:p>
      </dsp:txBody>
      <dsp:txXfrm>
        <a:off x="666808" y="1367035"/>
        <a:ext cx="1043103" cy="10431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10/9/2023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357939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85044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Freeform: Shape 6">
            <a:extLst>
              <a:ext uri="{FF2B5EF4-FFF2-40B4-BE49-F238E27FC236}">
                <a16:creationId xmlns:a16="http://schemas.microsoft.com/office/drawing/2014/main" id="{3A2E7966-DCB1-B57A-6AF8-479EF554CCB7}"/>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651DC8D3-6D76-CF75-A065-4C2E998FB434}"/>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725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893341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698614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932112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4578099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0627384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2098734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1540112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1113504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748003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5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1067165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5024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Freeform: Shape 6">
            <a:extLst>
              <a:ext uri="{FF2B5EF4-FFF2-40B4-BE49-F238E27FC236}">
                <a16:creationId xmlns:a16="http://schemas.microsoft.com/office/drawing/2014/main" id="{48ED6539-03B8-0C15-7CFB-C5D411976EC3}"/>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60407756-42DA-739D-74AA-0BDAB5F84542}"/>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E51381B-6130-B76B-A5CE-D254851C5574}"/>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B083BBD-E5A8-E0B1-6117-FCD137B46ADE}"/>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295346E-A4A9-0704-48BD-AB0D6F035393}"/>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166BB621-5895-59A7-FA72-F73DA949309E}"/>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86319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4829928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a:extLst>
              <a:ext uri="{FF2B5EF4-FFF2-40B4-BE49-F238E27FC236}">
                <a16:creationId xmlns:a16="http://schemas.microsoft.com/office/drawing/2014/main" id="{1C2C70A8-8424-F4F6-B0D2-FBEAA6894921}"/>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82763C7B-39BA-7C96-D716-6CE7DD77422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a:extLst>
              <a:ext uri="{FF2B5EF4-FFF2-40B4-BE49-F238E27FC236}">
                <a16:creationId xmlns:a16="http://schemas.microsoft.com/office/drawing/2014/main" id="{1552802F-BD07-D02E-53ED-ECF72D69A1C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a:extLst>
              <a:ext uri="{FF2B5EF4-FFF2-40B4-BE49-F238E27FC236}">
                <a16:creationId xmlns:a16="http://schemas.microsoft.com/office/drawing/2014/main" id="{6F0591E4-5035-83E4-9A1F-DF1BD8A0650E}"/>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51080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3" name="Freeform: Shape 2">
            <a:extLst>
              <a:ext uri="{FF2B5EF4-FFF2-40B4-BE49-F238E27FC236}">
                <a16:creationId xmlns:a16="http://schemas.microsoft.com/office/drawing/2014/main" id="{0E15DA37-259D-CB7E-FF4C-72D823642255}"/>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D3E74954-39A7-8C35-4940-86F8984A336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0801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180F24DA-527D-A344-6E29-34CE710C56EC}"/>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8826D31B-D298-25D3-75B0-349B547BE67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8241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0D2BE4BF-3F67-0B08-50AF-6FCAA5536A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6597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537D70E6-6735-BFA9-3E1E-5184EAF5787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16128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3580121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965505" y="623571"/>
            <a:ext cx="10260990" cy="3523885"/>
          </a:xfrm>
        </p:spPr>
        <p:txBody>
          <a:bodyPr>
            <a:normAutofit/>
          </a:bodyPr>
          <a:lstStyle/>
          <a:p>
            <a:pPr algn="ctr"/>
            <a:r>
              <a:rPr lang="en-US" sz="8000" dirty="0"/>
              <a:t>Lending Loan Case Study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en-US" sz="2400" dirty="0">
                <a:solidFill>
                  <a:schemeClr val="bg2"/>
                </a:solidFill>
              </a:rPr>
              <a:t>Group Members</a:t>
            </a:r>
          </a:p>
          <a:p>
            <a:pPr algn="ctr">
              <a:lnSpc>
                <a:spcPct val="90000"/>
              </a:lnSpc>
            </a:pPr>
            <a:r>
              <a:rPr lang="en-US" sz="2400" dirty="0">
                <a:solidFill>
                  <a:schemeClr val="bg2"/>
                </a:solidFill>
              </a:rPr>
              <a:t>Astha Agarwal</a:t>
            </a:r>
            <a:br>
              <a:rPr lang="en-US" sz="2400" dirty="0">
                <a:solidFill>
                  <a:schemeClr val="bg2"/>
                </a:solidFill>
              </a:rPr>
            </a:br>
            <a:r>
              <a:rPr lang="en-US" sz="2400" dirty="0">
                <a:solidFill>
                  <a:schemeClr val="bg2"/>
                </a:solidFill>
              </a:rPr>
              <a:t>Vinay Prasad K</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65BA-F0CD-49FC-55C9-E42E8D639958}"/>
              </a:ext>
            </a:extLst>
          </p:cNvPr>
          <p:cNvSpPr>
            <a:spLocks noGrp="1"/>
          </p:cNvSpPr>
          <p:nvPr>
            <p:ph type="title"/>
          </p:nvPr>
        </p:nvSpPr>
        <p:spPr>
          <a:xfrm>
            <a:off x="2203549" y="177913"/>
            <a:ext cx="8830322" cy="974845"/>
          </a:xfrm>
        </p:spPr>
        <p:txBody>
          <a:bodyPr/>
          <a:lstStyle/>
          <a:p>
            <a:r>
              <a:rPr lang="en-IN" sz="3200" dirty="0"/>
              <a:t>Univariate Analysis (Categorical Features)</a:t>
            </a:r>
          </a:p>
        </p:txBody>
      </p:sp>
      <p:sp>
        <p:nvSpPr>
          <p:cNvPr id="3" name="Footer Placeholder 2">
            <a:extLst>
              <a:ext uri="{FF2B5EF4-FFF2-40B4-BE49-F238E27FC236}">
                <a16:creationId xmlns:a16="http://schemas.microsoft.com/office/drawing/2014/main" id="{CE55C1F1-C002-018D-37CB-FD24ECAC2763}"/>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2D3399D0-0D69-EFE2-19B2-07788F11F9CA}"/>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7" name="Content Placeholder 6">
            <a:extLst>
              <a:ext uri="{FF2B5EF4-FFF2-40B4-BE49-F238E27FC236}">
                <a16:creationId xmlns:a16="http://schemas.microsoft.com/office/drawing/2014/main" id="{F11753BA-E1C3-9FDC-D91D-127385EADD3E}"/>
              </a:ext>
            </a:extLst>
          </p:cNvPr>
          <p:cNvPicPr>
            <a:picLocks noGrp="1" noChangeAspect="1"/>
          </p:cNvPicPr>
          <p:nvPr>
            <p:ph sz="half" idx="1"/>
          </p:nvPr>
        </p:nvPicPr>
        <p:blipFill>
          <a:blip r:embed="rId2"/>
          <a:stretch>
            <a:fillRect/>
          </a:stretch>
        </p:blipFill>
        <p:spPr>
          <a:xfrm>
            <a:off x="1557985" y="1087617"/>
            <a:ext cx="3869752" cy="2483281"/>
          </a:xfrm>
        </p:spPr>
      </p:pic>
      <p:pic>
        <p:nvPicPr>
          <p:cNvPr id="9" name="Picture 8">
            <a:extLst>
              <a:ext uri="{FF2B5EF4-FFF2-40B4-BE49-F238E27FC236}">
                <a16:creationId xmlns:a16="http://schemas.microsoft.com/office/drawing/2014/main" id="{CD157B88-7EAF-72F9-5B44-F25499CB24FE}"/>
              </a:ext>
            </a:extLst>
          </p:cNvPr>
          <p:cNvPicPr>
            <a:picLocks noChangeAspect="1"/>
          </p:cNvPicPr>
          <p:nvPr/>
        </p:nvPicPr>
        <p:blipFill>
          <a:blip r:embed="rId3"/>
          <a:stretch>
            <a:fillRect/>
          </a:stretch>
        </p:blipFill>
        <p:spPr>
          <a:xfrm>
            <a:off x="6143527" y="1087616"/>
            <a:ext cx="4538015" cy="2483281"/>
          </a:xfrm>
          <a:prstGeom prst="rect">
            <a:avLst/>
          </a:prstGeom>
        </p:spPr>
      </p:pic>
      <p:pic>
        <p:nvPicPr>
          <p:cNvPr id="13" name="Picture 12">
            <a:extLst>
              <a:ext uri="{FF2B5EF4-FFF2-40B4-BE49-F238E27FC236}">
                <a16:creationId xmlns:a16="http://schemas.microsoft.com/office/drawing/2014/main" id="{62A3FC51-80AD-9701-D30A-B4F7DDDBC470}"/>
              </a:ext>
            </a:extLst>
          </p:cNvPr>
          <p:cNvPicPr>
            <a:picLocks noChangeAspect="1"/>
          </p:cNvPicPr>
          <p:nvPr/>
        </p:nvPicPr>
        <p:blipFill>
          <a:blip r:embed="rId4"/>
          <a:stretch>
            <a:fillRect/>
          </a:stretch>
        </p:blipFill>
        <p:spPr>
          <a:xfrm>
            <a:off x="1456297" y="3960321"/>
            <a:ext cx="3971440" cy="2536184"/>
          </a:xfrm>
          <a:prstGeom prst="rect">
            <a:avLst/>
          </a:prstGeom>
        </p:spPr>
      </p:pic>
      <p:sp>
        <p:nvSpPr>
          <p:cNvPr id="5" name="Content Placeholder 4">
            <a:extLst>
              <a:ext uri="{FF2B5EF4-FFF2-40B4-BE49-F238E27FC236}">
                <a16:creationId xmlns:a16="http://schemas.microsoft.com/office/drawing/2014/main" id="{29A82F46-A9AB-7B12-620E-6E5EF09612CB}"/>
              </a:ext>
            </a:extLst>
          </p:cNvPr>
          <p:cNvSpPr txBox="1">
            <a:spLocks/>
          </p:cNvSpPr>
          <p:nvPr/>
        </p:nvSpPr>
        <p:spPr>
          <a:xfrm>
            <a:off x="1735595" y="3566948"/>
            <a:ext cx="3283666" cy="26210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solidFill>
                  <a:srgbClr val="CCCCCC"/>
                </a:solidFill>
                <a:latin typeface="Consolas" panose="020B0609020204030204" pitchFamily="49" charset="0"/>
              </a:rPr>
              <a:t>Distribution of applicants over term</a:t>
            </a:r>
            <a:endParaRPr lang="en-IN" sz="1200" dirty="0"/>
          </a:p>
        </p:txBody>
      </p:sp>
      <p:sp>
        <p:nvSpPr>
          <p:cNvPr id="6" name="Content Placeholder 4">
            <a:extLst>
              <a:ext uri="{FF2B5EF4-FFF2-40B4-BE49-F238E27FC236}">
                <a16:creationId xmlns:a16="http://schemas.microsoft.com/office/drawing/2014/main" id="{C0B38CFC-C638-4E57-2FED-74180465B801}"/>
              </a:ext>
            </a:extLst>
          </p:cNvPr>
          <p:cNvSpPr txBox="1">
            <a:spLocks/>
          </p:cNvSpPr>
          <p:nvPr/>
        </p:nvSpPr>
        <p:spPr>
          <a:xfrm>
            <a:off x="1671256" y="6538597"/>
            <a:ext cx="3447396" cy="26210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solidFill>
                  <a:srgbClr val="CCCCCC"/>
                </a:solidFill>
                <a:latin typeface="Consolas" panose="020B0609020204030204" pitchFamily="49" charset="0"/>
              </a:rPr>
              <a:t>Distribution of applicants over </a:t>
            </a:r>
            <a:r>
              <a:rPr lang="en-US" sz="1200" dirty="0" err="1">
                <a:solidFill>
                  <a:srgbClr val="CCCCCC"/>
                </a:solidFill>
                <a:latin typeface="Consolas" panose="020B0609020204030204" pitchFamily="49" charset="0"/>
              </a:rPr>
              <a:t>emp_length</a:t>
            </a:r>
            <a:endParaRPr lang="en-IN" sz="1200" dirty="0"/>
          </a:p>
        </p:txBody>
      </p:sp>
      <p:sp>
        <p:nvSpPr>
          <p:cNvPr id="8" name="Content Placeholder 4">
            <a:extLst>
              <a:ext uri="{FF2B5EF4-FFF2-40B4-BE49-F238E27FC236}">
                <a16:creationId xmlns:a16="http://schemas.microsoft.com/office/drawing/2014/main" id="{DDA96D73-1A15-C29F-E283-82F5DF699800}"/>
              </a:ext>
            </a:extLst>
          </p:cNvPr>
          <p:cNvSpPr txBox="1">
            <a:spLocks/>
          </p:cNvSpPr>
          <p:nvPr/>
        </p:nvSpPr>
        <p:spPr>
          <a:xfrm>
            <a:off x="6723173" y="3557654"/>
            <a:ext cx="3283666" cy="26210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solidFill>
                  <a:srgbClr val="CCCCCC"/>
                </a:solidFill>
                <a:latin typeface="Consolas" panose="020B0609020204030204" pitchFamily="49" charset="0"/>
              </a:rPr>
              <a:t>Distribution of applicants over grade</a:t>
            </a:r>
            <a:endParaRPr lang="en-IN" sz="1200" dirty="0"/>
          </a:p>
        </p:txBody>
      </p:sp>
      <p:sp>
        <p:nvSpPr>
          <p:cNvPr id="10" name="Content Placeholder 4">
            <a:extLst>
              <a:ext uri="{FF2B5EF4-FFF2-40B4-BE49-F238E27FC236}">
                <a16:creationId xmlns:a16="http://schemas.microsoft.com/office/drawing/2014/main" id="{5864E13B-51E6-5766-FEFD-02AE514F29FA}"/>
              </a:ext>
            </a:extLst>
          </p:cNvPr>
          <p:cNvSpPr txBox="1">
            <a:spLocks/>
          </p:cNvSpPr>
          <p:nvPr/>
        </p:nvSpPr>
        <p:spPr>
          <a:xfrm>
            <a:off x="6699984" y="6525758"/>
            <a:ext cx="3797570" cy="30865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solidFill>
                  <a:srgbClr val="CCCCCC"/>
                </a:solidFill>
                <a:latin typeface="Consolas" panose="020B0609020204030204" pitchFamily="49" charset="0"/>
              </a:rPr>
              <a:t>Distribution of applicants over loan issued year</a:t>
            </a:r>
            <a:endParaRPr lang="en-IN" sz="1200" dirty="0"/>
          </a:p>
        </p:txBody>
      </p:sp>
      <p:pic>
        <p:nvPicPr>
          <p:cNvPr id="12" name="Picture 11">
            <a:extLst>
              <a:ext uri="{FF2B5EF4-FFF2-40B4-BE49-F238E27FC236}">
                <a16:creationId xmlns:a16="http://schemas.microsoft.com/office/drawing/2014/main" id="{A331DB91-5370-EEA0-16BA-A5C8B982AAF8}"/>
              </a:ext>
            </a:extLst>
          </p:cNvPr>
          <p:cNvPicPr>
            <a:picLocks noChangeAspect="1"/>
          </p:cNvPicPr>
          <p:nvPr/>
        </p:nvPicPr>
        <p:blipFill>
          <a:blip r:embed="rId5"/>
          <a:stretch>
            <a:fillRect/>
          </a:stretch>
        </p:blipFill>
        <p:spPr>
          <a:xfrm>
            <a:off x="6143527" y="3903200"/>
            <a:ext cx="4424744" cy="2611751"/>
          </a:xfrm>
          <a:prstGeom prst="rect">
            <a:avLst/>
          </a:prstGeom>
        </p:spPr>
      </p:pic>
    </p:spTree>
    <p:extLst>
      <p:ext uri="{BB962C8B-B14F-4D97-AF65-F5344CB8AC3E}">
        <p14:creationId xmlns:p14="http://schemas.microsoft.com/office/powerpoint/2010/main" val="26971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8B64-48F7-A4AB-1B54-E99AED8CEBA8}"/>
              </a:ext>
            </a:extLst>
          </p:cNvPr>
          <p:cNvSpPr>
            <a:spLocks noGrp="1"/>
          </p:cNvSpPr>
          <p:nvPr>
            <p:ph type="title"/>
          </p:nvPr>
        </p:nvSpPr>
        <p:spPr>
          <a:xfrm>
            <a:off x="1997765" y="452718"/>
            <a:ext cx="8053069" cy="767687"/>
          </a:xfrm>
        </p:spPr>
        <p:txBody>
          <a:bodyPr/>
          <a:lstStyle/>
          <a:p>
            <a:r>
              <a:rPr lang="en-IN" sz="3200" dirty="0"/>
              <a:t>         Key Observations</a:t>
            </a:r>
            <a:br>
              <a:rPr lang="en-IN" sz="3200" dirty="0"/>
            </a:br>
            <a:endParaRPr lang="en-IN" sz="3200" dirty="0"/>
          </a:p>
        </p:txBody>
      </p:sp>
      <p:sp>
        <p:nvSpPr>
          <p:cNvPr id="5" name="Slide Number Placeholder 4">
            <a:extLst>
              <a:ext uri="{FF2B5EF4-FFF2-40B4-BE49-F238E27FC236}">
                <a16:creationId xmlns:a16="http://schemas.microsoft.com/office/drawing/2014/main" id="{332556D7-9271-9A27-EF1C-328FC345DF32}"/>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7" name="TextBox 6">
            <a:extLst>
              <a:ext uri="{FF2B5EF4-FFF2-40B4-BE49-F238E27FC236}">
                <a16:creationId xmlns:a16="http://schemas.microsoft.com/office/drawing/2014/main" id="{8960E5AF-4066-9048-811C-F84F6B5C3E0E}"/>
              </a:ext>
            </a:extLst>
          </p:cNvPr>
          <p:cNvSpPr txBox="1"/>
          <p:nvPr/>
        </p:nvSpPr>
        <p:spPr>
          <a:xfrm>
            <a:off x="844516" y="2142431"/>
            <a:ext cx="11347484" cy="1477328"/>
          </a:xfrm>
          <a:prstGeom prst="rect">
            <a:avLst/>
          </a:prstGeom>
          <a:noFill/>
        </p:spPr>
        <p:txBody>
          <a:bodyPr wrap="square">
            <a:spAutoFit/>
          </a:bodyPr>
          <a:lstStyle/>
          <a:p>
            <a:r>
              <a:rPr lang="en-US" b="0" dirty="0">
                <a:solidFill>
                  <a:schemeClr val="tx2"/>
                </a:solidFill>
                <a:effectLst/>
                <a:latin typeface="+mj-lt"/>
              </a:rPr>
              <a:t>1. Maximum number of loans are taken by people who have been employed for more than 10 years</a:t>
            </a:r>
          </a:p>
          <a:p>
            <a:r>
              <a:rPr lang="en-US" b="0" dirty="0">
                <a:solidFill>
                  <a:schemeClr val="tx2"/>
                </a:solidFill>
                <a:effectLst/>
                <a:latin typeface="+mj-lt"/>
              </a:rPr>
              <a:t>2. People who have either rented out property or have mortgaged their home have high chances of taking a loan</a:t>
            </a:r>
          </a:p>
          <a:p>
            <a:r>
              <a:rPr lang="en-US" b="0" dirty="0">
                <a:solidFill>
                  <a:schemeClr val="tx2"/>
                </a:solidFill>
                <a:effectLst/>
                <a:latin typeface="+mj-lt"/>
              </a:rPr>
              <a:t>3. Most of the loans were issues in 2011,and number of loan applications are increasing every year</a:t>
            </a:r>
          </a:p>
          <a:p>
            <a:r>
              <a:rPr lang="en-US" b="0" dirty="0">
                <a:solidFill>
                  <a:schemeClr val="tx2"/>
                </a:solidFill>
                <a:effectLst/>
                <a:latin typeface="+mj-lt"/>
              </a:rPr>
              <a:t>4. Most of the people generally take loans towards the end of the year</a:t>
            </a:r>
          </a:p>
        </p:txBody>
      </p:sp>
    </p:spTree>
    <p:extLst>
      <p:ext uri="{BB962C8B-B14F-4D97-AF65-F5344CB8AC3E}">
        <p14:creationId xmlns:p14="http://schemas.microsoft.com/office/powerpoint/2010/main" val="9123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2587-9E9E-28A1-05E6-F6ACE6BC91A1}"/>
              </a:ext>
            </a:extLst>
          </p:cNvPr>
          <p:cNvSpPr>
            <a:spLocks noGrp="1"/>
          </p:cNvSpPr>
          <p:nvPr>
            <p:ph type="title"/>
          </p:nvPr>
        </p:nvSpPr>
        <p:spPr>
          <a:xfrm>
            <a:off x="0" y="188843"/>
            <a:ext cx="12192000" cy="649357"/>
          </a:xfrm>
        </p:spPr>
        <p:txBody>
          <a:bodyPr/>
          <a:lstStyle/>
          <a:p>
            <a:r>
              <a:rPr lang="en-IN" sz="3200" dirty="0"/>
              <a:t>     Bivariate Analysis</a:t>
            </a:r>
            <a:br>
              <a:rPr lang="en-IN" sz="3200" dirty="0"/>
            </a:br>
            <a:endParaRPr lang="en-IN" sz="3200" dirty="0"/>
          </a:p>
        </p:txBody>
      </p:sp>
      <p:sp>
        <p:nvSpPr>
          <p:cNvPr id="5" name="Slide Number Placeholder 4">
            <a:extLst>
              <a:ext uri="{FF2B5EF4-FFF2-40B4-BE49-F238E27FC236}">
                <a16:creationId xmlns:a16="http://schemas.microsoft.com/office/drawing/2014/main" id="{AE0F82E7-EC20-5FC8-4AFD-898E911501A6}"/>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70EF0219-74C4-D0CC-5A18-9653ECABA7BF}"/>
              </a:ext>
            </a:extLst>
          </p:cNvPr>
          <p:cNvPicPr>
            <a:picLocks noChangeAspect="1"/>
          </p:cNvPicPr>
          <p:nvPr/>
        </p:nvPicPr>
        <p:blipFill>
          <a:blip r:embed="rId2"/>
          <a:stretch>
            <a:fillRect/>
          </a:stretch>
        </p:blipFill>
        <p:spPr>
          <a:xfrm>
            <a:off x="626198" y="835735"/>
            <a:ext cx="3449489" cy="2338439"/>
          </a:xfrm>
          <a:prstGeom prst="rect">
            <a:avLst/>
          </a:prstGeom>
        </p:spPr>
      </p:pic>
      <p:pic>
        <p:nvPicPr>
          <p:cNvPr id="9" name="Picture 8">
            <a:extLst>
              <a:ext uri="{FF2B5EF4-FFF2-40B4-BE49-F238E27FC236}">
                <a16:creationId xmlns:a16="http://schemas.microsoft.com/office/drawing/2014/main" id="{32B1E3B3-177A-3977-C712-6AF5240FEACA}"/>
              </a:ext>
            </a:extLst>
          </p:cNvPr>
          <p:cNvPicPr>
            <a:picLocks noChangeAspect="1"/>
          </p:cNvPicPr>
          <p:nvPr/>
        </p:nvPicPr>
        <p:blipFill>
          <a:blip r:embed="rId3"/>
          <a:stretch>
            <a:fillRect/>
          </a:stretch>
        </p:blipFill>
        <p:spPr>
          <a:xfrm>
            <a:off x="4316972" y="843566"/>
            <a:ext cx="3398182" cy="2338439"/>
          </a:xfrm>
          <a:prstGeom prst="rect">
            <a:avLst/>
          </a:prstGeom>
        </p:spPr>
      </p:pic>
      <p:sp>
        <p:nvSpPr>
          <p:cNvPr id="11" name="TextBox 10">
            <a:extLst>
              <a:ext uri="{FF2B5EF4-FFF2-40B4-BE49-F238E27FC236}">
                <a16:creationId xmlns:a16="http://schemas.microsoft.com/office/drawing/2014/main" id="{FC490C94-D91D-78EB-723B-6811D4A8001F}"/>
              </a:ext>
            </a:extLst>
          </p:cNvPr>
          <p:cNvSpPr txBox="1"/>
          <p:nvPr/>
        </p:nvSpPr>
        <p:spPr>
          <a:xfrm>
            <a:off x="479588" y="5627076"/>
            <a:ext cx="11791925" cy="1200329"/>
          </a:xfrm>
          <a:prstGeom prst="rect">
            <a:avLst/>
          </a:prstGeom>
          <a:noFill/>
        </p:spPr>
        <p:txBody>
          <a:bodyPr wrap="square">
            <a:spAutoFit/>
          </a:bodyPr>
          <a:lstStyle/>
          <a:p>
            <a:r>
              <a:rPr lang="en-US" sz="1200" b="0" dirty="0">
                <a:solidFill>
                  <a:srgbClr val="CCCCCC"/>
                </a:solidFill>
                <a:effectLst/>
                <a:latin typeface="Consolas" panose="020B0609020204030204" pitchFamily="49" charset="0"/>
              </a:rPr>
              <a:t>Key Observations:</a:t>
            </a:r>
          </a:p>
          <a:p>
            <a:r>
              <a:rPr lang="en-US" sz="1200" dirty="0">
                <a:solidFill>
                  <a:srgbClr val="CCCCCC"/>
                </a:solidFill>
                <a:latin typeface="Consolas" panose="020B0609020204030204" pitchFamily="49" charset="0"/>
              </a:rPr>
              <a:t>1. </a:t>
            </a:r>
            <a:r>
              <a:rPr lang="en-US" sz="1200" b="0" dirty="0">
                <a:solidFill>
                  <a:srgbClr val="CCCCCC"/>
                </a:solidFill>
                <a:effectLst/>
                <a:latin typeface="Consolas" panose="020B0609020204030204" pitchFamily="49" charset="0"/>
              </a:rPr>
              <a:t>Charged Off loans have higher amounts than Fully Paid ones.</a:t>
            </a:r>
          </a:p>
          <a:p>
            <a:r>
              <a:rPr lang="en-US" sz="1200" dirty="0">
                <a:solidFill>
                  <a:srgbClr val="CCCCCC"/>
                </a:solidFill>
                <a:latin typeface="Consolas" panose="020B0609020204030204" pitchFamily="49" charset="0"/>
              </a:rPr>
              <a:t>2.</a:t>
            </a:r>
            <a:r>
              <a:rPr lang="en-US" sz="1200" b="0" dirty="0">
                <a:solidFill>
                  <a:srgbClr val="CCCCCC"/>
                </a:solidFill>
                <a:effectLst/>
                <a:latin typeface="Consolas" panose="020B0609020204030204" pitchFamily="49" charset="0"/>
              </a:rPr>
              <a:t> This Chart clearly portrays, higher the interest rate more are the chance of Defaulting the loan.</a:t>
            </a:r>
          </a:p>
          <a:p>
            <a:r>
              <a:rPr lang="en-US" sz="1200" dirty="0">
                <a:solidFill>
                  <a:srgbClr val="CCCCCC"/>
                </a:solidFill>
                <a:latin typeface="Consolas" panose="020B0609020204030204" pitchFamily="49" charset="0"/>
              </a:rPr>
              <a:t>3. P</a:t>
            </a:r>
            <a:r>
              <a:rPr lang="en-US" sz="1200" b="0" dirty="0">
                <a:solidFill>
                  <a:srgbClr val="CCCCCC"/>
                </a:solidFill>
                <a:effectLst/>
                <a:latin typeface="Consolas" panose="020B0609020204030204" pitchFamily="49" charset="0"/>
              </a:rPr>
              <a:t>eople paying more late fees are more likely to default</a:t>
            </a:r>
          </a:p>
          <a:p>
            <a:r>
              <a:rPr lang="en-US" sz="1200" b="0" dirty="0">
                <a:solidFill>
                  <a:srgbClr val="CCCCCC"/>
                </a:solidFill>
                <a:effectLst/>
                <a:latin typeface="Consolas" panose="020B0609020204030204" pitchFamily="49" charset="0"/>
              </a:rPr>
              <a:t>4. The amount of credit the borrower is using relative to all available revolving credit is higher for people marked Charged Off</a:t>
            </a:r>
          </a:p>
          <a:p>
            <a:r>
              <a:rPr lang="en-US" sz="1200" dirty="0">
                <a:solidFill>
                  <a:srgbClr val="CCCCCC"/>
                </a:solidFill>
                <a:latin typeface="Consolas" panose="020B0609020204030204" pitchFamily="49" charset="0"/>
              </a:rPr>
              <a:t>5. </a:t>
            </a:r>
            <a:r>
              <a:rPr lang="en-US" sz="1200" b="0" dirty="0">
                <a:solidFill>
                  <a:srgbClr val="CCCCCC"/>
                </a:solidFill>
                <a:effectLst/>
                <a:latin typeface="Consolas" panose="020B0609020204030204" pitchFamily="49" charset="0"/>
              </a:rPr>
              <a:t>Proportion of Charged Off to Total loan applications is more in case of 60 months term</a:t>
            </a:r>
          </a:p>
        </p:txBody>
      </p:sp>
      <p:pic>
        <p:nvPicPr>
          <p:cNvPr id="10" name="Picture 9">
            <a:extLst>
              <a:ext uri="{FF2B5EF4-FFF2-40B4-BE49-F238E27FC236}">
                <a16:creationId xmlns:a16="http://schemas.microsoft.com/office/drawing/2014/main" id="{AF753343-01B8-A448-F31A-1452EF6958E3}"/>
              </a:ext>
            </a:extLst>
          </p:cNvPr>
          <p:cNvPicPr>
            <a:picLocks noChangeAspect="1"/>
          </p:cNvPicPr>
          <p:nvPr/>
        </p:nvPicPr>
        <p:blipFill>
          <a:blip r:embed="rId4"/>
          <a:stretch>
            <a:fillRect/>
          </a:stretch>
        </p:blipFill>
        <p:spPr>
          <a:xfrm>
            <a:off x="7981707" y="1749287"/>
            <a:ext cx="4023887" cy="2773781"/>
          </a:xfrm>
          <a:prstGeom prst="rect">
            <a:avLst/>
          </a:prstGeom>
        </p:spPr>
      </p:pic>
      <p:pic>
        <p:nvPicPr>
          <p:cNvPr id="12" name="Picture 11">
            <a:extLst>
              <a:ext uri="{FF2B5EF4-FFF2-40B4-BE49-F238E27FC236}">
                <a16:creationId xmlns:a16="http://schemas.microsoft.com/office/drawing/2014/main" id="{0C50C722-D89C-C268-D57D-A6406BC247DF}"/>
              </a:ext>
            </a:extLst>
          </p:cNvPr>
          <p:cNvPicPr>
            <a:picLocks noChangeAspect="1"/>
          </p:cNvPicPr>
          <p:nvPr/>
        </p:nvPicPr>
        <p:blipFill>
          <a:blip r:embed="rId5"/>
          <a:stretch>
            <a:fillRect/>
          </a:stretch>
        </p:blipFill>
        <p:spPr>
          <a:xfrm>
            <a:off x="626198" y="3247007"/>
            <a:ext cx="3398182" cy="2326920"/>
          </a:xfrm>
          <a:prstGeom prst="rect">
            <a:avLst/>
          </a:prstGeom>
        </p:spPr>
      </p:pic>
      <p:pic>
        <p:nvPicPr>
          <p:cNvPr id="13" name="Picture 12">
            <a:extLst>
              <a:ext uri="{FF2B5EF4-FFF2-40B4-BE49-F238E27FC236}">
                <a16:creationId xmlns:a16="http://schemas.microsoft.com/office/drawing/2014/main" id="{54CC9A0B-5A27-CD40-9547-820ED31F0356}"/>
              </a:ext>
            </a:extLst>
          </p:cNvPr>
          <p:cNvPicPr>
            <a:picLocks noChangeAspect="1"/>
          </p:cNvPicPr>
          <p:nvPr/>
        </p:nvPicPr>
        <p:blipFill>
          <a:blip r:embed="rId6"/>
          <a:stretch>
            <a:fillRect/>
          </a:stretch>
        </p:blipFill>
        <p:spPr>
          <a:xfrm>
            <a:off x="4350102" y="3247007"/>
            <a:ext cx="3398183" cy="2326920"/>
          </a:xfrm>
          <a:prstGeom prst="rect">
            <a:avLst/>
          </a:prstGeom>
        </p:spPr>
      </p:pic>
    </p:spTree>
    <p:extLst>
      <p:ext uri="{BB962C8B-B14F-4D97-AF65-F5344CB8AC3E}">
        <p14:creationId xmlns:p14="http://schemas.microsoft.com/office/powerpoint/2010/main" val="165684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2587-9E9E-28A1-05E6-F6ACE6BC91A1}"/>
              </a:ext>
            </a:extLst>
          </p:cNvPr>
          <p:cNvSpPr>
            <a:spLocks noGrp="1"/>
          </p:cNvSpPr>
          <p:nvPr>
            <p:ph type="title"/>
          </p:nvPr>
        </p:nvSpPr>
        <p:spPr>
          <a:xfrm>
            <a:off x="0" y="188843"/>
            <a:ext cx="12192000" cy="649357"/>
          </a:xfrm>
        </p:spPr>
        <p:txBody>
          <a:bodyPr/>
          <a:lstStyle/>
          <a:p>
            <a:r>
              <a:rPr lang="en-IN" sz="3200" dirty="0"/>
              <a:t>     Bivariate Analysis Contd.</a:t>
            </a:r>
            <a:br>
              <a:rPr lang="en-IN" sz="3200" dirty="0"/>
            </a:br>
            <a:endParaRPr lang="en-IN" sz="3200" dirty="0"/>
          </a:p>
        </p:txBody>
      </p:sp>
      <p:sp>
        <p:nvSpPr>
          <p:cNvPr id="5" name="Slide Number Placeholder 4">
            <a:extLst>
              <a:ext uri="{FF2B5EF4-FFF2-40B4-BE49-F238E27FC236}">
                <a16:creationId xmlns:a16="http://schemas.microsoft.com/office/drawing/2014/main" id="{AE0F82E7-EC20-5FC8-4AFD-898E911501A6}"/>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11" name="TextBox 10">
            <a:extLst>
              <a:ext uri="{FF2B5EF4-FFF2-40B4-BE49-F238E27FC236}">
                <a16:creationId xmlns:a16="http://schemas.microsoft.com/office/drawing/2014/main" id="{FC490C94-D91D-78EB-723B-6811D4A8001F}"/>
              </a:ext>
            </a:extLst>
          </p:cNvPr>
          <p:cNvSpPr txBox="1"/>
          <p:nvPr/>
        </p:nvSpPr>
        <p:spPr>
          <a:xfrm>
            <a:off x="479588" y="5627076"/>
            <a:ext cx="11791925" cy="1200329"/>
          </a:xfrm>
          <a:prstGeom prst="rect">
            <a:avLst/>
          </a:prstGeom>
          <a:noFill/>
        </p:spPr>
        <p:txBody>
          <a:bodyPr wrap="square">
            <a:spAutoFit/>
          </a:bodyPr>
          <a:lstStyle/>
          <a:p>
            <a:r>
              <a:rPr lang="en-US" sz="1200" b="0" dirty="0">
                <a:solidFill>
                  <a:srgbClr val="CCCCCC"/>
                </a:solidFill>
                <a:effectLst/>
                <a:latin typeface="Consolas" panose="020B0609020204030204" pitchFamily="49" charset="0"/>
              </a:rPr>
              <a:t>Key Observations:</a:t>
            </a:r>
          </a:p>
          <a:p>
            <a:r>
              <a:rPr lang="en-US" sz="1200" dirty="0">
                <a:solidFill>
                  <a:srgbClr val="CCCCCC"/>
                </a:solidFill>
                <a:latin typeface="Consolas" panose="020B0609020204030204" pitchFamily="49" charset="0"/>
              </a:rPr>
              <a:t>1. </a:t>
            </a:r>
            <a:r>
              <a:rPr lang="en-US" sz="1200" b="0" dirty="0">
                <a:solidFill>
                  <a:srgbClr val="CCCCCC"/>
                </a:solidFill>
                <a:effectLst/>
                <a:latin typeface="Consolas" panose="020B0609020204030204" pitchFamily="49" charset="0"/>
              </a:rPr>
              <a:t>Charged Off loans have higher amounts than Fully Paid ones.</a:t>
            </a:r>
          </a:p>
          <a:p>
            <a:r>
              <a:rPr lang="en-US" sz="1200" dirty="0">
                <a:solidFill>
                  <a:srgbClr val="CCCCCC"/>
                </a:solidFill>
                <a:latin typeface="Consolas" panose="020B0609020204030204" pitchFamily="49" charset="0"/>
              </a:rPr>
              <a:t>2.</a:t>
            </a:r>
            <a:r>
              <a:rPr lang="en-US" sz="1200" b="0" dirty="0">
                <a:solidFill>
                  <a:srgbClr val="CCCCCC"/>
                </a:solidFill>
                <a:effectLst/>
                <a:latin typeface="Consolas" panose="020B0609020204030204" pitchFamily="49" charset="0"/>
              </a:rPr>
              <a:t> This Chart clearly portrays, higher the interest rate more are the chance of Defaulting the loan.</a:t>
            </a:r>
          </a:p>
          <a:p>
            <a:r>
              <a:rPr lang="en-US" sz="1200" dirty="0">
                <a:solidFill>
                  <a:srgbClr val="CCCCCC"/>
                </a:solidFill>
                <a:latin typeface="Consolas" panose="020B0609020204030204" pitchFamily="49" charset="0"/>
              </a:rPr>
              <a:t>3. P</a:t>
            </a:r>
            <a:r>
              <a:rPr lang="en-US" sz="1200" b="0" dirty="0">
                <a:solidFill>
                  <a:srgbClr val="CCCCCC"/>
                </a:solidFill>
                <a:effectLst/>
                <a:latin typeface="Consolas" panose="020B0609020204030204" pitchFamily="49" charset="0"/>
              </a:rPr>
              <a:t>eople paying more late fees are more likely to default</a:t>
            </a:r>
          </a:p>
          <a:p>
            <a:r>
              <a:rPr lang="en-US" sz="1200" b="0" dirty="0">
                <a:solidFill>
                  <a:srgbClr val="CCCCCC"/>
                </a:solidFill>
                <a:effectLst/>
                <a:latin typeface="Consolas" panose="020B0609020204030204" pitchFamily="49" charset="0"/>
              </a:rPr>
              <a:t>4. The amount of credit the borrower is using relative to all available revolving credit is higher for people marked Charged Off</a:t>
            </a:r>
          </a:p>
          <a:p>
            <a:r>
              <a:rPr lang="en-US" sz="1200" dirty="0">
                <a:solidFill>
                  <a:srgbClr val="CCCCCC"/>
                </a:solidFill>
                <a:latin typeface="Consolas" panose="020B0609020204030204" pitchFamily="49" charset="0"/>
              </a:rPr>
              <a:t>5. </a:t>
            </a:r>
            <a:r>
              <a:rPr lang="en-US" sz="1200" b="0" dirty="0">
                <a:solidFill>
                  <a:srgbClr val="CCCCCC"/>
                </a:solidFill>
                <a:effectLst/>
                <a:latin typeface="Consolas" panose="020B0609020204030204" pitchFamily="49" charset="0"/>
              </a:rPr>
              <a:t>Proportion of Charged Off to Total loan applications is more in case of 60 months term</a:t>
            </a:r>
          </a:p>
        </p:txBody>
      </p:sp>
      <p:pic>
        <p:nvPicPr>
          <p:cNvPr id="3" name="Picture 2">
            <a:extLst>
              <a:ext uri="{FF2B5EF4-FFF2-40B4-BE49-F238E27FC236}">
                <a16:creationId xmlns:a16="http://schemas.microsoft.com/office/drawing/2014/main" id="{4E2E48BB-38B9-06AB-CD24-1C47A84824EC}"/>
              </a:ext>
            </a:extLst>
          </p:cNvPr>
          <p:cNvPicPr>
            <a:picLocks noChangeAspect="1"/>
          </p:cNvPicPr>
          <p:nvPr/>
        </p:nvPicPr>
        <p:blipFill>
          <a:blip r:embed="rId2"/>
          <a:stretch>
            <a:fillRect/>
          </a:stretch>
        </p:blipFill>
        <p:spPr>
          <a:xfrm>
            <a:off x="5513519" y="1499055"/>
            <a:ext cx="5892740" cy="3692382"/>
          </a:xfrm>
          <a:prstGeom prst="rect">
            <a:avLst/>
          </a:prstGeom>
        </p:spPr>
      </p:pic>
      <p:pic>
        <p:nvPicPr>
          <p:cNvPr id="4" name="Picture 3">
            <a:extLst>
              <a:ext uri="{FF2B5EF4-FFF2-40B4-BE49-F238E27FC236}">
                <a16:creationId xmlns:a16="http://schemas.microsoft.com/office/drawing/2014/main" id="{94A46FC6-D2BB-F5E0-8510-636F93D6984F}"/>
              </a:ext>
            </a:extLst>
          </p:cNvPr>
          <p:cNvPicPr>
            <a:picLocks noChangeAspect="1"/>
          </p:cNvPicPr>
          <p:nvPr/>
        </p:nvPicPr>
        <p:blipFill>
          <a:blip r:embed="rId3"/>
          <a:stretch>
            <a:fillRect/>
          </a:stretch>
        </p:blipFill>
        <p:spPr>
          <a:xfrm>
            <a:off x="1932452" y="909068"/>
            <a:ext cx="3350019" cy="2515691"/>
          </a:xfrm>
          <a:prstGeom prst="rect">
            <a:avLst/>
          </a:prstGeom>
        </p:spPr>
      </p:pic>
      <p:pic>
        <p:nvPicPr>
          <p:cNvPr id="6" name="Picture 5">
            <a:extLst>
              <a:ext uri="{FF2B5EF4-FFF2-40B4-BE49-F238E27FC236}">
                <a16:creationId xmlns:a16="http://schemas.microsoft.com/office/drawing/2014/main" id="{2BD92715-FAE3-07CA-AA4D-E625049AF4F5}"/>
              </a:ext>
            </a:extLst>
          </p:cNvPr>
          <p:cNvPicPr>
            <a:picLocks noChangeAspect="1"/>
          </p:cNvPicPr>
          <p:nvPr/>
        </p:nvPicPr>
        <p:blipFill>
          <a:blip r:embed="rId4"/>
          <a:stretch>
            <a:fillRect/>
          </a:stretch>
        </p:blipFill>
        <p:spPr>
          <a:xfrm>
            <a:off x="643432" y="3340775"/>
            <a:ext cx="2113052" cy="1599463"/>
          </a:xfrm>
          <a:prstGeom prst="rect">
            <a:avLst/>
          </a:prstGeom>
        </p:spPr>
      </p:pic>
      <p:pic>
        <p:nvPicPr>
          <p:cNvPr id="8" name="Picture 7">
            <a:extLst>
              <a:ext uri="{FF2B5EF4-FFF2-40B4-BE49-F238E27FC236}">
                <a16:creationId xmlns:a16="http://schemas.microsoft.com/office/drawing/2014/main" id="{5FB12729-C07B-09E5-8A8B-92E9C3CB5A97}"/>
              </a:ext>
            </a:extLst>
          </p:cNvPr>
          <p:cNvPicPr>
            <a:picLocks noChangeAspect="1"/>
          </p:cNvPicPr>
          <p:nvPr/>
        </p:nvPicPr>
        <p:blipFill>
          <a:blip r:embed="rId5"/>
          <a:stretch>
            <a:fillRect/>
          </a:stretch>
        </p:blipFill>
        <p:spPr>
          <a:xfrm>
            <a:off x="5517628" y="3186636"/>
            <a:ext cx="2501990" cy="1788507"/>
          </a:xfrm>
          <a:prstGeom prst="rect">
            <a:avLst/>
          </a:prstGeom>
        </p:spPr>
      </p:pic>
    </p:spTree>
    <p:extLst>
      <p:ext uri="{BB962C8B-B14F-4D97-AF65-F5344CB8AC3E}">
        <p14:creationId xmlns:p14="http://schemas.microsoft.com/office/powerpoint/2010/main" val="407108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EEB9-B9EC-BB43-82BE-2BFBA0930E74}"/>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AE9298F4-AE7F-85B0-2AF7-1CEBF28CBF15}"/>
              </a:ext>
            </a:extLst>
          </p:cNvPr>
          <p:cNvSpPr>
            <a:spLocks noGrp="1"/>
          </p:cNvSpPr>
          <p:nvPr>
            <p:ph type="dt" sz="half" idx="10"/>
          </p:nvPr>
        </p:nvSpPr>
        <p:spPr/>
        <p:txBody>
          <a:bodyPr/>
          <a:lstStyle/>
          <a:p>
            <a:fld id="{D81C7680-E3A5-48F3-9682-106DEA56464B}" type="datetime1">
              <a:rPr lang="en-US" smtClean="0"/>
              <a:t>10/9/2023</a:t>
            </a:fld>
            <a:endParaRPr lang="en-US" dirty="0"/>
          </a:p>
        </p:txBody>
      </p:sp>
      <p:sp>
        <p:nvSpPr>
          <p:cNvPr id="4" name="Footer Placeholder 3">
            <a:extLst>
              <a:ext uri="{FF2B5EF4-FFF2-40B4-BE49-F238E27FC236}">
                <a16:creationId xmlns:a16="http://schemas.microsoft.com/office/drawing/2014/main" id="{BE5C04E8-31B4-69C0-35C0-B89D58076B7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CA7B0F6-F7BA-E456-9DC5-A79340C40A0A}"/>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7" name="Picture 6">
            <a:extLst>
              <a:ext uri="{FF2B5EF4-FFF2-40B4-BE49-F238E27FC236}">
                <a16:creationId xmlns:a16="http://schemas.microsoft.com/office/drawing/2014/main" id="{4C351984-B730-44AC-8AC1-CFB9ED638404}"/>
              </a:ext>
            </a:extLst>
          </p:cNvPr>
          <p:cNvPicPr>
            <a:picLocks noChangeAspect="1"/>
          </p:cNvPicPr>
          <p:nvPr/>
        </p:nvPicPr>
        <p:blipFill>
          <a:blip r:embed="rId2"/>
          <a:stretch>
            <a:fillRect/>
          </a:stretch>
        </p:blipFill>
        <p:spPr>
          <a:xfrm>
            <a:off x="680121" y="2050728"/>
            <a:ext cx="3350019" cy="2515691"/>
          </a:xfrm>
          <a:prstGeom prst="rect">
            <a:avLst/>
          </a:prstGeom>
        </p:spPr>
      </p:pic>
      <p:pic>
        <p:nvPicPr>
          <p:cNvPr id="9" name="Picture 8">
            <a:extLst>
              <a:ext uri="{FF2B5EF4-FFF2-40B4-BE49-F238E27FC236}">
                <a16:creationId xmlns:a16="http://schemas.microsoft.com/office/drawing/2014/main" id="{81D53ACC-3BE5-31FD-6BBD-12810752DEBF}"/>
              </a:ext>
            </a:extLst>
          </p:cNvPr>
          <p:cNvPicPr>
            <a:picLocks noChangeAspect="1"/>
          </p:cNvPicPr>
          <p:nvPr/>
        </p:nvPicPr>
        <p:blipFill>
          <a:blip r:embed="rId3"/>
          <a:stretch>
            <a:fillRect/>
          </a:stretch>
        </p:blipFill>
        <p:spPr>
          <a:xfrm>
            <a:off x="4924200" y="2050727"/>
            <a:ext cx="4279380" cy="2515691"/>
          </a:xfrm>
          <a:prstGeom prst="rect">
            <a:avLst/>
          </a:prstGeom>
        </p:spPr>
      </p:pic>
      <p:sp>
        <p:nvSpPr>
          <p:cNvPr id="11" name="TextBox 10">
            <a:extLst>
              <a:ext uri="{FF2B5EF4-FFF2-40B4-BE49-F238E27FC236}">
                <a16:creationId xmlns:a16="http://schemas.microsoft.com/office/drawing/2014/main" id="{F87E6660-D88C-26B9-C21C-0DB2C9A36074}"/>
              </a:ext>
            </a:extLst>
          </p:cNvPr>
          <p:cNvSpPr txBox="1"/>
          <p:nvPr/>
        </p:nvSpPr>
        <p:spPr>
          <a:xfrm>
            <a:off x="-31699" y="4472800"/>
            <a:ext cx="10803338" cy="2585323"/>
          </a:xfrm>
          <a:prstGeom prst="rect">
            <a:avLst/>
          </a:prstGeom>
          <a:noFill/>
        </p:spPr>
        <p:txBody>
          <a:bodyPr wrap="square">
            <a:spAutoFit/>
          </a:bodyPr>
          <a:lstStyle/>
          <a:p>
            <a:r>
              <a:rPr lang="en-US" b="0" dirty="0">
                <a:solidFill>
                  <a:srgbClr val="CCCCCC"/>
                </a:solidFill>
                <a:effectLst/>
                <a:latin typeface="Consolas" panose="020B0609020204030204" pitchFamily="49" charset="0"/>
              </a:rPr>
              <a:t>Observation:</a:t>
            </a:r>
          </a:p>
          <a:p>
            <a:r>
              <a:rPr lang="en-US" b="0" dirty="0">
                <a:solidFill>
                  <a:srgbClr val="CCCCCC"/>
                </a:solidFill>
                <a:effectLst/>
                <a:latin typeface="Consolas" panose="020B0609020204030204" pitchFamily="49" charset="0"/>
              </a:rPr>
              <a:t> </a:t>
            </a:r>
            <a:r>
              <a:rPr lang="en-US" dirty="0">
                <a:solidFill>
                  <a:srgbClr val="CCCCCC"/>
                </a:solidFill>
                <a:latin typeface="Consolas" panose="020B0609020204030204" pitchFamily="49" charset="0"/>
              </a:rPr>
              <a:t>1.</a:t>
            </a:r>
            <a:r>
              <a:rPr lang="en-US" b="0" dirty="0">
                <a:solidFill>
                  <a:srgbClr val="CCCCCC"/>
                </a:solidFill>
                <a:effectLst/>
                <a:latin typeface="Consolas" panose="020B0609020204030204" pitchFamily="49" charset="0"/>
              </a:rPr>
              <a:t>Small business applicants are more likely to go charged off, proportion for Charged off to total is high </a:t>
            </a:r>
          </a:p>
          <a:p>
            <a:r>
              <a:rPr lang="en-US" dirty="0">
                <a:solidFill>
                  <a:srgbClr val="CCCCCC"/>
                </a:solidFill>
                <a:latin typeface="Consolas" panose="020B0609020204030204" pitchFamily="49" charset="0"/>
              </a:rPr>
              <a:t>2.</a:t>
            </a:r>
            <a:r>
              <a:rPr lang="en-US" b="0" dirty="0">
                <a:solidFill>
                  <a:srgbClr val="CCCCCC"/>
                </a:solidFill>
                <a:effectLst/>
                <a:latin typeface="Consolas" panose="020B0609020204030204" pitchFamily="49" charset="0"/>
              </a:rPr>
              <a:t>Grade "A" has very less chances of charged off as the proportion is lowest.</a:t>
            </a:r>
          </a:p>
          <a:p>
            <a:r>
              <a:rPr lang="en-US" dirty="0">
                <a:solidFill>
                  <a:srgbClr val="6796E6"/>
                </a:solidFill>
                <a:latin typeface="Consolas" panose="020B0609020204030204" pitchFamily="49" charset="0"/>
              </a:rPr>
              <a:t>3</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Grade "F" and "G" have very high chances of charged off as the proportion is higher.</a:t>
            </a:r>
          </a:p>
          <a:p>
            <a:r>
              <a:rPr lang="en-US" dirty="0">
                <a:solidFill>
                  <a:srgbClr val="6796E6"/>
                </a:solidFill>
                <a:latin typeface="Consolas" panose="020B0609020204030204" pitchFamily="49" charset="0"/>
              </a:rPr>
              <a:t>4</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Chances of charged off is increasing with grade moving from "A" towards "G" (Segmentation Univariate Analysis)</a:t>
            </a:r>
          </a:p>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9203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06EC-CEE4-FCF4-AD43-37EF35B6D17F}"/>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B83C181F-4DFD-29B9-9CA0-696B63FA1A8F}"/>
              </a:ext>
            </a:extLst>
          </p:cNvPr>
          <p:cNvSpPr>
            <a:spLocks noGrp="1"/>
          </p:cNvSpPr>
          <p:nvPr>
            <p:ph type="dt" sz="half" idx="10"/>
          </p:nvPr>
        </p:nvSpPr>
        <p:spPr/>
        <p:txBody>
          <a:bodyPr/>
          <a:lstStyle/>
          <a:p>
            <a:fld id="{486BEF56-BF0C-4CF6-B4B8-6C6EE3E381AD}" type="datetime1">
              <a:rPr lang="en-US" smtClean="0"/>
              <a:t>10/9/2023</a:t>
            </a:fld>
            <a:endParaRPr lang="en-US" dirty="0"/>
          </a:p>
        </p:txBody>
      </p:sp>
      <p:sp>
        <p:nvSpPr>
          <p:cNvPr id="4" name="Footer Placeholder 3">
            <a:extLst>
              <a:ext uri="{FF2B5EF4-FFF2-40B4-BE49-F238E27FC236}">
                <a16:creationId xmlns:a16="http://schemas.microsoft.com/office/drawing/2014/main" id="{484103E9-31F2-BE3F-6C89-3B086F7EA817}"/>
              </a:ext>
            </a:extLst>
          </p:cNvPr>
          <p:cNvSpPr>
            <a:spLocks noGrp="1"/>
          </p:cNvSpPr>
          <p:nvPr>
            <p:ph type="ftr" sz="quarter" idx="11"/>
          </p:nvPr>
        </p:nvSpPr>
        <p:spPr>
          <a:xfrm rot="5400000">
            <a:off x="8927565" y="3801255"/>
            <a:ext cx="3859795" cy="304801"/>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0114F2C-D2AF-219A-2EE6-D9B393F0FF0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a16="http://schemas.microsoft.com/office/drawing/2014/main" id="{12B55DFD-62BC-E781-A54C-74DD60F88FFF}"/>
              </a:ext>
            </a:extLst>
          </p:cNvPr>
          <p:cNvPicPr>
            <a:picLocks noChangeAspect="1"/>
          </p:cNvPicPr>
          <p:nvPr/>
        </p:nvPicPr>
        <p:blipFill>
          <a:blip r:embed="rId2"/>
          <a:stretch>
            <a:fillRect/>
          </a:stretch>
        </p:blipFill>
        <p:spPr>
          <a:xfrm>
            <a:off x="563919" y="2177897"/>
            <a:ext cx="2113052" cy="1599463"/>
          </a:xfrm>
          <a:prstGeom prst="rect">
            <a:avLst/>
          </a:prstGeom>
        </p:spPr>
      </p:pic>
      <p:pic>
        <p:nvPicPr>
          <p:cNvPr id="9" name="Picture 8">
            <a:extLst>
              <a:ext uri="{FF2B5EF4-FFF2-40B4-BE49-F238E27FC236}">
                <a16:creationId xmlns:a16="http://schemas.microsoft.com/office/drawing/2014/main" id="{3EA579C7-D415-1274-7EF7-585E07CC84FE}"/>
              </a:ext>
            </a:extLst>
          </p:cNvPr>
          <p:cNvPicPr>
            <a:picLocks noChangeAspect="1"/>
          </p:cNvPicPr>
          <p:nvPr/>
        </p:nvPicPr>
        <p:blipFill>
          <a:blip r:embed="rId3"/>
          <a:stretch>
            <a:fillRect/>
          </a:stretch>
        </p:blipFill>
        <p:spPr>
          <a:xfrm>
            <a:off x="2883496" y="2281668"/>
            <a:ext cx="2223633" cy="1495692"/>
          </a:xfrm>
          <a:prstGeom prst="rect">
            <a:avLst/>
          </a:prstGeom>
        </p:spPr>
      </p:pic>
      <p:pic>
        <p:nvPicPr>
          <p:cNvPr id="11" name="Picture 10">
            <a:extLst>
              <a:ext uri="{FF2B5EF4-FFF2-40B4-BE49-F238E27FC236}">
                <a16:creationId xmlns:a16="http://schemas.microsoft.com/office/drawing/2014/main" id="{B287E05E-9D20-651D-CC01-60331C2A722A}"/>
              </a:ext>
            </a:extLst>
          </p:cNvPr>
          <p:cNvPicPr>
            <a:picLocks noChangeAspect="1"/>
          </p:cNvPicPr>
          <p:nvPr/>
        </p:nvPicPr>
        <p:blipFill>
          <a:blip r:embed="rId4"/>
          <a:stretch>
            <a:fillRect/>
          </a:stretch>
        </p:blipFill>
        <p:spPr>
          <a:xfrm>
            <a:off x="5438115" y="2023758"/>
            <a:ext cx="2501990" cy="1788507"/>
          </a:xfrm>
          <a:prstGeom prst="rect">
            <a:avLst/>
          </a:prstGeom>
        </p:spPr>
      </p:pic>
      <p:sp>
        <p:nvSpPr>
          <p:cNvPr id="13" name="TextBox 12">
            <a:extLst>
              <a:ext uri="{FF2B5EF4-FFF2-40B4-BE49-F238E27FC236}">
                <a16:creationId xmlns:a16="http://schemas.microsoft.com/office/drawing/2014/main" id="{A8C84F2B-60FC-8206-F004-A006929BB0B5}"/>
              </a:ext>
            </a:extLst>
          </p:cNvPr>
          <p:cNvSpPr txBox="1"/>
          <p:nvPr/>
        </p:nvSpPr>
        <p:spPr>
          <a:xfrm>
            <a:off x="225235" y="3996895"/>
            <a:ext cx="10376566" cy="3139321"/>
          </a:xfrm>
          <a:prstGeom prst="rect">
            <a:avLst/>
          </a:prstGeom>
          <a:noFill/>
        </p:spPr>
        <p:txBody>
          <a:bodyPr wrap="square">
            <a:spAutoFit/>
          </a:bodyPr>
          <a:lstStyle/>
          <a:p>
            <a:r>
              <a:rPr lang="en-US" b="0" dirty="0">
                <a:solidFill>
                  <a:srgbClr val="CCCCCC"/>
                </a:solidFill>
                <a:effectLst/>
                <a:latin typeface="Consolas" panose="020B0609020204030204" pitchFamily="49" charset="0"/>
              </a:rPr>
              <a:t>1.As observed, Charged off ratio is increasing with Grade moving from "A" towards "G", and hence grade can be used to identify the people who can default.</a:t>
            </a:r>
          </a:p>
          <a:p>
            <a:r>
              <a:rPr lang="en-US" dirty="0">
                <a:solidFill>
                  <a:srgbClr val="CCCCCC"/>
                </a:solidFill>
                <a:latin typeface="Consolas" panose="020B0609020204030204" pitchFamily="49" charset="0"/>
              </a:rPr>
              <a:t>2.</a:t>
            </a:r>
            <a:r>
              <a:rPr lang="en-US" b="0" dirty="0">
                <a:solidFill>
                  <a:srgbClr val="CCCCCC"/>
                </a:solidFill>
                <a:effectLst/>
                <a:latin typeface="Consolas" panose="020B0609020204030204" pitchFamily="49" charset="0"/>
              </a:rPr>
              <a:t>No significant trend observed in </a:t>
            </a:r>
            <a:r>
              <a:rPr lang="en-US" b="0" dirty="0" err="1">
                <a:solidFill>
                  <a:srgbClr val="CCCCCC"/>
                </a:solidFill>
                <a:effectLst/>
                <a:latin typeface="Consolas" panose="020B0609020204030204" pitchFamily="49" charset="0"/>
              </a:rPr>
              <a:t>emp_length</a:t>
            </a:r>
            <a:r>
              <a:rPr lang="en-US" b="0" dirty="0">
                <a:solidFill>
                  <a:srgbClr val="CCCCCC"/>
                </a:solidFill>
                <a:effectLst/>
                <a:latin typeface="Consolas" panose="020B0609020204030204" pitchFamily="49" charset="0"/>
              </a:rPr>
              <a:t>, however, ratio is slightly more for people with 10 * year of experience</a:t>
            </a:r>
          </a:p>
          <a:p>
            <a:r>
              <a:rPr lang="en-US" dirty="0">
                <a:solidFill>
                  <a:srgbClr val="CCCCCC"/>
                </a:solidFill>
                <a:latin typeface="Consolas" panose="020B0609020204030204" pitchFamily="49" charset="0"/>
              </a:rPr>
              <a:t>3.</a:t>
            </a:r>
            <a:r>
              <a:rPr lang="en-US" b="0" dirty="0">
                <a:solidFill>
                  <a:srgbClr val="CCCCCC"/>
                </a:solidFill>
                <a:effectLst/>
                <a:latin typeface="Consolas" panose="020B0609020204030204" pitchFamily="49" charset="0"/>
              </a:rPr>
              <a:t>Maximum cases of charged off are those for which applications are not verified, and it makes sense and thus it is important that verification should be done for applicants to reduce defaults</a:t>
            </a:r>
          </a:p>
          <a:p>
            <a:r>
              <a:rPr lang="en-US" dirty="0">
                <a:solidFill>
                  <a:srgbClr val="CCCCCC"/>
                </a:solidFill>
                <a:latin typeface="Consolas" panose="020B0609020204030204" pitchFamily="49" charset="0"/>
              </a:rPr>
              <a:t>4.</a:t>
            </a:r>
            <a:r>
              <a:rPr lang="en-US" b="0" dirty="0">
                <a:solidFill>
                  <a:srgbClr val="CCCCCC"/>
                </a:solidFill>
                <a:effectLst/>
                <a:latin typeface="Consolas" panose="020B0609020204030204" pitchFamily="49" charset="0"/>
              </a:rPr>
              <a:t>Most of the people who default have applied for loan on December month</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A3D2D300-936D-DB0F-8C90-441A3A66B2DB}"/>
              </a:ext>
            </a:extLst>
          </p:cNvPr>
          <p:cNvPicPr>
            <a:picLocks noChangeAspect="1"/>
          </p:cNvPicPr>
          <p:nvPr/>
        </p:nvPicPr>
        <p:blipFill>
          <a:blip r:embed="rId5"/>
          <a:stretch>
            <a:fillRect/>
          </a:stretch>
        </p:blipFill>
        <p:spPr>
          <a:xfrm flipH="1">
            <a:off x="8204873" y="2065188"/>
            <a:ext cx="2293666" cy="1400531"/>
          </a:xfrm>
          <a:prstGeom prst="rect">
            <a:avLst/>
          </a:prstGeom>
        </p:spPr>
      </p:pic>
    </p:spTree>
    <p:extLst>
      <p:ext uri="{BB962C8B-B14F-4D97-AF65-F5344CB8AC3E}">
        <p14:creationId xmlns:p14="http://schemas.microsoft.com/office/powerpoint/2010/main" val="186192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C563-1F15-D1AE-9CFB-E1EC62DB4C3E}"/>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6B0ADDEA-9230-3C7A-0674-B1BE2F53A1A3}"/>
              </a:ext>
            </a:extLst>
          </p:cNvPr>
          <p:cNvSpPr>
            <a:spLocks noGrp="1"/>
          </p:cNvSpPr>
          <p:nvPr>
            <p:ph type="dt" sz="half" idx="10"/>
          </p:nvPr>
        </p:nvSpPr>
        <p:spPr/>
        <p:txBody>
          <a:bodyPr/>
          <a:lstStyle/>
          <a:p>
            <a:fld id="{1AD56AD9-50A8-4B36-BA1E-AAEC728E9748}" type="datetime1">
              <a:rPr lang="en-US" smtClean="0"/>
              <a:t>10/9/2023</a:t>
            </a:fld>
            <a:endParaRPr lang="en-US" dirty="0"/>
          </a:p>
        </p:txBody>
      </p:sp>
      <p:sp>
        <p:nvSpPr>
          <p:cNvPr id="4" name="Footer Placeholder 3">
            <a:extLst>
              <a:ext uri="{FF2B5EF4-FFF2-40B4-BE49-F238E27FC236}">
                <a16:creationId xmlns:a16="http://schemas.microsoft.com/office/drawing/2014/main" id="{ECC645F5-71A0-2048-3387-780CC4D291B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9BA7F0E-9E6F-690E-E932-1CAB88FEF752}"/>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7" name="Picture 6">
            <a:extLst>
              <a:ext uri="{FF2B5EF4-FFF2-40B4-BE49-F238E27FC236}">
                <a16:creationId xmlns:a16="http://schemas.microsoft.com/office/drawing/2014/main" id="{7C0EC302-D610-2562-DBD4-87C298FC9FE8}"/>
              </a:ext>
            </a:extLst>
          </p:cNvPr>
          <p:cNvPicPr>
            <a:picLocks noChangeAspect="1"/>
          </p:cNvPicPr>
          <p:nvPr/>
        </p:nvPicPr>
        <p:blipFill>
          <a:blip r:embed="rId3"/>
          <a:stretch>
            <a:fillRect/>
          </a:stretch>
        </p:blipFill>
        <p:spPr>
          <a:xfrm>
            <a:off x="2323058" y="1447800"/>
            <a:ext cx="5892740" cy="3692382"/>
          </a:xfrm>
          <a:prstGeom prst="rect">
            <a:avLst/>
          </a:prstGeom>
        </p:spPr>
      </p:pic>
      <p:sp>
        <p:nvSpPr>
          <p:cNvPr id="9" name="TextBox 8">
            <a:extLst>
              <a:ext uri="{FF2B5EF4-FFF2-40B4-BE49-F238E27FC236}">
                <a16:creationId xmlns:a16="http://schemas.microsoft.com/office/drawing/2014/main" id="{E581B476-8C79-DF5E-5F2B-87AA09C44E40}"/>
              </a:ext>
            </a:extLst>
          </p:cNvPr>
          <p:cNvSpPr txBox="1"/>
          <p:nvPr/>
        </p:nvSpPr>
        <p:spPr>
          <a:xfrm>
            <a:off x="518458" y="5307595"/>
            <a:ext cx="9532376" cy="923330"/>
          </a:xfrm>
          <a:prstGeom prst="rect">
            <a:avLst/>
          </a:prstGeom>
          <a:noFill/>
        </p:spPr>
        <p:txBody>
          <a:bodyPr wrap="square">
            <a:spAutoFit/>
          </a:bodyPr>
          <a:lstStyle/>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Observation: Number of applicants defaulting is increasing year over year linearly</a:t>
            </a:r>
          </a:p>
        </p:txBody>
      </p:sp>
    </p:spTree>
    <p:extLst>
      <p:ext uri="{BB962C8B-B14F-4D97-AF65-F5344CB8AC3E}">
        <p14:creationId xmlns:p14="http://schemas.microsoft.com/office/powerpoint/2010/main" val="385373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9D8B-971F-4303-65B7-A1D5433A9E72}"/>
              </a:ext>
            </a:extLst>
          </p:cNvPr>
          <p:cNvSpPr>
            <a:spLocks noGrp="1"/>
          </p:cNvSpPr>
          <p:nvPr>
            <p:ph type="title"/>
          </p:nvPr>
        </p:nvSpPr>
        <p:spPr>
          <a:xfrm>
            <a:off x="646111" y="452718"/>
            <a:ext cx="9404723" cy="610698"/>
          </a:xfrm>
        </p:spPr>
        <p:txBody>
          <a:bodyPr/>
          <a:lstStyle/>
          <a:p>
            <a:r>
              <a:rPr lang="en-US" sz="3200" dirty="0"/>
              <a:t>Multivariate Analysis</a:t>
            </a:r>
            <a:br>
              <a:rPr lang="en-US" sz="2800" b="0" dirty="0">
                <a:solidFill>
                  <a:srgbClr val="CCCCCC"/>
                </a:solidFill>
                <a:effectLst/>
              </a:rPr>
            </a:br>
            <a:br>
              <a:rPr lang="en-US" sz="2800" b="0" dirty="0">
                <a:solidFill>
                  <a:srgbClr val="CCCCCC"/>
                </a:solidFill>
                <a:effectLst/>
              </a:rPr>
            </a:br>
            <a:br>
              <a:rPr lang="en-US" sz="2800" b="0" dirty="0">
                <a:solidFill>
                  <a:srgbClr val="CCCCCC"/>
                </a:solidFill>
                <a:effectLst/>
              </a:rPr>
            </a:br>
            <a:r>
              <a:rPr lang="en-US" sz="2000" b="0" dirty="0">
                <a:solidFill>
                  <a:srgbClr val="CCCCCC"/>
                </a:solidFill>
                <a:effectLst/>
              </a:rPr>
              <a:t>Shortlisted fields:</a:t>
            </a:r>
            <a:br>
              <a:rPr lang="en-US" sz="2800" b="0" dirty="0">
                <a:solidFill>
                  <a:srgbClr val="CCCCCC"/>
                </a:solidFill>
                <a:effectLst/>
              </a:rPr>
            </a:br>
            <a:r>
              <a:rPr lang="en-US" sz="1400" b="0" dirty="0">
                <a:effectLst/>
              </a:rPr>
              <a:t>1. Grade</a:t>
            </a:r>
            <a:br>
              <a:rPr lang="en-US" sz="1400" b="0" dirty="0">
                <a:effectLst/>
              </a:rPr>
            </a:br>
            <a:r>
              <a:rPr lang="en-US" sz="1400" b="0" dirty="0">
                <a:effectLst/>
              </a:rPr>
              <a:t>2. </a:t>
            </a:r>
            <a:r>
              <a:rPr lang="en-US" sz="1400" b="0" dirty="0" err="1">
                <a:effectLst/>
              </a:rPr>
              <a:t>loan_amount</a:t>
            </a:r>
            <a:br>
              <a:rPr lang="en-US" sz="1400" b="0" dirty="0">
                <a:effectLst/>
              </a:rPr>
            </a:br>
            <a:r>
              <a:rPr lang="en-US" sz="1400" b="0" dirty="0">
                <a:effectLst/>
              </a:rPr>
              <a:t>3. </a:t>
            </a:r>
            <a:r>
              <a:rPr lang="en-US" sz="1400" b="0" dirty="0" err="1">
                <a:effectLst/>
              </a:rPr>
              <a:t>int_rate</a:t>
            </a:r>
            <a:br>
              <a:rPr lang="en-US" sz="1400" b="0" dirty="0">
                <a:effectLst/>
              </a:rPr>
            </a:br>
            <a:r>
              <a:rPr lang="en-US" sz="1400" b="0" dirty="0">
                <a:effectLst/>
              </a:rPr>
              <a:t>4. purpose</a:t>
            </a:r>
            <a:br>
              <a:rPr lang="en-US" sz="1400" b="0" dirty="0">
                <a:effectLst/>
              </a:rPr>
            </a:br>
            <a:r>
              <a:rPr lang="en-US" sz="1400" b="0" dirty="0">
                <a:effectLst/>
              </a:rPr>
              <a:t>5. Year of issued application</a:t>
            </a:r>
            <a:br>
              <a:rPr lang="en-US" sz="1400" b="0" dirty="0">
                <a:effectLst/>
              </a:rPr>
            </a:br>
            <a:r>
              <a:rPr lang="en-US" sz="1400" b="0" dirty="0">
                <a:effectLst/>
              </a:rPr>
              <a:t>6. </a:t>
            </a:r>
            <a:r>
              <a:rPr lang="en-US" sz="1400" b="0" dirty="0" err="1">
                <a:effectLst/>
              </a:rPr>
              <a:t>total_rec_late_fee</a:t>
            </a:r>
            <a:br>
              <a:rPr lang="en-US" sz="1400" b="0" dirty="0">
                <a:effectLst/>
              </a:rPr>
            </a:br>
            <a:r>
              <a:rPr lang="en-US" sz="1400" b="0" dirty="0">
                <a:effectLst/>
              </a:rPr>
              <a:t>7. </a:t>
            </a:r>
            <a:r>
              <a:rPr lang="en-US" sz="1400" b="0" dirty="0" err="1">
                <a:effectLst/>
              </a:rPr>
              <a:t>verification_status</a:t>
            </a:r>
            <a:br>
              <a:rPr lang="en-US" sz="1400" b="0" dirty="0">
                <a:effectLst/>
              </a:rPr>
            </a:br>
            <a:r>
              <a:rPr lang="en-US" sz="1400" b="0" dirty="0">
                <a:effectLst/>
              </a:rPr>
              <a:t>8. </a:t>
            </a:r>
            <a:r>
              <a:rPr lang="en-US" sz="1400" b="0" dirty="0" err="1">
                <a:effectLst/>
              </a:rPr>
              <a:t>annual_inc</a:t>
            </a:r>
            <a:br>
              <a:rPr lang="en-US" sz="2800" b="0" dirty="0">
                <a:solidFill>
                  <a:srgbClr val="CCCCCC"/>
                </a:solidFill>
                <a:effectLst/>
              </a:rPr>
            </a:br>
            <a:endParaRPr lang="en-IN" sz="2800" dirty="0"/>
          </a:p>
        </p:txBody>
      </p:sp>
      <p:sp>
        <p:nvSpPr>
          <p:cNvPr id="5" name="Slide Number Placeholder 4">
            <a:extLst>
              <a:ext uri="{FF2B5EF4-FFF2-40B4-BE49-F238E27FC236}">
                <a16:creationId xmlns:a16="http://schemas.microsoft.com/office/drawing/2014/main" id="{0A8151BA-0515-09EB-4EFB-789B58C17030}"/>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7" name="Picture 6">
            <a:extLst>
              <a:ext uri="{FF2B5EF4-FFF2-40B4-BE49-F238E27FC236}">
                <a16:creationId xmlns:a16="http://schemas.microsoft.com/office/drawing/2014/main" id="{B8D61767-21EA-9232-57E8-A90D59D6B717}"/>
              </a:ext>
            </a:extLst>
          </p:cNvPr>
          <p:cNvPicPr>
            <a:picLocks noChangeAspect="1"/>
          </p:cNvPicPr>
          <p:nvPr/>
        </p:nvPicPr>
        <p:blipFill>
          <a:blip r:embed="rId2"/>
          <a:stretch>
            <a:fillRect/>
          </a:stretch>
        </p:blipFill>
        <p:spPr>
          <a:xfrm>
            <a:off x="4917278" y="1666864"/>
            <a:ext cx="4549130" cy="2972461"/>
          </a:xfrm>
          <a:prstGeom prst="rect">
            <a:avLst/>
          </a:prstGeom>
        </p:spPr>
      </p:pic>
      <p:sp>
        <p:nvSpPr>
          <p:cNvPr id="8" name="TextBox 7">
            <a:extLst>
              <a:ext uri="{FF2B5EF4-FFF2-40B4-BE49-F238E27FC236}">
                <a16:creationId xmlns:a16="http://schemas.microsoft.com/office/drawing/2014/main" id="{0BE1C7B1-B4F3-FF57-50DC-2310360A479C}"/>
              </a:ext>
            </a:extLst>
          </p:cNvPr>
          <p:cNvSpPr txBox="1"/>
          <p:nvPr/>
        </p:nvSpPr>
        <p:spPr>
          <a:xfrm>
            <a:off x="646111" y="4566716"/>
            <a:ext cx="6097712" cy="1815882"/>
          </a:xfrm>
          <a:prstGeom prst="rect">
            <a:avLst/>
          </a:prstGeom>
          <a:noFill/>
        </p:spPr>
        <p:txBody>
          <a:bodyPr wrap="square">
            <a:spAutoFit/>
          </a:bodyPr>
          <a:lstStyle/>
          <a:p>
            <a:r>
              <a:rPr lang="en-US" sz="1400" b="1" dirty="0">
                <a:solidFill>
                  <a:schemeClr val="tx2"/>
                </a:solidFill>
                <a:effectLst/>
                <a:latin typeface="Consolas" panose="020B0609020204030204" pitchFamily="49" charset="0"/>
              </a:rPr>
              <a:t>Key Observations: </a:t>
            </a:r>
          </a:p>
          <a:p>
            <a:r>
              <a:rPr lang="en-US" sz="1400" b="0" dirty="0">
                <a:solidFill>
                  <a:schemeClr val="tx2"/>
                </a:solidFill>
                <a:effectLst/>
                <a:latin typeface="Consolas" panose="020B0609020204030204" pitchFamily="49" charset="0"/>
              </a:rPr>
              <a:t>1. There is high correlation between Grade and interest rate</a:t>
            </a:r>
          </a:p>
          <a:p>
            <a:r>
              <a:rPr lang="en-US" sz="1400" b="0" dirty="0">
                <a:solidFill>
                  <a:schemeClr val="tx2"/>
                </a:solidFill>
                <a:effectLst/>
                <a:latin typeface="Consolas" panose="020B0609020204030204" pitchFamily="49" charset="0"/>
              </a:rPr>
              <a:t>2. There is negative correlation between all features and loan status field, i.e., loan status moved towards 0 state (Charged Off) for higher values of loan amount, annual </a:t>
            </a:r>
            <a:r>
              <a:rPr lang="en-US" sz="1400" b="0" dirty="0" err="1">
                <a:solidFill>
                  <a:schemeClr val="tx2"/>
                </a:solidFill>
                <a:effectLst/>
                <a:latin typeface="Consolas" panose="020B0609020204030204" pitchFamily="49" charset="0"/>
              </a:rPr>
              <a:t>inc</a:t>
            </a:r>
            <a:r>
              <a:rPr lang="en-US" sz="1400" b="0" dirty="0">
                <a:solidFill>
                  <a:schemeClr val="tx2"/>
                </a:solidFill>
                <a:effectLst/>
                <a:latin typeface="Consolas" panose="020B0609020204030204" pitchFamily="49" charset="0"/>
              </a:rPr>
              <a:t>, interest rate, purpose (small business), issue year, late fees, which we have already observed in previous analytical charts</a:t>
            </a:r>
          </a:p>
        </p:txBody>
      </p:sp>
    </p:spTree>
    <p:extLst>
      <p:ext uri="{BB962C8B-B14F-4D97-AF65-F5344CB8AC3E}">
        <p14:creationId xmlns:p14="http://schemas.microsoft.com/office/powerpoint/2010/main" val="244147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74A91-19EA-AE56-4D74-0411C91E598A}"/>
              </a:ext>
            </a:extLst>
          </p:cNvPr>
          <p:cNvSpPr>
            <a:spLocks noGrp="1"/>
          </p:cNvSpPr>
          <p:nvPr>
            <p:ph type="title"/>
          </p:nvPr>
        </p:nvSpPr>
        <p:spPr>
          <a:xfrm>
            <a:off x="648929" y="629266"/>
            <a:ext cx="3505495"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     Pair plot for multivariate          </a:t>
            </a:r>
            <a:br>
              <a:rPr lang="en-US" sz="3600" b="0" i="0" kern="1200">
                <a:solidFill>
                  <a:srgbClr val="EBEBEB"/>
                </a:solidFill>
                <a:latin typeface="+mj-lt"/>
                <a:ea typeface="+mj-ea"/>
                <a:cs typeface="+mj-cs"/>
              </a:rPr>
            </a:br>
            <a:endParaRPr lang="en-US" sz="3600" b="0" i="0" kern="1200">
              <a:solidFill>
                <a:srgbClr val="EBEBEB"/>
              </a:solidFill>
              <a:latin typeface="+mj-lt"/>
              <a:ea typeface="+mj-ea"/>
              <a:cs typeface="+mj-cs"/>
            </a:endParaRPr>
          </a:p>
        </p:txBody>
      </p:sp>
      <p:sp>
        <p:nvSpPr>
          <p:cNvPr id="24" name="Rectangle 2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1F59369-FF7D-EC7C-0B98-0CA81F85B117}"/>
              </a:ext>
            </a:extLst>
          </p:cNvPr>
          <p:cNvPicPr>
            <a:picLocks noChangeAspect="1"/>
          </p:cNvPicPr>
          <p:nvPr/>
        </p:nvPicPr>
        <p:blipFill>
          <a:blip r:embed="rId2"/>
          <a:stretch>
            <a:fillRect/>
          </a:stretch>
        </p:blipFill>
        <p:spPr>
          <a:xfrm>
            <a:off x="5741456" y="965595"/>
            <a:ext cx="5348561" cy="4773591"/>
          </a:xfrm>
          <a:prstGeom prst="rect">
            <a:avLst/>
          </a:prstGeom>
          <a:effectLst/>
        </p:spPr>
      </p:pic>
      <p:sp>
        <p:nvSpPr>
          <p:cNvPr id="26" name="Rectangle 2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759D6865-F765-8951-C6F9-CE8232C3BC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48F63A3B-78C7-47BE-AE5E-E10140E04643}" type="slidenum">
              <a:rPr lang="en-US">
                <a:solidFill>
                  <a:srgbClr val="FFFFFF"/>
                </a:solidFill>
              </a:rPr>
              <a:pPr defTabSz="914400">
                <a:spcAft>
                  <a:spcPts val="600"/>
                </a:spcAft>
              </a:pPr>
              <a:t>18</a:t>
            </a:fld>
            <a:endParaRPr lang="en-US">
              <a:solidFill>
                <a:srgbClr val="FFFFFF"/>
              </a:solidFill>
            </a:endParaRPr>
          </a:p>
        </p:txBody>
      </p:sp>
      <p:sp>
        <p:nvSpPr>
          <p:cNvPr id="8" name="TextBox 7">
            <a:extLst>
              <a:ext uri="{FF2B5EF4-FFF2-40B4-BE49-F238E27FC236}">
                <a16:creationId xmlns:a16="http://schemas.microsoft.com/office/drawing/2014/main" id="{0A736BF0-B2AF-5D4F-51AB-D8E668D8E259}"/>
              </a:ext>
            </a:extLst>
          </p:cNvPr>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FFFFFF"/>
                </a:solidFill>
                <a:effectLst/>
                <a:latin typeface="+mj-lt"/>
                <a:ea typeface="+mj-ea"/>
                <a:cs typeface="+mj-cs"/>
              </a:rPr>
              <a:t>Observation: Same trends can be observed with pair plots</a:t>
            </a:r>
          </a:p>
        </p:txBody>
      </p:sp>
    </p:spTree>
    <p:extLst>
      <p:ext uri="{BB962C8B-B14F-4D97-AF65-F5344CB8AC3E}">
        <p14:creationId xmlns:p14="http://schemas.microsoft.com/office/powerpoint/2010/main" val="108225284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9" name="Picture 1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957E955-3BB3-1C01-E0D3-AB664A7F01B7}"/>
              </a:ext>
            </a:extLst>
          </p:cNvPr>
          <p:cNvSpPr>
            <a:spLocks noGrp="1"/>
          </p:cNvSpPr>
          <p:nvPr>
            <p:ph type="title"/>
          </p:nvPr>
        </p:nvSpPr>
        <p:spPr>
          <a:xfrm>
            <a:off x="5282381" y="629266"/>
            <a:ext cx="4767471" cy="1641986"/>
          </a:xfrm>
        </p:spPr>
        <p:txBody>
          <a:bodyPr vert="horz" lIns="91440" tIns="45720" rIns="91440" bIns="45720" rtlCol="0" anchor="t">
            <a:normAutofit/>
          </a:bodyPr>
          <a:lstStyle/>
          <a:p>
            <a:r>
              <a:rPr lang="en-US" dirty="0"/>
              <a:t>          Summary</a:t>
            </a:r>
          </a:p>
        </p:txBody>
      </p:sp>
      <p:pic>
        <p:nvPicPr>
          <p:cNvPr id="10" name="Picture 9" descr="Calculator, pen, compass, money and a paper with graphs printed on it">
            <a:extLst>
              <a:ext uri="{FF2B5EF4-FFF2-40B4-BE49-F238E27FC236}">
                <a16:creationId xmlns:a16="http://schemas.microsoft.com/office/drawing/2014/main" id="{B1BE8891-B210-8167-680B-39222F6A24E7}"/>
              </a:ext>
            </a:extLst>
          </p:cNvPr>
          <p:cNvPicPr>
            <a:picLocks noChangeAspect="1"/>
          </p:cNvPicPr>
          <p:nvPr/>
        </p:nvPicPr>
        <p:blipFill rotWithShape="1">
          <a:blip r:embed="rId7"/>
          <a:srcRect l="31753" r="27529" b="-1"/>
          <a:stretch/>
        </p:blipFill>
        <p:spPr>
          <a:xfrm>
            <a:off x="-1" y="10"/>
            <a:ext cx="4634680" cy="6857990"/>
          </a:xfrm>
          <a:prstGeom prst="rect">
            <a:avLst/>
          </a:prstGeom>
        </p:spPr>
      </p:pic>
      <p:sp>
        <p:nvSpPr>
          <p:cNvPr id="5" name="Slide Number Placeholder 4">
            <a:extLst>
              <a:ext uri="{FF2B5EF4-FFF2-40B4-BE49-F238E27FC236}">
                <a16:creationId xmlns:a16="http://schemas.microsoft.com/office/drawing/2014/main" id="{6FB1F985-5C2F-54CB-7466-509E374493E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48F63A3B-78C7-47BE-AE5E-E10140E04643}" type="slidenum">
              <a:rPr lang="en-US" smtClean="0"/>
              <a:pPr defTabSz="914400">
                <a:spcAft>
                  <a:spcPts val="600"/>
                </a:spcAft>
              </a:pPr>
              <a:t>19</a:t>
            </a:fld>
            <a:endParaRPr lang="en-US"/>
          </a:p>
        </p:txBody>
      </p:sp>
      <p:sp>
        <p:nvSpPr>
          <p:cNvPr id="4" name="Footer Placeholder 3">
            <a:extLst>
              <a:ext uri="{FF2B5EF4-FFF2-40B4-BE49-F238E27FC236}">
                <a16:creationId xmlns:a16="http://schemas.microsoft.com/office/drawing/2014/main" id="{0DF00C38-7A23-57CA-4526-D84C0997A729}"/>
              </a:ext>
            </a:extLst>
          </p:cNvPr>
          <p:cNvSpPr>
            <a:spLocks noGrp="1"/>
          </p:cNvSpPr>
          <p:nvPr>
            <p:ph type="ftr" sz="quarter" idx="11"/>
          </p:nvPr>
        </p:nvSpPr>
        <p:spPr>
          <a:xfrm>
            <a:off x="636915" y="6355080"/>
            <a:ext cx="3422033" cy="304801"/>
          </a:xfrm>
        </p:spPr>
        <p:txBody>
          <a:bodyPr vert="horz" lIns="91440" tIns="45720" rIns="91440" bIns="45720" rtlCol="0" anchor="b">
            <a:normAutofit/>
          </a:bodyPr>
          <a:lstStyle/>
          <a:p>
            <a:pPr defTabSz="914400">
              <a:spcAft>
                <a:spcPts val="600"/>
              </a:spcAft>
            </a:pPr>
            <a:r>
              <a:rPr lang="en-US" b="0" i="0" kern="1200">
                <a:solidFill>
                  <a:schemeClr val="tx1">
                    <a:tint val="75000"/>
                  </a:schemeClr>
                </a:solidFill>
                <a:latin typeface="+mn-lt"/>
                <a:ea typeface="+mn-ea"/>
                <a:cs typeface="+mn-cs"/>
              </a:rPr>
              <a:t>Presentation title</a:t>
            </a:r>
          </a:p>
        </p:txBody>
      </p:sp>
      <p:sp>
        <p:nvSpPr>
          <p:cNvPr id="7" name="TextBox 6">
            <a:extLst>
              <a:ext uri="{FF2B5EF4-FFF2-40B4-BE49-F238E27FC236}">
                <a16:creationId xmlns:a16="http://schemas.microsoft.com/office/drawing/2014/main" id="{56EA772E-372A-94F0-B2CE-E650996FB777}"/>
              </a:ext>
            </a:extLst>
          </p:cNvPr>
          <p:cNvSpPr txBox="1"/>
          <p:nvPr/>
        </p:nvSpPr>
        <p:spPr>
          <a:xfrm>
            <a:off x="4899991" y="1480930"/>
            <a:ext cx="7136296" cy="4767469"/>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panose="05000000000000000000" pitchFamily="2" charset="2"/>
              <a:buChar char="ü"/>
            </a:pPr>
            <a:r>
              <a:rPr lang="en-US" sz="1400" dirty="0">
                <a:effectLst/>
                <a:latin typeface="+mj-lt"/>
                <a:ea typeface="+mj-ea"/>
                <a:cs typeface="+mj-cs"/>
              </a:rPr>
              <a:t>Higher the interest rate higher charged off ratio</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ü"/>
            </a:pPr>
            <a:br>
              <a:rPr lang="en-US" sz="1400" dirty="0">
                <a:effectLst/>
                <a:latin typeface="+mj-lt"/>
                <a:ea typeface="+mj-ea"/>
                <a:cs typeface="+mj-cs"/>
              </a:rPr>
            </a:br>
            <a:r>
              <a:rPr lang="en-US" sz="1400" dirty="0">
                <a:effectLst/>
                <a:latin typeface="+mj-lt"/>
                <a:ea typeface="+mj-ea"/>
                <a:cs typeface="+mj-cs"/>
              </a:rPr>
              <a:t>Higher the annual income higher the loan amount slightly.</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ü"/>
            </a:pPr>
            <a:br>
              <a:rPr lang="en-US" sz="1400" dirty="0">
                <a:effectLst/>
                <a:latin typeface="+mj-lt"/>
                <a:ea typeface="+mj-ea"/>
                <a:cs typeface="+mj-cs"/>
              </a:rPr>
            </a:br>
            <a:r>
              <a:rPr lang="en-US" sz="1400" dirty="0">
                <a:effectLst/>
                <a:latin typeface="+mj-lt"/>
                <a:ea typeface="+mj-ea"/>
                <a:cs typeface="+mj-cs"/>
              </a:rPr>
              <a:t>Interest rate is increasing with loan amount increase</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ü"/>
            </a:pPr>
            <a:br>
              <a:rPr lang="en-US" sz="1400" dirty="0">
                <a:effectLst/>
                <a:latin typeface="+mj-lt"/>
                <a:ea typeface="+mj-ea"/>
                <a:cs typeface="+mj-cs"/>
              </a:rPr>
            </a:br>
            <a:r>
              <a:rPr lang="en-US" sz="1400" dirty="0">
                <a:effectLst/>
                <a:latin typeface="+mj-lt"/>
                <a:ea typeface="+mj-ea"/>
                <a:cs typeface="+mj-cs"/>
              </a:rPr>
              <a:t>Number of people defaulting is increasing every year</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ü"/>
            </a:pPr>
            <a:br>
              <a:rPr lang="en-US" sz="1400" dirty="0">
                <a:effectLst/>
                <a:latin typeface="+mj-lt"/>
                <a:ea typeface="+mj-ea"/>
                <a:cs typeface="+mj-cs"/>
              </a:rPr>
            </a:br>
            <a:r>
              <a:rPr lang="en-US" sz="1400" dirty="0">
                <a:effectLst/>
                <a:latin typeface="+mj-lt"/>
                <a:ea typeface="+mj-ea"/>
                <a:cs typeface="+mj-cs"/>
              </a:rPr>
              <a:t>People paying more late fees are more likely to default., i.e., if they are regulating delaying monthly payments for loan, more likely they are undergoing monetary crunch and are likely to default</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ü"/>
            </a:pPr>
            <a:br>
              <a:rPr lang="en-US" sz="1400" dirty="0">
                <a:effectLst/>
                <a:latin typeface="+mj-lt"/>
                <a:ea typeface="+mj-ea"/>
                <a:cs typeface="+mj-cs"/>
              </a:rPr>
            </a:br>
            <a:r>
              <a:rPr lang="en-US" sz="1400" dirty="0">
                <a:effectLst/>
                <a:latin typeface="+mj-lt"/>
                <a:ea typeface="+mj-ea"/>
                <a:cs typeface="+mj-cs"/>
              </a:rPr>
              <a:t>People taking loan for small business are more likely to default</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ü"/>
            </a:pPr>
            <a:br>
              <a:rPr lang="en-US" sz="1400" dirty="0">
                <a:effectLst/>
                <a:latin typeface="+mj-lt"/>
                <a:ea typeface="+mj-ea"/>
                <a:cs typeface="+mj-cs"/>
              </a:rPr>
            </a:br>
            <a:r>
              <a:rPr lang="en-US" sz="1400" dirty="0">
                <a:effectLst/>
                <a:latin typeface="+mj-lt"/>
                <a:ea typeface="+mj-ea"/>
                <a:cs typeface="+mj-cs"/>
              </a:rPr>
              <a:t>People whose verification is pending are more likely to default</a:t>
            </a:r>
            <a:br>
              <a:rPr lang="en-US" sz="1400" dirty="0">
                <a:effectLst/>
                <a:latin typeface="+mj-lt"/>
                <a:ea typeface="+mj-ea"/>
                <a:cs typeface="+mj-cs"/>
              </a:rPr>
            </a:br>
            <a:endParaRPr lang="en-US" sz="1400" dirty="0">
              <a:effectLst/>
              <a:latin typeface="+mj-lt"/>
              <a:ea typeface="+mj-ea"/>
              <a:cs typeface="+mj-cs"/>
            </a:endParaRPr>
          </a:p>
        </p:txBody>
      </p:sp>
      <p:sp>
        <p:nvSpPr>
          <p:cNvPr id="3" name="Date Placeholder 2">
            <a:extLst>
              <a:ext uri="{FF2B5EF4-FFF2-40B4-BE49-F238E27FC236}">
                <a16:creationId xmlns:a16="http://schemas.microsoft.com/office/drawing/2014/main" id="{AD0A44E9-E8BA-FB60-C528-B7492A694316}"/>
              </a:ext>
            </a:extLst>
          </p:cNvPr>
          <p:cNvSpPr>
            <a:spLocks noGrp="1"/>
          </p:cNvSpPr>
          <p:nvPr>
            <p:ph type="dt" sz="half" idx="10"/>
          </p:nvPr>
        </p:nvSpPr>
        <p:spPr>
          <a:xfrm>
            <a:off x="8129874" y="6355080"/>
            <a:ext cx="3414426" cy="304799"/>
          </a:xfrm>
        </p:spPr>
        <p:txBody>
          <a:bodyPr vert="horz" lIns="91440" tIns="45720" rIns="91440" bIns="45720" rtlCol="0" anchor="t">
            <a:normAutofit/>
          </a:bodyPr>
          <a:lstStyle/>
          <a:p>
            <a:pPr algn="r" defTabSz="914400">
              <a:spcAft>
                <a:spcPts val="600"/>
              </a:spcAft>
            </a:pPr>
            <a:fld id="{5A6E655B-E1C1-4A38-8F5E-C1E546F0B448}" type="datetime1">
              <a:rPr lang="en-US" smtClean="0"/>
              <a:pPr algn="r" defTabSz="914400">
                <a:spcAft>
                  <a:spcPts val="600"/>
                </a:spcAft>
              </a:pPr>
              <a:t>10/9/2023</a:t>
            </a:fld>
            <a:endParaRPr lang="en-US"/>
          </a:p>
        </p:txBody>
      </p:sp>
    </p:spTree>
    <p:extLst>
      <p:ext uri="{BB962C8B-B14F-4D97-AF65-F5344CB8AC3E}">
        <p14:creationId xmlns:p14="http://schemas.microsoft.com/office/powerpoint/2010/main" val="66392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2770632"/>
            <a:ext cx="7057975" cy="3122168"/>
          </a:xfrm>
        </p:spPr>
        <p:txBody>
          <a:bodyPr>
            <a:normAutofit fontScale="85000" lnSpcReduction="20000"/>
          </a:bodyPr>
          <a:lstStyle/>
          <a:p>
            <a:pPr marL="342900" indent="-342900">
              <a:buFont typeface="Arial" panose="020B0604020202020204" pitchFamily="34" charset="0"/>
              <a:buChar char="•"/>
            </a:pPr>
            <a:r>
              <a:rPr lang="en-US" dirty="0"/>
              <a:t>Overview- Problem Statement​</a:t>
            </a:r>
          </a:p>
          <a:p>
            <a:pPr marL="342900" indent="-342900">
              <a:buFont typeface="Arial" panose="020B0604020202020204" pitchFamily="34" charset="0"/>
              <a:buChar char="•"/>
            </a:pPr>
            <a:r>
              <a:rPr lang="en-US" dirty="0"/>
              <a:t>Methodology</a:t>
            </a:r>
          </a:p>
          <a:p>
            <a:pPr marL="342900" indent="-342900">
              <a:buFont typeface="Arial" panose="020B0604020202020204" pitchFamily="34" charset="0"/>
              <a:buChar char="•"/>
            </a:pPr>
            <a:r>
              <a:rPr lang="en-US" dirty="0"/>
              <a:t>Data Transformation – Cleaning and imputation</a:t>
            </a:r>
          </a:p>
          <a:p>
            <a:pPr marL="342900" indent="-342900">
              <a:buFont typeface="Arial" panose="020B0604020202020204" pitchFamily="34" charset="0"/>
              <a:buChar char="•"/>
            </a:pPr>
            <a:r>
              <a:rPr lang="en-US" dirty="0"/>
              <a:t>Exploratory Data Analysis</a:t>
            </a:r>
          </a:p>
          <a:p>
            <a:pPr marL="690372" lvl="1" indent="-342900">
              <a:buFont typeface="Arial" panose="020B0604020202020204" pitchFamily="34" charset="0"/>
              <a:buChar char="•"/>
            </a:pPr>
            <a:r>
              <a:rPr lang="en-US" dirty="0"/>
              <a:t>	Univariate Analysis</a:t>
            </a:r>
          </a:p>
          <a:p>
            <a:pPr marL="690372" lvl="1" indent="-342900">
              <a:buFont typeface="Arial" panose="020B0604020202020204" pitchFamily="34" charset="0"/>
              <a:buChar char="•"/>
            </a:pPr>
            <a:r>
              <a:rPr lang="en-US" dirty="0"/>
              <a:t>	Bivariate Analysis</a:t>
            </a:r>
          </a:p>
          <a:p>
            <a:pPr marL="690372" lvl="1" indent="-342900">
              <a:buFont typeface="Arial" panose="020B0604020202020204" pitchFamily="34" charset="0"/>
              <a:buChar char="•"/>
            </a:pPr>
            <a:r>
              <a:rPr lang="en-US" dirty="0"/>
              <a:t>	Multivariate Analysis</a:t>
            </a:r>
          </a:p>
          <a:p>
            <a:pPr marL="342900" indent="-342900">
              <a:buFont typeface="Arial" panose="020B0604020202020204" pitchFamily="34" charset="0"/>
              <a:buChar char="•"/>
            </a:pPr>
            <a:r>
              <a:rPr lang="en-US" dirty="0"/>
              <a:t>​Summary​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 </a:t>
            </a:r>
          </a:p>
        </p:txBody>
      </p:sp>
      <p:sp>
        <p:nvSpPr>
          <p:cNvPr id="5" name="Subtitle 4">
            <a:extLst>
              <a:ext uri="{FF2B5EF4-FFF2-40B4-BE49-F238E27FC236}">
                <a16:creationId xmlns:a16="http://schemas.microsoft.com/office/drawing/2014/main" id="{85513B65-CD60-B6A8-1FFC-5A32070A0C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Overview</a:t>
            </a:r>
          </a:p>
        </p:txBody>
      </p:sp>
      <p:sp>
        <p:nvSpPr>
          <p:cNvPr id="32" name="Freeform: Shape 3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4" name="Rectangle 33">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352540" y="295729"/>
            <a:ext cx="838199" cy="767687"/>
          </a:xfrm>
        </p:spPr>
        <p:txBody>
          <a:bodyPr>
            <a:normAutofit/>
          </a:bodyPr>
          <a:lstStyle/>
          <a:p>
            <a:pPr>
              <a:spcAft>
                <a:spcPts val="600"/>
              </a:spcAft>
            </a:pPr>
            <a:fld id="{48F63A3B-78C7-47BE-AE5E-E10140E04643}" type="slidenum">
              <a:rPr lang="en-US">
                <a:solidFill>
                  <a:srgbClr val="FFFFFF"/>
                </a:solidFill>
              </a:rPr>
              <a:pPr>
                <a:spcAft>
                  <a:spcPts val="600"/>
                </a:spcAft>
              </a:pPr>
              <a:t>3</a:t>
            </a:fld>
            <a:endParaRPr lang="en-US">
              <a:solidFill>
                <a:srgbClr val="FFFFFF"/>
              </a:solidFill>
            </a:endParaRPr>
          </a:p>
        </p:txBody>
      </p:sp>
      <p:graphicFrame>
        <p:nvGraphicFramePr>
          <p:cNvPr id="35" name="Content Placeholder 2">
            <a:extLst>
              <a:ext uri="{FF2B5EF4-FFF2-40B4-BE49-F238E27FC236}">
                <a16:creationId xmlns:a16="http://schemas.microsoft.com/office/drawing/2014/main" id="{9C5F3DA9-6D2F-9A1A-1019-6D8F639EDE59}"/>
              </a:ext>
            </a:extLst>
          </p:cNvPr>
          <p:cNvGraphicFramePr>
            <a:graphicFrameLocks noGrp="1"/>
          </p:cNvGraphicFramePr>
          <p:nvPr>
            <p:ph idx="1"/>
            <p:extLst>
              <p:ext uri="{D42A27DB-BD31-4B8C-83A1-F6EECF244321}">
                <p14:modId xmlns:p14="http://schemas.microsoft.com/office/powerpoint/2010/main" val="25668782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6220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marL="0" indent="0" algn="l">
              <a:buNone/>
            </a:pPr>
            <a:r>
              <a:rPr lang="en-IN"/>
              <a:t>Methodology</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4</a:t>
            </a:fld>
            <a:endParaRPr lang="en-US" dirty="0"/>
          </a:p>
        </p:txBody>
      </p:sp>
      <p:graphicFrame>
        <p:nvGraphicFramePr>
          <p:cNvPr id="6" name="Diagram 5">
            <a:extLst>
              <a:ext uri="{FF2B5EF4-FFF2-40B4-BE49-F238E27FC236}">
                <a16:creationId xmlns:a16="http://schemas.microsoft.com/office/drawing/2014/main" id="{8688628F-2A19-1817-102C-80472828691F}"/>
              </a:ext>
            </a:extLst>
          </p:cNvPr>
          <p:cNvGraphicFramePr/>
          <p:nvPr>
            <p:extLst>
              <p:ext uri="{D42A27DB-BD31-4B8C-83A1-F6EECF244321}">
                <p14:modId xmlns:p14="http://schemas.microsoft.com/office/powerpoint/2010/main" val="1031894463"/>
              </p:ext>
            </p:extLst>
          </p:nvPr>
        </p:nvGraphicFramePr>
        <p:xfrm>
          <a:off x="864772" y="1540529"/>
          <a:ext cx="10137846" cy="3776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8" name="Picture 2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1" name="Rectangle 30">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lnSpc>
                <a:spcPct val="90000"/>
              </a:lnSpc>
            </a:pP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r>
              <a:rPr lang="en-US" sz="4100" b="0" i="0" kern="1200" dirty="0">
                <a:solidFill>
                  <a:schemeClr val="tx2"/>
                </a:solidFill>
                <a:latin typeface="+mj-lt"/>
                <a:ea typeface="+mj-ea"/>
                <a:cs typeface="+mj-cs"/>
              </a:rPr>
              <a:t>Data Cleaning and Data Transformation</a:t>
            </a:r>
          </a:p>
        </p:txBody>
      </p:sp>
      <p:sp>
        <p:nvSpPr>
          <p:cNvPr id="32" name="Rectangle 31">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B256-013A-58C4-0754-5410E6AE7E24}"/>
              </a:ext>
            </a:extLst>
          </p:cNvPr>
          <p:cNvSpPr>
            <a:spLocks noGrp="1"/>
          </p:cNvSpPr>
          <p:nvPr>
            <p:ph type="title"/>
          </p:nvPr>
        </p:nvSpPr>
        <p:spPr/>
        <p:txBody>
          <a:bodyPr/>
          <a:lstStyle/>
          <a:p>
            <a:r>
              <a:rPr lang="en-IN" dirty="0"/>
              <a:t>Data Cleaning</a:t>
            </a:r>
          </a:p>
        </p:txBody>
      </p:sp>
      <p:sp>
        <p:nvSpPr>
          <p:cNvPr id="4" name="Slide Number Placeholder 3">
            <a:extLst>
              <a:ext uri="{FF2B5EF4-FFF2-40B4-BE49-F238E27FC236}">
                <a16:creationId xmlns:a16="http://schemas.microsoft.com/office/drawing/2014/main" id="{59A457E4-B581-BE0E-43B8-C381ECA2D7E7}"/>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6F39654B-3AB5-9A8C-0371-60393CCAF436}"/>
              </a:ext>
            </a:extLst>
          </p:cNvPr>
          <p:cNvSpPr>
            <a:spLocks noGrp="1"/>
          </p:cNvSpPr>
          <p:nvPr>
            <p:ph sz="half" idx="1"/>
          </p:nvPr>
        </p:nvSpPr>
        <p:spPr>
          <a:xfrm>
            <a:off x="755904" y="1447800"/>
            <a:ext cx="10693974" cy="4212336"/>
          </a:xfrm>
        </p:spPr>
        <p:txBody>
          <a:bodyPr>
            <a:normAutofit/>
          </a:bodyPr>
          <a:lstStyle/>
          <a:p>
            <a:pPr marL="457200" indent="-457200">
              <a:buFont typeface="+mj-lt"/>
              <a:buAutoNum type="arabicPeriod"/>
            </a:pPr>
            <a:r>
              <a:rPr lang="en-US" sz="2000" b="0" dirty="0">
                <a:solidFill>
                  <a:schemeClr val="tx1"/>
                </a:solidFill>
                <a:effectLst/>
              </a:rPr>
              <a:t>Dropping fields with all NA values</a:t>
            </a:r>
          </a:p>
          <a:p>
            <a:pPr marL="457200" indent="-457200">
              <a:buFont typeface="+mj-lt"/>
              <a:buAutoNum type="arabicPeriod"/>
            </a:pPr>
            <a:r>
              <a:rPr lang="en-US" sz="2000" b="0" dirty="0">
                <a:solidFill>
                  <a:schemeClr val="tx1"/>
                </a:solidFill>
                <a:effectLst/>
              </a:rPr>
              <a:t>Remove fields not adding valuable meaning to problem statement from domain standpoint</a:t>
            </a:r>
          </a:p>
          <a:p>
            <a:pPr marL="457200" indent="-457200">
              <a:buFont typeface="+mj-lt"/>
              <a:buAutoNum type="arabicPeriod"/>
            </a:pPr>
            <a:r>
              <a:rPr lang="en-US" sz="2000" b="0" dirty="0">
                <a:solidFill>
                  <a:schemeClr val="tx1"/>
                </a:solidFill>
                <a:effectLst/>
              </a:rPr>
              <a:t>Remove post approval features (features which will not impact the defaulting nature of borrower)</a:t>
            </a:r>
          </a:p>
          <a:p>
            <a:pPr marL="0" indent="0">
              <a:buNone/>
            </a:pPr>
            <a:endParaRPr lang="en-US" sz="2000" b="0" dirty="0">
              <a:solidFill>
                <a:schemeClr val="tx1"/>
              </a:solidFill>
              <a:effectLst/>
            </a:endParaRPr>
          </a:p>
          <a:p>
            <a:pPr marL="457200" indent="-457200">
              <a:buFont typeface="+mj-lt"/>
              <a:buAutoNum type="arabicPeriod"/>
            </a:pPr>
            <a:endParaRPr lang="en-IN" sz="2000" dirty="0">
              <a:solidFill>
                <a:schemeClr val="tx1"/>
              </a:solidFill>
            </a:endParaRPr>
          </a:p>
        </p:txBody>
      </p:sp>
    </p:spTree>
    <p:extLst>
      <p:ext uri="{BB962C8B-B14F-4D97-AF65-F5344CB8AC3E}">
        <p14:creationId xmlns:p14="http://schemas.microsoft.com/office/powerpoint/2010/main" val="55877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3A28-026E-5EE6-D1A0-BB4AAD4218E1}"/>
              </a:ext>
            </a:extLst>
          </p:cNvPr>
          <p:cNvSpPr>
            <a:spLocks noGrp="1"/>
          </p:cNvSpPr>
          <p:nvPr>
            <p:ph type="title"/>
          </p:nvPr>
        </p:nvSpPr>
        <p:spPr/>
        <p:txBody>
          <a:bodyPr/>
          <a:lstStyle/>
          <a:p>
            <a:r>
              <a:rPr lang="en-IN" dirty="0"/>
              <a:t>Data Transformations Techniques</a:t>
            </a:r>
          </a:p>
        </p:txBody>
      </p:sp>
      <p:sp>
        <p:nvSpPr>
          <p:cNvPr id="4" name="Slide Number Placeholder 3">
            <a:extLst>
              <a:ext uri="{FF2B5EF4-FFF2-40B4-BE49-F238E27FC236}">
                <a16:creationId xmlns:a16="http://schemas.microsoft.com/office/drawing/2014/main" id="{860172DE-19B7-1350-1DD9-F9B786E35FCB}"/>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25AEFA1B-2607-9368-BF80-AA45CFF7DFFA}"/>
              </a:ext>
            </a:extLst>
          </p:cNvPr>
          <p:cNvSpPr>
            <a:spLocks noGrp="1"/>
          </p:cNvSpPr>
          <p:nvPr>
            <p:ph sz="half" idx="1"/>
          </p:nvPr>
        </p:nvSpPr>
        <p:spPr>
          <a:xfrm>
            <a:off x="755904" y="1550404"/>
            <a:ext cx="11028554" cy="5307595"/>
          </a:xfrm>
        </p:spPr>
        <p:txBody>
          <a:bodyPr>
            <a:normAutofit/>
          </a:bodyPr>
          <a:lstStyle/>
          <a:p>
            <a:pPr>
              <a:buFont typeface="+mj-lt"/>
              <a:buAutoNum type="arabicPeriod"/>
            </a:pPr>
            <a:r>
              <a:rPr lang="en-US" sz="2000" dirty="0"/>
              <a:t>Analyze content of categorical columns and numerical columns and  clean if needed</a:t>
            </a:r>
          </a:p>
          <a:p>
            <a:pPr>
              <a:buFont typeface="+mj-lt"/>
              <a:buAutoNum type="arabicPeriod"/>
            </a:pPr>
            <a:r>
              <a:rPr lang="en-IN" sz="2000" dirty="0"/>
              <a:t>Covert values to proper int ,float and date representations</a:t>
            </a:r>
          </a:p>
          <a:p>
            <a:pPr>
              <a:buFont typeface="+mj-lt"/>
              <a:buAutoNum type="arabicPeriod"/>
            </a:pPr>
            <a:r>
              <a:rPr lang="en-IN" sz="2000" dirty="0"/>
              <a:t>Check for outliers</a:t>
            </a:r>
          </a:p>
          <a:p>
            <a:pPr>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409475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65BA-F0CD-49FC-55C9-E42E8D639958}"/>
              </a:ext>
            </a:extLst>
          </p:cNvPr>
          <p:cNvSpPr>
            <a:spLocks noGrp="1"/>
          </p:cNvSpPr>
          <p:nvPr>
            <p:ph type="title"/>
          </p:nvPr>
        </p:nvSpPr>
        <p:spPr>
          <a:xfrm>
            <a:off x="2203549" y="177913"/>
            <a:ext cx="8830322" cy="974845"/>
          </a:xfrm>
        </p:spPr>
        <p:txBody>
          <a:bodyPr/>
          <a:lstStyle/>
          <a:p>
            <a:r>
              <a:rPr lang="en-IN" sz="3200" dirty="0"/>
              <a:t>Univariate Analysis (Numerical Features)</a:t>
            </a:r>
          </a:p>
        </p:txBody>
      </p:sp>
      <p:sp>
        <p:nvSpPr>
          <p:cNvPr id="3" name="Footer Placeholder 2">
            <a:extLst>
              <a:ext uri="{FF2B5EF4-FFF2-40B4-BE49-F238E27FC236}">
                <a16:creationId xmlns:a16="http://schemas.microsoft.com/office/drawing/2014/main" id="{CE55C1F1-C002-018D-37CB-FD24ECAC2763}"/>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2D3399D0-0D69-EFE2-19B2-07788F11F9CA}"/>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6" name="Picture 15">
            <a:extLst>
              <a:ext uri="{FF2B5EF4-FFF2-40B4-BE49-F238E27FC236}">
                <a16:creationId xmlns:a16="http://schemas.microsoft.com/office/drawing/2014/main" id="{F621B0B1-F7B5-D68C-EB45-EB77357D8AAF}"/>
              </a:ext>
            </a:extLst>
          </p:cNvPr>
          <p:cNvPicPr>
            <a:picLocks noChangeAspect="1"/>
          </p:cNvPicPr>
          <p:nvPr/>
        </p:nvPicPr>
        <p:blipFill>
          <a:blip r:embed="rId2"/>
          <a:stretch>
            <a:fillRect/>
          </a:stretch>
        </p:blipFill>
        <p:spPr>
          <a:xfrm>
            <a:off x="3641324" y="1270574"/>
            <a:ext cx="8277136" cy="2703955"/>
          </a:xfrm>
          <a:prstGeom prst="rect">
            <a:avLst/>
          </a:prstGeom>
        </p:spPr>
      </p:pic>
      <p:pic>
        <p:nvPicPr>
          <p:cNvPr id="17" name="Picture 16">
            <a:extLst>
              <a:ext uri="{FF2B5EF4-FFF2-40B4-BE49-F238E27FC236}">
                <a16:creationId xmlns:a16="http://schemas.microsoft.com/office/drawing/2014/main" id="{13D917AC-6E66-6BA7-9C18-741E33CEFE51}"/>
              </a:ext>
            </a:extLst>
          </p:cNvPr>
          <p:cNvPicPr>
            <a:picLocks noChangeAspect="1"/>
          </p:cNvPicPr>
          <p:nvPr/>
        </p:nvPicPr>
        <p:blipFill>
          <a:blip r:embed="rId3"/>
          <a:stretch>
            <a:fillRect/>
          </a:stretch>
        </p:blipFill>
        <p:spPr>
          <a:xfrm>
            <a:off x="3641324" y="3974529"/>
            <a:ext cx="8277136" cy="2787861"/>
          </a:xfrm>
          <a:prstGeom prst="rect">
            <a:avLst/>
          </a:prstGeom>
        </p:spPr>
      </p:pic>
      <p:sp>
        <p:nvSpPr>
          <p:cNvPr id="19" name="TextBox 18">
            <a:extLst>
              <a:ext uri="{FF2B5EF4-FFF2-40B4-BE49-F238E27FC236}">
                <a16:creationId xmlns:a16="http://schemas.microsoft.com/office/drawing/2014/main" id="{2F63798F-909D-7D3F-4125-330DC077EBDF}"/>
              </a:ext>
            </a:extLst>
          </p:cNvPr>
          <p:cNvSpPr txBox="1"/>
          <p:nvPr/>
        </p:nvSpPr>
        <p:spPr>
          <a:xfrm>
            <a:off x="463286" y="2820367"/>
            <a:ext cx="2866321" cy="2308324"/>
          </a:xfrm>
          <a:prstGeom prst="rect">
            <a:avLst/>
          </a:prstGeom>
          <a:noFill/>
        </p:spPr>
        <p:txBody>
          <a:bodyPr wrap="square">
            <a:spAutoFit/>
          </a:bodyPr>
          <a:lstStyle/>
          <a:p>
            <a:r>
              <a:rPr lang="en-US" sz="1200" b="1" dirty="0"/>
              <a:t>Key Observations: </a:t>
            </a:r>
          </a:p>
          <a:p>
            <a:endParaRPr lang="en-US" sz="1200" b="1" dirty="0"/>
          </a:p>
          <a:p>
            <a:pPr marL="228600" indent="-228600">
              <a:buAutoNum type="arabicPeriod"/>
            </a:pPr>
            <a:r>
              <a:rPr lang="en-US" sz="1200" dirty="0"/>
              <a:t>Most people have taken loan of around 10K as median and mean both are around same value. Maximum people have taken a loan of less than 25K as it is the 95th percentile of data distribution, after that only few people have taken loan in </a:t>
            </a:r>
            <a:r>
              <a:rPr lang="en-US" sz="1200" b="0" dirty="0">
                <a:solidFill>
                  <a:schemeClr val="tx1"/>
                </a:solidFill>
                <a:effectLst/>
              </a:rPr>
              <a:t>range of 25K to 35K</a:t>
            </a:r>
            <a:endParaRPr lang="en-US" sz="1200" b="0" dirty="0">
              <a:solidFill>
                <a:srgbClr val="CCCCCC"/>
              </a:solidFill>
              <a:effectLst/>
              <a:latin typeface="Consolas" panose="020B0609020204030204" pitchFamily="49" charset="0"/>
            </a:endParaRPr>
          </a:p>
          <a:p>
            <a:pPr marL="0" indent="0">
              <a:buNone/>
            </a:pPr>
            <a:endParaRPr lang="en-IN" sz="12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1985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65BA-F0CD-49FC-55C9-E42E8D639958}"/>
              </a:ext>
            </a:extLst>
          </p:cNvPr>
          <p:cNvSpPr>
            <a:spLocks noGrp="1"/>
          </p:cNvSpPr>
          <p:nvPr>
            <p:ph type="title"/>
          </p:nvPr>
        </p:nvSpPr>
        <p:spPr>
          <a:xfrm>
            <a:off x="2203549" y="177913"/>
            <a:ext cx="8830322" cy="974845"/>
          </a:xfrm>
        </p:spPr>
        <p:txBody>
          <a:bodyPr/>
          <a:lstStyle/>
          <a:p>
            <a:r>
              <a:rPr lang="en-IN" sz="3200" dirty="0"/>
              <a:t>Univariate Analysis (Numerical Features)</a:t>
            </a:r>
          </a:p>
        </p:txBody>
      </p:sp>
      <p:sp>
        <p:nvSpPr>
          <p:cNvPr id="3" name="Footer Placeholder 2">
            <a:extLst>
              <a:ext uri="{FF2B5EF4-FFF2-40B4-BE49-F238E27FC236}">
                <a16:creationId xmlns:a16="http://schemas.microsoft.com/office/drawing/2014/main" id="{CE55C1F1-C002-018D-37CB-FD24ECAC2763}"/>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2D3399D0-0D69-EFE2-19B2-07788F11F9CA}"/>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id="{83F907B1-A88C-C0BF-167E-2D4D058A3C07}"/>
              </a:ext>
            </a:extLst>
          </p:cNvPr>
          <p:cNvPicPr>
            <a:picLocks noChangeAspect="1"/>
          </p:cNvPicPr>
          <p:nvPr/>
        </p:nvPicPr>
        <p:blipFill>
          <a:blip r:embed="rId2"/>
          <a:stretch>
            <a:fillRect/>
          </a:stretch>
        </p:blipFill>
        <p:spPr>
          <a:xfrm>
            <a:off x="3641325" y="1017153"/>
            <a:ext cx="8277136" cy="2957376"/>
          </a:xfrm>
          <a:prstGeom prst="rect">
            <a:avLst/>
          </a:prstGeom>
        </p:spPr>
      </p:pic>
      <p:pic>
        <p:nvPicPr>
          <p:cNvPr id="6" name="Picture 5">
            <a:extLst>
              <a:ext uri="{FF2B5EF4-FFF2-40B4-BE49-F238E27FC236}">
                <a16:creationId xmlns:a16="http://schemas.microsoft.com/office/drawing/2014/main" id="{60CA6D52-3BA6-00B7-0C68-689D6763CB96}"/>
              </a:ext>
            </a:extLst>
          </p:cNvPr>
          <p:cNvPicPr>
            <a:picLocks noChangeAspect="1"/>
          </p:cNvPicPr>
          <p:nvPr/>
        </p:nvPicPr>
        <p:blipFill>
          <a:blip r:embed="rId3"/>
          <a:stretch>
            <a:fillRect/>
          </a:stretch>
        </p:blipFill>
        <p:spPr>
          <a:xfrm>
            <a:off x="3641325" y="4014285"/>
            <a:ext cx="8350016" cy="2792896"/>
          </a:xfrm>
          <a:prstGeom prst="rect">
            <a:avLst/>
          </a:prstGeom>
        </p:spPr>
      </p:pic>
      <p:sp>
        <p:nvSpPr>
          <p:cNvPr id="7" name="TextBox 6">
            <a:extLst>
              <a:ext uri="{FF2B5EF4-FFF2-40B4-BE49-F238E27FC236}">
                <a16:creationId xmlns:a16="http://schemas.microsoft.com/office/drawing/2014/main" id="{79D20218-9399-BAAF-28C9-7024DA8E6CB7}"/>
              </a:ext>
            </a:extLst>
          </p:cNvPr>
          <p:cNvSpPr txBox="1"/>
          <p:nvPr/>
        </p:nvSpPr>
        <p:spPr>
          <a:xfrm>
            <a:off x="463286" y="2820367"/>
            <a:ext cx="2866321" cy="3046988"/>
          </a:xfrm>
          <a:prstGeom prst="rect">
            <a:avLst/>
          </a:prstGeom>
          <a:noFill/>
        </p:spPr>
        <p:txBody>
          <a:bodyPr wrap="square">
            <a:spAutoFit/>
          </a:bodyPr>
          <a:lstStyle/>
          <a:p>
            <a:r>
              <a:rPr lang="en-US" sz="1200" b="1" dirty="0"/>
              <a:t>Key Observations: </a:t>
            </a:r>
          </a:p>
          <a:p>
            <a:endParaRPr lang="en-US" sz="1200" b="1" dirty="0"/>
          </a:p>
          <a:p>
            <a:pPr marL="228600" indent="-228600">
              <a:buAutoNum type="arabicPeriod"/>
            </a:pPr>
            <a:r>
              <a:rPr lang="en-US" sz="1200" b="1" dirty="0">
                <a:solidFill>
                  <a:schemeClr val="tx1"/>
                </a:solidFill>
                <a:effectLst/>
              </a:rPr>
              <a:t>Installment</a:t>
            </a:r>
            <a:r>
              <a:rPr lang="en-US" sz="1200" b="0" dirty="0">
                <a:solidFill>
                  <a:schemeClr val="tx1"/>
                </a:solidFill>
                <a:effectLst/>
              </a:rPr>
              <a:t> distribution is static after 921 of value, 99 percentile is at 921 and for 1 percentile people installment is more than that. As per analysis , this is for people who applied for a loan of more than 25000. We can drop the outliers for installment</a:t>
            </a:r>
          </a:p>
          <a:p>
            <a:pPr marL="228600" indent="-228600">
              <a:buFontTx/>
              <a:buAutoNum type="arabicPeriod"/>
            </a:pPr>
            <a:r>
              <a:rPr lang="en-US" sz="1200" dirty="0"/>
              <a:t>There are a lot of outliers in </a:t>
            </a:r>
            <a:r>
              <a:rPr lang="en-US" sz="1200" b="1" dirty="0"/>
              <a:t>annual income </a:t>
            </a:r>
            <a:r>
              <a:rPr lang="en-US" sz="1200" dirty="0"/>
              <a:t>field, 99 percentile customers have annual income below 235 K and </a:t>
            </a:r>
            <a:r>
              <a:rPr lang="en-US" sz="1200" dirty="0">
                <a:solidFill>
                  <a:schemeClr val="tx1"/>
                </a:solidFill>
                <a:effectLst/>
              </a:rPr>
              <a:t>rest are outliers and we can skip from data</a:t>
            </a:r>
          </a:p>
        </p:txBody>
      </p:sp>
    </p:spTree>
    <p:extLst>
      <p:ext uri="{BB962C8B-B14F-4D97-AF65-F5344CB8AC3E}">
        <p14:creationId xmlns:p14="http://schemas.microsoft.com/office/powerpoint/2010/main" val="2229573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TM02836342[[fn=Ion]]</Template>
  <TotalTime>1126</TotalTime>
  <Words>1153</Words>
  <Application>Microsoft Office PowerPoint</Application>
  <PresentationFormat>Widescreen</PresentationFormat>
  <Paragraphs>119</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Consolas</vt:lpstr>
      <vt:lpstr>Wingdings</vt:lpstr>
      <vt:lpstr>Wingdings 3</vt:lpstr>
      <vt:lpstr>Ion</vt:lpstr>
      <vt:lpstr>Lending Loan Case Study</vt:lpstr>
      <vt:lpstr>AGENDA</vt:lpstr>
      <vt:lpstr>Overview</vt:lpstr>
      <vt:lpstr>Methodology</vt:lpstr>
      <vt:lpstr>      Data Cleaning and Data Transformation</vt:lpstr>
      <vt:lpstr>Data Cleaning</vt:lpstr>
      <vt:lpstr>Data Transformations Techniques</vt:lpstr>
      <vt:lpstr>Univariate Analysis (Numerical Features)</vt:lpstr>
      <vt:lpstr>Univariate Analysis (Numerical Features)</vt:lpstr>
      <vt:lpstr>Univariate Analysis (Categorical Features)</vt:lpstr>
      <vt:lpstr>         Key Observations </vt:lpstr>
      <vt:lpstr>     Bivariate Analysis </vt:lpstr>
      <vt:lpstr>     Bivariate Analysis Contd. </vt:lpstr>
      <vt:lpstr>PowerPoint Presentation</vt:lpstr>
      <vt:lpstr>PowerPoint Presentation</vt:lpstr>
      <vt:lpstr>PowerPoint Presentation</vt:lpstr>
      <vt:lpstr>Multivariate Analysis   Shortlisted fields: 1. Grade 2. loan_amount 3. int_rate 4. purpose 5. Year of issued application 6. total_rec_late_fee 7. verification_status 8. annual_inc </vt:lpstr>
      <vt:lpstr>     Pair plot for multivariate           </vt:lpstr>
      <vt:lpstr>          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subject/>
  <dc:creator>vinay</dc:creator>
  <cp:lastModifiedBy>Astha Agarwal</cp:lastModifiedBy>
  <cp:revision>12</cp:revision>
  <dcterms:created xsi:type="dcterms:W3CDTF">2023-10-08T08:45:25Z</dcterms:created>
  <dcterms:modified xsi:type="dcterms:W3CDTF">2023-10-09T17:49:16Z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