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4"/>
  </p:sldMasterIdLst>
  <p:notesMasterIdLst>
    <p:notesMasterId r:id="rId29"/>
  </p:notesMasterIdLst>
  <p:handoutMasterIdLst>
    <p:handoutMasterId r:id="rId30"/>
  </p:handoutMasterIdLst>
  <p:sldIdLst>
    <p:sldId id="278" r:id="rId5"/>
    <p:sldId id="279" r:id="rId6"/>
    <p:sldId id="280" r:id="rId7"/>
    <p:sldId id="284" r:id="rId8"/>
    <p:sldId id="281"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293" r:id="rId2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127ED1-7962-4D86-A221-F0E7C62947F1}" v="243" dt="2023-10-08T13:10:45.708"/>
  </p1510:revLst>
</p1510:revInfo>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41" autoAdjust="0"/>
  </p:normalViewPr>
  <p:slideViewPr>
    <p:cSldViewPr snapToGrid="0" snapToObjects="1">
      <p:cViewPr varScale="1">
        <p:scale>
          <a:sx n="62" d="100"/>
          <a:sy n="62" d="100"/>
        </p:scale>
        <p:origin x="828" y="3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1572"/>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ay" userId="ba83df115b9b55ce" providerId="LiveId" clId="{9D29E4BD-1049-4BF0-8E35-0336DCFAB9EB}"/>
    <pc:docChg chg="undo custSel addSld delSld modSld">
      <pc:chgData name="vinay" userId="ba83df115b9b55ce" providerId="LiveId" clId="{9D29E4BD-1049-4BF0-8E35-0336DCFAB9EB}" dt="2023-10-08T10:06:51.602" v="1839" actId="20577"/>
      <pc:docMkLst>
        <pc:docMk/>
      </pc:docMkLst>
      <pc:sldChg chg="modSp mod">
        <pc:chgData name="vinay" userId="ba83df115b9b55ce" providerId="LiveId" clId="{9D29E4BD-1049-4BF0-8E35-0336DCFAB9EB}" dt="2023-10-08T10:02:10.594" v="1734" actId="313"/>
        <pc:sldMkLst>
          <pc:docMk/>
          <pc:sldMk cId="3855531800" sldId="279"/>
        </pc:sldMkLst>
        <pc:spChg chg="mod">
          <ac:chgData name="vinay" userId="ba83df115b9b55ce" providerId="LiveId" clId="{9D29E4BD-1049-4BF0-8E35-0336DCFAB9EB}" dt="2023-10-08T10:02:10.594" v="1734" actId="313"/>
          <ac:spMkLst>
            <pc:docMk/>
            <pc:sldMk cId="3855531800" sldId="279"/>
            <ac:spMk id="3" creationId="{4D1F66E5-D2D7-172B-46BA-FEBFE092CC7F}"/>
          </ac:spMkLst>
        </pc:spChg>
      </pc:sldChg>
      <pc:sldChg chg="modSp mod">
        <pc:chgData name="vinay" userId="ba83df115b9b55ce" providerId="LiveId" clId="{9D29E4BD-1049-4BF0-8E35-0336DCFAB9EB}" dt="2023-10-08T09:03:19.056" v="409" actId="20577"/>
        <pc:sldMkLst>
          <pc:docMk/>
          <pc:sldMk cId="979622006" sldId="280"/>
        </pc:sldMkLst>
        <pc:spChg chg="mod">
          <ac:chgData name="vinay" userId="ba83df115b9b55ce" providerId="LiveId" clId="{9D29E4BD-1049-4BF0-8E35-0336DCFAB9EB}" dt="2023-10-08T08:52:08.535" v="0"/>
          <ac:spMkLst>
            <pc:docMk/>
            <pc:sldMk cId="979622006" sldId="280"/>
            <ac:spMk id="2" creationId="{4A940BC6-9DA0-FB4D-8879-DC8B3958C07C}"/>
          </ac:spMkLst>
        </pc:spChg>
        <pc:spChg chg="mod">
          <ac:chgData name="vinay" userId="ba83df115b9b55ce" providerId="LiveId" clId="{9D29E4BD-1049-4BF0-8E35-0336DCFAB9EB}" dt="2023-10-08T09:00:47.099" v="337" actId="2711"/>
          <ac:spMkLst>
            <pc:docMk/>
            <pc:sldMk cId="979622006" sldId="280"/>
            <ac:spMk id="3" creationId="{1E0B8C4B-3A3C-9FD1-59FB-1666C1F09376}"/>
          </ac:spMkLst>
        </pc:spChg>
        <pc:spChg chg="mod">
          <ac:chgData name="vinay" userId="ba83df115b9b55ce" providerId="LiveId" clId="{9D29E4BD-1049-4BF0-8E35-0336DCFAB9EB}" dt="2023-10-08T09:03:19.056" v="409" actId="20577"/>
          <ac:spMkLst>
            <pc:docMk/>
            <pc:sldMk cId="979622006" sldId="280"/>
            <ac:spMk id="14" creationId="{03571BF2-FCCE-E7A0-736D-9168D2BBFF63}"/>
          </ac:spMkLst>
        </pc:spChg>
      </pc:sldChg>
      <pc:sldChg chg="delSp modSp mod">
        <pc:chgData name="vinay" userId="ba83df115b9b55ce" providerId="LiveId" clId="{9D29E4BD-1049-4BF0-8E35-0336DCFAB9EB}" dt="2023-10-08T10:02:27.847" v="1743" actId="14100"/>
        <pc:sldMkLst>
          <pc:docMk/>
          <pc:sldMk cId="2952923800" sldId="281"/>
        </pc:sldMkLst>
        <pc:spChg chg="mod">
          <ac:chgData name="vinay" userId="ba83df115b9b55ce" providerId="LiveId" clId="{9D29E4BD-1049-4BF0-8E35-0336DCFAB9EB}" dt="2023-10-08T10:02:27.847" v="1743" actId="14100"/>
          <ac:spMkLst>
            <pc:docMk/>
            <pc:sldMk cId="2952923800" sldId="281"/>
            <ac:spMk id="2" creationId="{D53B219B-7E3A-7E84-6386-37313F0CFB09}"/>
          </ac:spMkLst>
        </pc:spChg>
        <pc:spChg chg="del mod">
          <ac:chgData name="vinay" userId="ba83df115b9b55ce" providerId="LiveId" clId="{9D29E4BD-1049-4BF0-8E35-0336DCFAB9EB}" dt="2023-10-08T09:01:17.479" v="375" actId="478"/>
          <ac:spMkLst>
            <pc:docMk/>
            <pc:sldMk cId="2952923800" sldId="281"/>
            <ac:spMk id="3" creationId="{A2E339BF-E6D7-DD0E-AF02-6813852EE723}"/>
          </ac:spMkLst>
        </pc:spChg>
      </pc:sldChg>
      <pc:sldChg chg="modSp del mod">
        <pc:chgData name="vinay" userId="ba83df115b9b55ce" providerId="LiveId" clId="{9D29E4BD-1049-4BF0-8E35-0336DCFAB9EB}" dt="2023-10-08T09:14:39.047" v="618" actId="2696"/>
        <pc:sldMkLst>
          <pc:docMk/>
          <pc:sldMk cId="685681062" sldId="282"/>
        </pc:sldMkLst>
        <pc:spChg chg="mod">
          <ac:chgData name="vinay" userId="ba83df115b9b55ce" providerId="LiveId" clId="{9D29E4BD-1049-4BF0-8E35-0336DCFAB9EB}" dt="2023-10-08T09:14:17.518" v="617" actId="20577"/>
          <ac:spMkLst>
            <pc:docMk/>
            <pc:sldMk cId="685681062" sldId="282"/>
            <ac:spMk id="2" creationId="{FD5E8954-9BCB-7FD9-A210-38DC54382D45}"/>
          </ac:spMkLst>
        </pc:spChg>
      </pc:sldChg>
      <pc:sldChg chg="addSp delSp modSp mod">
        <pc:chgData name="vinay" userId="ba83df115b9b55ce" providerId="LiveId" clId="{9D29E4BD-1049-4BF0-8E35-0336DCFAB9EB}" dt="2023-10-08T09:37:42.553" v="1310" actId="20577"/>
        <pc:sldMkLst>
          <pc:docMk/>
          <pc:sldMk cId="2886474736" sldId="284"/>
        </pc:sldMkLst>
        <pc:spChg chg="mod">
          <ac:chgData name="vinay" userId="ba83df115b9b55ce" providerId="LiveId" clId="{9D29E4BD-1049-4BF0-8E35-0336DCFAB9EB}" dt="2023-10-08T09:37:34.572" v="1289" actId="20577"/>
          <ac:spMkLst>
            <pc:docMk/>
            <pc:sldMk cId="2886474736" sldId="284"/>
            <ac:spMk id="2" creationId="{884B311B-3177-0658-3585-6639F26A9BF6}"/>
          </ac:spMkLst>
        </pc:spChg>
        <pc:spChg chg="add del mod">
          <ac:chgData name="vinay" userId="ba83df115b9b55ce" providerId="LiveId" clId="{9D29E4BD-1049-4BF0-8E35-0336DCFAB9EB}" dt="2023-10-08T09:37:24.936" v="1267" actId="21"/>
          <ac:spMkLst>
            <pc:docMk/>
            <pc:sldMk cId="2886474736" sldId="284"/>
            <ac:spMk id="4" creationId="{EC991BDF-927E-29FD-8C7E-CB58AAC30EFD}"/>
          </ac:spMkLst>
        </pc:spChg>
        <pc:spChg chg="add mod">
          <ac:chgData name="vinay" userId="ba83df115b9b55ce" providerId="LiveId" clId="{9D29E4BD-1049-4BF0-8E35-0336DCFAB9EB}" dt="2023-10-08T09:07:41.613" v="481" actId="207"/>
          <ac:spMkLst>
            <pc:docMk/>
            <pc:sldMk cId="2886474736" sldId="284"/>
            <ac:spMk id="5" creationId="{F26E5624-53F5-B760-5AC2-87C8E19102CA}"/>
          </ac:spMkLst>
        </pc:spChg>
        <pc:spChg chg="mod">
          <ac:chgData name="vinay" userId="ba83df115b9b55ce" providerId="LiveId" clId="{9D29E4BD-1049-4BF0-8E35-0336DCFAB9EB}" dt="2023-10-08T09:03:35.121" v="433" actId="20577"/>
          <ac:spMkLst>
            <pc:docMk/>
            <pc:sldMk cId="2886474736" sldId="284"/>
            <ac:spMk id="7" creationId="{3A122237-B06F-5E42-B051-D7859FC21D7D}"/>
          </ac:spMkLst>
        </pc:spChg>
        <pc:spChg chg="add mod">
          <ac:chgData name="vinay" userId="ba83df115b9b55ce" providerId="LiveId" clId="{9D29E4BD-1049-4BF0-8E35-0336DCFAB9EB}" dt="2023-10-08T09:37:42.553" v="1310" actId="20577"/>
          <ac:spMkLst>
            <pc:docMk/>
            <pc:sldMk cId="2886474736" sldId="284"/>
            <ac:spMk id="11" creationId="{9CA74306-CF8E-7470-AC43-A69A365007F4}"/>
          </ac:spMkLst>
        </pc:spChg>
        <pc:spChg chg="add mod">
          <ac:chgData name="vinay" userId="ba83df115b9b55ce" providerId="LiveId" clId="{9D29E4BD-1049-4BF0-8E35-0336DCFAB9EB}" dt="2023-10-08T09:13:30.113" v="595" actId="313"/>
          <ac:spMkLst>
            <pc:docMk/>
            <pc:sldMk cId="2886474736" sldId="284"/>
            <ac:spMk id="12" creationId="{470CFEE2-F551-0E1E-C81F-4FBEE84F2BBF}"/>
          </ac:spMkLst>
        </pc:spChg>
        <pc:spChg chg="add del mod">
          <ac:chgData name="vinay" userId="ba83df115b9b55ce" providerId="LiveId" clId="{9D29E4BD-1049-4BF0-8E35-0336DCFAB9EB}" dt="2023-10-08T09:06:14.138" v="466"/>
          <ac:spMkLst>
            <pc:docMk/>
            <pc:sldMk cId="2886474736" sldId="284"/>
            <ac:spMk id="13" creationId="{E791AD76-481B-D0E8-7F99-A42328782A54}"/>
          </ac:spMkLst>
        </pc:spChg>
        <pc:spChg chg="add mod">
          <ac:chgData name="vinay" userId="ba83df115b9b55ce" providerId="LiveId" clId="{9D29E4BD-1049-4BF0-8E35-0336DCFAB9EB}" dt="2023-10-08T09:09:51.920" v="561" actId="14100"/>
          <ac:spMkLst>
            <pc:docMk/>
            <pc:sldMk cId="2886474736" sldId="284"/>
            <ac:spMk id="14" creationId="{3A35447A-E802-D132-7532-090224A504A4}"/>
          </ac:spMkLst>
        </pc:spChg>
        <pc:spChg chg="add mod">
          <ac:chgData name="vinay" userId="ba83df115b9b55ce" providerId="LiveId" clId="{9D29E4BD-1049-4BF0-8E35-0336DCFAB9EB}" dt="2023-10-08T09:12:43.073" v="576" actId="207"/>
          <ac:spMkLst>
            <pc:docMk/>
            <pc:sldMk cId="2886474736" sldId="284"/>
            <ac:spMk id="30" creationId="{94F284E8-165B-29E8-04EA-61CBE38A3C99}"/>
          </ac:spMkLst>
        </pc:spChg>
        <pc:graphicFrameChg chg="del">
          <ac:chgData name="vinay" userId="ba83df115b9b55ce" providerId="LiveId" clId="{9D29E4BD-1049-4BF0-8E35-0336DCFAB9EB}" dt="2023-10-08T09:02:30.968" v="392" actId="478"/>
          <ac:graphicFrameMkLst>
            <pc:docMk/>
            <pc:sldMk cId="2886474736" sldId="284"/>
            <ac:graphicFrameMk id="6" creationId="{705AB9BF-07E9-9DED-DB8B-F644759C8FDC}"/>
          </ac:graphicFrameMkLst>
        </pc:graphicFrameChg>
        <pc:cxnChg chg="add del mod">
          <ac:chgData name="vinay" userId="ba83df115b9b55ce" providerId="LiveId" clId="{9D29E4BD-1049-4BF0-8E35-0336DCFAB9EB}" dt="2023-10-08T09:09:28.957" v="557" actId="478"/>
          <ac:cxnSpMkLst>
            <pc:docMk/>
            <pc:sldMk cId="2886474736" sldId="284"/>
            <ac:cxnSpMk id="10" creationId="{AD17544E-C617-3D83-487B-D42631F70A58}"/>
          </ac:cxnSpMkLst>
        </pc:cxnChg>
        <pc:cxnChg chg="add del">
          <ac:chgData name="vinay" userId="ba83df115b9b55ce" providerId="LiveId" clId="{9D29E4BD-1049-4BF0-8E35-0336DCFAB9EB}" dt="2023-10-08T09:09:27.086" v="556" actId="478"/>
          <ac:cxnSpMkLst>
            <pc:docMk/>
            <pc:sldMk cId="2886474736" sldId="284"/>
            <ac:cxnSpMk id="18" creationId="{E388604B-FF03-9874-C0AE-16CCA727028A}"/>
          </ac:cxnSpMkLst>
        </pc:cxnChg>
        <pc:cxnChg chg="add mod">
          <ac:chgData name="vinay" userId="ba83df115b9b55ce" providerId="LiveId" clId="{9D29E4BD-1049-4BF0-8E35-0336DCFAB9EB}" dt="2023-10-08T09:09:51.920" v="561" actId="14100"/>
          <ac:cxnSpMkLst>
            <pc:docMk/>
            <pc:sldMk cId="2886474736" sldId="284"/>
            <ac:cxnSpMk id="20" creationId="{614BA70F-4495-7A07-28C0-C75125722315}"/>
          </ac:cxnSpMkLst>
        </pc:cxnChg>
        <pc:cxnChg chg="add del mod">
          <ac:chgData name="vinay" userId="ba83df115b9b55ce" providerId="LiveId" clId="{9D29E4BD-1049-4BF0-8E35-0336DCFAB9EB}" dt="2023-10-08T09:10:16.244" v="564" actId="11529"/>
          <ac:cxnSpMkLst>
            <pc:docMk/>
            <pc:sldMk cId="2886474736" sldId="284"/>
            <ac:cxnSpMk id="23" creationId="{46248907-A5C3-11E8-8E57-E86ECD4B8601}"/>
          </ac:cxnSpMkLst>
        </pc:cxnChg>
        <pc:cxnChg chg="add">
          <ac:chgData name="vinay" userId="ba83df115b9b55ce" providerId="LiveId" clId="{9D29E4BD-1049-4BF0-8E35-0336DCFAB9EB}" dt="2023-10-08T09:10:31.601" v="565" actId="11529"/>
          <ac:cxnSpMkLst>
            <pc:docMk/>
            <pc:sldMk cId="2886474736" sldId="284"/>
            <ac:cxnSpMk id="27" creationId="{EFCD8C88-BB16-4B82-A6CC-2A27E9D45ABD}"/>
          </ac:cxnSpMkLst>
        </pc:cxnChg>
        <pc:cxnChg chg="add del mod">
          <ac:chgData name="vinay" userId="ba83df115b9b55ce" providerId="LiveId" clId="{9D29E4BD-1049-4BF0-8E35-0336DCFAB9EB}" dt="2023-10-08T09:13:02.578" v="578" actId="478"/>
          <ac:cxnSpMkLst>
            <pc:docMk/>
            <pc:sldMk cId="2886474736" sldId="284"/>
            <ac:cxnSpMk id="29" creationId="{5E505E22-6729-88EA-E768-44F0EB975089}"/>
          </ac:cxnSpMkLst>
        </pc:cxnChg>
        <pc:cxnChg chg="add">
          <ac:chgData name="vinay" userId="ba83df115b9b55ce" providerId="LiveId" clId="{9D29E4BD-1049-4BF0-8E35-0336DCFAB9EB}" dt="2023-10-08T09:12:57.024" v="577" actId="11529"/>
          <ac:cxnSpMkLst>
            <pc:docMk/>
            <pc:sldMk cId="2886474736" sldId="284"/>
            <ac:cxnSpMk id="32" creationId="{97B9BD5F-1C94-9CEB-839E-79306CDBA9BF}"/>
          </ac:cxnSpMkLst>
        </pc:cxnChg>
        <pc:cxnChg chg="add mod">
          <ac:chgData name="vinay" userId="ba83df115b9b55ce" providerId="LiveId" clId="{9D29E4BD-1049-4BF0-8E35-0336DCFAB9EB}" dt="2023-10-08T09:13:20.795" v="593" actId="14100"/>
          <ac:cxnSpMkLst>
            <pc:docMk/>
            <pc:sldMk cId="2886474736" sldId="284"/>
            <ac:cxnSpMk id="34" creationId="{EA38AF84-8CCC-C85B-478F-0FB44B56FDC7}"/>
          </ac:cxnSpMkLst>
        </pc:cxnChg>
      </pc:sldChg>
      <pc:sldChg chg="addSp delSp modSp del mod">
        <pc:chgData name="vinay" userId="ba83df115b9b55ce" providerId="LiveId" clId="{9D29E4BD-1049-4BF0-8E35-0336DCFAB9EB}" dt="2023-10-08T09:14:52.250" v="621" actId="47"/>
        <pc:sldMkLst>
          <pc:docMk/>
          <pc:sldMk cId="2011930182" sldId="285"/>
        </pc:sldMkLst>
        <pc:spChg chg="add mod">
          <ac:chgData name="vinay" userId="ba83df115b9b55ce" providerId="LiveId" clId="{9D29E4BD-1049-4BF0-8E35-0336DCFAB9EB}" dt="2023-10-08T09:14:45.797" v="620" actId="478"/>
          <ac:spMkLst>
            <pc:docMk/>
            <pc:sldMk cId="2011930182" sldId="285"/>
            <ac:spMk id="7" creationId="{9CBB9861-BC3D-0586-5A52-2A85A254F37D}"/>
          </ac:spMkLst>
        </pc:spChg>
        <pc:picChg chg="del mod">
          <ac:chgData name="vinay" userId="ba83df115b9b55ce" providerId="LiveId" clId="{9D29E4BD-1049-4BF0-8E35-0336DCFAB9EB}" dt="2023-10-08T09:14:45.797" v="620" actId="478"/>
          <ac:picMkLst>
            <pc:docMk/>
            <pc:sldMk cId="2011930182" sldId="285"/>
            <ac:picMk id="16" creationId="{53DF829E-A1C4-421E-3B50-ABC29F74AD7E}"/>
          </ac:picMkLst>
        </pc:picChg>
      </pc:sldChg>
      <pc:sldChg chg="del">
        <pc:chgData name="vinay" userId="ba83df115b9b55ce" providerId="LiveId" clId="{9D29E4BD-1049-4BF0-8E35-0336DCFAB9EB}" dt="2023-10-08T09:14:53.347" v="622" actId="47"/>
        <pc:sldMkLst>
          <pc:docMk/>
          <pc:sldMk cId="2452269796" sldId="287"/>
        </pc:sldMkLst>
      </pc:sldChg>
      <pc:sldChg chg="addSp delSp modSp del mod">
        <pc:chgData name="vinay" userId="ba83df115b9b55ce" providerId="LiveId" clId="{9D29E4BD-1049-4BF0-8E35-0336DCFAB9EB}" dt="2023-10-08T09:31:24.445" v="1060" actId="47"/>
        <pc:sldMkLst>
          <pc:docMk/>
          <pc:sldMk cId="1600494506" sldId="288"/>
        </pc:sldMkLst>
        <pc:spChg chg="add del mod">
          <ac:chgData name="vinay" userId="ba83df115b9b55ce" providerId="LiveId" clId="{9D29E4BD-1049-4BF0-8E35-0336DCFAB9EB}" dt="2023-10-08T09:17:41.855" v="857" actId="478"/>
          <ac:spMkLst>
            <pc:docMk/>
            <pc:sldMk cId="1600494506" sldId="288"/>
            <ac:spMk id="3" creationId="{6D3CCAA8-3964-A0AC-2695-70DEE0241CB2}"/>
          </ac:spMkLst>
        </pc:spChg>
        <pc:spChg chg="add del mod">
          <ac:chgData name="vinay" userId="ba83df115b9b55ce" providerId="LiveId" clId="{9D29E4BD-1049-4BF0-8E35-0336DCFAB9EB}" dt="2023-10-08T09:17:38.359" v="856" actId="478"/>
          <ac:spMkLst>
            <pc:docMk/>
            <pc:sldMk cId="1600494506" sldId="288"/>
            <ac:spMk id="5" creationId="{A787C3E9-AE8F-1C9D-9B95-EE0D05C9BC30}"/>
          </ac:spMkLst>
        </pc:spChg>
        <pc:spChg chg="mod">
          <ac:chgData name="vinay" userId="ba83df115b9b55ce" providerId="LiveId" clId="{9D29E4BD-1049-4BF0-8E35-0336DCFAB9EB}" dt="2023-10-08T09:31:05.070" v="1054" actId="20577"/>
          <ac:spMkLst>
            <pc:docMk/>
            <pc:sldMk cId="1600494506" sldId="288"/>
            <ac:spMk id="7" creationId="{330A5BFC-C134-C072-C14D-9E51A94C8E7E}"/>
          </ac:spMkLst>
        </pc:spChg>
        <pc:spChg chg="add del mod">
          <ac:chgData name="vinay" userId="ba83df115b9b55ce" providerId="LiveId" clId="{9D29E4BD-1049-4BF0-8E35-0336DCFAB9EB}" dt="2023-10-08T09:17:44.769" v="859" actId="478"/>
          <ac:spMkLst>
            <pc:docMk/>
            <pc:sldMk cId="1600494506" sldId="288"/>
            <ac:spMk id="8" creationId="{1CCA7CCA-A678-0DCB-BFB1-2E117D4BC2BD}"/>
          </ac:spMkLst>
        </pc:spChg>
        <pc:spChg chg="add del mod">
          <ac:chgData name="vinay" userId="ba83df115b9b55ce" providerId="LiveId" clId="{9D29E4BD-1049-4BF0-8E35-0336DCFAB9EB}" dt="2023-10-08T09:17:48.609" v="861" actId="478"/>
          <ac:spMkLst>
            <pc:docMk/>
            <pc:sldMk cId="1600494506" sldId="288"/>
            <ac:spMk id="10" creationId="{F2E51DA3-AC8C-EA8C-97A5-B24219EA4664}"/>
          </ac:spMkLst>
        </pc:spChg>
        <pc:spChg chg="add del mod">
          <ac:chgData name="vinay" userId="ba83df115b9b55ce" providerId="LiveId" clId="{9D29E4BD-1049-4BF0-8E35-0336DCFAB9EB}" dt="2023-10-08T09:17:50.509" v="863" actId="478"/>
          <ac:spMkLst>
            <pc:docMk/>
            <pc:sldMk cId="1600494506" sldId="288"/>
            <ac:spMk id="12" creationId="{406FD0A9-28F7-13BD-0DF8-D375AB31A206}"/>
          </ac:spMkLst>
        </pc:spChg>
        <pc:spChg chg="add mod">
          <ac:chgData name="vinay" userId="ba83df115b9b55ce" providerId="LiveId" clId="{9D29E4BD-1049-4BF0-8E35-0336DCFAB9EB}" dt="2023-10-08T09:31:11.990" v="1056" actId="478"/>
          <ac:spMkLst>
            <pc:docMk/>
            <pc:sldMk cId="1600494506" sldId="288"/>
            <ac:spMk id="14" creationId="{5BDCF767-7037-0282-005E-17295058806C}"/>
          </ac:spMkLst>
        </pc:spChg>
        <pc:spChg chg="del mod">
          <ac:chgData name="vinay" userId="ba83df115b9b55ce" providerId="LiveId" clId="{9D29E4BD-1049-4BF0-8E35-0336DCFAB9EB}" dt="2023-10-08T09:31:11.990" v="1056" actId="478"/>
          <ac:spMkLst>
            <pc:docMk/>
            <pc:sldMk cId="1600494506" sldId="288"/>
            <ac:spMk id="19" creationId="{270C77AB-7E91-84A6-3E62-DAB80E1E4481}"/>
          </ac:spMkLst>
        </pc:spChg>
        <pc:spChg chg="mod">
          <ac:chgData name="vinay" userId="ba83df115b9b55ce" providerId="LiveId" clId="{9D29E4BD-1049-4BF0-8E35-0336DCFAB9EB}" dt="2023-10-08T09:28:47.791" v="958" actId="207"/>
          <ac:spMkLst>
            <pc:docMk/>
            <pc:sldMk cId="1600494506" sldId="288"/>
            <ac:spMk id="20" creationId="{15DD9AC8-4A5F-70DB-AA68-C461059D81A1}"/>
          </ac:spMkLst>
        </pc:spChg>
        <pc:spChg chg="mod">
          <ac:chgData name="vinay" userId="ba83df115b9b55ce" providerId="LiveId" clId="{9D29E4BD-1049-4BF0-8E35-0336DCFAB9EB}" dt="2023-10-08T09:30:30.806" v="1012" actId="20577"/>
          <ac:spMkLst>
            <pc:docMk/>
            <pc:sldMk cId="1600494506" sldId="288"/>
            <ac:spMk id="21" creationId="{A28A203B-0CF0-2AB0-5F54-07C8E3003918}"/>
          </ac:spMkLst>
        </pc:spChg>
        <pc:spChg chg="mod">
          <ac:chgData name="vinay" userId="ba83df115b9b55ce" providerId="LiveId" clId="{9D29E4BD-1049-4BF0-8E35-0336DCFAB9EB}" dt="2023-10-08T09:30:38.373" v="1030" actId="20577"/>
          <ac:spMkLst>
            <pc:docMk/>
            <pc:sldMk cId="1600494506" sldId="288"/>
            <ac:spMk id="22" creationId="{05BC0115-F702-2E0A-61A4-4A6CE33FD775}"/>
          </ac:spMkLst>
        </pc:spChg>
        <pc:spChg chg="mod">
          <ac:chgData name="vinay" userId="ba83df115b9b55ce" providerId="LiveId" clId="{9D29E4BD-1049-4BF0-8E35-0336DCFAB9EB}" dt="2023-10-08T09:27:14.164" v="946" actId="255"/>
          <ac:spMkLst>
            <pc:docMk/>
            <pc:sldMk cId="1600494506" sldId="288"/>
            <ac:spMk id="24" creationId="{A3BF8E55-B2B9-104D-F277-08902534735D}"/>
          </ac:spMkLst>
        </pc:spChg>
        <pc:spChg chg="mod">
          <ac:chgData name="vinay" userId="ba83df115b9b55ce" providerId="LiveId" clId="{9D29E4BD-1049-4BF0-8E35-0336DCFAB9EB}" dt="2023-10-08T09:28:29.202" v="957" actId="20577"/>
          <ac:spMkLst>
            <pc:docMk/>
            <pc:sldMk cId="1600494506" sldId="288"/>
            <ac:spMk id="25" creationId="{BCE9DA14-62AB-A857-6387-1F5D330B3F36}"/>
          </ac:spMkLst>
        </pc:spChg>
        <pc:spChg chg="mod">
          <ac:chgData name="vinay" userId="ba83df115b9b55ce" providerId="LiveId" clId="{9D29E4BD-1049-4BF0-8E35-0336DCFAB9EB}" dt="2023-10-08T09:30:08.438" v="979" actId="20577"/>
          <ac:spMkLst>
            <pc:docMk/>
            <pc:sldMk cId="1600494506" sldId="288"/>
            <ac:spMk id="373" creationId="{EC015AD8-FC03-181D-1A34-AD00F66C42C2}"/>
          </ac:spMkLst>
        </pc:spChg>
        <pc:picChg chg="del">
          <ac:chgData name="vinay" userId="ba83df115b9b55ce" providerId="LiveId" clId="{9D29E4BD-1049-4BF0-8E35-0336DCFAB9EB}" dt="2023-10-08T09:17:49.547" v="862" actId="478"/>
          <ac:picMkLst>
            <pc:docMk/>
            <pc:sldMk cId="1600494506" sldId="288"/>
            <ac:picMk id="268" creationId="{1A522F41-60C1-3803-6132-18E154C0E328}"/>
          </ac:picMkLst>
        </pc:picChg>
        <pc:picChg chg="del">
          <ac:chgData name="vinay" userId="ba83df115b9b55ce" providerId="LiveId" clId="{9D29E4BD-1049-4BF0-8E35-0336DCFAB9EB}" dt="2023-10-08T09:17:45.697" v="860" actId="478"/>
          <ac:picMkLst>
            <pc:docMk/>
            <pc:sldMk cId="1600494506" sldId="288"/>
            <ac:picMk id="270" creationId="{DE7A4D25-3CA5-F92A-988A-F913C367D593}"/>
          </ac:picMkLst>
        </pc:picChg>
        <pc:picChg chg="del">
          <ac:chgData name="vinay" userId="ba83df115b9b55ce" providerId="LiveId" clId="{9D29E4BD-1049-4BF0-8E35-0336DCFAB9EB}" dt="2023-10-08T09:17:43.623" v="858" actId="478"/>
          <ac:picMkLst>
            <pc:docMk/>
            <pc:sldMk cId="1600494506" sldId="288"/>
            <ac:picMk id="288" creationId="{A5707D4A-497A-679A-3ACA-721E8D0E2699}"/>
          </ac:picMkLst>
        </pc:picChg>
        <pc:picChg chg="del">
          <ac:chgData name="vinay" userId="ba83df115b9b55ce" providerId="LiveId" clId="{9D29E4BD-1049-4BF0-8E35-0336DCFAB9EB}" dt="2023-10-08T09:17:07.407" v="852" actId="478"/>
          <ac:picMkLst>
            <pc:docMk/>
            <pc:sldMk cId="1600494506" sldId="288"/>
            <ac:picMk id="290" creationId="{E63515FB-9439-CCAE-C220-6F0E5ECB75E8}"/>
          </ac:picMkLst>
        </pc:picChg>
        <pc:picChg chg="del">
          <ac:chgData name="vinay" userId="ba83df115b9b55ce" providerId="LiveId" clId="{9D29E4BD-1049-4BF0-8E35-0336DCFAB9EB}" dt="2023-10-08T09:17:34.968" v="855" actId="478"/>
          <ac:picMkLst>
            <pc:docMk/>
            <pc:sldMk cId="1600494506" sldId="288"/>
            <ac:picMk id="292" creationId="{8167DB44-EDED-0971-E35D-A5FA1E47C215}"/>
          </ac:picMkLst>
        </pc:picChg>
      </pc:sldChg>
      <pc:sldChg chg="del">
        <pc:chgData name="vinay" userId="ba83df115b9b55ce" providerId="LiveId" clId="{9D29E4BD-1049-4BF0-8E35-0336DCFAB9EB}" dt="2023-10-08T09:31:21.057" v="1059" actId="47"/>
        <pc:sldMkLst>
          <pc:docMk/>
          <pc:sldMk cId="2502887943" sldId="289"/>
        </pc:sldMkLst>
      </pc:sldChg>
      <pc:sldChg chg="del">
        <pc:chgData name="vinay" userId="ba83df115b9b55ce" providerId="LiveId" clId="{9D29E4BD-1049-4BF0-8E35-0336DCFAB9EB}" dt="2023-10-08T09:31:20.237" v="1058" actId="47"/>
        <pc:sldMkLst>
          <pc:docMk/>
          <pc:sldMk cId="3170280394" sldId="290"/>
        </pc:sldMkLst>
      </pc:sldChg>
      <pc:sldChg chg="del">
        <pc:chgData name="vinay" userId="ba83df115b9b55ce" providerId="LiveId" clId="{9D29E4BD-1049-4BF0-8E35-0336DCFAB9EB}" dt="2023-10-08T09:31:19.073" v="1057" actId="47"/>
        <pc:sldMkLst>
          <pc:docMk/>
          <pc:sldMk cId="249904479" sldId="291"/>
        </pc:sldMkLst>
      </pc:sldChg>
      <pc:sldChg chg="modSp mod">
        <pc:chgData name="vinay" userId="ba83df115b9b55ce" providerId="LiveId" clId="{9D29E4BD-1049-4BF0-8E35-0336DCFAB9EB}" dt="2023-10-08T09:31:32.777" v="1062" actId="6549"/>
        <pc:sldMkLst>
          <pc:docMk/>
          <pc:sldMk cId="94818171" sldId="292"/>
        </pc:sldMkLst>
        <pc:spChg chg="mod">
          <ac:chgData name="vinay" userId="ba83df115b9b55ce" providerId="LiveId" clId="{9D29E4BD-1049-4BF0-8E35-0336DCFAB9EB}" dt="2023-10-08T09:31:32.777" v="1062" actId="6549"/>
          <ac:spMkLst>
            <pc:docMk/>
            <pc:sldMk cId="94818171" sldId="292"/>
            <ac:spMk id="3" creationId="{2BE8FDE3-DBA4-6A04-C75D-E56FE92EF368}"/>
          </ac:spMkLst>
        </pc:spChg>
      </pc:sldChg>
      <pc:sldChg chg="modSp mod">
        <pc:chgData name="vinay" userId="ba83df115b9b55ce" providerId="LiveId" clId="{9D29E4BD-1049-4BF0-8E35-0336DCFAB9EB}" dt="2023-10-08T09:32:45.977" v="1136" actId="20577"/>
        <pc:sldMkLst>
          <pc:docMk/>
          <pc:sldMk cId="1003962426" sldId="293"/>
        </pc:sldMkLst>
        <pc:spChg chg="mod">
          <ac:chgData name="vinay" userId="ba83df115b9b55ce" providerId="LiveId" clId="{9D29E4BD-1049-4BF0-8E35-0336DCFAB9EB}" dt="2023-10-08T09:32:45.977" v="1136" actId="20577"/>
          <ac:spMkLst>
            <pc:docMk/>
            <pc:sldMk cId="1003962426" sldId="293"/>
            <ac:spMk id="3" creationId="{B787DFD8-D262-D485-B1F2-817C5A0928C5}"/>
          </ac:spMkLst>
        </pc:spChg>
      </pc:sldChg>
      <pc:sldChg chg="modSp new mod">
        <pc:chgData name="vinay" userId="ba83df115b9b55ce" providerId="LiveId" clId="{9D29E4BD-1049-4BF0-8E35-0336DCFAB9EB}" dt="2023-10-08T09:39:27.495" v="1358" actId="5793"/>
        <pc:sldMkLst>
          <pc:docMk/>
          <pc:sldMk cId="558778520" sldId="294"/>
        </pc:sldMkLst>
        <pc:spChg chg="mod">
          <ac:chgData name="vinay" userId="ba83df115b9b55ce" providerId="LiveId" clId="{9D29E4BD-1049-4BF0-8E35-0336DCFAB9EB}" dt="2023-10-08T09:37:09.558" v="1254" actId="20577"/>
          <ac:spMkLst>
            <pc:docMk/>
            <pc:sldMk cId="558778520" sldId="294"/>
            <ac:spMk id="2" creationId="{57E4B256-013A-58C4-0754-5410E6AE7E24}"/>
          </ac:spMkLst>
        </pc:spChg>
        <pc:spChg chg="mod">
          <ac:chgData name="vinay" userId="ba83df115b9b55ce" providerId="LiveId" clId="{9D29E4BD-1049-4BF0-8E35-0336DCFAB9EB}" dt="2023-10-08T09:35:51.692" v="1207" actId="20577"/>
          <ac:spMkLst>
            <pc:docMk/>
            <pc:sldMk cId="558778520" sldId="294"/>
            <ac:spMk id="3" creationId="{9E9C2C1D-1484-1958-C885-BFD29690708F}"/>
          </ac:spMkLst>
        </pc:spChg>
        <pc:spChg chg="mod">
          <ac:chgData name="vinay" userId="ba83df115b9b55ce" providerId="LiveId" clId="{9D29E4BD-1049-4BF0-8E35-0336DCFAB9EB}" dt="2023-10-08T09:39:27.495" v="1358" actId="5793"/>
          <ac:spMkLst>
            <pc:docMk/>
            <pc:sldMk cId="558778520" sldId="294"/>
            <ac:spMk id="5" creationId="{6F39654B-3AB5-9A8C-0371-60393CCAF436}"/>
          </ac:spMkLst>
        </pc:spChg>
      </pc:sldChg>
      <pc:sldChg chg="new del">
        <pc:chgData name="vinay" userId="ba83df115b9b55ce" providerId="LiveId" clId="{9D29E4BD-1049-4BF0-8E35-0336DCFAB9EB}" dt="2023-10-08T09:33:04.563" v="1138" actId="680"/>
        <pc:sldMkLst>
          <pc:docMk/>
          <pc:sldMk cId="1512654831" sldId="294"/>
        </pc:sldMkLst>
      </pc:sldChg>
      <pc:sldChg chg="addSp delSp modSp new mod">
        <pc:chgData name="vinay" userId="ba83df115b9b55ce" providerId="LiveId" clId="{9D29E4BD-1049-4BF0-8E35-0336DCFAB9EB}" dt="2023-10-08T10:06:25.817" v="1796" actId="6549"/>
        <pc:sldMkLst>
          <pc:docMk/>
          <pc:sldMk cId="4094753037" sldId="295"/>
        </pc:sldMkLst>
        <pc:spChg chg="mod">
          <ac:chgData name="vinay" userId="ba83df115b9b55ce" providerId="LiveId" clId="{9D29E4BD-1049-4BF0-8E35-0336DCFAB9EB}" dt="2023-10-08T09:37:52.354" v="1323" actId="20577"/>
          <ac:spMkLst>
            <pc:docMk/>
            <pc:sldMk cId="4094753037" sldId="295"/>
            <ac:spMk id="2" creationId="{69833A28-026E-5EE6-D1A0-BB4AAD4218E1}"/>
          </ac:spMkLst>
        </pc:spChg>
        <pc:spChg chg="mod">
          <ac:chgData name="vinay" userId="ba83df115b9b55ce" providerId="LiveId" clId="{9D29E4BD-1049-4BF0-8E35-0336DCFAB9EB}" dt="2023-10-08T09:36:19.824" v="1227" actId="20577"/>
          <ac:spMkLst>
            <pc:docMk/>
            <pc:sldMk cId="4094753037" sldId="295"/>
            <ac:spMk id="3" creationId="{6AE450F4-8F8B-EF03-859C-681DDF8DF6E2}"/>
          </ac:spMkLst>
        </pc:spChg>
        <pc:spChg chg="mod">
          <ac:chgData name="vinay" userId="ba83df115b9b55ce" providerId="LiveId" clId="{9D29E4BD-1049-4BF0-8E35-0336DCFAB9EB}" dt="2023-10-08T10:06:25.817" v="1796" actId="6549"/>
          <ac:spMkLst>
            <pc:docMk/>
            <pc:sldMk cId="4094753037" sldId="295"/>
            <ac:spMk id="5" creationId="{25AEFA1B-2607-9368-BF80-AA45CFF7DFFA}"/>
          </ac:spMkLst>
        </pc:spChg>
        <pc:picChg chg="add mod">
          <ac:chgData name="vinay" userId="ba83df115b9b55ce" providerId="LiveId" clId="{9D29E4BD-1049-4BF0-8E35-0336DCFAB9EB}" dt="2023-10-08T09:48:09.711" v="1580" actId="14100"/>
          <ac:picMkLst>
            <pc:docMk/>
            <pc:sldMk cId="4094753037" sldId="295"/>
            <ac:picMk id="7" creationId="{5B73B338-37D4-3129-E0A9-BF23A8FCDF10}"/>
          </ac:picMkLst>
        </pc:picChg>
        <pc:picChg chg="add del mod">
          <ac:chgData name="vinay" userId="ba83df115b9b55ce" providerId="LiveId" clId="{9D29E4BD-1049-4BF0-8E35-0336DCFAB9EB}" dt="2023-10-08T09:47:11.355" v="1567" actId="478"/>
          <ac:picMkLst>
            <pc:docMk/>
            <pc:sldMk cId="4094753037" sldId="295"/>
            <ac:picMk id="9" creationId="{DBC2495E-12E7-2D71-EA65-44DB1C304F40}"/>
          </ac:picMkLst>
        </pc:picChg>
        <pc:picChg chg="add del mod">
          <ac:chgData name="vinay" userId="ba83df115b9b55ce" providerId="LiveId" clId="{9D29E4BD-1049-4BF0-8E35-0336DCFAB9EB}" dt="2023-10-08T09:47:12.197" v="1568" actId="478"/>
          <ac:picMkLst>
            <pc:docMk/>
            <pc:sldMk cId="4094753037" sldId="295"/>
            <ac:picMk id="11" creationId="{38F74E44-D73F-45ED-3874-E04ED5DA7459}"/>
          </ac:picMkLst>
        </pc:picChg>
        <pc:picChg chg="add del mod">
          <ac:chgData name="vinay" userId="ba83df115b9b55ce" providerId="LiveId" clId="{9D29E4BD-1049-4BF0-8E35-0336DCFAB9EB}" dt="2023-10-08T09:48:05.891" v="1579" actId="22"/>
          <ac:picMkLst>
            <pc:docMk/>
            <pc:sldMk cId="4094753037" sldId="295"/>
            <ac:picMk id="13" creationId="{02EF7024-4376-C0C0-6E08-4DE17966C222}"/>
          </ac:picMkLst>
        </pc:picChg>
      </pc:sldChg>
      <pc:sldChg chg="addSp delSp modSp new mod">
        <pc:chgData name="vinay" userId="ba83df115b9b55ce" providerId="LiveId" clId="{9D29E4BD-1049-4BF0-8E35-0336DCFAB9EB}" dt="2023-10-08T09:50:05.821" v="1629" actId="20577"/>
        <pc:sldMkLst>
          <pc:docMk/>
          <pc:sldMk cId="3064422759" sldId="296"/>
        </pc:sldMkLst>
        <pc:spChg chg="mod">
          <ac:chgData name="vinay" userId="ba83df115b9b55ce" providerId="LiveId" clId="{9D29E4BD-1049-4BF0-8E35-0336DCFAB9EB}" dt="2023-10-08T09:50:05.821" v="1629" actId="20577"/>
          <ac:spMkLst>
            <pc:docMk/>
            <pc:sldMk cId="3064422759" sldId="296"/>
            <ac:spMk id="3" creationId="{233AC37D-9136-E5F4-4629-DBED3471309C}"/>
          </ac:spMkLst>
        </pc:spChg>
        <pc:spChg chg="add del mod">
          <ac:chgData name="vinay" userId="ba83df115b9b55ce" providerId="LiveId" clId="{9D29E4BD-1049-4BF0-8E35-0336DCFAB9EB}" dt="2023-10-08T09:49:47.268" v="1614" actId="27636"/>
          <ac:spMkLst>
            <pc:docMk/>
            <pc:sldMk cId="3064422759" sldId="296"/>
            <ac:spMk id="5" creationId="{203B5F09-6158-7335-FC37-A0980A306198}"/>
          </ac:spMkLst>
        </pc:spChg>
        <pc:spChg chg="add del mod">
          <ac:chgData name="vinay" userId="ba83df115b9b55ce" providerId="LiveId" clId="{9D29E4BD-1049-4BF0-8E35-0336DCFAB9EB}" dt="2023-10-08T09:48:43.994" v="1591" actId="22"/>
          <ac:spMkLst>
            <pc:docMk/>
            <pc:sldMk cId="3064422759" sldId="296"/>
            <ac:spMk id="9" creationId="{F86F3845-CE7C-BE66-F40D-A41B940C480C}"/>
          </ac:spMkLst>
        </pc:spChg>
        <pc:picChg chg="add del mod ord">
          <ac:chgData name="vinay" userId="ba83df115b9b55ce" providerId="LiveId" clId="{9D29E4BD-1049-4BF0-8E35-0336DCFAB9EB}" dt="2023-10-08T09:48:44.436" v="1592" actId="22"/>
          <ac:picMkLst>
            <pc:docMk/>
            <pc:sldMk cId="3064422759" sldId="296"/>
            <ac:picMk id="7" creationId="{D60C379F-2FC4-8520-4AA5-FD91505ACC1F}"/>
          </ac:picMkLst>
        </pc:picChg>
        <pc:picChg chg="add mod">
          <ac:chgData name="vinay" userId="ba83df115b9b55ce" providerId="LiveId" clId="{9D29E4BD-1049-4BF0-8E35-0336DCFAB9EB}" dt="2023-10-08T09:49:49.275" v="1615" actId="1076"/>
          <ac:picMkLst>
            <pc:docMk/>
            <pc:sldMk cId="3064422759" sldId="296"/>
            <ac:picMk id="11" creationId="{F233B9CF-5958-7F4F-40B1-E768775BA412}"/>
          </ac:picMkLst>
        </pc:picChg>
      </pc:sldChg>
      <pc:sldChg chg="addSp modSp new mod">
        <pc:chgData name="vinay" userId="ba83df115b9b55ce" providerId="LiveId" clId="{9D29E4BD-1049-4BF0-8E35-0336DCFAB9EB}" dt="2023-10-08T10:02:51.271" v="1745" actId="207"/>
        <pc:sldMkLst>
          <pc:docMk/>
          <pc:sldMk cId="276508779" sldId="297"/>
        </pc:sldMkLst>
        <pc:spChg chg="mod">
          <ac:chgData name="vinay" userId="ba83df115b9b55ce" providerId="LiveId" clId="{9D29E4BD-1049-4BF0-8E35-0336DCFAB9EB}" dt="2023-10-08T10:02:51.271" v="1745" actId="207"/>
          <ac:spMkLst>
            <pc:docMk/>
            <pc:sldMk cId="276508779" sldId="297"/>
            <ac:spMk id="5" creationId="{451C0884-8C0F-81AB-E49F-B1AB7D19E286}"/>
          </ac:spMkLst>
        </pc:spChg>
        <pc:picChg chg="add mod">
          <ac:chgData name="vinay" userId="ba83df115b9b55ce" providerId="LiveId" clId="{9D29E4BD-1049-4BF0-8E35-0336DCFAB9EB}" dt="2023-10-08T09:59:06.636" v="1645" actId="1076"/>
          <ac:picMkLst>
            <pc:docMk/>
            <pc:sldMk cId="276508779" sldId="297"/>
            <ac:picMk id="7" creationId="{28808102-4F1B-E716-6AAC-6E413CB73DF3}"/>
          </ac:picMkLst>
        </pc:picChg>
      </pc:sldChg>
      <pc:sldChg chg="addSp modSp new mod">
        <pc:chgData name="vinay" userId="ba83df115b9b55ce" providerId="LiveId" clId="{9D29E4BD-1049-4BF0-8E35-0336DCFAB9EB}" dt="2023-10-08T10:03:06.647" v="1750" actId="207"/>
        <pc:sldMkLst>
          <pc:docMk/>
          <pc:sldMk cId="657050407" sldId="298"/>
        </pc:sldMkLst>
        <pc:spChg chg="mod">
          <ac:chgData name="vinay" userId="ba83df115b9b55ce" providerId="LiveId" clId="{9D29E4BD-1049-4BF0-8E35-0336DCFAB9EB}" dt="2023-10-08T10:00:35.206" v="1683" actId="20577"/>
          <ac:spMkLst>
            <pc:docMk/>
            <pc:sldMk cId="657050407" sldId="298"/>
            <ac:spMk id="3" creationId="{8FB748B5-66E4-2375-3F23-E3E6B7601CAB}"/>
          </ac:spMkLst>
        </pc:spChg>
        <pc:spChg chg="mod">
          <ac:chgData name="vinay" userId="ba83df115b9b55ce" providerId="LiveId" clId="{9D29E4BD-1049-4BF0-8E35-0336DCFAB9EB}" dt="2023-10-08T10:03:06.647" v="1750" actId="207"/>
          <ac:spMkLst>
            <pc:docMk/>
            <pc:sldMk cId="657050407" sldId="298"/>
            <ac:spMk id="5" creationId="{ED056DCD-D70E-E845-56B9-E8D1C0B44400}"/>
          </ac:spMkLst>
        </pc:spChg>
        <pc:picChg chg="add mod">
          <ac:chgData name="vinay" userId="ba83df115b9b55ce" providerId="LiveId" clId="{9D29E4BD-1049-4BF0-8E35-0336DCFAB9EB}" dt="2023-10-08T10:00:21.784" v="1667" actId="1076"/>
          <ac:picMkLst>
            <pc:docMk/>
            <pc:sldMk cId="657050407" sldId="298"/>
            <ac:picMk id="7" creationId="{0FC39622-F822-CD96-7A50-8ECD02C9AAF9}"/>
          </ac:picMkLst>
        </pc:picChg>
      </pc:sldChg>
      <pc:sldChg chg="modSp new mod">
        <pc:chgData name="vinay" userId="ba83df115b9b55ce" providerId="LiveId" clId="{9D29E4BD-1049-4BF0-8E35-0336DCFAB9EB}" dt="2023-10-08T10:06:51.602" v="1839" actId="20577"/>
        <pc:sldMkLst>
          <pc:docMk/>
          <pc:sldMk cId="1719859350" sldId="299"/>
        </pc:sldMkLst>
        <pc:spChg chg="mod">
          <ac:chgData name="vinay" userId="ba83df115b9b55ce" providerId="LiveId" clId="{9D29E4BD-1049-4BF0-8E35-0336DCFAB9EB}" dt="2023-10-08T10:06:40.177" v="1825" actId="20577"/>
          <ac:spMkLst>
            <pc:docMk/>
            <pc:sldMk cId="1719859350" sldId="299"/>
            <ac:spMk id="2" creationId="{25E165BA-F0CD-49FC-55C9-E42E8D639958}"/>
          </ac:spMkLst>
        </pc:spChg>
        <pc:spChg chg="mod">
          <ac:chgData name="vinay" userId="ba83df115b9b55ce" providerId="LiveId" clId="{9D29E4BD-1049-4BF0-8E35-0336DCFAB9EB}" dt="2023-10-08T10:06:51.602" v="1839" actId="20577"/>
          <ac:spMkLst>
            <pc:docMk/>
            <pc:sldMk cId="1719859350" sldId="299"/>
            <ac:spMk id="3" creationId="{CE55C1F1-C002-018D-37CB-FD24ECAC2763}"/>
          </ac:spMkLst>
        </pc:spChg>
      </pc:sldChg>
    </pc:docChg>
  </pc:docChgLst>
  <pc:docChgLst>
    <pc:chgData name="Astha Agarwal" userId="410982e4-1d89-4d21-bfcc-56415f9c4610" providerId="ADAL" clId="{CB127ED1-7962-4D86-A221-F0E7C62947F1}"/>
    <pc:docChg chg="undo custSel modSld sldOrd modMainMaster">
      <pc:chgData name="Astha Agarwal" userId="410982e4-1d89-4d21-bfcc-56415f9c4610" providerId="ADAL" clId="{CB127ED1-7962-4D86-A221-F0E7C62947F1}" dt="2023-10-08T13:11:48.315" v="591" actId="1076"/>
      <pc:docMkLst>
        <pc:docMk/>
      </pc:docMkLst>
      <pc:sldChg chg="addSp modSp mod setBg">
        <pc:chgData name="Astha Agarwal" userId="410982e4-1d89-4d21-bfcc-56415f9c4610" providerId="ADAL" clId="{CB127ED1-7962-4D86-A221-F0E7C62947F1}" dt="2023-10-08T12:56:59.861" v="18" actId="20577"/>
        <pc:sldMkLst>
          <pc:docMk/>
          <pc:sldMk cId="2131568492" sldId="278"/>
        </pc:sldMkLst>
        <pc:spChg chg="mod">
          <ac:chgData name="Astha Agarwal" userId="410982e4-1d89-4d21-bfcc-56415f9c4610" providerId="ADAL" clId="{CB127ED1-7962-4D86-A221-F0E7C62947F1}" dt="2023-10-08T12:56:59.861" v="18" actId="20577"/>
          <ac:spMkLst>
            <pc:docMk/>
            <pc:sldMk cId="2131568492" sldId="278"/>
            <ac:spMk id="2" creationId="{516860D9-9D47-C0BB-B2B4-4B6F2B36CFCC}"/>
          </ac:spMkLst>
        </pc:spChg>
        <pc:spChg chg="mod">
          <ac:chgData name="Astha Agarwal" userId="410982e4-1d89-4d21-bfcc-56415f9c4610" providerId="ADAL" clId="{CB127ED1-7962-4D86-A221-F0E7C62947F1}" dt="2023-10-08T12:56:28.079" v="6" actId="26606"/>
          <ac:spMkLst>
            <pc:docMk/>
            <pc:sldMk cId="2131568492" sldId="278"/>
            <ac:spMk id="3" creationId="{86C1060B-300F-3CE3-E5AA-D8E29791C960}"/>
          </ac:spMkLst>
        </pc:spChg>
        <pc:spChg chg="add">
          <ac:chgData name="Astha Agarwal" userId="410982e4-1d89-4d21-bfcc-56415f9c4610" providerId="ADAL" clId="{CB127ED1-7962-4D86-A221-F0E7C62947F1}" dt="2023-10-08T12:56:28.079" v="6" actId="26606"/>
          <ac:spMkLst>
            <pc:docMk/>
            <pc:sldMk cId="2131568492" sldId="278"/>
            <ac:spMk id="8" creationId="{C28D0172-F2E0-4763-9C35-F022664959D8}"/>
          </ac:spMkLst>
        </pc:spChg>
        <pc:spChg chg="add">
          <ac:chgData name="Astha Agarwal" userId="410982e4-1d89-4d21-bfcc-56415f9c4610" providerId="ADAL" clId="{CB127ED1-7962-4D86-A221-F0E7C62947F1}" dt="2023-10-08T12:56:28.079" v="6" actId="26606"/>
          <ac:spMkLst>
            <pc:docMk/>
            <pc:sldMk cId="2131568492" sldId="278"/>
            <ac:spMk id="10" creationId="{9F2851FB-E841-4509-8A6D-A416376EA380}"/>
          </ac:spMkLst>
        </pc:spChg>
        <pc:spChg chg="add">
          <ac:chgData name="Astha Agarwal" userId="410982e4-1d89-4d21-bfcc-56415f9c4610" providerId="ADAL" clId="{CB127ED1-7962-4D86-A221-F0E7C62947F1}" dt="2023-10-08T12:56:28.079" v="6" actId="26606"/>
          <ac:spMkLst>
            <pc:docMk/>
            <pc:sldMk cId="2131568492" sldId="278"/>
            <ac:spMk id="12" creationId="{DF6FB2B2-CE21-407F-B22E-302DADC2C3D3}"/>
          </ac:spMkLst>
        </pc:spChg>
      </pc:sldChg>
      <pc:sldChg chg="modSp mod">
        <pc:chgData name="Astha Agarwal" userId="410982e4-1d89-4d21-bfcc-56415f9c4610" providerId="ADAL" clId="{CB127ED1-7962-4D86-A221-F0E7C62947F1}" dt="2023-10-08T13:00:50.116" v="260" actId="27636"/>
        <pc:sldMkLst>
          <pc:docMk/>
          <pc:sldMk cId="3855531800" sldId="279"/>
        </pc:sldMkLst>
        <pc:spChg chg="mod">
          <ac:chgData name="Astha Agarwal" userId="410982e4-1d89-4d21-bfcc-56415f9c4610" providerId="ADAL" clId="{CB127ED1-7962-4D86-A221-F0E7C62947F1}" dt="2023-10-08T12:56:20.422" v="0"/>
          <ac:spMkLst>
            <pc:docMk/>
            <pc:sldMk cId="3855531800" sldId="279"/>
            <ac:spMk id="2" creationId="{85C565E9-D88A-55D3-9D42-BD1C24B6DE9F}"/>
          </ac:spMkLst>
        </pc:spChg>
        <pc:spChg chg="mod">
          <ac:chgData name="Astha Agarwal" userId="410982e4-1d89-4d21-bfcc-56415f9c4610" providerId="ADAL" clId="{CB127ED1-7962-4D86-A221-F0E7C62947F1}" dt="2023-10-08T13:00:50.116" v="260" actId="27636"/>
          <ac:spMkLst>
            <pc:docMk/>
            <pc:sldMk cId="3855531800" sldId="279"/>
            <ac:spMk id="3" creationId="{4D1F66E5-D2D7-172B-46BA-FEBFE092CC7F}"/>
          </ac:spMkLst>
        </pc:spChg>
      </pc:sldChg>
      <pc:sldChg chg="addSp delSp modSp mod setBg setClrOvrMap">
        <pc:chgData name="Astha Agarwal" userId="410982e4-1d89-4d21-bfcc-56415f9c4610" providerId="ADAL" clId="{CB127ED1-7962-4D86-A221-F0E7C62947F1}" dt="2023-10-08T13:04:16.973" v="368" actId="20577"/>
        <pc:sldMkLst>
          <pc:docMk/>
          <pc:sldMk cId="979622006" sldId="280"/>
        </pc:sldMkLst>
        <pc:spChg chg="mod">
          <ac:chgData name="Astha Agarwal" userId="410982e4-1d89-4d21-bfcc-56415f9c4610" providerId="ADAL" clId="{CB127ED1-7962-4D86-A221-F0E7C62947F1}" dt="2023-10-08T13:02:32.756" v="292" actId="26606"/>
          <ac:spMkLst>
            <pc:docMk/>
            <pc:sldMk cId="979622006" sldId="280"/>
            <ac:spMk id="2" creationId="{4A940BC6-9DA0-FB4D-8879-DC8B3958C07C}"/>
          </ac:spMkLst>
        </pc:spChg>
        <pc:spChg chg="add del mod">
          <ac:chgData name="Astha Agarwal" userId="410982e4-1d89-4d21-bfcc-56415f9c4610" providerId="ADAL" clId="{CB127ED1-7962-4D86-A221-F0E7C62947F1}" dt="2023-10-08T13:02:32.756" v="292" actId="26606"/>
          <ac:spMkLst>
            <pc:docMk/>
            <pc:sldMk cId="979622006" sldId="280"/>
            <ac:spMk id="3" creationId="{1E0B8C4B-3A3C-9FD1-59FB-1666C1F09376}"/>
          </ac:spMkLst>
        </pc:spChg>
        <pc:spChg chg="del mod">
          <ac:chgData name="Astha Agarwal" userId="410982e4-1d89-4d21-bfcc-56415f9c4610" providerId="ADAL" clId="{CB127ED1-7962-4D86-A221-F0E7C62947F1}" dt="2023-10-08T13:02:02.255" v="287" actId="478"/>
          <ac:spMkLst>
            <pc:docMk/>
            <pc:sldMk cId="979622006" sldId="280"/>
            <ac:spMk id="14" creationId="{03571BF2-FCCE-E7A0-736D-9168D2BBFF63}"/>
          </ac:spMkLst>
        </pc:spChg>
        <pc:spChg chg="mod">
          <ac:chgData name="Astha Agarwal" userId="410982e4-1d89-4d21-bfcc-56415f9c4610" providerId="ADAL" clId="{CB127ED1-7962-4D86-A221-F0E7C62947F1}" dt="2023-10-08T13:02:32.756" v="292" actId="26606"/>
          <ac:spMkLst>
            <pc:docMk/>
            <pc:sldMk cId="979622006" sldId="280"/>
            <ac:spMk id="15" creationId="{7FC3FD3F-45EE-74E3-AD64-441303B83EF3}"/>
          </ac:spMkLst>
        </pc:spChg>
        <pc:spChg chg="add del">
          <ac:chgData name="Astha Agarwal" userId="410982e4-1d89-4d21-bfcc-56415f9c4610" providerId="ADAL" clId="{CB127ED1-7962-4D86-A221-F0E7C62947F1}" dt="2023-10-08T13:02:22.481" v="289" actId="26606"/>
          <ac:spMkLst>
            <pc:docMk/>
            <pc:sldMk cId="979622006" sldId="280"/>
            <ac:spMk id="21" creationId="{4E78424C-6FD0-41F8-9CAA-5DC19C42359F}"/>
          </ac:spMkLst>
        </pc:spChg>
        <pc:spChg chg="add del">
          <ac:chgData name="Astha Agarwal" userId="410982e4-1d89-4d21-bfcc-56415f9c4610" providerId="ADAL" clId="{CB127ED1-7962-4D86-A221-F0E7C62947F1}" dt="2023-10-08T13:02:22.481" v="289" actId="26606"/>
          <ac:spMkLst>
            <pc:docMk/>
            <pc:sldMk cId="979622006" sldId="280"/>
            <ac:spMk id="23" creationId="{DD136760-57DC-4301-8BEA-B71AD2D13905}"/>
          </ac:spMkLst>
        </pc:spChg>
        <pc:spChg chg="add del">
          <ac:chgData name="Astha Agarwal" userId="410982e4-1d89-4d21-bfcc-56415f9c4610" providerId="ADAL" clId="{CB127ED1-7962-4D86-A221-F0E7C62947F1}" dt="2023-10-08T13:02:22.481" v="289" actId="26606"/>
          <ac:spMkLst>
            <pc:docMk/>
            <pc:sldMk cId="979622006" sldId="280"/>
            <ac:spMk id="25" creationId="{BDC58DEA-1307-4F44-AD47-E613D8B76A89}"/>
          </ac:spMkLst>
        </pc:spChg>
        <pc:spChg chg="add del">
          <ac:chgData name="Astha Agarwal" userId="410982e4-1d89-4d21-bfcc-56415f9c4610" providerId="ADAL" clId="{CB127ED1-7962-4D86-A221-F0E7C62947F1}" dt="2023-10-08T13:02:22.481" v="289" actId="26606"/>
          <ac:spMkLst>
            <pc:docMk/>
            <pc:sldMk cId="979622006" sldId="280"/>
            <ac:spMk id="27" creationId="{C99B912D-1E4B-42AF-A2BE-CFEFEC916EE7}"/>
          </ac:spMkLst>
        </pc:spChg>
        <pc:spChg chg="add">
          <ac:chgData name="Astha Agarwal" userId="410982e4-1d89-4d21-bfcc-56415f9c4610" providerId="ADAL" clId="{CB127ED1-7962-4D86-A221-F0E7C62947F1}" dt="2023-10-08T13:02:32.756" v="292" actId="26606"/>
          <ac:spMkLst>
            <pc:docMk/>
            <pc:sldMk cId="979622006" sldId="280"/>
            <ac:spMk id="31" creationId="{4E78424C-6FD0-41F8-9CAA-5DC19C42359F}"/>
          </ac:spMkLst>
        </pc:spChg>
        <pc:spChg chg="add">
          <ac:chgData name="Astha Agarwal" userId="410982e4-1d89-4d21-bfcc-56415f9c4610" providerId="ADAL" clId="{CB127ED1-7962-4D86-A221-F0E7C62947F1}" dt="2023-10-08T13:02:32.756" v="292" actId="26606"/>
          <ac:spMkLst>
            <pc:docMk/>
            <pc:sldMk cId="979622006" sldId="280"/>
            <ac:spMk id="32" creationId="{DD136760-57DC-4301-8BEA-B71AD2D13905}"/>
          </ac:spMkLst>
        </pc:spChg>
        <pc:spChg chg="add">
          <ac:chgData name="Astha Agarwal" userId="410982e4-1d89-4d21-bfcc-56415f9c4610" providerId="ADAL" clId="{CB127ED1-7962-4D86-A221-F0E7C62947F1}" dt="2023-10-08T13:02:32.756" v="292" actId="26606"/>
          <ac:spMkLst>
            <pc:docMk/>
            <pc:sldMk cId="979622006" sldId="280"/>
            <ac:spMk id="33" creationId="{BDC58DEA-1307-4F44-AD47-E613D8B76A89}"/>
          </ac:spMkLst>
        </pc:spChg>
        <pc:spChg chg="add">
          <ac:chgData name="Astha Agarwal" userId="410982e4-1d89-4d21-bfcc-56415f9c4610" providerId="ADAL" clId="{CB127ED1-7962-4D86-A221-F0E7C62947F1}" dt="2023-10-08T13:02:32.756" v="292" actId="26606"/>
          <ac:spMkLst>
            <pc:docMk/>
            <pc:sldMk cId="979622006" sldId="280"/>
            <ac:spMk id="34" creationId="{C99B912D-1E4B-42AF-A2BE-CFEFEC916EE7}"/>
          </ac:spMkLst>
        </pc:spChg>
        <pc:graphicFrameChg chg="add del">
          <ac:chgData name="Astha Agarwal" userId="410982e4-1d89-4d21-bfcc-56415f9c4610" providerId="ADAL" clId="{CB127ED1-7962-4D86-A221-F0E7C62947F1}" dt="2023-10-08T13:02:22.481" v="289" actId="26606"/>
          <ac:graphicFrameMkLst>
            <pc:docMk/>
            <pc:sldMk cId="979622006" sldId="280"/>
            <ac:graphicFrameMk id="17" creationId="{9C5F3DA9-6D2F-9A1A-1019-6D8F639EDE59}"/>
          </ac:graphicFrameMkLst>
        </pc:graphicFrameChg>
        <pc:graphicFrameChg chg="add del">
          <ac:chgData name="Astha Agarwal" userId="410982e4-1d89-4d21-bfcc-56415f9c4610" providerId="ADAL" clId="{CB127ED1-7962-4D86-A221-F0E7C62947F1}" dt="2023-10-08T13:02:32.725" v="291" actId="26606"/>
          <ac:graphicFrameMkLst>
            <pc:docMk/>
            <pc:sldMk cId="979622006" sldId="280"/>
            <ac:graphicFrameMk id="29" creationId="{050C1C1C-B9AB-6054-B945-7ACB74148009}"/>
          </ac:graphicFrameMkLst>
        </pc:graphicFrameChg>
        <pc:graphicFrameChg chg="add mod">
          <ac:chgData name="Astha Agarwal" userId="410982e4-1d89-4d21-bfcc-56415f9c4610" providerId="ADAL" clId="{CB127ED1-7962-4D86-A221-F0E7C62947F1}" dt="2023-10-08T13:04:16.973" v="368" actId="20577"/>
          <ac:graphicFrameMkLst>
            <pc:docMk/>
            <pc:sldMk cId="979622006" sldId="280"/>
            <ac:graphicFrameMk id="35" creationId="{9C5F3DA9-6D2F-9A1A-1019-6D8F639EDE59}"/>
          </ac:graphicFrameMkLst>
        </pc:graphicFrameChg>
      </pc:sldChg>
      <pc:sldChg chg="addSp delSp modSp mod setBg">
        <pc:chgData name="Astha Agarwal" userId="410982e4-1d89-4d21-bfcc-56415f9c4610" providerId="ADAL" clId="{CB127ED1-7962-4D86-A221-F0E7C62947F1}" dt="2023-10-08T12:59:04.741" v="94" actId="26606"/>
        <pc:sldMkLst>
          <pc:docMk/>
          <pc:sldMk cId="2952923800" sldId="281"/>
        </pc:sldMkLst>
        <pc:spChg chg="mod">
          <ac:chgData name="Astha Agarwal" userId="410982e4-1d89-4d21-bfcc-56415f9c4610" providerId="ADAL" clId="{CB127ED1-7962-4D86-A221-F0E7C62947F1}" dt="2023-10-08T12:59:04.741" v="94" actId="26606"/>
          <ac:spMkLst>
            <pc:docMk/>
            <pc:sldMk cId="2952923800" sldId="281"/>
            <ac:spMk id="2" creationId="{D53B219B-7E3A-7E84-6386-37313F0CFB09}"/>
          </ac:spMkLst>
        </pc:spChg>
        <pc:spChg chg="add del">
          <ac:chgData name="Astha Agarwal" userId="410982e4-1d89-4d21-bfcc-56415f9c4610" providerId="ADAL" clId="{CB127ED1-7962-4D86-A221-F0E7C62947F1}" dt="2023-10-08T12:59:04.693" v="93" actId="26606"/>
          <ac:spMkLst>
            <pc:docMk/>
            <pc:sldMk cId="2952923800" sldId="281"/>
            <ac:spMk id="11" creationId="{4FA533C5-33E3-4611-AF9F-72811D8B26A6}"/>
          </ac:spMkLst>
        </pc:spChg>
        <pc:spChg chg="add del">
          <ac:chgData name="Astha Agarwal" userId="410982e4-1d89-4d21-bfcc-56415f9c4610" providerId="ADAL" clId="{CB127ED1-7962-4D86-A221-F0E7C62947F1}" dt="2023-10-08T12:59:04.693" v="93" actId="26606"/>
          <ac:spMkLst>
            <pc:docMk/>
            <pc:sldMk cId="2952923800" sldId="281"/>
            <ac:spMk id="17" creationId="{87F0FDC4-AD8C-47D9-9131-623C98ADB0AE}"/>
          </ac:spMkLst>
        </pc:spChg>
        <pc:spChg chg="add del">
          <ac:chgData name="Astha Agarwal" userId="410982e4-1d89-4d21-bfcc-56415f9c4610" providerId="ADAL" clId="{CB127ED1-7962-4D86-A221-F0E7C62947F1}" dt="2023-10-08T12:59:04.693" v="93" actId="26606"/>
          <ac:spMkLst>
            <pc:docMk/>
            <pc:sldMk cId="2952923800" sldId="281"/>
            <ac:spMk id="19" creationId="{E6A222EB-A81E-4238-B08D-AAB1828C8E0B}"/>
          </ac:spMkLst>
        </pc:spChg>
        <pc:spChg chg="add del">
          <ac:chgData name="Astha Agarwal" userId="410982e4-1d89-4d21-bfcc-56415f9c4610" providerId="ADAL" clId="{CB127ED1-7962-4D86-A221-F0E7C62947F1}" dt="2023-10-08T12:59:04.693" v="93" actId="26606"/>
          <ac:spMkLst>
            <pc:docMk/>
            <pc:sldMk cId="2952923800" sldId="281"/>
            <ac:spMk id="21" creationId="{E014676C-074B-475A-8346-9C901C86CB97}"/>
          </ac:spMkLst>
        </pc:spChg>
        <pc:spChg chg="add">
          <ac:chgData name="Astha Agarwal" userId="410982e4-1d89-4d21-bfcc-56415f9c4610" providerId="ADAL" clId="{CB127ED1-7962-4D86-A221-F0E7C62947F1}" dt="2023-10-08T12:59:04.741" v="94" actId="26606"/>
          <ac:spMkLst>
            <pc:docMk/>
            <pc:sldMk cId="2952923800" sldId="281"/>
            <ac:spMk id="27" creationId="{4FA533C5-33E3-4611-AF9F-72811D8B26A6}"/>
          </ac:spMkLst>
        </pc:spChg>
        <pc:spChg chg="add">
          <ac:chgData name="Astha Agarwal" userId="410982e4-1d89-4d21-bfcc-56415f9c4610" providerId="ADAL" clId="{CB127ED1-7962-4D86-A221-F0E7C62947F1}" dt="2023-10-08T12:59:04.741" v="94" actId="26606"/>
          <ac:spMkLst>
            <pc:docMk/>
            <pc:sldMk cId="2952923800" sldId="281"/>
            <ac:spMk id="30" creationId="{87F0FDC4-AD8C-47D9-9131-623C98ADB0AE}"/>
          </ac:spMkLst>
        </pc:spChg>
        <pc:spChg chg="add">
          <ac:chgData name="Astha Agarwal" userId="410982e4-1d89-4d21-bfcc-56415f9c4610" providerId="ADAL" clId="{CB127ED1-7962-4D86-A221-F0E7C62947F1}" dt="2023-10-08T12:59:04.741" v="94" actId="26606"/>
          <ac:spMkLst>
            <pc:docMk/>
            <pc:sldMk cId="2952923800" sldId="281"/>
            <ac:spMk id="31" creationId="{59EC6FFF-3949-4638-A265-B1515909B9FA}"/>
          </ac:spMkLst>
        </pc:spChg>
        <pc:spChg chg="add">
          <ac:chgData name="Astha Agarwal" userId="410982e4-1d89-4d21-bfcc-56415f9c4610" providerId="ADAL" clId="{CB127ED1-7962-4D86-A221-F0E7C62947F1}" dt="2023-10-08T12:59:04.741" v="94" actId="26606"/>
          <ac:spMkLst>
            <pc:docMk/>
            <pc:sldMk cId="2952923800" sldId="281"/>
            <ac:spMk id="32" creationId="{8C05BC5F-3118-49D0-B18C-5D9CC922C23D}"/>
          </ac:spMkLst>
        </pc:spChg>
        <pc:spChg chg="add">
          <ac:chgData name="Astha Agarwal" userId="410982e4-1d89-4d21-bfcc-56415f9c4610" providerId="ADAL" clId="{CB127ED1-7962-4D86-A221-F0E7C62947F1}" dt="2023-10-08T12:59:04.741" v="94" actId="26606"/>
          <ac:spMkLst>
            <pc:docMk/>
            <pc:sldMk cId="2952923800" sldId="281"/>
            <ac:spMk id="33" creationId="{9A4B1E59-3C8A-453C-B841-6AB3B0CF7069}"/>
          </ac:spMkLst>
        </pc:spChg>
        <pc:picChg chg="add del">
          <ac:chgData name="Astha Agarwal" userId="410982e4-1d89-4d21-bfcc-56415f9c4610" providerId="ADAL" clId="{CB127ED1-7962-4D86-A221-F0E7C62947F1}" dt="2023-10-08T12:59:04.693" v="93" actId="26606"/>
          <ac:picMkLst>
            <pc:docMk/>
            <pc:sldMk cId="2952923800" sldId="281"/>
            <ac:picMk id="7" creationId="{91B28F63-CF00-448F-B141-FE33C33B1891}"/>
          </ac:picMkLst>
        </pc:picChg>
        <pc:picChg chg="add del">
          <ac:chgData name="Astha Agarwal" userId="410982e4-1d89-4d21-bfcc-56415f9c4610" providerId="ADAL" clId="{CB127ED1-7962-4D86-A221-F0E7C62947F1}" dt="2023-10-08T12:59:04.693" v="93" actId="26606"/>
          <ac:picMkLst>
            <pc:docMk/>
            <pc:sldMk cId="2952923800" sldId="281"/>
            <ac:picMk id="9" creationId="{2AE609E2-8522-44E4-9077-980E5BCF3E14}"/>
          </ac:picMkLst>
        </pc:picChg>
        <pc:picChg chg="add del">
          <ac:chgData name="Astha Agarwal" userId="410982e4-1d89-4d21-bfcc-56415f9c4610" providerId="ADAL" clId="{CB127ED1-7962-4D86-A221-F0E7C62947F1}" dt="2023-10-08T12:59:04.693" v="93" actId="26606"/>
          <ac:picMkLst>
            <pc:docMk/>
            <pc:sldMk cId="2952923800" sldId="281"/>
            <ac:picMk id="13" creationId="{8949AD42-25FD-4C3D-9EEE-B7FEC5809988}"/>
          </ac:picMkLst>
        </pc:picChg>
        <pc:picChg chg="add del">
          <ac:chgData name="Astha Agarwal" userId="410982e4-1d89-4d21-bfcc-56415f9c4610" providerId="ADAL" clId="{CB127ED1-7962-4D86-A221-F0E7C62947F1}" dt="2023-10-08T12:59:04.693" v="93" actId="26606"/>
          <ac:picMkLst>
            <pc:docMk/>
            <pc:sldMk cId="2952923800" sldId="281"/>
            <ac:picMk id="15" creationId="{6AC7D913-60B7-4603-881B-831DA5D3A940}"/>
          </ac:picMkLst>
        </pc:picChg>
        <pc:picChg chg="add">
          <ac:chgData name="Astha Agarwal" userId="410982e4-1d89-4d21-bfcc-56415f9c4610" providerId="ADAL" clId="{CB127ED1-7962-4D86-A221-F0E7C62947F1}" dt="2023-10-08T12:59:04.741" v="94" actId="26606"/>
          <ac:picMkLst>
            <pc:docMk/>
            <pc:sldMk cId="2952923800" sldId="281"/>
            <ac:picMk id="25" creationId="{91B28F63-CF00-448F-B141-FE33C33B1891}"/>
          </ac:picMkLst>
        </pc:picChg>
        <pc:picChg chg="add">
          <ac:chgData name="Astha Agarwal" userId="410982e4-1d89-4d21-bfcc-56415f9c4610" providerId="ADAL" clId="{CB127ED1-7962-4D86-A221-F0E7C62947F1}" dt="2023-10-08T12:59:04.741" v="94" actId="26606"/>
          <ac:picMkLst>
            <pc:docMk/>
            <pc:sldMk cId="2952923800" sldId="281"/>
            <ac:picMk id="26" creationId="{2AE609E2-8522-44E4-9077-980E5BCF3E14}"/>
          </ac:picMkLst>
        </pc:picChg>
        <pc:picChg chg="add">
          <ac:chgData name="Astha Agarwal" userId="410982e4-1d89-4d21-bfcc-56415f9c4610" providerId="ADAL" clId="{CB127ED1-7962-4D86-A221-F0E7C62947F1}" dt="2023-10-08T12:59:04.741" v="94" actId="26606"/>
          <ac:picMkLst>
            <pc:docMk/>
            <pc:sldMk cId="2952923800" sldId="281"/>
            <ac:picMk id="28" creationId="{8949AD42-25FD-4C3D-9EEE-B7FEC5809988}"/>
          </ac:picMkLst>
        </pc:picChg>
        <pc:picChg chg="add">
          <ac:chgData name="Astha Agarwal" userId="410982e4-1d89-4d21-bfcc-56415f9c4610" providerId="ADAL" clId="{CB127ED1-7962-4D86-A221-F0E7C62947F1}" dt="2023-10-08T12:59:04.741" v="94" actId="26606"/>
          <ac:picMkLst>
            <pc:docMk/>
            <pc:sldMk cId="2952923800" sldId="281"/>
            <ac:picMk id="29" creationId="{6AC7D913-60B7-4603-881B-831DA5D3A940}"/>
          </ac:picMkLst>
        </pc:picChg>
        <pc:cxnChg chg="add del">
          <ac:chgData name="Astha Agarwal" userId="410982e4-1d89-4d21-bfcc-56415f9c4610" providerId="ADAL" clId="{CB127ED1-7962-4D86-A221-F0E7C62947F1}" dt="2023-10-08T12:59:04.693" v="93" actId="26606"/>
          <ac:cxnSpMkLst>
            <pc:docMk/>
            <pc:sldMk cId="2952923800" sldId="281"/>
            <ac:cxnSpMk id="23" creationId="{179C4C8E-197B-4679-AE96-B5147F971C90}"/>
          </ac:cxnSpMkLst>
        </pc:cxnChg>
      </pc:sldChg>
      <pc:sldChg chg="addSp delSp modSp mod ord setBg setClrOvrMap">
        <pc:chgData name="Astha Agarwal" userId="410982e4-1d89-4d21-bfcc-56415f9c4610" providerId="ADAL" clId="{CB127ED1-7962-4D86-A221-F0E7C62947F1}" dt="2023-10-08T13:11:48.315" v="591" actId="1076"/>
        <pc:sldMkLst>
          <pc:docMk/>
          <pc:sldMk cId="2886474736" sldId="284"/>
        </pc:sldMkLst>
        <pc:spChg chg="mod">
          <ac:chgData name="Astha Agarwal" userId="410982e4-1d89-4d21-bfcc-56415f9c4610" providerId="ADAL" clId="{CB127ED1-7962-4D86-A221-F0E7C62947F1}" dt="2023-10-08T13:05:05.104" v="371" actId="26606"/>
          <ac:spMkLst>
            <pc:docMk/>
            <pc:sldMk cId="2886474736" sldId="284"/>
            <ac:spMk id="2" creationId="{884B311B-3177-0658-3585-6639F26A9BF6}"/>
          </ac:spMkLst>
        </pc:spChg>
        <pc:spChg chg="add del mod">
          <ac:chgData name="Astha Agarwal" userId="410982e4-1d89-4d21-bfcc-56415f9c4610" providerId="ADAL" clId="{CB127ED1-7962-4D86-A221-F0E7C62947F1}" dt="2023-10-08T13:11:32.665" v="588" actId="478"/>
          <ac:spMkLst>
            <pc:docMk/>
            <pc:sldMk cId="2886474736" sldId="284"/>
            <ac:spMk id="3" creationId="{8C71107A-31C5-E117-64BD-0BA687DFE436}"/>
          </ac:spMkLst>
        </pc:spChg>
        <pc:spChg chg="del mod ord">
          <ac:chgData name="Astha Agarwal" userId="410982e4-1d89-4d21-bfcc-56415f9c4610" providerId="ADAL" clId="{CB127ED1-7962-4D86-A221-F0E7C62947F1}" dt="2023-10-08T13:05:11.359" v="372" actId="478"/>
          <ac:spMkLst>
            <pc:docMk/>
            <pc:sldMk cId="2886474736" sldId="284"/>
            <ac:spMk id="4" creationId="{EC991BDF-927E-29FD-8C7E-CB58AAC30EFD}"/>
          </ac:spMkLst>
        </pc:spChg>
        <pc:spChg chg="del mod">
          <ac:chgData name="Astha Agarwal" userId="410982e4-1d89-4d21-bfcc-56415f9c4610" providerId="ADAL" clId="{CB127ED1-7962-4D86-A221-F0E7C62947F1}" dt="2023-10-08T13:11:25.215" v="587" actId="478"/>
          <ac:spMkLst>
            <pc:docMk/>
            <pc:sldMk cId="2886474736" sldId="284"/>
            <ac:spMk id="5" creationId="{F26E5624-53F5-B760-5AC2-87C8E19102CA}"/>
          </ac:spMkLst>
        </pc:spChg>
        <pc:spChg chg="del mod">
          <ac:chgData name="Astha Agarwal" userId="410982e4-1d89-4d21-bfcc-56415f9c4610" providerId="ADAL" clId="{CB127ED1-7962-4D86-A221-F0E7C62947F1}" dt="2023-10-08T13:11:11.235" v="585" actId="478"/>
          <ac:spMkLst>
            <pc:docMk/>
            <pc:sldMk cId="2886474736" sldId="284"/>
            <ac:spMk id="7" creationId="{3A122237-B06F-5E42-B051-D7859FC21D7D}"/>
          </ac:spMkLst>
        </pc:spChg>
        <pc:spChg chg="mod">
          <ac:chgData name="Astha Agarwal" userId="410982e4-1d89-4d21-bfcc-56415f9c4610" providerId="ADAL" clId="{CB127ED1-7962-4D86-A221-F0E7C62947F1}" dt="2023-10-08T13:05:05.104" v="371" actId="26606"/>
          <ac:spMkLst>
            <pc:docMk/>
            <pc:sldMk cId="2886474736" sldId="284"/>
            <ac:spMk id="8" creationId="{AECF22D2-2B16-C40D-AA90-609B5CD08B3D}"/>
          </ac:spMkLst>
        </pc:spChg>
        <pc:spChg chg="del mod">
          <ac:chgData name="Astha Agarwal" userId="410982e4-1d89-4d21-bfcc-56415f9c4610" providerId="ADAL" clId="{CB127ED1-7962-4D86-A221-F0E7C62947F1}" dt="2023-10-08T13:11:25.215" v="587" actId="478"/>
          <ac:spMkLst>
            <pc:docMk/>
            <pc:sldMk cId="2886474736" sldId="284"/>
            <ac:spMk id="11" creationId="{9CA74306-CF8E-7470-AC43-A69A365007F4}"/>
          </ac:spMkLst>
        </pc:spChg>
        <pc:spChg chg="del mod">
          <ac:chgData name="Astha Agarwal" userId="410982e4-1d89-4d21-bfcc-56415f9c4610" providerId="ADAL" clId="{CB127ED1-7962-4D86-A221-F0E7C62947F1}" dt="2023-10-08T13:11:25.215" v="587" actId="478"/>
          <ac:spMkLst>
            <pc:docMk/>
            <pc:sldMk cId="2886474736" sldId="284"/>
            <ac:spMk id="12" creationId="{470CFEE2-F551-0E1E-C81F-4FBEE84F2BBF}"/>
          </ac:spMkLst>
        </pc:spChg>
        <pc:spChg chg="del mod">
          <ac:chgData name="Astha Agarwal" userId="410982e4-1d89-4d21-bfcc-56415f9c4610" providerId="ADAL" clId="{CB127ED1-7962-4D86-A221-F0E7C62947F1}" dt="2023-10-08T13:11:25.215" v="587" actId="478"/>
          <ac:spMkLst>
            <pc:docMk/>
            <pc:sldMk cId="2886474736" sldId="284"/>
            <ac:spMk id="14" creationId="{3A35447A-E802-D132-7532-090224A504A4}"/>
          </ac:spMkLst>
        </pc:spChg>
        <pc:spChg chg="del mod">
          <ac:chgData name="Astha Agarwal" userId="410982e4-1d89-4d21-bfcc-56415f9c4610" providerId="ADAL" clId="{CB127ED1-7962-4D86-A221-F0E7C62947F1}" dt="2023-10-08T13:11:25.215" v="587" actId="478"/>
          <ac:spMkLst>
            <pc:docMk/>
            <pc:sldMk cId="2886474736" sldId="284"/>
            <ac:spMk id="30" creationId="{94F284E8-165B-29E8-04EA-61CBE38A3C99}"/>
          </ac:spMkLst>
        </pc:spChg>
        <pc:spChg chg="add del">
          <ac:chgData name="Astha Agarwal" userId="410982e4-1d89-4d21-bfcc-56415f9c4610" providerId="ADAL" clId="{CB127ED1-7962-4D86-A221-F0E7C62947F1}" dt="2023-10-08T13:05:05.104" v="371" actId="26606"/>
          <ac:spMkLst>
            <pc:docMk/>
            <pc:sldMk cId="2886474736" sldId="284"/>
            <ac:spMk id="43" creationId="{4AC0CD9D-7610-4620-93B4-798CCD9AB581}"/>
          </ac:spMkLst>
        </pc:spChg>
        <pc:spChg chg="add del">
          <ac:chgData name="Astha Agarwal" userId="410982e4-1d89-4d21-bfcc-56415f9c4610" providerId="ADAL" clId="{CB127ED1-7962-4D86-A221-F0E7C62947F1}" dt="2023-10-08T13:05:05.104" v="371" actId="26606"/>
          <ac:spMkLst>
            <pc:docMk/>
            <pc:sldMk cId="2886474736" sldId="284"/>
            <ac:spMk id="49" creationId="{DE4D62F9-188E-4530-84C2-24BDEE4BEB82}"/>
          </ac:spMkLst>
        </pc:spChg>
        <pc:spChg chg="add del">
          <ac:chgData name="Astha Agarwal" userId="410982e4-1d89-4d21-bfcc-56415f9c4610" providerId="ADAL" clId="{CB127ED1-7962-4D86-A221-F0E7C62947F1}" dt="2023-10-08T13:05:05.104" v="371" actId="26606"/>
          <ac:spMkLst>
            <pc:docMk/>
            <pc:sldMk cId="2886474736" sldId="284"/>
            <ac:spMk id="51" creationId="{49076D5E-68ED-4CD1-A04F-E7934EBFAAD9}"/>
          </ac:spMkLst>
        </pc:spChg>
        <pc:spChg chg="add del">
          <ac:chgData name="Astha Agarwal" userId="410982e4-1d89-4d21-bfcc-56415f9c4610" providerId="ADAL" clId="{CB127ED1-7962-4D86-A221-F0E7C62947F1}" dt="2023-10-08T13:05:05.104" v="371" actId="26606"/>
          <ac:spMkLst>
            <pc:docMk/>
            <pc:sldMk cId="2886474736" sldId="284"/>
            <ac:spMk id="53" creationId="{21BE0A6B-EBF8-4301-B1AE-F6A1C4003E2A}"/>
          </ac:spMkLst>
        </pc:spChg>
        <pc:spChg chg="add del">
          <ac:chgData name="Astha Agarwal" userId="410982e4-1d89-4d21-bfcc-56415f9c4610" providerId="ADAL" clId="{CB127ED1-7962-4D86-A221-F0E7C62947F1}" dt="2023-10-08T13:05:05.104" v="371" actId="26606"/>
          <ac:spMkLst>
            <pc:docMk/>
            <pc:sldMk cId="2886474736" sldId="284"/>
            <ac:spMk id="55" creationId="{03C06118-B3FE-4B51-80A1-B82C2E9FF970}"/>
          </ac:spMkLst>
        </pc:spChg>
        <pc:spChg chg="add del">
          <ac:chgData name="Astha Agarwal" userId="410982e4-1d89-4d21-bfcc-56415f9c4610" providerId="ADAL" clId="{CB127ED1-7962-4D86-A221-F0E7C62947F1}" dt="2023-10-08T13:05:05.104" v="371" actId="26606"/>
          <ac:spMkLst>
            <pc:docMk/>
            <pc:sldMk cId="2886474736" sldId="284"/>
            <ac:spMk id="57" creationId="{172BE3F8-96D6-4535-9AE4-694DC4F5B13F}"/>
          </ac:spMkLst>
        </pc:spChg>
        <pc:graphicFrameChg chg="add mod modGraphic">
          <ac:chgData name="Astha Agarwal" userId="410982e4-1d89-4d21-bfcc-56415f9c4610" providerId="ADAL" clId="{CB127ED1-7962-4D86-A221-F0E7C62947F1}" dt="2023-10-08T13:11:48.315" v="591" actId="1076"/>
          <ac:graphicFrameMkLst>
            <pc:docMk/>
            <pc:sldMk cId="2886474736" sldId="284"/>
            <ac:graphicFrameMk id="6" creationId="{8688628F-2A19-1817-102C-80472828691F}"/>
          </ac:graphicFrameMkLst>
        </pc:graphicFrameChg>
        <pc:picChg chg="add del">
          <ac:chgData name="Astha Agarwal" userId="410982e4-1d89-4d21-bfcc-56415f9c4610" providerId="ADAL" clId="{CB127ED1-7962-4D86-A221-F0E7C62947F1}" dt="2023-10-08T13:05:05.104" v="371" actId="26606"/>
          <ac:picMkLst>
            <pc:docMk/>
            <pc:sldMk cId="2886474736" sldId="284"/>
            <ac:picMk id="39" creationId="{41B68C77-138E-4BF7-A276-BD0C78A4219F}"/>
          </ac:picMkLst>
        </pc:picChg>
        <pc:picChg chg="add del">
          <ac:chgData name="Astha Agarwal" userId="410982e4-1d89-4d21-bfcc-56415f9c4610" providerId="ADAL" clId="{CB127ED1-7962-4D86-A221-F0E7C62947F1}" dt="2023-10-08T13:05:05.104" v="371" actId="26606"/>
          <ac:picMkLst>
            <pc:docMk/>
            <pc:sldMk cId="2886474736" sldId="284"/>
            <ac:picMk id="41" creationId="{7C268552-D473-46ED-B1B8-422042C4DEF1}"/>
          </ac:picMkLst>
        </pc:picChg>
        <pc:picChg chg="add del">
          <ac:chgData name="Astha Agarwal" userId="410982e4-1d89-4d21-bfcc-56415f9c4610" providerId="ADAL" clId="{CB127ED1-7962-4D86-A221-F0E7C62947F1}" dt="2023-10-08T13:05:05.104" v="371" actId="26606"/>
          <ac:picMkLst>
            <pc:docMk/>
            <pc:sldMk cId="2886474736" sldId="284"/>
            <ac:picMk id="45" creationId="{B9238B3E-24AA-439A-B527-6C5DF6D72145}"/>
          </ac:picMkLst>
        </pc:picChg>
        <pc:picChg chg="add del">
          <ac:chgData name="Astha Agarwal" userId="410982e4-1d89-4d21-bfcc-56415f9c4610" providerId="ADAL" clId="{CB127ED1-7962-4D86-A221-F0E7C62947F1}" dt="2023-10-08T13:05:05.104" v="371" actId="26606"/>
          <ac:picMkLst>
            <pc:docMk/>
            <pc:sldMk cId="2886474736" sldId="284"/>
            <ac:picMk id="47" creationId="{69F01145-BEA3-4CBF-AA21-10077B948CA8}"/>
          </ac:picMkLst>
        </pc:picChg>
        <pc:cxnChg chg="del mod">
          <ac:chgData name="Astha Agarwal" userId="410982e4-1d89-4d21-bfcc-56415f9c4610" providerId="ADAL" clId="{CB127ED1-7962-4D86-A221-F0E7C62947F1}" dt="2023-10-08T13:11:32.665" v="588" actId="478"/>
          <ac:cxnSpMkLst>
            <pc:docMk/>
            <pc:sldMk cId="2886474736" sldId="284"/>
            <ac:cxnSpMk id="20" creationId="{614BA70F-4495-7A07-28C0-C75125722315}"/>
          </ac:cxnSpMkLst>
        </pc:cxnChg>
        <pc:cxnChg chg="del mod">
          <ac:chgData name="Astha Agarwal" userId="410982e4-1d89-4d21-bfcc-56415f9c4610" providerId="ADAL" clId="{CB127ED1-7962-4D86-A221-F0E7C62947F1}" dt="2023-10-08T13:11:32.665" v="588" actId="478"/>
          <ac:cxnSpMkLst>
            <pc:docMk/>
            <pc:sldMk cId="2886474736" sldId="284"/>
            <ac:cxnSpMk id="27" creationId="{EFCD8C88-BB16-4B82-A6CC-2A27E9D45ABD}"/>
          </ac:cxnSpMkLst>
        </pc:cxnChg>
        <pc:cxnChg chg="del mod">
          <ac:chgData name="Astha Agarwal" userId="410982e4-1d89-4d21-bfcc-56415f9c4610" providerId="ADAL" clId="{CB127ED1-7962-4D86-A221-F0E7C62947F1}" dt="2023-10-08T13:11:32.665" v="588" actId="478"/>
          <ac:cxnSpMkLst>
            <pc:docMk/>
            <pc:sldMk cId="2886474736" sldId="284"/>
            <ac:cxnSpMk id="32" creationId="{97B9BD5F-1C94-9CEB-839E-79306CDBA9BF}"/>
          </ac:cxnSpMkLst>
        </pc:cxnChg>
        <pc:cxnChg chg="del mod">
          <ac:chgData name="Astha Agarwal" userId="410982e4-1d89-4d21-bfcc-56415f9c4610" providerId="ADAL" clId="{CB127ED1-7962-4D86-A221-F0E7C62947F1}" dt="2023-10-08T13:11:32.665" v="588" actId="478"/>
          <ac:cxnSpMkLst>
            <pc:docMk/>
            <pc:sldMk cId="2886474736" sldId="284"/>
            <ac:cxnSpMk id="34" creationId="{EA38AF84-8CCC-C85B-478F-0FB44B56FDC7}"/>
          </ac:cxnSpMkLst>
        </pc:cxnChg>
      </pc:sldChg>
      <pc:sldChg chg="modSp">
        <pc:chgData name="Astha Agarwal" userId="410982e4-1d89-4d21-bfcc-56415f9c4610" providerId="ADAL" clId="{CB127ED1-7962-4D86-A221-F0E7C62947F1}" dt="2023-10-08T12:56:20.422" v="0"/>
        <pc:sldMkLst>
          <pc:docMk/>
          <pc:sldMk cId="94818171" sldId="292"/>
        </pc:sldMkLst>
        <pc:spChg chg="mod">
          <ac:chgData name="Astha Agarwal" userId="410982e4-1d89-4d21-bfcc-56415f9c4610" providerId="ADAL" clId="{CB127ED1-7962-4D86-A221-F0E7C62947F1}" dt="2023-10-08T12:56:20.422" v="0"/>
          <ac:spMkLst>
            <pc:docMk/>
            <pc:sldMk cId="94818171" sldId="292"/>
            <ac:spMk id="2" creationId="{B83F7D2E-080D-DBDD-73C4-3C38A2B77908}"/>
          </ac:spMkLst>
        </pc:spChg>
        <pc:spChg chg="mod">
          <ac:chgData name="Astha Agarwal" userId="410982e4-1d89-4d21-bfcc-56415f9c4610" providerId="ADAL" clId="{CB127ED1-7962-4D86-A221-F0E7C62947F1}" dt="2023-10-08T12:56:20.422" v="0"/>
          <ac:spMkLst>
            <pc:docMk/>
            <pc:sldMk cId="94818171" sldId="292"/>
            <ac:spMk id="3" creationId="{2BE8FDE3-DBA4-6A04-C75D-E56FE92EF368}"/>
          </ac:spMkLst>
        </pc:spChg>
        <pc:spChg chg="mod">
          <ac:chgData name="Astha Agarwal" userId="410982e4-1d89-4d21-bfcc-56415f9c4610" providerId="ADAL" clId="{CB127ED1-7962-4D86-A221-F0E7C62947F1}" dt="2023-10-08T12:56:20.422" v="0"/>
          <ac:spMkLst>
            <pc:docMk/>
            <pc:sldMk cId="94818171" sldId="292"/>
            <ac:spMk id="4" creationId="{D5BA2433-990B-A170-369A-3DF4A9B33BFA}"/>
          </ac:spMkLst>
        </pc:spChg>
        <pc:spChg chg="mod">
          <ac:chgData name="Astha Agarwal" userId="410982e4-1d89-4d21-bfcc-56415f9c4610" providerId="ADAL" clId="{CB127ED1-7962-4D86-A221-F0E7C62947F1}" dt="2023-10-08T12:56:20.422" v="0"/>
          <ac:spMkLst>
            <pc:docMk/>
            <pc:sldMk cId="94818171" sldId="292"/>
            <ac:spMk id="5" creationId="{BF7F20BE-640F-EFAB-3A43-2AA146DB42BF}"/>
          </ac:spMkLst>
        </pc:spChg>
      </pc:sldChg>
      <pc:sldChg chg="modSp mod">
        <pc:chgData name="Astha Agarwal" userId="410982e4-1d89-4d21-bfcc-56415f9c4610" providerId="ADAL" clId="{CB127ED1-7962-4D86-A221-F0E7C62947F1}" dt="2023-10-08T12:56:21.013" v="5" actId="27636"/>
        <pc:sldMkLst>
          <pc:docMk/>
          <pc:sldMk cId="1003962426" sldId="293"/>
        </pc:sldMkLst>
        <pc:spChg chg="mod">
          <ac:chgData name="Astha Agarwal" userId="410982e4-1d89-4d21-bfcc-56415f9c4610" providerId="ADAL" clId="{CB127ED1-7962-4D86-A221-F0E7C62947F1}" dt="2023-10-08T12:56:20.422" v="0"/>
          <ac:spMkLst>
            <pc:docMk/>
            <pc:sldMk cId="1003962426" sldId="293"/>
            <ac:spMk id="2" creationId="{800AB426-5B7C-607E-D413-5D2C9495CC0A}"/>
          </ac:spMkLst>
        </pc:spChg>
        <pc:spChg chg="mod">
          <ac:chgData name="Astha Agarwal" userId="410982e4-1d89-4d21-bfcc-56415f9c4610" providerId="ADAL" clId="{CB127ED1-7962-4D86-A221-F0E7C62947F1}" dt="2023-10-08T12:56:21.013" v="5" actId="27636"/>
          <ac:spMkLst>
            <pc:docMk/>
            <pc:sldMk cId="1003962426" sldId="293"/>
            <ac:spMk id="3" creationId="{B787DFD8-D262-D485-B1F2-817C5A0928C5}"/>
          </ac:spMkLst>
        </pc:spChg>
      </pc:sldChg>
      <pc:sldChg chg="modSp">
        <pc:chgData name="Astha Agarwal" userId="410982e4-1d89-4d21-bfcc-56415f9c4610" providerId="ADAL" clId="{CB127ED1-7962-4D86-A221-F0E7C62947F1}" dt="2023-10-08T12:56:20.422" v="0"/>
        <pc:sldMkLst>
          <pc:docMk/>
          <pc:sldMk cId="558778520" sldId="294"/>
        </pc:sldMkLst>
        <pc:spChg chg="mod">
          <ac:chgData name="Astha Agarwal" userId="410982e4-1d89-4d21-bfcc-56415f9c4610" providerId="ADAL" clId="{CB127ED1-7962-4D86-A221-F0E7C62947F1}" dt="2023-10-08T12:56:20.422" v="0"/>
          <ac:spMkLst>
            <pc:docMk/>
            <pc:sldMk cId="558778520" sldId="294"/>
            <ac:spMk id="2" creationId="{57E4B256-013A-58C4-0754-5410E6AE7E24}"/>
          </ac:spMkLst>
        </pc:spChg>
        <pc:spChg chg="mod">
          <ac:chgData name="Astha Agarwal" userId="410982e4-1d89-4d21-bfcc-56415f9c4610" providerId="ADAL" clId="{CB127ED1-7962-4D86-A221-F0E7C62947F1}" dt="2023-10-08T12:56:20.422" v="0"/>
          <ac:spMkLst>
            <pc:docMk/>
            <pc:sldMk cId="558778520" sldId="294"/>
            <ac:spMk id="3" creationId="{9E9C2C1D-1484-1958-C885-BFD29690708F}"/>
          </ac:spMkLst>
        </pc:spChg>
        <pc:spChg chg="mod">
          <ac:chgData name="Astha Agarwal" userId="410982e4-1d89-4d21-bfcc-56415f9c4610" providerId="ADAL" clId="{CB127ED1-7962-4D86-A221-F0E7C62947F1}" dt="2023-10-08T12:56:20.422" v="0"/>
          <ac:spMkLst>
            <pc:docMk/>
            <pc:sldMk cId="558778520" sldId="294"/>
            <ac:spMk id="4" creationId="{59A457E4-B581-BE0E-43B8-C381ECA2D7E7}"/>
          </ac:spMkLst>
        </pc:spChg>
        <pc:spChg chg="mod">
          <ac:chgData name="Astha Agarwal" userId="410982e4-1d89-4d21-bfcc-56415f9c4610" providerId="ADAL" clId="{CB127ED1-7962-4D86-A221-F0E7C62947F1}" dt="2023-10-08T12:56:20.422" v="0"/>
          <ac:spMkLst>
            <pc:docMk/>
            <pc:sldMk cId="558778520" sldId="294"/>
            <ac:spMk id="5" creationId="{6F39654B-3AB5-9A8C-0371-60393CCAF436}"/>
          </ac:spMkLst>
        </pc:spChg>
      </pc:sldChg>
      <pc:sldChg chg="modSp mod">
        <pc:chgData name="Astha Agarwal" userId="410982e4-1d89-4d21-bfcc-56415f9c4610" providerId="ADAL" clId="{CB127ED1-7962-4D86-A221-F0E7C62947F1}" dt="2023-10-08T12:56:20.959" v="2" actId="27636"/>
        <pc:sldMkLst>
          <pc:docMk/>
          <pc:sldMk cId="4094753037" sldId="295"/>
        </pc:sldMkLst>
        <pc:spChg chg="mod">
          <ac:chgData name="Astha Agarwal" userId="410982e4-1d89-4d21-bfcc-56415f9c4610" providerId="ADAL" clId="{CB127ED1-7962-4D86-A221-F0E7C62947F1}" dt="2023-10-08T12:56:20.422" v="0"/>
          <ac:spMkLst>
            <pc:docMk/>
            <pc:sldMk cId="4094753037" sldId="295"/>
            <ac:spMk id="2" creationId="{69833A28-026E-5EE6-D1A0-BB4AAD4218E1}"/>
          </ac:spMkLst>
        </pc:spChg>
        <pc:spChg chg="mod">
          <ac:chgData name="Astha Agarwal" userId="410982e4-1d89-4d21-bfcc-56415f9c4610" providerId="ADAL" clId="{CB127ED1-7962-4D86-A221-F0E7C62947F1}" dt="2023-10-08T12:56:20.422" v="0"/>
          <ac:spMkLst>
            <pc:docMk/>
            <pc:sldMk cId="4094753037" sldId="295"/>
            <ac:spMk id="3" creationId="{6AE450F4-8F8B-EF03-859C-681DDF8DF6E2}"/>
          </ac:spMkLst>
        </pc:spChg>
        <pc:spChg chg="mod">
          <ac:chgData name="Astha Agarwal" userId="410982e4-1d89-4d21-bfcc-56415f9c4610" providerId="ADAL" clId="{CB127ED1-7962-4D86-A221-F0E7C62947F1}" dt="2023-10-08T12:56:20.422" v="0"/>
          <ac:spMkLst>
            <pc:docMk/>
            <pc:sldMk cId="4094753037" sldId="295"/>
            <ac:spMk id="4" creationId="{860172DE-19B7-1350-1DD9-F9B786E35FCB}"/>
          </ac:spMkLst>
        </pc:spChg>
        <pc:spChg chg="mod">
          <ac:chgData name="Astha Agarwal" userId="410982e4-1d89-4d21-bfcc-56415f9c4610" providerId="ADAL" clId="{CB127ED1-7962-4D86-A221-F0E7C62947F1}" dt="2023-10-08T12:56:20.959" v="2" actId="27636"/>
          <ac:spMkLst>
            <pc:docMk/>
            <pc:sldMk cId="4094753037" sldId="295"/>
            <ac:spMk id="5" creationId="{25AEFA1B-2607-9368-BF80-AA45CFF7DFFA}"/>
          </ac:spMkLst>
        </pc:spChg>
      </pc:sldChg>
      <pc:sldChg chg="modSp mod">
        <pc:chgData name="Astha Agarwal" userId="410982e4-1d89-4d21-bfcc-56415f9c4610" providerId="ADAL" clId="{CB127ED1-7962-4D86-A221-F0E7C62947F1}" dt="2023-10-08T12:56:20.975" v="3" actId="27636"/>
        <pc:sldMkLst>
          <pc:docMk/>
          <pc:sldMk cId="3064422759" sldId="296"/>
        </pc:sldMkLst>
        <pc:spChg chg="mod">
          <ac:chgData name="Astha Agarwal" userId="410982e4-1d89-4d21-bfcc-56415f9c4610" providerId="ADAL" clId="{CB127ED1-7962-4D86-A221-F0E7C62947F1}" dt="2023-10-08T12:56:20.422" v="0"/>
          <ac:spMkLst>
            <pc:docMk/>
            <pc:sldMk cId="3064422759" sldId="296"/>
            <ac:spMk id="2" creationId="{EF7B8BE0-593A-BE28-B961-EF81DE077992}"/>
          </ac:spMkLst>
        </pc:spChg>
        <pc:spChg chg="mod">
          <ac:chgData name="Astha Agarwal" userId="410982e4-1d89-4d21-bfcc-56415f9c4610" providerId="ADAL" clId="{CB127ED1-7962-4D86-A221-F0E7C62947F1}" dt="2023-10-08T12:56:20.422" v="0"/>
          <ac:spMkLst>
            <pc:docMk/>
            <pc:sldMk cId="3064422759" sldId="296"/>
            <ac:spMk id="3" creationId="{233AC37D-9136-E5F4-4629-DBED3471309C}"/>
          </ac:spMkLst>
        </pc:spChg>
        <pc:spChg chg="mod">
          <ac:chgData name="Astha Agarwal" userId="410982e4-1d89-4d21-bfcc-56415f9c4610" providerId="ADAL" clId="{CB127ED1-7962-4D86-A221-F0E7C62947F1}" dt="2023-10-08T12:56:20.422" v="0"/>
          <ac:spMkLst>
            <pc:docMk/>
            <pc:sldMk cId="3064422759" sldId="296"/>
            <ac:spMk id="4" creationId="{797580D7-E612-8D75-6105-86CB4ED31AC2}"/>
          </ac:spMkLst>
        </pc:spChg>
        <pc:spChg chg="mod">
          <ac:chgData name="Astha Agarwal" userId="410982e4-1d89-4d21-bfcc-56415f9c4610" providerId="ADAL" clId="{CB127ED1-7962-4D86-A221-F0E7C62947F1}" dt="2023-10-08T12:56:20.975" v="3" actId="27636"/>
          <ac:spMkLst>
            <pc:docMk/>
            <pc:sldMk cId="3064422759" sldId="296"/>
            <ac:spMk id="5" creationId="{203B5F09-6158-7335-FC37-A0980A306198}"/>
          </ac:spMkLst>
        </pc:spChg>
      </pc:sldChg>
      <pc:sldChg chg="modSp">
        <pc:chgData name="Astha Agarwal" userId="410982e4-1d89-4d21-bfcc-56415f9c4610" providerId="ADAL" clId="{CB127ED1-7962-4D86-A221-F0E7C62947F1}" dt="2023-10-08T12:56:20.422" v="0"/>
        <pc:sldMkLst>
          <pc:docMk/>
          <pc:sldMk cId="276508779" sldId="297"/>
        </pc:sldMkLst>
        <pc:spChg chg="mod">
          <ac:chgData name="Astha Agarwal" userId="410982e4-1d89-4d21-bfcc-56415f9c4610" providerId="ADAL" clId="{CB127ED1-7962-4D86-A221-F0E7C62947F1}" dt="2023-10-08T12:56:20.422" v="0"/>
          <ac:spMkLst>
            <pc:docMk/>
            <pc:sldMk cId="276508779" sldId="297"/>
            <ac:spMk id="2" creationId="{A5BFC4BC-F75C-932E-0F72-0A8A2A829157}"/>
          </ac:spMkLst>
        </pc:spChg>
        <pc:spChg chg="mod">
          <ac:chgData name="Astha Agarwal" userId="410982e4-1d89-4d21-bfcc-56415f9c4610" providerId="ADAL" clId="{CB127ED1-7962-4D86-A221-F0E7C62947F1}" dt="2023-10-08T12:56:20.422" v="0"/>
          <ac:spMkLst>
            <pc:docMk/>
            <pc:sldMk cId="276508779" sldId="297"/>
            <ac:spMk id="3" creationId="{F8929308-CD19-EF15-C0BF-A8C8EE417797}"/>
          </ac:spMkLst>
        </pc:spChg>
        <pc:spChg chg="mod">
          <ac:chgData name="Astha Agarwal" userId="410982e4-1d89-4d21-bfcc-56415f9c4610" providerId="ADAL" clId="{CB127ED1-7962-4D86-A221-F0E7C62947F1}" dt="2023-10-08T12:56:20.422" v="0"/>
          <ac:spMkLst>
            <pc:docMk/>
            <pc:sldMk cId="276508779" sldId="297"/>
            <ac:spMk id="4" creationId="{16051426-911A-2648-C834-75145DDE499C}"/>
          </ac:spMkLst>
        </pc:spChg>
      </pc:sldChg>
      <pc:sldChg chg="modSp mod">
        <pc:chgData name="Astha Agarwal" userId="410982e4-1d89-4d21-bfcc-56415f9c4610" providerId="ADAL" clId="{CB127ED1-7962-4D86-A221-F0E7C62947F1}" dt="2023-10-08T12:56:20.990" v="4" actId="27636"/>
        <pc:sldMkLst>
          <pc:docMk/>
          <pc:sldMk cId="657050407" sldId="298"/>
        </pc:sldMkLst>
        <pc:spChg chg="mod">
          <ac:chgData name="Astha Agarwal" userId="410982e4-1d89-4d21-bfcc-56415f9c4610" providerId="ADAL" clId="{CB127ED1-7962-4D86-A221-F0E7C62947F1}" dt="2023-10-08T12:56:20.422" v="0"/>
          <ac:spMkLst>
            <pc:docMk/>
            <pc:sldMk cId="657050407" sldId="298"/>
            <ac:spMk id="2" creationId="{DE7E0C21-D147-B2BF-7B9E-7C17962AB8A5}"/>
          </ac:spMkLst>
        </pc:spChg>
        <pc:spChg chg="mod">
          <ac:chgData name="Astha Agarwal" userId="410982e4-1d89-4d21-bfcc-56415f9c4610" providerId="ADAL" clId="{CB127ED1-7962-4D86-A221-F0E7C62947F1}" dt="2023-10-08T12:56:20.422" v="0"/>
          <ac:spMkLst>
            <pc:docMk/>
            <pc:sldMk cId="657050407" sldId="298"/>
            <ac:spMk id="3" creationId="{8FB748B5-66E4-2375-3F23-E3E6B7601CAB}"/>
          </ac:spMkLst>
        </pc:spChg>
        <pc:spChg chg="mod">
          <ac:chgData name="Astha Agarwal" userId="410982e4-1d89-4d21-bfcc-56415f9c4610" providerId="ADAL" clId="{CB127ED1-7962-4D86-A221-F0E7C62947F1}" dt="2023-10-08T12:56:20.422" v="0"/>
          <ac:spMkLst>
            <pc:docMk/>
            <pc:sldMk cId="657050407" sldId="298"/>
            <ac:spMk id="4" creationId="{F9479B8B-63C0-0E0E-93B1-56064C5CA3F2}"/>
          </ac:spMkLst>
        </pc:spChg>
        <pc:spChg chg="mod">
          <ac:chgData name="Astha Agarwal" userId="410982e4-1d89-4d21-bfcc-56415f9c4610" providerId="ADAL" clId="{CB127ED1-7962-4D86-A221-F0E7C62947F1}" dt="2023-10-08T12:56:20.990" v="4" actId="27636"/>
          <ac:spMkLst>
            <pc:docMk/>
            <pc:sldMk cId="657050407" sldId="298"/>
            <ac:spMk id="5" creationId="{ED056DCD-D70E-E845-56B9-E8D1C0B44400}"/>
          </ac:spMkLst>
        </pc:spChg>
      </pc:sldChg>
      <pc:sldChg chg="modSp">
        <pc:chgData name="Astha Agarwal" userId="410982e4-1d89-4d21-bfcc-56415f9c4610" providerId="ADAL" clId="{CB127ED1-7962-4D86-A221-F0E7C62947F1}" dt="2023-10-08T12:56:20.422" v="0"/>
        <pc:sldMkLst>
          <pc:docMk/>
          <pc:sldMk cId="1719859350" sldId="299"/>
        </pc:sldMkLst>
        <pc:spChg chg="mod">
          <ac:chgData name="Astha Agarwal" userId="410982e4-1d89-4d21-bfcc-56415f9c4610" providerId="ADAL" clId="{CB127ED1-7962-4D86-A221-F0E7C62947F1}" dt="2023-10-08T12:56:20.422" v="0"/>
          <ac:spMkLst>
            <pc:docMk/>
            <pc:sldMk cId="1719859350" sldId="299"/>
            <ac:spMk id="2" creationId="{25E165BA-F0CD-49FC-55C9-E42E8D639958}"/>
          </ac:spMkLst>
        </pc:spChg>
        <pc:spChg chg="mod">
          <ac:chgData name="Astha Agarwal" userId="410982e4-1d89-4d21-bfcc-56415f9c4610" providerId="ADAL" clId="{CB127ED1-7962-4D86-A221-F0E7C62947F1}" dt="2023-10-08T12:56:20.422" v="0"/>
          <ac:spMkLst>
            <pc:docMk/>
            <pc:sldMk cId="1719859350" sldId="299"/>
            <ac:spMk id="3" creationId="{CE55C1F1-C002-018D-37CB-FD24ECAC2763}"/>
          </ac:spMkLst>
        </pc:spChg>
        <pc:spChg chg="mod">
          <ac:chgData name="Astha Agarwal" userId="410982e4-1d89-4d21-bfcc-56415f9c4610" providerId="ADAL" clId="{CB127ED1-7962-4D86-A221-F0E7C62947F1}" dt="2023-10-08T12:56:20.422" v="0"/>
          <ac:spMkLst>
            <pc:docMk/>
            <pc:sldMk cId="1719859350" sldId="299"/>
            <ac:spMk id="4" creationId="{2D3399D0-0D69-EFE2-19B2-07788F11F9CA}"/>
          </ac:spMkLst>
        </pc:spChg>
        <pc:spChg chg="mod">
          <ac:chgData name="Astha Agarwal" userId="410982e4-1d89-4d21-bfcc-56415f9c4610" providerId="ADAL" clId="{CB127ED1-7962-4D86-A221-F0E7C62947F1}" dt="2023-10-08T12:56:20.422" v="0"/>
          <ac:spMkLst>
            <pc:docMk/>
            <pc:sldMk cId="1719859350" sldId="299"/>
            <ac:spMk id="5" creationId="{7F6F3341-88C4-7F86-A6AB-478C26B14DF7}"/>
          </ac:spMkLst>
        </pc:spChg>
      </pc:sldChg>
      <pc:sldMasterChg chg="modSldLayout">
        <pc:chgData name="Astha Agarwal" userId="410982e4-1d89-4d21-bfcc-56415f9c4610" providerId="ADAL" clId="{CB127ED1-7962-4D86-A221-F0E7C62947F1}" dt="2023-10-08T12:56:20.422" v="0"/>
        <pc:sldMasterMkLst>
          <pc:docMk/>
          <pc:sldMasterMk cId="2535801213" sldId="2147483677"/>
        </pc:sldMasterMkLst>
        <pc:sldLayoutChg chg="addSp">
          <pc:chgData name="Astha Agarwal" userId="410982e4-1d89-4d21-bfcc-56415f9c4610" providerId="ADAL" clId="{CB127ED1-7962-4D86-A221-F0E7C62947F1}" dt="2023-10-08T12:56:20.422" v="0"/>
          <pc:sldLayoutMkLst>
            <pc:docMk/>
            <pc:sldMasterMk cId="2535801213" sldId="2147483677"/>
            <pc:sldLayoutMk cId="67254581" sldId="2147483678"/>
          </pc:sldLayoutMkLst>
          <pc:spChg chg="add">
            <ac:chgData name="Astha Agarwal" userId="410982e4-1d89-4d21-bfcc-56415f9c4610" providerId="ADAL" clId="{CB127ED1-7962-4D86-A221-F0E7C62947F1}" dt="2023-10-08T12:56:20.422" v="0"/>
            <ac:spMkLst>
              <pc:docMk/>
              <pc:sldMasterMk cId="2535801213" sldId="2147483677"/>
              <pc:sldLayoutMk cId="67254581" sldId="2147483678"/>
              <ac:spMk id="7" creationId="{3A2E7966-DCB1-B57A-6AF8-479EF554CCB7}"/>
            </ac:spMkLst>
          </pc:spChg>
          <pc:spChg chg="add">
            <ac:chgData name="Astha Agarwal" userId="410982e4-1d89-4d21-bfcc-56415f9c4610" providerId="ADAL" clId="{CB127ED1-7962-4D86-A221-F0E7C62947F1}" dt="2023-10-08T12:56:20.422" v="0"/>
            <ac:spMkLst>
              <pc:docMk/>
              <pc:sldMasterMk cId="2535801213" sldId="2147483677"/>
              <pc:sldLayoutMk cId="67254581" sldId="2147483678"/>
              <ac:spMk id="8" creationId="{651DC8D3-6D76-CF75-A065-4C2E998FB434}"/>
            </ac:spMkLst>
          </pc:spChg>
        </pc:sldLayoutChg>
        <pc:sldLayoutChg chg="addSp">
          <pc:chgData name="Astha Agarwal" userId="410982e4-1d89-4d21-bfcc-56415f9c4610" providerId="ADAL" clId="{CB127ED1-7962-4D86-A221-F0E7C62947F1}" dt="2023-10-08T12:56:20.422" v="0"/>
          <pc:sldLayoutMkLst>
            <pc:docMk/>
            <pc:sldMasterMk cId="2535801213" sldId="2147483677"/>
            <pc:sldLayoutMk cId="1863199123" sldId="2147483680"/>
          </pc:sldLayoutMkLst>
          <pc:spChg chg="add">
            <ac:chgData name="Astha Agarwal" userId="410982e4-1d89-4d21-bfcc-56415f9c4610" providerId="ADAL" clId="{CB127ED1-7962-4D86-A221-F0E7C62947F1}" dt="2023-10-08T12:56:20.422" v="0"/>
            <ac:spMkLst>
              <pc:docMk/>
              <pc:sldMasterMk cId="2535801213" sldId="2147483677"/>
              <pc:sldLayoutMk cId="1863199123" sldId="2147483680"/>
              <ac:spMk id="7" creationId="{48ED6539-03B8-0C15-7CFB-C5D411976EC3}"/>
            </ac:spMkLst>
          </pc:spChg>
          <pc:spChg chg="add">
            <ac:chgData name="Astha Agarwal" userId="410982e4-1d89-4d21-bfcc-56415f9c4610" providerId="ADAL" clId="{CB127ED1-7962-4D86-A221-F0E7C62947F1}" dt="2023-10-08T12:56:20.422" v="0"/>
            <ac:spMkLst>
              <pc:docMk/>
              <pc:sldMasterMk cId="2535801213" sldId="2147483677"/>
              <pc:sldLayoutMk cId="1863199123" sldId="2147483680"/>
              <ac:spMk id="8" creationId="{60407756-42DA-739D-74AA-0BDAB5F84542}"/>
            </ac:spMkLst>
          </pc:spChg>
          <pc:spChg chg="add">
            <ac:chgData name="Astha Agarwal" userId="410982e4-1d89-4d21-bfcc-56415f9c4610" providerId="ADAL" clId="{CB127ED1-7962-4D86-A221-F0E7C62947F1}" dt="2023-10-08T12:56:20.422" v="0"/>
            <ac:spMkLst>
              <pc:docMk/>
              <pc:sldMasterMk cId="2535801213" sldId="2147483677"/>
              <pc:sldLayoutMk cId="1863199123" sldId="2147483680"/>
              <ac:spMk id="9" creationId="{DE51381B-6130-B76B-A5CE-D254851C5574}"/>
            </ac:spMkLst>
          </pc:spChg>
          <pc:spChg chg="add">
            <ac:chgData name="Astha Agarwal" userId="410982e4-1d89-4d21-bfcc-56415f9c4610" providerId="ADAL" clId="{CB127ED1-7962-4D86-A221-F0E7C62947F1}" dt="2023-10-08T12:56:20.422" v="0"/>
            <ac:spMkLst>
              <pc:docMk/>
              <pc:sldMasterMk cId="2535801213" sldId="2147483677"/>
              <pc:sldLayoutMk cId="1863199123" sldId="2147483680"/>
              <ac:spMk id="10" creationId="{BB083BBD-E5A8-E0B1-6117-FCD137B46ADE}"/>
            </ac:spMkLst>
          </pc:spChg>
          <pc:spChg chg="add">
            <ac:chgData name="Astha Agarwal" userId="410982e4-1d89-4d21-bfcc-56415f9c4610" providerId="ADAL" clId="{CB127ED1-7962-4D86-A221-F0E7C62947F1}" dt="2023-10-08T12:56:20.422" v="0"/>
            <ac:spMkLst>
              <pc:docMk/>
              <pc:sldMasterMk cId="2535801213" sldId="2147483677"/>
              <pc:sldLayoutMk cId="1863199123" sldId="2147483680"/>
              <ac:spMk id="11" creationId="{9295346E-A4A9-0704-48BD-AB0D6F035393}"/>
            </ac:spMkLst>
          </pc:spChg>
          <pc:spChg chg="add">
            <ac:chgData name="Astha Agarwal" userId="410982e4-1d89-4d21-bfcc-56415f9c4610" providerId="ADAL" clId="{CB127ED1-7962-4D86-A221-F0E7C62947F1}" dt="2023-10-08T12:56:20.422" v="0"/>
            <ac:spMkLst>
              <pc:docMk/>
              <pc:sldMasterMk cId="2535801213" sldId="2147483677"/>
              <pc:sldLayoutMk cId="1863199123" sldId="2147483680"/>
              <ac:spMk id="12" creationId="{166BB621-5895-59A7-FA72-F73DA949309E}"/>
            </ac:spMkLst>
          </pc:spChg>
        </pc:sldLayoutChg>
        <pc:sldLayoutChg chg="addSp">
          <pc:chgData name="Astha Agarwal" userId="410982e4-1d89-4d21-bfcc-56415f9c4610" providerId="ADAL" clId="{CB127ED1-7962-4D86-A221-F0E7C62947F1}" dt="2023-10-08T12:56:20.422" v="0"/>
          <pc:sldLayoutMkLst>
            <pc:docMk/>
            <pc:sldMasterMk cId="2535801213" sldId="2147483677"/>
            <pc:sldLayoutMk cId="2510800833" sldId="2147483682"/>
          </pc:sldLayoutMkLst>
          <pc:spChg chg="add">
            <ac:chgData name="Astha Agarwal" userId="410982e4-1d89-4d21-bfcc-56415f9c4610" providerId="ADAL" clId="{CB127ED1-7962-4D86-A221-F0E7C62947F1}" dt="2023-10-08T12:56:20.422" v="0"/>
            <ac:spMkLst>
              <pc:docMk/>
              <pc:sldMasterMk cId="2535801213" sldId="2147483677"/>
              <pc:sldLayoutMk cId="2510800833" sldId="2147483682"/>
              <ac:spMk id="10" creationId="{1C2C70A8-8424-F4F6-B0D2-FBEAA6894921}"/>
            </ac:spMkLst>
          </pc:spChg>
          <pc:spChg chg="add">
            <ac:chgData name="Astha Agarwal" userId="410982e4-1d89-4d21-bfcc-56415f9c4610" providerId="ADAL" clId="{CB127ED1-7962-4D86-A221-F0E7C62947F1}" dt="2023-10-08T12:56:20.422" v="0"/>
            <ac:spMkLst>
              <pc:docMk/>
              <pc:sldMasterMk cId="2535801213" sldId="2147483677"/>
              <pc:sldLayoutMk cId="2510800833" sldId="2147483682"/>
              <ac:spMk id="12" creationId="{1552802F-BD07-D02E-53ED-ECF72D69A1CE}"/>
            </ac:spMkLst>
          </pc:spChg>
          <pc:picChg chg="add">
            <ac:chgData name="Astha Agarwal" userId="410982e4-1d89-4d21-bfcc-56415f9c4610" providerId="ADAL" clId="{CB127ED1-7962-4D86-A221-F0E7C62947F1}" dt="2023-10-08T12:56:20.422" v="0"/>
            <ac:picMkLst>
              <pc:docMk/>
              <pc:sldMasterMk cId="2535801213" sldId="2147483677"/>
              <pc:sldLayoutMk cId="2510800833" sldId="2147483682"/>
              <ac:picMk id="11" creationId="{82763C7B-39BA-7C96-D716-6CE7DD774220}"/>
            </ac:picMkLst>
          </pc:picChg>
          <pc:picChg chg="add">
            <ac:chgData name="Astha Agarwal" userId="410982e4-1d89-4d21-bfcc-56415f9c4610" providerId="ADAL" clId="{CB127ED1-7962-4D86-A221-F0E7C62947F1}" dt="2023-10-08T12:56:20.422" v="0"/>
            <ac:picMkLst>
              <pc:docMk/>
              <pc:sldMasterMk cId="2535801213" sldId="2147483677"/>
              <pc:sldLayoutMk cId="2510800833" sldId="2147483682"/>
              <ac:picMk id="13" creationId="{6F0591E4-5035-83E4-9A1F-DF1BD8A0650E}"/>
            </ac:picMkLst>
          </pc:picChg>
        </pc:sldLayoutChg>
        <pc:sldLayoutChg chg="addSp">
          <pc:chgData name="Astha Agarwal" userId="410982e4-1d89-4d21-bfcc-56415f9c4610" providerId="ADAL" clId="{CB127ED1-7962-4D86-A221-F0E7C62947F1}" dt="2023-10-08T12:56:20.422" v="0"/>
          <pc:sldLayoutMkLst>
            <pc:docMk/>
            <pc:sldMasterMk cId="2535801213" sldId="2147483677"/>
            <pc:sldLayoutMk cId="808019553" sldId="2147483683"/>
          </pc:sldLayoutMkLst>
          <pc:spChg chg="add">
            <ac:chgData name="Astha Agarwal" userId="410982e4-1d89-4d21-bfcc-56415f9c4610" providerId="ADAL" clId="{CB127ED1-7962-4D86-A221-F0E7C62947F1}" dt="2023-10-08T12:56:20.422" v="0"/>
            <ac:spMkLst>
              <pc:docMk/>
              <pc:sldMasterMk cId="2535801213" sldId="2147483677"/>
              <pc:sldLayoutMk cId="808019553" sldId="2147483683"/>
              <ac:spMk id="3" creationId="{0E15DA37-259D-CB7E-FF4C-72D823642255}"/>
            </ac:spMkLst>
          </pc:spChg>
          <pc:spChg chg="add">
            <ac:chgData name="Astha Agarwal" userId="410982e4-1d89-4d21-bfcc-56415f9c4610" providerId="ADAL" clId="{CB127ED1-7962-4D86-A221-F0E7C62947F1}" dt="2023-10-08T12:56:20.422" v="0"/>
            <ac:spMkLst>
              <pc:docMk/>
              <pc:sldMasterMk cId="2535801213" sldId="2147483677"/>
              <pc:sldLayoutMk cId="808019553" sldId="2147483683"/>
              <ac:spMk id="4" creationId="{D3E74954-39A7-8C35-4940-86F8984A336B}"/>
            </ac:spMkLst>
          </pc:spChg>
        </pc:sldLayoutChg>
        <pc:sldLayoutChg chg="addSp">
          <pc:chgData name="Astha Agarwal" userId="410982e4-1d89-4d21-bfcc-56415f9c4610" providerId="ADAL" clId="{CB127ED1-7962-4D86-A221-F0E7C62947F1}" dt="2023-10-08T12:56:20.422" v="0"/>
          <pc:sldLayoutMkLst>
            <pc:docMk/>
            <pc:sldMasterMk cId="2535801213" sldId="2147483677"/>
            <pc:sldLayoutMk cId="982416741" sldId="2147483684"/>
          </pc:sldLayoutMkLst>
          <pc:spChg chg="add">
            <ac:chgData name="Astha Agarwal" userId="410982e4-1d89-4d21-bfcc-56415f9c4610" providerId="ADAL" clId="{CB127ED1-7962-4D86-A221-F0E7C62947F1}" dt="2023-10-08T12:56:20.422" v="0"/>
            <ac:spMkLst>
              <pc:docMk/>
              <pc:sldMasterMk cId="2535801213" sldId="2147483677"/>
              <pc:sldLayoutMk cId="982416741" sldId="2147483684"/>
              <ac:spMk id="2" creationId="{180F24DA-527D-A344-6E29-34CE710C56EC}"/>
            </ac:spMkLst>
          </pc:spChg>
          <pc:spChg chg="add">
            <ac:chgData name="Astha Agarwal" userId="410982e4-1d89-4d21-bfcc-56415f9c4610" providerId="ADAL" clId="{CB127ED1-7962-4D86-A221-F0E7C62947F1}" dt="2023-10-08T12:56:20.422" v="0"/>
            <ac:spMkLst>
              <pc:docMk/>
              <pc:sldMasterMk cId="2535801213" sldId="2147483677"/>
              <pc:sldLayoutMk cId="982416741" sldId="2147483684"/>
              <ac:spMk id="3" creationId="{8826D31B-D298-25D3-75B0-349B547BE679}"/>
            </ac:spMkLst>
          </pc:spChg>
        </pc:sldLayoutChg>
        <pc:sldLayoutChg chg="addSp">
          <pc:chgData name="Astha Agarwal" userId="410982e4-1d89-4d21-bfcc-56415f9c4610" providerId="ADAL" clId="{CB127ED1-7962-4D86-A221-F0E7C62947F1}" dt="2023-10-08T12:56:20.422" v="0"/>
          <pc:sldLayoutMkLst>
            <pc:docMk/>
            <pc:sldMasterMk cId="2535801213" sldId="2147483677"/>
            <pc:sldLayoutMk cId="2765972780" sldId="2147483685"/>
          </pc:sldLayoutMkLst>
          <pc:spChg chg="add">
            <ac:chgData name="Astha Agarwal" userId="410982e4-1d89-4d21-bfcc-56415f9c4610" providerId="ADAL" clId="{CB127ED1-7962-4D86-A221-F0E7C62947F1}" dt="2023-10-08T12:56:20.422" v="0"/>
            <ac:spMkLst>
              <pc:docMk/>
              <pc:sldMasterMk cId="2535801213" sldId="2147483677"/>
              <pc:sldLayoutMk cId="2765972780" sldId="2147483685"/>
              <ac:spMk id="8" creationId="{0D2BE4BF-3F67-0B08-50AF-6FCAA5536A11}"/>
            </ac:spMkLst>
          </pc:spChg>
        </pc:sldLayoutChg>
        <pc:sldLayoutChg chg="addSp">
          <pc:chgData name="Astha Agarwal" userId="410982e4-1d89-4d21-bfcc-56415f9c4610" providerId="ADAL" clId="{CB127ED1-7962-4D86-A221-F0E7C62947F1}" dt="2023-10-08T12:56:20.422" v="0"/>
          <pc:sldLayoutMkLst>
            <pc:docMk/>
            <pc:sldMasterMk cId="2535801213" sldId="2147483677"/>
            <pc:sldLayoutMk cId="2216128414" sldId="2147483686"/>
          </pc:sldLayoutMkLst>
          <pc:spChg chg="add">
            <ac:chgData name="Astha Agarwal" userId="410982e4-1d89-4d21-bfcc-56415f9c4610" providerId="ADAL" clId="{CB127ED1-7962-4D86-A221-F0E7C62947F1}" dt="2023-10-08T12:56:20.422" v="0"/>
            <ac:spMkLst>
              <pc:docMk/>
              <pc:sldMasterMk cId="2535801213" sldId="2147483677"/>
              <pc:sldLayoutMk cId="2216128414" sldId="2147483686"/>
              <ac:spMk id="8" creationId="{537D70E6-6735-BFA9-3E1E-5184EAF57876}"/>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F39C59-F5B9-486A-833D-239D21156905}"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en-US"/>
        </a:p>
      </dgm:t>
    </dgm:pt>
    <dgm:pt modelId="{ED4237EB-A51D-4EE2-A8DD-407B4386B60F}">
      <dgm:prSet/>
      <dgm:spPr/>
      <dgm:t>
        <a:bodyPr/>
        <a:lstStyle/>
        <a:p>
          <a:r>
            <a:rPr lang="en-US"/>
            <a:t>About Company : </a:t>
          </a:r>
          <a:r>
            <a:rPr lang="en-US" b="0" i="0"/>
            <a:t>Lending Club is the largest online loan marketplace, facilitating personal loans, business loans, and financing of medical procedures. Borrowers can easily access lower interest rate loans through a fast online interface. </a:t>
          </a:r>
          <a:endParaRPr lang="en-US"/>
        </a:p>
      </dgm:t>
    </dgm:pt>
    <dgm:pt modelId="{7C20422A-7754-4D3B-80F0-354BF580E023}" type="parTrans" cxnId="{BD1107BD-C53B-463F-85A4-EB6A2A43820E}">
      <dgm:prSet/>
      <dgm:spPr/>
      <dgm:t>
        <a:bodyPr/>
        <a:lstStyle/>
        <a:p>
          <a:endParaRPr lang="en-US"/>
        </a:p>
      </dgm:t>
    </dgm:pt>
    <dgm:pt modelId="{E32DB90E-8F95-47DE-8356-FA5A3F6B81E5}" type="sibTrans" cxnId="{BD1107BD-C53B-463F-85A4-EB6A2A43820E}">
      <dgm:prSet/>
      <dgm:spPr/>
      <dgm:t>
        <a:bodyPr/>
        <a:lstStyle/>
        <a:p>
          <a:endParaRPr lang="en-US"/>
        </a:p>
      </dgm:t>
    </dgm:pt>
    <dgm:pt modelId="{012839EC-7DB6-4419-A8B0-D1286E7682AA}">
      <dgm:prSet/>
      <dgm:spPr/>
      <dgm:t>
        <a:bodyPr/>
        <a:lstStyle/>
        <a:p>
          <a:r>
            <a:rPr lang="en-US" dirty="0"/>
            <a:t>Problem Statement: Analyze data to identify</a:t>
          </a:r>
        </a:p>
      </dgm:t>
    </dgm:pt>
    <dgm:pt modelId="{F7EB3237-DA01-4A70-985B-3A50A5CEC749}" type="parTrans" cxnId="{158055D4-49E5-46D9-B577-48836369A1E1}">
      <dgm:prSet/>
      <dgm:spPr/>
      <dgm:t>
        <a:bodyPr/>
        <a:lstStyle/>
        <a:p>
          <a:endParaRPr lang="en-US"/>
        </a:p>
      </dgm:t>
    </dgm:pt>
    <dgm:pt modelId="{47E26325-01F8-4580-AAC4-02BA35AAFEE2}" type="sibTrans" cxnId="{158055D4-49E5-46D9-B577-48836369A1E1}">
      <dgm:prSet/>
      <dgm:spPr/>
      <dgm:t>
        <a:bodyPr/>
        <a:lstStyle/>
        <a:p>
          <a:endParaRPr lang="en-US"/>
        </a:p>
      </dgm:t>
    </dgm:pt>
    <dgm:pt modelId="{E842EA92-F169-400C-8358-7D7FF8CE9664}">
      <dgm:prSet/>
      <dgm:spPr/>
      <dgm:t>
        <a:bodyPr/>
        <a:lstStyle/>
        <a:p>
          <a:r>
            <a:rPr lang="en-US" i="0" dirty="0"/>
            <a:t>Driving factors behind loan default, i.e. the variables which are strong indicators of default.</a:t>
          </a:r>
          <a:endParaRPr lang="en-US" dirty="0"/>
        </a:p>
      </dgm:t>
    </dgm:pt>
    <dgm:pt modelId="{8F32278B-002C-4DC6-ADD4-C26456C4959D}" type="parTrans" cxnId="{54701631-494C-4AED-81A3-AA1FDF7EF694}">
      <dgm:prSet/>
      <dgm:spPr/>
      <dgm:t>
        <a:bodyPr/>
        <a:lstStyle/>
        <a:p>
          <a:endParaRPr lang="en-US"/>
        </a:p>
      </dgm:t>
    </dgm:pt>
    <dgm:pt modelId="{07298460-3EC5-4280-AF33-A34F7A28BED0}" type="sibTrans" cxnId="{54701631-494C-4AED-81A3-AA1FDF7EF694}">
      <dgm:prSet/>
      <dgm:spPr/>
      <dgm:t>
        <a:bodyPr/>
        <a:lstStyle/>
        <a:p>
          <a:endParaRPr lang="en-US"/>
        </a:p>
      </dgm:t>
    </dgm:pt>
    <dgm:pt modelId="{1B95E83F-E435-4F05-824A-27D71086409E}">
      <dgm:prSet/>
      <dgm:spPr/>
      <dgm:t>
        <a:bodyPr/>
        <a:lstStyle/>
        <a:p>
          <a:r>
            <a:rPr lang="en-US" dirty="0"/>
            <a:t>Consumer attributes and loan attributes that influence the tendency of default.</a:t>
          </a:r>
        </a:p>
      </dgm:t>
    </dgm:pt>
    <dgm:pt modelId="{C6280FC5-1CE2-4806-A96F-86768CD6FBCA}" type="parTrans" cxnId="{08038C0D-898F-4666-98DF-116F80BABEDF}">
      <dgm:prSet/>
      <dgm:spPr/>
      <dgm:t>
        <a:bodyPr/>
        <a:lstStyle/>
        <a:p>
          <a:endParaRPr lang="en-US"/>
        </a:p>
      </dgm:t>
    </dgm:pt>
    <dgm:pt modelId="{9071B5CD-DE18-4E06-BC05-6BBBB51A4172}" type="sibTrans" cxnId="{08038C0D-898F-4666-98DF-116F80BABEDF}">
      <dgm:prSet/>
      <dgm:spPr/>
      <dgm:t>
        <a:bodyPr/>
        <a:lstStyle/>
        <a:p>
          <a:endParaRPr lang="en-US"/>
        </a:p>
      </dgm:t>
    </dgm:pt>
    <dgm:pt modelId="{6C2F9204-5157-4F73-BFC5-29E2EFC5AB1A}" type="pres">
      <dgm:prSet presAssocID="{78F39C59-F5B9-486A-833D-239D21156905}" presName="Name0" presStyleCnt="0">
        <dgm:presLayoutVars>
          <dgm:dir/>
          <dgm:animLvl val="lvl"/>
          <dgm:resizeHandles val="exact"/>
        </dgm:presLayoutVars>
      </dgm:prSet>
      <dgm:spPr/>
    </dgm:pt>
    <dgm:pt modelId="{47E7C827-5347-4EEF-8A5E-25EF0335A585}" type="pres">
      <dgm:prSet presAssocID="{012839EC-7DB6-4419-A8B0-D1286E7682AA}" presName="boxAndChildren" presStyleCnt="0"/>
      <dgm:spPr/>
    </dgm:pt>
    <dgm:pt modelId="{AEBB031E-4202-4967-A561-F3DDE3D90C14}" type="pres">
      <dgm:prSet presAssocID="{012839EC-7DB6-4419-A8B0-D1286E7682AA}" presName="parentTextBox" presStyleLbl="node1" presStyleIdx="0" presStyleCnt="2"/>
      <dgm:spPr/>
    </dgm:pt>
    <dgm:pt modelId="{AFFB75A3-7060-46DF-8B18-C8B013ACC5AD}" type="pres">
      <dgm:prSet presAssocID="{012839EC-7DB6-4419-A8B0-D1286E7682AA}" presName="entireBox" presStyleLbl="node1" presStyleIdx="0" presStyleCnt="2"/>
      <dgm:spPr/>
    </dgm:pt>
    <dgm:pt modelId="{58A1ED4B-55FA-4F6A-BAA0-CA640E31C048}" type="pres">
      <dgm:prSet presAssocID="{012839EC-7DB6-4419-A8B0-D1286E7682AA}" presName="descendantBox" presStyleCnt="0"/>
      <dgm:spPr/>
    </dgm:pt>
    <dgm:pt modelId="{70B422C3-A329-4948-982B-012868FE92B7}" type="pres">
      <dgm:prSet presAssocID="{E842EA92-F169-400C-8358-7D7FF8CE9664}" presName="childTextBox" presStyleLbl="fgAccFollowNode1" presStyleIdx="0" presStyleCnt="2">
        <dgm:presLayoutVars>
          <dgm:bulletEnabled val="1"/>
        </dgm:presLayoutVars>
      </dgm:prSet>
      <dgm:spPr/>
    </dgm:pt>
    <dgm:pt modelId="{C89AFEE2-6270-486F-8B73-3EC874F1052A}" type="pres">
      <dgm:prSet presAssocID="{1B95E83F-E435-4F05-824A-27D71086409E}" presName="childTextBox" presStyleLbl="fgAccFollowNode1" presStyleIdx="1" presStyleCnt="2">
        <dgm:presLayoutVars>
          <dgm:bulletEnabled val="1"/>
        </dgm:presLayoutVars>
      </dgm:prSet>
      <dgm:spPr/>
    </dgm:pt>
    <dgm:pt modelId="{317C4164-4244-4843-8743-6F06950D826B}" type="pres">
      <dgm:prSet presAssocID="{E32DB90E-8F95-47DE-8356-FA5A3F6B81E5}" presName="sp" presStyleCnt="0"/>
      <dgm:spPr/>
    </dgm:pt>
    <dgm:pt modelId="{F0E81502-6F3A-453D-BAA3-3BA1C78BB615}" type="pres">
      <dgm:prSet presAssocID="{ED4237EB-A51D-4EE2-A8DD-407B4386B60F}" presName="arrowAndChildren" presStyleCnt="0"/>
      <dgm:spPr/>
    </dgm:pt>
    <dgm:pt modelId="{1E13259A-C768-4A81-A1FD-69F2891A4700}" type="pres">
      <dgm:prSet presAssocID="{ED4237EB-A51D-4EE2-A8DD-407B4386B60F}" presName="parentTextArrow" presStyleLbl="node1" presStyleIdx="1" presStyleCnt="2"/>
      <dgm:spPr/>
    </dgm:pt>
  </dgm:ptLst>
  <dgm:cxnLst>
    <dgm:cxn modelId="{08038C0D-898F-4666-98DF-116F80BABEDF}" srcId="{012839EC-7DB6-4419-A8B0-D1286E7682AA}" destId="{1B95E83F-E435-4F05-824A-27D71086409E}" srcOrd="1" destOrd="0" parTransId="{C6280FC5-1CE2-4806-A96F-86768CD6FBCA}" sibTransId="{9071B5CD-DE18-4E06-BC05-6BBBB51A4172}"/>
    <dgm:cxn modelId="{54701631-494C-4AED-81A3-AA1FDF7EF694}" srcId="{012839EC-7DB6-4419-A8B0-D1286E7682AA}" destId="{E842EA92-F169-400C-8358-7D7FF8CE9664}" srcOrd="0" destOrd="0" parTransId="{8F32278B-002C-4DC6-ADD4-C26456C4959D}" sibTransId="{07298460-3EC5-4280-AF33-A34F7A28BED0}"/>
    <dgm:cxn modelId="{029A3A58-0EDB-4C8E-994B-89863FBBB60A}" type="presOf" srcId="{ED4237EB-A51D-4EE2-A8DD-407B4386B60F}" destId="{1E13259A-C768-4A81-A1FD-69F2891A4700}" srcOrd="0" destOrd="0" presId="urn:microsoft.com/office/officeart/2005/8/layout/process4"/>
    <dgm:cxn modelId="{A1A9D17A-773D-4CF8-9C0F-0F67F2FD113A}" type="presOf" srcId="{E842EA92-F169-400C-8358-7D7FF8CE9664}" destId="{70B422C3-A329-4948-982B-012868FE92B7}" srcOrd="0" destOrd="0" presId="urn:microsoft.com/office/officeart/2005/8/layout/process4"/>
    <dgm:cxn modelId="{01BCBA93-D0A0-4B01-88A9-0696C66B50FC}" type="presOf" srcId="{012839EC-7DB6-4419-A8B0-D1286E7682AA}" destId="{AFFB75A3-7060-46DF-8B18-C8B013ACC5AD}" srcOrd="1" destOrd="0" presId="urn:microsoft.com/office/officeart/2005/8/layout/process4"/>
    <dgm:cxn modelId="{BD1107BD-C53B-463F-85A4-EB6A2A43820E}" srcId="{78F39C59-F5B9-486A-833D-239D21156905}" destId="{ED4237EB-A51D-4EE2-A8DD-407B4386B60F}" srcOrd="0" destOrd="0" parTransId="{7C20422A-7754-4D3B-80F0-354BF580E023}" sibTransId="{E32DB90E-8F95-47DE-8356-FA5A3F6B81E5}"/>
    <dgm:cxn modelId="{827F47D0-0564-4718-A563-FC5F0EB909DC}" type="presOf" srcId="{1B95E83F-E435-4F05-824A-27D71086409E}" destId="{C89AFEE2-6270-486F-8B73-3EC874F1052A}" srcOrd="0" destOrd="0" presId="urn:microsoft.com/office/officeart/2005/8/layout/process4"/>
    <dgm:cxn modelId="{158055D4-49E5-46D9-B577-48836369A1E1}" srcId="{78F39C59-F5B9-486A-833D-239D21156905}" destId="{012839EC-7DB6-4419-A8B0-D1286E7682AA}" srcOrd="1" destOrd="0" parTransId="{F7EB3237-DA01-4A70-985B-3A50A5CEC749}" sibTransId="{47E26325-01F8-4580-AAC4-02BA35AAFEE2}"/>
    <dgm:cxn modelId="{7609E0E5-DCE9-4A6D-8C87-0A0F36E22518}" type="presOf" srcId="{78F39C59-F5B9-486A-833D-239D21156905}" destId="{6C2F9204-5157-4F73-BFC5-29E2EFC5AB1A}" srcOrd="0" destOrd="0" presId="urn:microsoft.com/office/officeart/2005/8/layout/process4"/>
    <dgm:cxn modelId="{418356FB-5C73-44C2-994F-D2F485184CF5}" type="presOf" srcId="{012839EC-7DB6-4419-A8B0-D1286E7682AA}" destId="{AEBB031E-4202-4967-A561-F3DDE3D90C14}" srcOrd="0" destOrd="0" presId="urn:microsoft.com/office/officeart/2005/8/layout/process4"/>
    <dgm:cxn modelId="{67F8BD85-3F8C-4BCC-A257-213F0DD91507}" type="presParOf" srcId="{6C2F9204-5157-4F73-BFC5-29E2EFC5AB1A}" destId="{47E7C827-5347-4EEF-8A5E-25EF0335A585}" srcOrd="0" destOrd="0" presId="urn:microsoft.com/office/officeart/2005/8/layout/process4"/>
    <dgm:cxn modelId="{2CE27D4B-4120-4894-B71C-7770B52EC592}" type="presParOf" srcId="{47E7C827-5347-4EEF-8A5E-25EF0335A585}" destId="{AEBB031E-4202-4967-A561-F3DDE3D90C14}" srcOrd="0" destOrd="0" presId="urn:microsoft.com/office/officeart/2005/8/layout/process4"/>
    <dgm:cxn modelId="{ABB179B9-950D-4C1C-B733-8278F3550C35}" type="presParOf" srcId="{47E7C827-5347-4EEF-8A5E-25EF0335A585}" destId="{AFFB75A3-7060-46DF-8B18-C8B013ACC5AD}" srcOrd="1" destOrd="0" presId="urn:microsoft.com/office/officeart/2005/8/layout/process4"/>
    <dgm:cxn modelId="{355562E5-9DEA-4196-8F96-220433CDD47E}" type="presParOf" srcId="{47E7C827-5347-4EEF-8A5E-25EF0335A585}" destId="{58A1ED4B-55FA-4F6A-BAA0-CA640E31C048}" srcOrd="2" destOrd="0" presId="urn:microsoft.com/office/officeart/2005/8/layout/process4"/>
    <dgm:cxn modelId="{9BF5A67D-7C82-44D1-99E0-0DF6C4F23315}" type="presParOf" srcId="{58A1ED4B-55FA-4F6A-BAA0-CA640E31C048}" destId="{70B422C3-A329-4948-982B-012868FE92B7}" srcOrd="0" destOrd="0" presId="urn:microsoft.com/office/officeart/2005/8/layout/process4"/>
    <dgm:cxn modelId="{5A513ECC-0EFF-4A80-84E0-A4F6268A75B0}" type="presParOf" srcId="{58A1ED4B-55FA-4F6A-BAA0-CA640E31C048}" destId="{C89AFEE2-6270-486F-8B73-3EC874F1052A}" srcOrd="1" destOrd="0" presId="urn:microsoft.com/office/officeart/2005/8/layout/process4"/>
    <dgm:cxn modelId="{FFF305B5-5C63-46CD-84BD-9F70BE063096}" type="presParOf" srcId="{6C2F9204-5157-4F73-BFC5-29E2EFC5AB1A}" destId="{317C4164-4244-4843-8743-6F06950D826B}" srcOrd="1" destOrd="0" presId="urn:microsoft.com/office/officeart/2005/8/layout/process4"/>
    <dgm:cxn modelId="{E464BFDF-CE7F-4A20-87BD-2E7AC02B33D1}" type="presParOf" srcId="{6C2F9204-5157-4F73-BFC5-29E2EFC5AB1A}" destId="{F0E81502-6F3A-453D-BAA3-3BA1C78BB615}" srcOrd="2" destOrd="0" presId="urn:microsoft.com/office/officeart/2005/8/layout/process4"/>
    <dgm:cxn modelId="{CD6A622B-BE07-4D45-AF76-EDCF78743B8A}" type="presParOf" srcId="{F0E81502-6F3A-453D-BAA3-3BA1C78BB615}" destId="{1E13259A-C768-4A81-A1FD-69F2891A470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E19079-AF51-4DFB-BB96-B7CAABBE7590}" type="doc">
      <dgm:prSet loTypeId="urn:microsoft.com/office/officeart/2011/layout/CircleProcess" loCatId="process" qsTypeId="urn:microsoft.com/office/officeart/2005/8/quickstyle/simple1" qsCatId="simple" csTypeId="urn:microsoft.com/office/officeart/2005/8/colors/colorful3" csCatId="colorful" phldr="1"/>
      <dgm:spPr/>
      <dgm:t>
        <a:bodyPr/>
        <a:lstStyle/>
        <a:p>
          <a:endParaRPr lang="en-IN"/>
        </a:p>
      </dgm:t>
    </dgm:pt>
    <dgm:pt modelId="{855902B4-A890-4FEE-98EA-B84581533493}">
      <dgm:prSet phldrT="[Text]"/>
      <dgm:spPr/>
      <dgm:t>
        <a:bodyPr/>
        <a:lstStyle/>
        <a:p>
          <a:r>
            <a:rPr lang="en-IN" dirty="0">
              <a:solidFill>
                <a:schemeClr val="bg1"/>
              </a:solidFill>
            </a:rPr>
            <a:t>Data Cleaning</a:t>
          </a:r>
        </a:p>
      </dgm:t>
    </dgm:pt>
    <dgm:pt modelId="{8EA3457D-6D84-4558-9489-8B0BC4914B09}" type="parTrans" cxnId="{262AD06F-9CE4-4D55-BBB3-21EE2579077D}">
      <dgm:prSet/>
      <dgm:spPr/>
      <dgm:t>
        <a:bodyPr/>
        <a:lstStyle/>
        <a:p>
          <a:endParaRPr lang="en-IN"/>
        </a:p>
      </dgm:t>
    </dgm:pt>
    <dgm:pt modelId="{E686F763-D49B-4AFA-996F-2F28C07C4408}" type="sibTrans" cxnId="{262AD06F-9CE4-4D55-BBB3-21EE2579077D}">
      <dgm:prSet/>
      <dgm:spPr/>
      <dgm:t>
        <a:bodyPr/>
        <a:lstStyle/>
        <a:p>
          <a:endParaRPr lang="en-IN"/>
        </a:p>
      </dgm:t>
    </dgm:pt>
    <dgm:pt modelId="{12016090-E1B3-4790-B0EB-3E01C6DE450C}">
      <dgm:prSet phldrT="[Text]"/>
      <dgm:spPr/>
      <dgm:t>
        <a:bodyPr/>
        <a:lstStyle/>
        <a:p>
          <a:r>
            <a:rPr lang="en-IN" dirty="0">
              <a:solidFill>
                <a:schemeClr val="bg1"/>
              </a:solidFill>
            </a:rPr>
            <a:t>Bivariate Analysis</a:t>
          </a:r>
        </a:p>
      </dgm:t>
    </dgm:pt>
    <dgm:pt modelId="{751160E4-A40C-4F57-B20B-6EF35BAB6B9E}" type="parTrans" cxnId="{B41AB6B1-9752-45AE-A96A-CB89EB5B234B}">
      <dgm:prSet/>
      <dgm:spPr/>
      <dgm:t>
        <a:bodyPr/>
        <a:lstStyle/>
        <a:p>
          <a:endParaRPr lang="en-IN"/>
        </a:p>
      </dgm:t>
    </dgm:pt>
    <dgm:pt modelId="{8C7AFB61-8898-4532-94FE-107BD9E55C67}" type="sibTrans" cxnId="{B41AB6B1-9752-45AE-A96A-CB89EB5B234B}">
      <dgm:prSet/>
      <dgm:spPr/>
      <dgm:t>
        <a:bodyPr/>
        <a:lstStyle/>
        <a:p>
          <a:endParaRPr lang="en-IN"/>
        </a:p>
      </dgm:t>
    </dgm:pt>
    <dgm:pt modelId="{8CEB5CE7-BD2D-47C8-9835-DF84E25A3F1E}">
      <dgm:prSet phldrT="[Text]"/>
      <dgm:spPr/>
      <dgm:t>
        <a:bodyPr/>
        <a:lstStyle/>
        <a:p>
          <a:r>
            <a:rPr lang="en-IN" dirty="0">
              <a:solidFill>
                <a:schemeClr val="bg1"/>
              </a:solidFill>
            </a:rPr>
            <a:t>Multivariate Analysis</a:t>
          </a:r>
        </a:p>
      </dgm:t>
    </dgm:pt>
    <dgm:pt modelId="{0962C1D7-536F-4F89-9D65-E62B4AA72172}" type="parTrans" cxnId="{3846F4DE-DDB8-43E6-AC6C-7C86C504CA60}">
      <dgm:prSet/>
      <dgm:spPr/>
      <dgm:t>
        <a:bodyPr/>
        <a:lstStyle/>
        <a:p>
          <a:endParaRPr lang="en-IN"/>
        </a:p>
      </dgm:t>
    </dgm:pt>
    <dgm:pt modelId="{22B01881-C891-4A2D-BEAC-C91876B36754}" type="sibTrans" cxnId="{3846F4DE-DDB8-43E6-AC6C-7C86C504CA60}">
      <dgm:prSet/>
      <dgm:spPr/>
      <dgm:t>
        <a:bodyPr/>
        <a:lstStyle/>
        <a:p>
          <a:endParaRPr lang="en-IN"/>
        </a:p>
      </dgm:t>
    </dgm:pt>
    <dgm:pt modelId="{8542854D-5BE3-48CA-850F-82B3CDC26A9D}">
      <dgm:prSet phldrT="[Text]"/>
      <dgm:spPr/>
      <dgm:t>
        <a:bodyPr/>
        <a:lstStyle/>
        <a:p>
          <a:r>
            <a:rPr lang="en-IN" dirty="0">
              <a:solidFill>
                <a:schemeClr val="bg1"/>
              </a:solidFill>
            </a:rPr>
            <a:t>Derived Column</a:t>
          </a:r>
        </a:p>
      </dgm:t>
    </dgm:pt>
    <dgm:pt modelId="{46FA145F-745B-43BD-B62F-62D6A3DE9BDE}" type="parTrans" cxnId="{89B38343-9E5A-4B58-B7AE-CD1A524C4917}">
      <dgm:prSet/>
      <dgm:spPr/>
      <dgm:t>
        <a:bodyPr/>
        <a:lstStyle/>
        <a:p>
          <a:endParaRPr lang="en-IN"/>
        </a:p>
      </dgm:t>
    </dgm:pt>
    <dgm:pt modelId="{DA16D624-0092-4483-B705-DB9C208CB23F}" type="sibTrans" cxnId="{89B38343-9E5A-4B58-B7AE-CD1A524C4917}">
      <dgm:prSet/>
      <dgm:spPr/>
      <dgm:t>
        <a:bodyPr/>
        <a:lstStyle/>
        <a:p>
          <a:endParaRPr lang="en-IN"/>
        </a:p>
      </dgm:t>
    </dgm:pt>
    <dgm:pt modelId="{11C1842C-514A-4B1C-BF4B-E9638F2FDB87}">
      <dgm:prSet phldrT="[Text]"/>
      <dgm:spPr/>
      <dgm:t>
        <a:bodyPr/>
        <a:lstStyle/>
        <a:p>
          <a:r>
            <a:rPr lang="en-IN" dirty="0">
              <a:solidFill>
                <a:schemeClr val="bg1"/>
              </a:solidFill>
            </a:rPr>
            <a:t>Univariate Analysis</a:t>
          </a:r>
        </a:p>
      </dgm:t>
    </dgm:pt>
    <dgm:pt modelId="{CD16062D-7C21-4A24-BCC4-CF40E4F507E3}" type="parTrans" cxnId="{8DAE7DB8-1079-4970-8285-343E3B813043}">
      <dgm:prSet/>
      <dgm:spPr/>
      <dgm:t>
        <a:bodyPr/>
        <a:lstStyle/>
        <a:p>
          <a:endParaRPr lang="en-IN"/>
        </a:p>
      </dgm:t>
    </dgm:pt>
    <dgm:pt modelId="{DD874196-5029-4375-A3C3-EEF6EBAC05AE}" type="sibTrans" cxnId="{8DAE7DB8-1079-4970-8285-343E3B813043}">
      <dgm:prSet/>
      <dgm:spPr/>
      <dgm:t>
        <a:bodyPr/>
        <a:lstStyle/>
        <a:p>
          <a:endParaRPr lang="en-IN"/>
        </a:p>
      </dgm:t>
    </dgm:pt>
    <dgm:pt modelId="{EE661AA8-420A-488C-B2E9-C796671A5ADC}">
      <dgm:prSet phldrT="[Text]"/>
      <dgm:spPr/>
      <dgm:t>
        <a:bodyPr/>
        <a:lstStyle/>
        <a:p>
          <a:r>
            <a:rPr lang="en-IN" dirty="0">
              <a:solidFill>
                <a:schemeClr val="bg1"/>
              </a:solidFill>
            </a:rPr>
            <a:t>Conclusion</a:t>
          </a:r>
        </a:p>
      </dgm:t>
    </dgm:pt>
    <dgm:pt modelId="{3881B166-6FA6-4663-BA8B-005EA6570E89}" type="parTrans" cxnId="{E695FDBF-CC4C-488E-A5FB-1D65F70B8B23}">
      <dgm:prSet/>
      <dgm:spPr/>
      <dgm:t>
        <a:bodyPr/>
        <a:lstStyle/>
        <a:p>
          <a:endParaRPr lang="en-IN"/>
        </a:p>
      </dgm:t>
    </dgm:pt>
    <dgm:pt modelId="{119DB4AD-67AB-4A46-94DD-62C49E150919}" type="sibTrans" cxnId="{E695FDBF-CC4C-488E-A5FB-1D65F70B8B23}">
      <dgm:prSet/>
      <dgm:spPr/>
      <dgm:t>
        <a:bodyPr/>
        <a:lstStyle/>
        <a:p>
          <a:endParaRPr lang="en-IN"/>
        </a:p>
      </dgm:t>
    </dgm:pt>
    <dgm:pt modelId="{CE145732-704E-4EA2-9111-0EDB99AA5559}" type="pres">
      <dgm:prSet presAssocID="{4AE19079-AF51-4DFB-BB96-B7CAABBE7590}" presName="Name0" presStyleCnt="0">
        <dgm:presLayoutVars>
          <dgm:chMax val="11"/>
          <dgm:chPref val="11"/>
          <dgm:dir/>
          <dgm:resizeHandles/>
        </dgm:presLayoutVars>
      </dgm:prSet>
      <dgm:spPr/>
    </dgm:pt>
    <dgm:pt modelId="{28328E73-56A6-4525-BD01-217636B2E63E}" type="pres">
      <dgm:prSet presAssocID="{EE661AA8-420A-488C-B2E9-C796671A5ADC}" presName="Accent6" presStyleCnt="0"/>
      <dgm:spPr/>
    </dgm:pt>
    <dgm:pt modelId="{D128514F-CBC8-4EA3-A5DA-83E6A5AD962C}" type="pres">
      <dgm:prSet presAssocID="{EE661AA8-420A-488C-B2E9-C796671A5ADC}" presName="Accent" presStyleLbl="node1" presStyleIdx="0" presStyleCnt="6"/>
      <dgm:spPr/>
    </dgm:pt>
    <dgm:pt modelId="{630EFCE4-617D-4C41-AAF6-2B3096DF3D83}" type="pres">
      <dgm:prSet presAssocID="{EE661AA8-420A-488C-B2E9-C796671A5ADC}" presName="ParentBackground6" presStyleCnt="0"/>
      <dgm:spPr/>
    </dgm:pt>
    <dgm:pt modelId="{FEED074D-CC96-4AA6-B39D-3E3540BD24AC}" type="pres">
      <dgm:prSet presAssocID="{EE661AA8-420A-488C-B2E9-C796671A5ADC}" presName="ParentBackground" presStyleLbl="fgAcc1" presStyleIdx="0" presStyleCnt="6"/>
      <dgm:spPr/>
    </dgm:pt>
    <dgm:pt modelId="{1F804BB3-F7CD-4220-819F-8B96DBCE7F04}" type="pres">
      <dgm:prSet presAssocID="{EE661AA8-420A-488C-B2E9-C796671A5ADC}" presName="Parent6" presStyleLbl="revTx" presStyleIdx="0" presStyleCnt="0">
        <dgm:presLayoutVars>
          <dgm:chMax val="1"/>
          <dgm:chPref val="1"/>
          <dgm:bulletEnabled val="1"/>
        </dgm:presLayoutVars>
      </dgm:prSet>
      <dgm:spPr/>
    </dgm:pt>
    <dgm:pt modelId="{54C01097-E867-43D8-AE7C-D1F4E1E28300}" type="pres">
      <dgm:prSet presAssocID="{8CEB5CE7-BD2D-47C8-9835-DF84E25A3F1E}" presName="Accent5" presStyleCnt="0"/>
      <dgm:spPr/>
    </dgm:pt>
    <dgm:pt modelId="{B4F12FE9-4601-4388-A387-0DBA645FB78F}" type="pres">
      <dgm:prSet presAssocID="{8CEB5CE7-BD2D-47C8-9835-DF84E25A3F1E}" presName="Accent" presStyleLbl="node1" presStyleIdx="1" presStyleCnt="6"/>
      <dgm:spPr/>
    </dgm:pt>
    <dgm:pt modelId="{4BF151F9-E341-477D-B2E9-4FB30ADEF48B}" type="pres">
      <dgm:prSet presAssocID="{8CEB5CE7-BD2D-47C8-9835-DF84E25A3F1E}" presName="ParentBackground5" presStyleCnt="0"/>
      <dgm:spPr/>
    </dgm:pt>
    <dgm:pt modelId="{6744046F-C3C1-4256-819D-1F999901ACCB}" type="pres">
      <dgm:prSet presAssocID="{8CEB5CE7-BD2D-47C8-9835-DF84E25A3F1E}" presName="ParentBackground" presStyleLbl="fgAcc1" presStyleIdx="1" presStyleCnt="6"/>
      <dgm:spPr/>
    </dgm:pt>
    <dgm:pt modelId="{C3EF1A93-C229-4165-836D-9497659E3CE7}" type="pres">
      <dgm:prSet presAssocID="{8CEB5CE7-BD2D-47C8-9835-DF84E25A3F1E}" presName="Parent5" presStyleLbl="revTx" presStyleIdx="0" presStyleCnt="0">
        <dgm:presLayoutVars>
          <dgm:chMax val="1"/>
          <dgm:chPref val="1"/>
          <dgm:bulletEnabled val="1"/>
        </dgm:presLayoutVars>
      </dgm:prSet>
      <dgm:spPr/>
    </dgm:pt>
    <dgm:pt modelId="{AE9F73EA-F0BA-4D41-9605-441D765B175B}" type="pres">
      <dgm:prSet presAssocID="{12016090-E1B3-4790-B0EB-3E01C6DE450C}" presName="Accent4" presStyleCnt="0"/>
      <dgm:spPr/>
    </dgm:pt>
    <dgm:pt modelId="{A538F81D-E93D-4EC1-8AF7-2F5E1CAE4F2E}" type="pres">
      <dgm:prSet presAssocID="{12016090-E1B3-4790-B0EB-3E01C6DE450C}" presName="Accent" presStyleLbl="node1" presStyleIdx="2" presStyleCnt="6"/>
      <dgm:spPr/>
    </dgm:pt>
    <dgm:pt modelId="{34F0621E-9D83-432F-AC48-2697E91B438F}" type="pres">
      <dgm:prSet presAssocID="{12016090-E1B3-4790-B0EB-3E01C6DE450C}" presName="ParentBackground4" presStyleCnt="0"/>
      <dgm:spPr/>
    </dgm:pt>
    <dgm:pt modelId="{8FAAA30D-E33E-4844-8F6A-41B29F3A52E0}" type="pres">
      <dgm:prSet presAssocID="{12016090-E1B3-4790-B0EB-3E01C6DE450C}" presName="ParentBackground" presStyleLbl="fgAcc1" presStyleIdx="2" presStyleCnt="6"/>
      <dgm:spPr/>
    </dgm:pt>
    <dgm:pt modelId="{2F882B8F-2DA1-41C3-A11A-31BCB19F080F}" type="pres">
      <dgm:prSet presAssocID="{12016090-E1B3-4790-B0EB-3E01C6DE450C}" presName="Parent4" presStyleLbl="revTx" presStyleIdx="0" presStyleCnt="0">
        <dgm:presLayoutVars>
          <dgm:chMax val="1"/>
          <dgm:chPref val="1"/>
          <dgm:bulletEnabled val="1"/>
        </dgm:presLayoutVars>
      </dgm:prSet>
      <dgm:spPr/>
    </dgm:pt>
    <dgm:pt modelId="{CD677F27-CBEC-4E87-893E-46BB1D3BDAE4}" type="pres">
      <dgm:prSet presAssocID="{11C1842C-514A-4B1C-BF4B-E9638F2FDB87}" presName="Accent3" presStyleCnt="0"/>
      <dgm:spPr/>
    </dgm:pt>
    <dgm:pt modelId="{5138575A-4897-46A9-9CFE-4367872C1DAB}" type="pres">
      <dgm:prSet presAssocID="{11C1842C-514A-4B1C-BF4B-E9638F2FDB87}" presName="Accent" presStyleLbl="node1" presStyleIdx="3" presStyleCnt="6"/>
      <dgm:spPr/>
    </dgm:pt>
    <dgm:pt modelId="{B6578DEE-2B9A-4718-964F-B9BE7D41DDE3}" type="pres">
      <dgm:prSet presAssocID="{11C1842C-514A-4B1C-BF4B-E9638F2FDB87}" presName="ParentBackground3" presStyleCnt="0"/>
      <dgm:spPr/>
    </dgm:pt>
    <dgm:pt modelId="{1D497646-587E-48DA-80D7-A17677444E77}" type="pres">
      <dgm:prSet presAssocID="{11C1842C-514A-4B1C-BF4B-E9638F2FDB87}" presName="ParentBackground" presStyleLbl="fgAcc1" presStyleIdx="3" presStyleCnt="6"/>
      <dgm:spPr/>
    </dgm:pt>
    <dgm:pt modelId="{E42940FD-5915-48E8-930E-03557EFC07D1}" type="pres">
      <dgm:prSet presAssocID="{11C1842C-514A-4B1C-BF4B-E9638F2FDB87}" presName="Parent3" presStyleLbl="revTx" presStyleIdx="0" presStyleCnt="0">
        <dgm:presLayoutVars>
          <dgm:chMax val="1"/>
          <dgm:chPref val="1"/>
          <dgm:bulletEnabled val="1"/>
        </dgm:presLayoutVars>
      </dgm:prSet>
      <dgm:spPr/>
    </dgm:pt>
    <dgm:pt modelId="{B640BAC2-06AB-43D8-8C2D-5044D51805C7}" type="pres">
      <dgm:prSet presAssocID="{8542854D-5BE3-48CA-850F-82B3CDC26A9D}" presName="Accent2" presStyleCnt="0"/>
      <dgm:spPr/>
    </dgm:pt>
    <dgm:pt modelId="{9891B8D6-6B34-49DF-B06D-3E67934069AA}" type="pres">
      <dgm:prSet presAssocID="{8542854D-5BE3-48CA-850F-82B3CDC26A9D}" presName="Accent" presStyleLbl="node1" presStyleIdx="4" presStyleCnt="6"/>
      <dgm:spPr/>
    </dgm:pt>
    <dgm:pt modelId="{F1C9DF4C-7A50-40BF-8C66-729239C113EE}" type="pres">
      <dgm:prSet presAssocID="{8542854D-5BE3-48CA-850F-82B3CDC26A9D}" presName="ParentBackground2" presStyleCnt="0"/>
      <dgm:spPr/>
    </dgm:pt>
    <dgm:pt modelId="{3F6E7B7E-9DFC-40C2-A652-28644D50924D}" type="pres">
      <dgm:prSet presAssocID="{8542854D-5BE3-48CA-850F-82B3CDC26A9D}" presName="ParentBackground" presStyleLbl="fgAcc1" presStyleIdx="4" presStyleCnt="6"/>
      <dgm:spPr/>
    </dgm:pt>
    <dgm:pt modelId="{4CC321A2-C24C-443F-A6D3-7024AFC733A1}" type="pres">
      <dgm:prSet presAssocID="{8542854D-5BE3-48CA-850F-82B3CDC26A9D}" presName="Parent2" presStyleLbl="revTx" presStyleIdx="0" presStyleCnt="0">
        <dgm:presLayoutVars>
          <dgm:chMax val="1"/>
          <dgm:chPref val="1"/>
          <dgm:bulletEnabled val="1"/>
        </dgm:presLayoutVars>
      </dgm:prSet>
      <dgm:spPr/>
    </dgm:pt>
    <dgm:pt modelId="{5FC6B7A9-E9E6-4C49-A2B6-CBDA1238BE78}" type="pres">
      <dgm:prSet presAssocID="{855902B4-A890-4FEE-98EA-B84581533493}" presName="Accent1" presStyleCnt="0"/>
      <dgm:spPr/>
    </dgm:pt>
    <dgm:pt modelId="{A3F70CD7-E31C-4A58-847B-C80FD56286B1}" type="pres">
      <dgm:prSet presAssocID="{855902B4-A890-4FEE-98EA-B84581533493}" presName="Accent" presStyleLbl="node1" presStyleIdx="5" presStyleCnt="6"/>
      <dgm:spPr/>
    </dgm:pt>
    <dgm:pt modelId="{7DAAEE75-E143-4C95-84ED-5F6E91CE2748}" type="pres">
      <dgm:prSet presAssocID="{855902B4-A890-4FEE-98EA-B84581533493}" presName="ParentBackground1" presStyleCnt="0"/>
      <dgm:spPr/>
    </dgm:pt>
    <dgm:pt modelId="{BB6FAC57-8DB7-46EA-B391-47DA4396246A}" type="pres">
      <dgm:prSet presAssocID="{855902B4-A890-4FEE-98EA-B84581533493}" presName="ParentBackground" presStyleLbl="fgAcc1" presStyleIdx="5" presStyleCnt="6"/>
      <dgm:spPr/>
    </dgm:pt>
    <dgm:pt modelId="{5B2829D7-E04F-4706-921F-C198D89156EF}" type="pres">
      <dgm:prSet presAssocID="{855902B4-A890-4FEE-98EA-B84581533493}" presName="Parent1" presStyleLbl="revTx" presStyleIdx="0" presStyleCnt="0">
        <dgm:presLayoutVars>
          <dgm:chMax val="1"/>
          <dgm:chPref val="1"/>
          <dgm:bulletEnabled val="1"/>
        </dgm:presLayoutVars>
      </dgm:prSet>
      <dgm:spPr/>
    </dgm:pt>
  </dgm:ptLst>
  <dgm:cxnLst>
    <dgm:cxn modelId="{E9E4B501-B9D3-418F-8FEF-8EE14708EABA}" type="presOf" srcId="{11C1842C-514A-4B1C-BF4B-E9638F2FDB87}" destId="{1D497646-587E-48DA-80D7-A17677444E77}" srcOrd="0" destOrd="0" presId="urn:microsoft.com/office/officeart/2011/layout/CircleProcess"/>
    <dgm:cxn modelId="{DA3E241A-1311-4B72-AC3F-C48BD9E34E97}" type="presOf" srcId="{8CEB5CE7-BD2D-47C8-9835-DF84E25A3F1E}" destId="{C3EF1A93-C229-4165-836D-9497659E3CE7}" srcOrd="1" destOrd="0" presId="urn:microsoft.com/office/officeart/2011/layout/CircleProcess"/>
    <dgm:cxn modelId="{89B38343-9E5A-4B58-B7AE-CD1A524C4917}" srcId="{4AE19079-AF51-4DFB-BB96-B7CAABBE7590}" destId="{8542854D-5BE3-48CA-850F-82B3CDC26A9D}" srcOrd="1" destOrd="0" parTransId="{46FA145F-745B-43BD-B62F-62D6A3DE9BDE}" sibTransId="{DA16D624-0092-4483-B705-DB9C208CB23F}"/>
    <dgm:cxn modelId="{85F89D65-464B-4389-B989-D77EEAEA0285}" type="presOf" srcId="{12016090-E1B3-4790-B0EB-3E01C6DE450C}" destId="{8FAAA30D-E33E-4844-8F6A-41B29F3A52E0}" srcOrd="0" destOrd="0" presId="urn:microsoft.com/office/officeart/2011/layout/CircleProcess"/>
    <dgm:cxn modelId="{262AD06F-9CE4-4D55-BBB3-21EE2579077D}" srcId="{4AE19079-AF51-4DFB-BB96-B7CAABBE7590}" destId="{855902B4-A890-4FEE-98EA-B84581533493}" srcOrd="0" destOrd="0" parTransId="{8EA3457D-6D84-4558-9489-8B0BC4914B09}" sibTransId="{E686F763-D49B-4AFA-996F-2F28C07C4408}"/>
    <dgm:cxn modelId="{F228A580-A864-438D-81EA-9FC8EFE3A1A9}" type="presOf" srcId="{12016090-E1B3-4790-B0EB-3E01C6DE450C}" destId="{2F882B8F-2DA1-41C3-A11A-31BCB19F080F}" srcOrd="1" destOrd="0" presId="urn:microsoft.com/office/officeart/2011/layout/CircleProcess"/>
    <dgm:cxn modelId="{4EF62181-2B0C-4EA2-9D62-99AC3DCFE715}" type="presOf" srcId="{EE661AA8-420A-488C-B2E9-C796671A5ADC}" destId="{1F804BB3-F7CD-4220-819F-8B96DBCE7F04}" srcOrd="1" destOrd="0" presId="urn:microsoft.com/office/officeart/2011/layout/CircleProcess"/>
    <dgm:cxn modelId="{C341A184-A022-4B69-9DF2-D588F6A62B1D}" type="presOf" srcId="{855902B4-A890-4FEE-98EA-B84581533493}" destId="{BB6FAC57-8DB7-46EA-B391-47DA4396246A}" srcOrd="0" destOrd="0" presId="urn:microsoft.com/office/officeart/2011/layout/CircleProcess"/>
    <dgm:cxn modelId="{5F563F9B-7358-4212-B770-67CE7DEC0665}" type="presOf" srcId="{8CEB5CE7-BD2D-47C8-9835-DF84E25A3F1E}" destId="{6744046F-C3C1-4256-819D-1F999901ACCB}" srcOrd="0" destOrd="0" presId="urn:microsoft.com/office/officeart/2011/layout/CircleProcess"/>
    <dgm:cxn modelId="{107D91A6-125E-4EA1-8554-4D42B4E6B6D9}" type="presOf" srcId="{855902B4-A890-4FEE-98EA-B84581533493}" destId="{5B2829D7-E04F-4706-921F-C198D89156EF}" srcOrd="1" destOrd="0" presId="urn:microsoft.com/office/officeart/2011/layout/CircleProcess"/>
    <dgm:cxn modelId="{53382AAF-9587-413D-B1DF-FE1A1C3886B2}" type="presOf" srcId="{4AE19079-AF51-4DFB-BB96-B7CAABBE7590}" destId="{CE145732-704E-4EA2-9111-0EDB99AA5559}" srcOrd="0" destOrd="0" presId="urn:microsoft.com/office/officeart/2011/layout/CircleProcess"/>
    <dgm:cxn modelId="{B41AB6B1-9752-45AE-A96A-CB89EB5B234B}" srcId="{4AE19079-AF51-4DFB-BB96-B7CAABBE7590}" destId="{12016090-E1B3-4790-B0EB-3E01C6DE450C}" srcOrd="3" destOrd="0" parTransId="{751160E4-A40C-4F57-B20B-6EF35BAB6B9E}" sibTransId="{8C7AFB61-8898-4532-94FE-107BD9E55C67}"/>
    <dgm:cxn modelId="{E5F159B4-C6A2-461D-8881-AA1E15DD0E56}" type="presOf" srcId="{EE661AA8-420A-488C-B2E9-C796671A5ADC}" destId="{FEED074D-CC96-4AA6-B39D-3E3540BD24AC}" srcOrd="0" destOrd="0" presId="urn:microsoft.com/office/officeart/2011/layout/CircleProcess"/>
    <dgm:cxn modelId="{8DAE7DB8-1079-4970-8285-343E3B813043}" srcId="{4AE19079-AF51-4DFB-BB96-B7CAABBE7590}" destId="{11C1842C-514A-4B1C-BF4B-E9638F2FDB87}" srcOrd="2" destOrd="0" parTransId="{CD16062D-7C21-4A24-BCC4-CF40E4F507E3}" sibTransId="{DD874196-5029-4375-A3C3-EEF6EBAC05AE}"/>
    <dgm:cxn modelId="{738A49BE-0BB7-452B-92AF-BAC0345A2BF1}" type="presOf" srcId="{8542854D-5BE3-48CA-850F-82B3CDC26A9D}" destId="{4CC321A2-C24C-443F-A6D3-7024AFC733A1}" srcOrd="1" destOrd="0" presId="urn:microsoft.com/office/officeart/2011/layout/CircleProcess"/>
    <dgm:cxn modelId="{E695FDBF-CC4C-488E-A5FB-1D65F70B8B23}" srcId="{4AE19079-AF51-4DFB-BB96-B7CAABBE7590}" destId="{EE661AA8-420A-488C-B2E9-C796671A5ADC}" srcOrd="5" destOrd="0" parTransId="{3881B166-6FA6-4663-BA8B-005EA6570E89}" sibTransId="{119DB4AD-67AB-4A46-94DD-62C49E150919}"/>
    <dgm:cxn modelId="{A63053CA-E1F5-4BC2-8A4B-3A29C1BA95D6}" type="presOf" srcId="{11C1842C-514A-4B1C-BF4B-E9638F2FDB87}" destId="{E42940FD-5915-48E8-930E-03557EFC07D1}" srcOrd="1" destOrd="0" presId="urn:microsoft.com/office/officeart/2011/layout/CircleProcess"/>
    <dgm:cxn modelId="{6075D5D4-47D3-4B59-B20E-E6DA6250329E}" type="presOf" srcId="{8542854D-5BE3-48CA-850F-82B3CDC26A9D}" destId="{3F6E7B7E-9DFC-40C2-A652-28644D50924D}" srcOrd="0" destOrd="0" presId="urn:microsoft.com/office/officeart/2011/layout/CircleProcess"/>
    <dgm:cxn modelId="{3846F4DE-DDB8-43E6-AC6C-7C86C504CA60}" srcId="{4AE19079-AF51-4DFB-BB96-B7CAABBE7590}" destId="{8CEB5CE7-BD2D-47C8-9835-DF84E25A3F1E}" srcOrd="4" destOrd="0" parTransId="{0962C1D7-536F-4F89-9D65-E62B4AA72172}" sibTransId="{22B01881-C891-4A2D-BEAC-C91876B36754}"/>
    <dgm:cxn modelId="{7BBC78A0-9BC8-421D-809E-4260F0610D7C}" type="presParOf" srcId="{CE145732-704E-4EA2-9111-0EDB99AA5559}" destId="{28328E73-56A6-4525-BD01-217636B2E63E}" srcOrd="0" destOrd="0" presId="urn:microsoft.com/office/officeart/2011/layout/CircleProcess"/>
    <dgm:cxn modelId="{C4940737-F843-47C9-A570-A7FDFEB256BB}" type="presParOf" srcId="{28328E73-56A6-4525-BD01-217636B2E63E}" destId="{D128514F-CBC8-4EA3-A5DA-83E6A5AD962C}" srcOrd="0" destOrd="0" presId="urn:microsoft.com/office/officeart/2011/layout/CircleProcess"/>
    <dgm:cxn modelId="{3EA8A697-746F-4E52-A7E3-3F30CB06DAB2}" type="presParOf" srcId="{CE145732-704E-4EA2-9111-0EDB99AA5559}" destId="{630EFCE4-617D-4C41-AAF6-2B3096DF3D83}" srcOrd="1" destOrd="0" presId="urn:microsoft.com/office/officeart/2011/layout/CircleProcess"/>
    <dgm:cxn modelId="{3CF28BB8-2EEA-45D9-8E69-BE736F367902}" type="presParOf" srcId="{630EFCE4-617D-4C41-AAF6-2B3096DF3D83}" destId="{FEED074D-CC96-4AA6-B39D-3E3540BD24AC}" srcOrd="0" destOrd="0" presId="urn:microsoft.com/office/officeart/2011/layout/CircleProcess"/>
    <dgm:cxn modelId="{03F3EA36-79A6-4583-B57E-59681CC75BDC}" type="presParOf" srcId="{CE145732-704E-4EA2-9111-0EDB99AA5559}" destId="{1F804BB3-F7CD-4220-819F-8B96DBCE7F04}" srcOrd="2" destOrd="0" presId="urn:microsoft.com/office/officeart/2011/layout/CircleProcess"/>
    <dgm:cxn modelId="{66357F1F-F091-43F3-8E23-EC297CF670A5}" type="presParOf" srcId="{CE145732-704E-4EA2-9111-0EDB99AA5559}" destId="{54C01097-E867-43D8-AE7C-D1F4E1E28300}" srcOrd="3" destOrd="0" presId="urn:microsoft.com/office/officeart/2011/layout/CircleProcess"/>
    <dgm:cxn modelId="{DACF598B-7BBF-446F-BD1E-85583B576328}" type="presParOf" srcId="{54C01097-E867-43D8-AE7C-D1F4E1E28300}" destId="{B4F12FE9-4601-4388-A387-0DBA645FB78F}" srcOrd="0" destOrd="0" presId="urn:microsoft.com/office/officeart/2011/layout/CircleProcess"/>
    <dgm:cxn modelId="{9DD5FCE9-7214-45DB-A1C8-3AE1CAADCE85}" type="presParOf" srcId="{CE145732-704E-4EA2-9111-0EDB99AA5559}" destId="{4BF151F9-E341-477D-B2E9-4FB30ADEF48B}" srcOrd="4" destOrd="0" presId="urn:microsoft.com/office/officeart/2011/layout/CircleProcess"/>
    <dgm:cxn modelId="{1BD8C38D-8BBA-42D1-94F3-0CC784593302}" type="presParOf" srcId="{4BF151F9-E341-477D-B2E9-4FB30ADEF48B}" destId="{6744046F-C3C1-4256-819D-1F999901ACCB}" srcOrd="0" destOrd="0" presId="urn:microsoft.com/office/officeart/2011/layout/CircleProcess"/>
    <dgm:cxn modelId="{22AD886C-1CF4-4F3F-8068-8608EC53E398}" type="presParOf" srcId="{CE145732-704E-4EA2-9111-0EDB99AA5559}" destId="{C3EF1A93-C229-4165-836D-9497659E3CE7}" srcOrd="5" destOrd="0" presId="urn:microsoft.com/office/officeart/2011/layout/CircleProcess"/>
    <dgm:cxn modelId="{E385C3BF-3E29-4DD3-99BD-92D13F2AA18C}" type="presParOf" srcId="{CE145732-704E-4EA2-9111-0EDB99AA5559}" destId="{AE9F73EA-F0BA-4D41-9605-441D765B175B}" srcOrd="6" destOrd="0" presId="urn:microsoft.com/office/officeart/2011/layout/CircleProcess"/>
    <dgm:cxn modelId="{94B8DF1B-688A-4305-98A3-CFF2BA82A6D6}" type="presParOf" srcId="{AE9F73EA-F0BA-4D41-9605-441D765B175B}" destId="{A538F81D-E93D-4EC1-8AF7-2F5E1CAE4F2E}" srcOrd="0" destOrd="0" presId="urn:microsoft.com/office/officeart/2011/layout/CircleProcess"/>
    <dgm:cxn modelId="{5B8DC25F-55D8-4C0D-BDF3-DB81BE59BA2C}" type="presParOf" srcId="{CE145732-704E-4EA2-9111-0EDB99AA5559}" destId="{34F0621E-9D83-432F-AC48-2697E91B438F}" srcOrd="7" destOrd="0" presId="urn:microsoft.com/office/officeart/2011/layout/CircleProcess"/>
    <dgm:cxn modelId="{9AE81BAE-15BF-471C-BF95-67E0C773BDA1}" type="presParOf" srcId="{34F0621E-9D83-432F-AC48-2697E91B438F}" destId="{8FAAA30D-E33E-4844-8F6A-41B29F3A52E0}" srcOrd="0" destOrd="0" presId="urn:microsoft.com/office/officeart/2011/layout/CircleProcess"/>
    <dgm:cxn modelId="{532D9B1B-EF3D-4112-BEB3-67F755F36673}" type="presParOf" srcId="{CE145732-704E-4EA2-9111-0EDB99AA5559}" destId="{2F882B8F-2DA1-41C3-A11A-31BCB19F080F}" srcOrd="8" destOrd="0" presId="urn:microsoft.com/office/officeart/2011/layout/CircleProcess"/>
    <dgm:cxn modelId="{BB89B5DF-B93A-4B79-A0FF-3E35269295B2}" type="presParOf" srcId="{CE145732-704E-4EA2-9111-0EDB99AA5559}" destId="{CD677F27-CBEC-4E87-893E-46BB1D3BDAE4}" srcOrd="9" destOrd="0" presId="urn:microsoft.com/office/officeart/2011/layout/CircleProcess"/>
    <dgm:cxn modelId="{18AC7BF6-8AC1-4F05-8C34-33EC161D58E1}" type="presParOf" srcId="{CD677F27-CBEC-4E87-893E-46BB1D3BDAE4}" destId="{5138575A-4897-46A9-9CFE-4367872C1DAB}" srcOrd="0" destOrd="0" presId="urn:microsoft.com/office/officeart/2011/layout/CircleProcess"/>
    <dgm:cxn modelId="{34E16AC1-3F08-4DB5-93EA-C5EC686AEFB3}" type="presParOf" srcId="{CE145732-704E-4EA2-9111-0EDB99AA5559}" destId="{B6578DEE-2B9A-4718-964F-B9BE7D41DDE3}" srcOrd="10" destOrd="0" presId="urn:microsoft.com/office/officeart/2011/layout/CircleProcess"/>
    <dgm:cxn modelId="{4F1D1F19-40ED-41FB-A565-1FE2BDC1BEB8}" type="presParOf" srcId="{B6578DEE-2B9A-4718-964F-B9BE7D41DDE3}" destId="{1D497646-587E-48DA-80D7-A17677444E77}" srcOrd="0" destOrd="0" presId="urn:microsoft.com/office/officeart/2011/layout/CircleProcess"/>
    <dgm:cxn modelId="{27BDA35A-2055-4E35-9FFD-B8F7E8C8EAE8}" type="presParOf" srcId="{CE145732-704E-4EA2-9111-0EDB99AA5559}" destId="{E42940FD-5915-48E8-930E-03557EFC07D1}" srcOrd="11" destOrd="0" presId="urn:microsoft.com/office/officeart/2011/layout/CircleProcess"/>
    <dgm:cxn modelId="{C3D7ECD5-4224-44DD-B421-AAB8E3090126}" type="presParOf" srcId="{CE145732-704E-4EA2-9111-0EDB99AA5559}" destId="{B640BAC2-06AB-43D8-8C2D-5044D51805C7}" srcOrd="12" destOrd="0" presId="urn:microsoft.com/office/officeart/2011/layout/CircleProcess"/>
    <dgm:cxn modelId="{07FF8128-8B7E-4164-AD79-554EE24F2911}" type="presParOf" srcId="{B640BAC2-06AB-43D8-8C2D-5044D51805C7}" destId="{9891B8D6-6B34-49DF-B06D-3E67934069AA}" srcOrd="0" destOrd="0" presId="urn:microsoft.com/office/officeart/2011/layout/CircleProcess"/>
    <dgm:cxn modelId="{539C93C1-B2EA-4A8A-9276-C205CA7508DB}" type="presParOf" srcId="{CE145732-704E-4EA2-9111-0EDB99AA5559}" destId="{F1C9DF4C-7A50-40BF-8C66-729239C113EE}" srcOrd="13" destOrd="0" presId="urn:microsoft.com/office/officeart/2011/layout/CircleProcess"/>
    <dgm:cxn modelId="{F6BA18C6-3A07-4AF5-ABCF-4B422942DDA0}" type="presParOf" srcId="{F1C9DF4C-7A50-40BF-8C66-729239C113EE}" destId="{3F6E7B7E-9DFC-40C2-A652-28644D50924D}" srcOrd="0" destOrd="0" presId="urn:microsoft.com/office/officeart/2011/layout/CircleProcess"/>
    <dgm:cxn modelId="{7923974E-76D0-4639-B873-CB216064BB2F}" type="presParOf" srcId="{CE145732-704E-4EA2-9111-0EDB99AA5559}" destId="{4CC321A2-C24C-443F-A6D3-7024AFC733A1}" srcOrd="14" destOrd="0" presId="urn:microsoft.com/office/officeart/2011/layout/CircleProcess"/>
    <dgm:cxn modelId="{1BBA9258-3803-49C5-B919-6EF6FD04E8D2}" type="presParOf" srcId="{CE145732-704E-4EA2-9111-0EDB99AA5559}" destId="{5FC6B7A9-E9E6-4C49-A2B6-CBDA1238BE78}" srcOrd="15" destOrd="0" presId="urn:microsoft.com/office/officeart/2011/layout/CircleProcess"/>
    <dgm:cxn modelId="{432A5591-90B4-444A-8254-8CCE6695D926}" type="presParOf" srcId="{5FC6B7A9-E9E6-4C49-A2B6-CBDA1238BE78}" destId="{A3F70CD7-E31C-4A58-847B-C80FD56286B1}" srcOrd="0" destOrd="0" presId="urn:microsoft.com/office/officeart/2011/layout/CircleProcess"/>
    <dgm:cxn modelId="{4E29C25E-B8C9-48E4-9DB9-DD68642A18CB}" type="presParOf" srcId="{CE145732-704E-4EA2-9111-0EDB99AA5559}" destId="{7DAAEE75-E143-4C95-84ED-5F6E91CE2748}" srcOrd="16" destOrd="0" presId="urn:microsoft.com/office/officeart/2011/layout/CircleProcess"/>
    <dgm:cxn modelId="{A75B3319-C24C-4A21-A626-C5E35FC20AA3}" type="presParOf" srcId="{7DAAEE75-E143-4C95-84ED-5F6E91CE2748}" destId="{BB6FAC57-8DB7-46EA-B391-47DA4396246A}" srcOrd="0" destOrd="0" presId="urn:microsoft.com/office/officeart/2011/layout/CircleProcess"/>
    <dgm:cxn modelId="{CBC33BF8-F4BA-4230-9768-BA65FFA442AC}" type="presParOf" srcId="{CE145732-704E-4EA2-9111-0EDB99AA5559}" destId="{5B2829D7-E04F-4706-921F-C198D89156EF}" srcOrd="17"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FB75A3-7060-46DF-8B18-C8B013ACC5AD}">
      <dsp:nvSpPr>
        <dsp:cNvPr id="0" name=""/>
        <dsp:cNvSpPr/>
      </dsp:nvSpPr>
      <dsp:spPr>
        <a:xfrm>
          <a:off x="0" y="2759444"/>
          <a:ext cx="6496050" cy="1810494"/>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Problem Statement: Analyze data to identify</a:t>
          </a:r>
        </a:p>
      </dsp:txBody>
      <dsp:txXfrm>
        <a:off x="0" y="2759444"/>
        <a:ext cx="6496050" cy="977666"/>
      </dsp:txXfrm>
    </dsp:sp>
    <dsp:sp modelId="{70B422C3-A329-4948-982B-012868FE92B7}">
      <dsp:nvSpPr>
        <dsp:cNvPr id="0" name=""/>
        <dsp:cNvSpPr/>
      </dsp:nvSpPr>
      <dsp:spPr>
        <a:xfrm>
          <a:off x="0" y="3700901"/>
          <a:ext cx="3248024" cy="832827"/>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i="0" kern="1200" dirty="0"/>
            <a:t>Driving factors behind loan default, i.e. the variables which are strong indicators of default.</a:t>
          </a:r>
          <a:endParaRPr lang="en-US" sz="1500" kern="1200" dirty="0"/>
        </a:p>
      </dsp:txBody>
      <dsp:txXfrm>
        <a:off x="0" y="3700901"/>
        <a:ext cx="3248024" cy="832827"/>
      </dsp:txXfrm>
    </dsp:sp>
    <dsp:sp modelId="{C89AFEE2-6270-486F-8B73-3EC874F1052A}">
      <dsp:nvSpPr>
        <dsp:cNvPr id="0" name=""/>
        <dsp:cNvSpPr/>
      </dsp:nvSpPr>
      <dsp:spPr>
        <a:xfrm>
          <a:off x="3248025" y="3700901"/>
          <a:ext cx="3248024" cy="832827"/>
        </a:xfrm>
        <a:prstGeom prst="rect">
          <a:avLst/>
        </a:prstGeom>
        <a:solidFill>
          <a:schemeClr val="accent2">
            <a:tint val="40000"/>
            <a:alpha val="90000"/>
            <a:hueOff val="1629769"/>
            <a:satOff val="-4713"/>
            <a:lumOff val="-100"/>
            <a:alphaOff val="0"/>
          </a:schemeClr>
        </a:solidFill>
        <a:ln w="9525" cap="rnd" cmpd="sng" algn="ctr">
          <a:solidFill>
            <a:schemeClr val="accent2">
              <a:tint val="40000"/>
              <a:alpha val="90000"/>
              <a:hueOff val="1629769"/>
              <a:satOff val="-4713"/>
              <a:lumOff val="-10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Consumer attributes and loan attributes that influence the tendency of default.</a:t>
          </a:r>
        </a:p>
      </dsp:txBody>
      <dsp:txXfrm>
        <a:off x="3248025" y="3700901"/>
        <a:ext cx="3248024" cy="832827"/>
      </dsp:txXfrm>
    </dsp:sp>
    <dsp:sp modelId="{1E13259A-C768-4A81-A1FD-69F2891A4700}">
      <dsp:nvSpPr>
        <dsp:cNvPr id="0" name=""/>
        <dsp:cNvSpPr/>
      </dsp:nvSpPr>
      <dsp:spPr>
        <a:xfrm rot="10800000">
          <a:off x="0" y="2061"/>
          <a:ext cx="6496050" cy="2784539"/>
        </a:xfrm>
        <a:prstGeom prst="upArrowCallou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About Company : </a:t>
          </a:r>
          <a:r>
            <a:rPr lang="en-US" sz="2000" b="0" i="0" kern="1200"/>
            <a:t>Lending Club is the largest online loan marketplace, facilitating personal loans, business loans, and financing of medical procedures. Borrowers can easily access lower interest rate loans through a fast online interface. </a:t>
          </a:r>
          <a:endParaRPr lang="en-US" sz="2000" kern="1200"/>
        </a:p>
      </dsp:txBody>
      <dsp:txXfrm rot="10800000">
        <a:off x="0" y="2061"/>
        <a:ext cx="6496050" cy="180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8514F-CBC8-4EA3-A5DA-83E6A5AD962C}">
      <dsp:nvSpPr>
        <dsp:cNvPr id="0" name=""/>
        <dsp:cNvSpPr/>
      </dsp:nvSpPr>
      <dsp:spPr>
        <a:xfrm>
          <a:off x="8490580" y="1106180"/>
          <a:ext cx="1565152" cy="1564854"/>
        </a:xfrm>
        <a:prstGeom prst="ellips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ED074D-CC96-4AA6-B39D-3E3540BD24AC}">
      <dsp:nvSpPr>
        <dsp:cNvPr id="0" name=""/>
        <dsp:cNvSpPr/>
      </dsp:nvSpPr>
      <dsp:spPr>
        <a:xfrm>
          <a:off x="8543282" y="1158351"/>
          <a:ext cx="1460742" cy="1460512"/>
        </a:xfrm>
        <a:prstGeom prst="ellipse">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solidFill>
                <a:schemeClr val="bg1"/>
              </a:solidFill>
            </a:rPr>
            <a:t>Conclusion</a:t>
          </a:r>
        </a:p>
      </dsp:txBody>
      <dsp:txXfrm>
        <a:off x="8752101" y="1367035"/>
        <a:ext cx="1043103" cy="1043144"/>
      </dsp:txXfrm>
    </dsp:sp>
    <dsp:sp modelId="{B4F12FE9-4601-4388-A387-0DBA645FB78F}">
      <dsp:nvSpPr>
        <dsp:cNvPr id="0" name=""/>
        <dsp:cNvSpPr/>
      </dsp:nvSpPr>
      <dsp:spPr>
        <a:xfrm rot="2700000">
          <a:off x="6873830" y="1106004"/>
          <a:ext cx="1564931" cy="1564931"/>
        </a:xfrm>
        <a:prstGeom prst="teardrop">
          <a:avLst>
            <a:gd name="adj" fmla="val 100000"/>
          </a:avLst>
        </a:prstGeom>
        <a:solidFill>
          <a:schemeClr val="accent3">
            <a:hueOff val="1313581"/>
            <a:satOff val="-10126"/>
            <a:lumOff val="27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44046F-C3C1-4256-819D-1F999901ACCB}">
      <dsp:nvSpPr>
        <dsp:cNvPr id="0" name=""/>
        <dsp:cNvSpPr/>
      </dsp:nvSpPr>
      <dsp:spPr>
        <a:xfrm>
          <a:off x="6926422" y="1158351"/>
          <a:ext cx="1460742" cy="1460512"/>
        </a:xfrm>
        <a:prstGeom prst="ellipse">
          <a:avLst/>
        </a:prstGeom>
        <a:solidFill>
          <a:schemeClr val="lt1">
            <a:alpha val="90000"/>
            <a:hueOff val="0"/>
            <a:satOff val="0"/>
            <a:lumOff val="0"/>
            <a:alphaOff val="0"/>
          </a:schemeClr>
        </a:solidFill>
        <a:ln w="19050" cap="rnd" cmpd="sng" algn="ctr">
          <a:solidFill>
            <a:schemeClr val="accent3">
              <a:hueOff val="1313581"/>
              <a:satOff val="-10126"/>
              <a:lumOff val="2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solidFill>
                <a:schemeClr val="bg1"/>
              </a:solidFill>
            </a:rPr>
            <a:t>Multivariate Analysis</a:t>
          </a:r>
        </a:p>
      </dsp:txBody>
      <dsp:txXfrm>
        <a:off x="7135241" y="1367035"/>
        <a:ext cx="1043103" cy="1043144"/>
      </dsp:txXfrm>
    </dsp:sp>
    <dsp:sp modelId="{A538F81D-E93D-4EC1-8AF7-2F5E1CAE4F2E}">
      <dsp:nvSpPr>
        <dsp:cNvPr id="0" name=""/>
        <dsp:cNvSpPr/>
      </dsp:nvSpPr>
      <dsp:spPr>
        <a:xfrm rot="2700000">
          <a:off x="5256970" y="1106004"/>
          <a:ext cx="1564931" cy="1564931"/>
        </a:xfrm>
        <a:prstGeom prst="teardrop">
          <a:avLst>
            <a:gd name="adj" fmla="val 100000"/>
          </a:avLst>
        </a:prstGeom>
        <a:solidFill>
          <a:schemeClr val="accent3">
            <a:hueOff val="2627162"/>
            <a:satOff val="-20253"/>
            <a:lumOff val="5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AAA30D-E33E-4844-8F6A-41B29F3A52E0}">
      <dsp:nvSpPr>
        <dsp:cNvPr id="0" name=""/>
        <dsp:cNvSpPr/>
      </dsp:nvSpPr>
      <dsp:spPr>
        <a:xfrm>
          <a:off x="5309562" y="1158351"/>
          <a:ext cx="1460742" cy="1460512"/>
        </a:xfrm>
        <a:prstGeom prst="ellipse">
          <a:avLst/>
        </a:prstGeom>
        <a:solidFill>
          <a:schemeClr val="lt1">
            <a:alpha val="90000"/>
            <a:hueOff val="0"/>
            <a:satOff val="0"/>
            <a:lumOff val="0"/>
            <a:alphaOff val="0"/>
          </a:schemeClr>
        </a:solidFill>
        <a:ln w="19050" cap="rnd" cmpd="sng" algn="ctr">
          <a:solidFill>
            <a:schemeClr val="accent3">
              <a:hueOff val="2627162"/>
              <a:satOff val="-20253"/>
              <a:lumOff val="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solidFill>
                <a:schemeClr val="bg1"/>
              </a:solidFill>
            </a:rPr>
            <a:t>Bivariate Analysis</a:t>
          </a:r>
        </a:p>
      </dsp:txBody>
      <dsp:txXfrm>
        <a:off x="5518382" y="1367035"/>
        <a:ext cx="1043103" cy="1043144"/>
      </dsp:txXfrm>
    </dsp:sp>
    <dsp:sp modelId="{5138575A-4897-46A9-9CFE-4367872C1DAB}">
      <dsp:nvSpPr>
        <dsp:cNvPr id="0" name=""/>
        <dsp:cNvSpPr/>
      </dsp:nvSpPr>
      <dsp:spPr>
        <a:xfrm rot="2700000">
          <a:off x="3640111" y="1106004"/>
          <a:ext cx="1564931" cy="1564931"/>
        </a:xfrm>
        <a:prstGeom prst="teardrop">
          <a:avLst>
            <a:gd name="adj" fmla="val 100000"/>
          </a:avLst>
        </a:prstGeom>
        <a:solidFill>
          <a:schemeClr val="accent3">
            <a:hueOff val="3940743"/>
            <a:satOff val="-30379"/>
            <a:lumOff val="82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497646-587E-48DA-80D7-A17677444E77}">
      <dsp:nvSpPr>
        <dsp:cNvPr id="0" name=""/>
        <dsp:cNvSpPr/>
      </dsp:nvSpPr>
      <dsp:spPr>
        <a:xfrm>
          <a:off x="3692702" y="1158351"/>
          <a:ext cx="1460742" cy="1460512"/>
        </a:xfrm>
        <a:prstGeom prst="ellipse">
          <a:avLst/>
        </a:prstGeom>
        <a:solidFill>
          <a:schemeClr val="lt1">
            <a:alpha val="90000"/>
            <a:hueOff val="0"/>
            <a:satOff val="0"/>
            <a:lumOff val="0"/>
            <a:alphaOff val="0"/>
          </a:schemeClr>
        </a:solidFill>
        <a:ln w="19050" cap="rnd" cmpd="sng" algn="ctr">
          <a:solidFill>
            <a:schemeClr val="accent3">
              <a:hueOff val="3940743"/>
              <a:satOff val="-30379"/>
              <a:lumOff val="82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solidFill>
                <a:schemeClr val="bg1"/>
              </a:solidFill>
            </a:rPr>
            <a:t>Univariate Analysis</a:t>
          </a:r>
        </a:p>
      </dsp:txBody>
      <dsp:txXfrm>
        <a:off x="3900528" y="1367035"/>
        <a:ext cx="1043103" cy="1043144"/>
      </dsp:txXfrm>
    </dsp:sp>
    <dsp:sp modelId="{9891B8D6-6B34-49DF-B06D-3E67934069AA}">
      <dsp:nvSpPr>
        <dsp:cNvPr id="0" name=""/>
        <dsp:cNvSpPr/>
      </dsp:nvSpPr>
      <dsp:spPr>
        <a:xfrm rot="2700000">
          <a:off x="2023251" y="1106004"/>
          <a:ext cx="1564931" cy="1564931"/>
        </a:xfrm>
        <a:prstGeom prst="teardrop">
          <a:avLst>
            <a:gd name="adj" fmla="val 100000"/>
          </a:avLst>
        </a:prstGeom>
        <a:solidFill>
          <a:schemeClr val="accent3">
            <a:hueOff val="5254324"/>
            <a:satOff val="-40506"/>
            <a:lumOff val="10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6E7B7E-9DFC-40C2-A652-28644D50924D}">
      <dsp:nvSpPr>
        <dsp:cNvPr id="0" name=""/>
        <dsp:cNvSpPr/>
      </dsp:nvSpPr>
      <dsp:spPr>
        <a:xfrm>
          <a:off x="2075843" y="1158351"/>
          <a:ext cx="1460742" cy="1460512"/>
        </a:xfrm>
        <a:prstGeom prst="ellipse">
          <a:avLst/>
        </a:prstGeom>
        <a:solidFill>
          <a:schemeClr val="lt1">
            <a:alpha val="90000"/>
            <a:hueOff val="0"/>
            <a:satOff val="0"/>
            <a:lumOff val="0"/>
            <a:alphaOff val="0"/>
          </a:schemeClr>
        </a:solidFill>
        <a:ln w="19050" cap="rnd" cmpd="sng" algn="ctr">
          <a:solidFill>
            <a:schemeClr val="accent3">
              <a:hueOff val="5254324"/>
              <a:satOff val="-40506"/>
              <a:lumOff val="10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solidFill>
                <a:schemeClr val="bg1"/>
              </a:solidFill>
            </a:rPr>
            <a:t>Derived Column</a:t>
          </a:r>
        </a:p>
      </dsp:txBody>
      <dsp:txXfrm>
        <a:off x="2283668" y="1367035"/>
        <a:ext cx="1043103" cy="1043144"/>
      </dsp:txXfrm>
    </dsp:sp>
    <dsp:sp modelId="{A3F70CD7-E31C-4A58-847B-C80FD56286B1}">
      <dsp:nvSpPr>
        <dsp:cNvPr id="0" name=""/>
        <dsp:cNvSpPr/>
      </dsp:nvSpPr>
      <dsp:spPr>
        <a:xfrm rot="2700000">
          <a:off x="406391" y="1106004"/>
          <a:ext cx="1564931" cy="1564931"/>
        </a:xfrm>
        <a:prstGeom prst="teardrop">
          <a:avLst>
            <a:gd name="adj" fmla="val 100000"/>
          </a:avLst>
        </a:prstGeom>
        <a:solidFill>
          <a:schemeClr val="accent3">
            <a:hueOff val="6567904"/>
            <a:satOff val="-50632"/>
            <a:lumOff val="137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6FAC57-8DB7-46EA-B391-47DA4396246A}">
      <dsp:nvSpPr>
        <dsp:cNvPr id="0" name=""/>
        <dsp:cNvSpPr/>
      </dsp:nvSpPr>
      <dsp:spPr>
        <a:xfrm>
          <a:off x="457989" y="1158351"/>
          <a:ext cx="1460742" cy="1460512"/>
        </a:xfrm>
        <a:prstGeom prst="ellipse">
          <a:avLst/>
        </a:prstGeom>
        <a:solidFill>
          <a:schemeClr val="lt1">
            <a:alpha val="90000"/>
            <a:hueOff val="0"/>
            <a:satOff val="0"/>
            <a:lumOff val="0"/>
            <a:alphaOff val="0"/>
          </a:schemeClr>
        </a:solidFill>
        <a:ln w="19050" cap="rnd" cmpd="sng" algn="ctr">
          <a:solidFill>
            <a:schemeClr val="accent3">
              <a:hueOff val="6567904"/>
              <a:satOff val="-50632"/>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solidFill>
                <a:schemeClr val="bg1"/>
              </a:solidFill>
            </a:rPr>
            <a:t>Data Cleaning</a:t>
          </a:r>
        </a:p>
      </dsp:txBody>
      <dsp:txXfrm>
        <a:off x="666808" y="1367035"/>
        <a:ext cx="1043103" cy="10431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10/9/2023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3579397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1850442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7" name="Freeform: Shape 6">
            <a:extLst>
              <a:ext uri="{FF2B5EF4-FFF2-40B4-BE49-F238E27FC236}">
                <a16:creationId xmlns:a16="http://schemas.microsoft.com/office/drawing/2014/main" id="{3A2E7966-DCB1-B57A-6AF8-479EF554CCB7}"/>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651DC8D3-6D76-CF75-A065-4C2E998FB434}"/>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6725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10/9/2023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8933413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36986147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1932112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4578099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0627384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2098734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1540112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811135042"/>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748003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57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10671658"/>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50242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7" name="Freeform: Shape 6">
            <a:extLst>
              <a:ext uri="{FF2B5EF4-FFF2-40B4-BE49-F238E27FC236}">
                <a16:creationId xmlns:a16="http://schemas.microsoft.com/office/drawing/2014/main" id="{48ED6539-03B8-0C15-7CFB-C5D411976EC3}"/>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60407756-42DA-739D-74AA-0BDAB5F84542}"/>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DE51381B-6130-B76B-A5CE-D254851C5574}"/>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BB083BBD-E5A8-E0B1-6117-FCD137B46ADE}"/>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9295346E-A4A9-0704-48BD-AB0D6F035393}"/>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166BB621-5895-59A7-FA72-F73DA949309E}"/>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186319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10/9/2023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4829928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
        <p:nvSpPr>
          <p:cNvPr id="10" name="Image 0">
            <a:extLst>
              <a:ext uri="{FF2B5EF4-FFF2-40B4-BE49-F238E27FC236}">
                <a16:creationId xmlns:a16="http://schemas.microsoft.com/office/drawing/2014/main" id="{1C2C70A8-8424-F4F6-B0D2-FBEAA6894921}"/>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82763C7B-39BA-7C96-D716-6CE7DD77422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a:extLst>
              <a:ext uri="{FF2B5EF4-FFF2-40B4-BE49-F238E27FC236}">
                <a16:creationId xmlns:a16="http://schemas.microsoft.com/office/drawing/2014/main" id="{1552802F-BD07-D02E-53ED-ECF72D69A1C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a:extLst>
              <a:ext uri="{FF2B5EF4-FFF2-40B4-BE49-F238E27FC236}">
                <a16:creationId xmlns:a16="http://schemas.microsoft.com/office/drawing/2014/main" id="{6F0591E4-5035-83E4-9A1F-DF1BD8A0650E}"/>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251080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3"/>
          <p:cNvSpPr>
            <a:spLocks noGrp="1"/>
          </p:cNvSpPr>
          <p:nvPr>
            <p:ph type="ftr" sz="quarter" idx="11"/>
          </p:nvPr>
        </p:nvSpPr>
        <p:spPr/>
        <p:txBody>
          <a:bodyPr/>
          <a:lstStyle/>
          <a:p>
            <a:r>
              <a:rPr lang="en-US"/>
              <a:t>Presentation title</a:t>
            </a:r>
            <a:endParaRPr lang="en-US" dirty="0"/>
          </a:p>
        </p:txBody>
      </p:sp>
      <p:sp>
        <p:nvSpPr>
          <p:cNvPr id="6"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3" name="Freeform: Shape 2">
            <a:extLst>
              <a:ext uri="{FF2B5EF4-FFF2-40B4-BE49-F238E27FC236}">
                <a16:creationId xmlns:a16="http://schemas.microsoft.com/office/drawing/2014/main" id="{0E15DA37-259D-CB7E-FF4C-72D823642255}"/>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Freeform: Shape 3">
            <a:extLst>
              <a:ext uri="{FF2B5EF4-FFF2-40B4-BE49-F238E27FC236}">
                <a16:creationId xmlns:a16="http://schemas.microsoft.com/office/drawing/2014/main" id="{D3E74954-39A7-8C35-4940-86F8984A336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80801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2"/>
          <p:cNvSpPr>
            <a:spLocks noGrp="1"/>
          </p:cNvSpPr>
          <p:nvPr>
            <p:ph type="ftr" sz="quarter" idx="11"/>
          </p:nvPr>
        </p:nvSpPr>
        <p:spPr/>
        <p:txBody>
          <a:bodyPr/>
          <a:lstStyle/>
          <a:p>
            <a:r>
              <a:rPr lang="en-US"/>
              <a:t>Presentation title</a:t>
            </a:r>
            <a:endParaRPr lang="en-US" dirty="0"/>
          </a:p>
        </p:txBody>
      </p:sp>
      <p:sp>
        <p:nvSpPr>
          <p:cNvPr id="6"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2" name="Freeform: Shape 1">
            <a:extLst>
              <a:ext uri="{FF2B5EF4-FFF2-40B4-BE49-F238E27FC236}">
                <a16:creationId xmlns:a16="http://schemas.microsoft.com/office/drawing/2014/main" id="{180F24DA-527D-A344-6E29-34CE710C56EC}"/>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reeform: Shape 2">
            <a:extLst>
              <a:ext uri="{FF2B5EF4-FFF2-40B4-BE49-F238E27FC236}">
                <a16:creationId xmlns:a16="http://schemas.microsoft.com/office/drawing/2014/main" id="{8826D31B-D298-25D3-75B0-349B547BE67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98241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5"/>
          <p:cNvSpPr>
            <a:spLocks noGrp="1"/>
          </p:cNvSpPr>
          <p:nvPr>
            <p:ph type="ftr" sz="quarter" idx="11"/>
          </p:nvPr>
        </p:nvSpPr>
        <p:spPr/>
        <p:txBody>
          <a:bodyPr/>
          <a:lstStyle/>
          <a:p>
            <a:r>
              <a:rPr lang="en-US"/>
              <a:t>Presentation title</a:t>
            </a:r>
            <a:endParaRPr lang="en-US" dirty="0"/>
          </a:p>
        </p:txBody>
      </p:sp>
      <p:sp>
        <p:nvSpPr>
          <p:cNvPr id="6"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0D2BE4BF-3F67-0B08-50AF-6FCAA5536A11}"/>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765972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10/9/2023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537D70E6-6735-BFA9-3E1E-5184EAF57876}"/>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16128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3580121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68" r:id="rId21"/>
    <p:sldLayoutId id="2147483669" r:id="rId22"/>
    <p:sldLayoutId id="2147483673" r:id="rId23"/>
    <p:sldLayoutId id="2147483670" r:id="rId24"/>
    <p:sldLayoutId id="2147483671" r:id="rId25"/>
    <p:sldLayoutId id="2147483655" r:id="rId26"/>
    <p:sldLayoutId id="2147483674" r:id="rId27"/>
    <p:sldLayoutId id="2147483654" r:id="rId28"/>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965505" y="623571"/>
            <a:ext cx="10260990" cy="3523885"/>
          </a:xfrm>
        </p:spPr>
        <p:txBody>
          <a:bodyPr>
            <a:normAutofit/>
          </a:bodyPr>
          <a:lstStyle/>
          <a:p>
            <a:pPr algn="ctr"/>
            <a:r>
              <a:rPr lang="en-US" sz="8000" dirty="0"/>
              <a:t>Lending Loan Case Study</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965505" y="4777380"/>
            <a:ext cx="10260990" cy="1209763"/>
          </a:xfrm>
        </p:spPr>
        <p:txBody>
          <a:bodyPr>
            <a:normAutofit/>
          </a:bodyPr>
          <a:lstStyle/>
          <a:p>
            <a:pPr algn="ctr">
              <a:lnSpc>
                <a:spcPct val="90000"/>
              </a:lnSpc>
            </a:pPr>
            <a:r>
              <a:rPr lang="en-US" sz="2400">
                <a:solidFill>
                  <a:schemeClr val="bg2"/>
                </a:solidFill>
              </a:rPr>
              <a:t>Group Members</a:t>
            </a:r>
          </a:p>
          <a:p>
            <a:pPr algn="ctr">
              <a:lnSpc>
                <a:spcPct val="90000"/>
              </a:lnSpc>
            </a:pPr>
            <a:r>
              <a:rPr lang="en-US" sz="2400">
                <a:solidFill>
                  <a:schemeClr val="bg2"/>
                </a:solidFill>
              </a:rPr>
              <a:t>Astha Agarwal</a:t>
            </a:r>
            <a:br>
              <a:rPr lang="en-US" sz="2400">
                <a:solidFill>
                  <a:schemeClr val="bg2"/>
                </a:solidFill>
              </a:rPr>
            </a:br>
            <a:r>
              <a:rPr lang="en-US" sz="2400">
                <a:solidFill>
                  <a:schemeClr val="bg2"/>
                </a:solidFill>
              </a:rPr>
              <a:t>Vinay Prasad K</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0C21-D147-B2BF-7B9E-7C17962AB8A5}"/>
              </a:ext>
            </a:extLst>
          </p:cNvPr>
          <p:cNvSpPr>
            <a:spLocks noGrp="1"/>
          </p:cNvSpPr>
          <p:nvPr>
            <p:ph type="title"/>
          </p:nvPr>
        </p:nvSpPr>
        <p:spPr/>
        <p:txBody>
          <a:bodyPr/>
          <a:lstStyle/>
          <a:p>
            <a:endParaRPr lang="en-IN"/>
          </a:p>
        </p:txBody>
      </p:sp>
      <p:sp>
        <p:nvSpPr>
          <p:cNvPr id="3" name="Footer Placeholder 2">
            <a:extLst>
              <a:ext uri="{FF2B5EF4-FFF2-40B4-BE49-F238E27FC236}">
                <a16:creationId xmlns:a16="http://schemas.microsoft.com/office/drawing/2014/main" id="{8FB748B5-66E4-2375-3F23-E3E6B7601CAB}"/>
              </a:ext>
            </a:extLst>
          </p:cNvPr>
          <p:cNvSpPr>
            <a:spLocks noGrp="1"/>
          </p:cNvSpPr>
          <p:nvPr>
            <p:ph type="ftr" sz="quarter" idx="11"/>
          </p:nvPr>
        </p:nvSpPr>
        <p:spPr/>
        <p:txBody>
          <a:bodyPr/>
          <a:lstStyle/>
          <a:p>
            <a:r>
              <a:rPr lang="en-US" dirty="0"/>
              <a:t>EDA Case Study</a:t>
            </a:r>
          </a:p>
        </p:txBody>
      </p:sp>
      <p:sp>
        <p:nvSpPr>
          <p:cNvPr id="4" name="Slide Number Placeholder 3">
            <a:extLst>
              <a:ext uri="{FF2B5EF4-FFF2-40B4-BE49-F238E27FC236}">
                <a16:creationId xmlns:a16="http://schemas.microsoft.com/office/drawing/2014/main" id="{F9479B8B-63C0-0E0E-93B1-56064C5CA3F2}"/>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5" name="Content Placeholder 4">
            <a:extLst>
              <a:ext uri="{FF2B5EF4-FFF2-40B4-BE49-F238E27FC236}">
                <a16:creationId xmlns:a16="http://schemas.microsoft.com/office/drawing/2014/main" id="{ED056DCD-D70E-E845-56B9-E8D1C0B44400}"/>
              </a:ext>
            </a:extLst>
          </p:cNvPr>
          <p:cNvSpPr>
            <a:spLocks noGrp="1"/>
          </p:cNvSpPr>
          <p:nvPr>
            <p:ph sz="half" idx="1"/>
          </p:nvPr>
        </p:nvSpPr>
        <p:spPr/>
        <p:txBody>
          <a:bodyPr>
            <a:normAutofit fontScale="85000" lnSpcReduction="10000"/>
          </a:bodyPr>
          <a:lstStyle/>
          <a:p>
            <a:endParaRPr lang="en-US" b="0" dirty="0">
              <a:solidFill>
                <a:srgbClr val="CCCCCC"/>
              </a:solidFill>
              <a:effectLst/>
              <a:latin typeface="Consolas" panose="020B0609020204030204" pitchFamily="49" charset="0"/>
            </a:endParaRPr>
          </a:p>
          <a:p>
            <a:endParaRPr lang="en-US" dirty="0">
              <a:solidFill>
                <a:srgbClr val="CCCCCC"/>
              </a:solidFill>
              <a:latin typeface="Consolas" panose="020B0609020204030204" pitchFamily="49" charset="0"/>
            </a:endParaRPr>
          </a:p>
          <a:p>
            <a:endParaRPr lang="en-US" b="0" dirty="0">
              <a:solidFill>
                <a:srgbClr val="CCCCCC"/>
              </a:solidFill>
              <a:effectLst/>
              <a:latin typeface="Consolas" panose="020B0609020204030204" pitchFamily="49" charset="0"/>
            </a:endParaRPr>
          </a:p>
          <a:p>
            <a:endParaRPr lang="en-US" dirty="0">
              <a:solidFill>
                <a:srgbClr val="CCCCCC"/>
              </a:solidFill>
              <a:latin typeface="Consolas" panose="020B0609020204030204" pitchFamily="49" charset="0"/>
            </a:endParaRPr>
          </a:p>
          <a:p>
            <a:endParaRPr lang="en-US" b="0" dirty="0">
              <a:solidFill>
                <a:srgbClr val="CCCCCC"/>
              </a:solidFill>
              <a:effectLst/>
              <a:latin typeface="Consolas" panose="020B0609020204030204" pitchFamily="49" charset="0"/>
            </a:endParaRPr>
          </a:p>
          <a:p>
            <a:endParaRPr lang="en-US" dirty="0">
              <a:solidFill>
                <a:srgbClr val="CCCCCC"/>
              </a:solidFill>
              <a:latin typeface="Consolas" panose="020B0609020204030204" pitchFamily="49" charset="0"/>
            </a:endParaRPr>
          </a:p>
          <a:p>
            <a:endParaRPr lang="en-US" b="0" dirty="0">
              <a:solidFill>
                <a:srgbClr val="CCCCCC"/>
              </a:solidFill>
              <a:effectLst/>
              <a:latin typeface="Consolas" panose="020B0609020204030204" pitchFamily="49" charset="0"/>
            </a:endParaRPr>
          </a:p>
          <a:p>
            <a:r>
              <a:rPr lang="en-US" dirty="0">
                <a:solidFill>
                  <a:schemeClr val="tx1"/>
                </a:solidFill>
                <a:effectLst/>
              </a:rPr>
              <a:t>Observation: There are a lot of outliers in annual income field, 99 percentile customers have annual income below 235K and rest are outliers and we can skip from data</a:t>
            </a:r>
          </a:p>
          <a:p>
            <a:endParaRPr lang="en-IN" dirty="0"/>
          </a:p>
        </p:txBody>
      </p:sp>
      <p:pic>
        <p:nvPicPr>
          <p:cNvPr id="7" name="Picture 6">
            <a:extLst>
              <a:ext uri="{FF2B5EF4-FFF2-40B4-BE49-F238E27FC236}">
                <a16:creationId xmlns:a16="http://schemas.microsoft.com/office/drawing/2014/main" id="{0FC39622-F822-CD96-7A50-8ECD02C9AAF9}"/>
              </a:ext>
            </a:extLst>
          </p:cNvPr>
          <p:cNvPicPr>
            <a:picLocks noChangeAspect="1"/>
          </p:cNvPicPr>
          <p:nvPr/>
        </p:nvPicPr>
        <p:blipFill>
          <a:blip r:embed="rId2"/>
          <a:stretch>
            <a:fillRect/>
          </a:stretch>
        </p:blipFill>
        <p:spPr>
          <a:xfrm>
            <a:off x="2187788" y="2309092"/>
            <a:ext cx="6150023" cy="2455332"/>
          </a:xfrm>
          <a:prstGeom prst="rect">
            <a:avLst/>
          </a:prstGeom>
        </p:spPr>
      </p:pic>
    </p:spTree>
    <p:extLst>
      <p:ext uri="{BB962C8B-B14F-4D97-AF65-F5344CB8AC3E}">
        <p14:creationId xmlns:p14="http://schemas.microsoft.com/office/powerpoint/2010/main" val="657050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165BA-F0CD-49FC-55C9-E42E8D639958}"/>
              </a:ext>
            </a:extLst>
          </p:cNvPr>
          <p:cNvSpPr>
            <a:spLocks noGrp="1"/>
          </p:cNvSpPr>
          <p:nvPr>
            <p:ph type="title"/>
          </p:nvPr>
        </p:nvSpPr>
        <p:spPr/>
        <p:txBody>
          <a:bodyPr/>
          <a:lstStyle/>
          <a:p>
            <a:r>
              <a:rPr lang="en-IN" dirty="0" err="1"/>
              <a:t>UniVariate</a:t>
            </a:r>
            <a:r>
              <a:rPr lang="en-IN" dirty="0"/>
              <a:t> ANalysis</a:t>
            </a:r>
          </a:p>
        </p:txBody>
      </p:sp>
      <p:sp>
        <p:nvSpPr>
          <p:cNvPr id="3" name="Footer Placeholder 2">
            <a:extLst>
              <a:ext uri="{FF2B5EF4-FFF2-40B4-BE49-F238E27FC236}">
                <a16:creationId xmlns:a16="http://schemas.microsoft.com/office/drawing/2014/main" id="{CE55C1F1-C002-018D-37CB-FD24ECAC2763}"/>
              </a:ext>
            </a:extLst>
          </p:cNvPr>
          <p:cNvSpPr>
            <a:spLocks noGrp="1"/>
          </p:cNvSpPr>
          <p:nvPr>
            <p:ph type="ftr" sz="quarter" idx="11"/>
          </p:nvPr>
        </p:nvSpPr>
        <p:spPr/>
        <p:txBody>
          <a:bodyPr/>
          <a:lstStyle/>
          <a:p>
            <a:r>
              <a:rPr lang="en-US" dirty="0"/>
              <a:t>EDA Case Study</a:t>
            </a:r>
          </a:p>
        </p:txBody>
      </p:sp>
      <p:sp>
        <p:nvSpPr>
          <p:cNvPr id="4" name="Slide Number Placeholder 3">
            <a:extLst>
              <a:ext uri="{FF2B5EF4-FFF2-40B4-BE49-F238E27FC236}">
                <a16:creationId xmlns:a16="http://schemas.microsoft.com/office/drawing/2014/main" id="{2D3399D0-0D69-EFE2-19B2-07788F11F9CA}"/>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7" name="Content Placeholder 6">
            <a:extLst>
              <a:ext uri="{FF2B5EF4-FFF2-40B4-BE49-F238E27FC236}">
                <a16:creationId xmlns:a16="http://schemas.microsoft.com/office/drawing/2014/main" id="{F11753BA-E1C3-9FDC-D91D-127385EADD3E}"/>
              </a:ext>
            </a:extLst>
          </p:cNvPr>
          <p:cNvPicPr>
            <a:picLocks noGrp="1" noChangeAspect="1"/>
          </p:cNvPicPr>
          <p:nvPr>
            <p:ph sz="half" idx="1"/>
          </p:nvPr>
        </p:nvPicPr>
        <p:blipFill>
          <a:blip r:embed="rId2"/>
          <a:stretch>
            <a:fillRect/>
          </a:stretch>
        </p:blipFill>
        <p:spPr>
          <a:xfrm>
            <a:off x="826979" y="1772751"/>
            <a:ext cx="3476955" cy="2231217"/>
          </a:xfrm>
        </p:spPr>
      </p:pic>
      <p:pic>
        <p:nvPicPr>
          <p:cNvPr id="9" name="Picture 8">
            <a:extLst>
              <a:ext uri="{FF2B5EF4-FFF2-40B4-BE49-F238E27FC236}">
                <a16:creationId xmlns:a16="http://schemas.microsoft.com/office/drawing/2014/main" id="{CD157B88-7EAF-72F9-5B44-F25499CB24FE}"/>
              </a:ext>
            </a:extLst>
          </p:cNvPr>
          <p:cNvPicPr>
            <a:picLocks noChangeAspect="1"/>
          </p:cNvPicPr>
          <p:nvPr/>
        </p:nvPicPr>
        <p:blipFill>
          <a:blip r:embed="rId3"/>
          <a:stretch>
            <a:fillRect/>
          </a:stretch>
        </p:blipFill>
        <p:spPr>
          <a:xfrm>
            <a:off x="5216871" y="1667264"/>
            <a:ext cx="4270156" cy="2336704"/>
          </a:xfrm>
          <a:prstGeom prst="rect">
            <a:avLst/>
          </a:prstGeom>
        </p:spPr>
      </p:pic>
      <p:pic>
        <p:nvPicPr>
          <p:cNvPr id="11" name="Picture 10">
            <a:extLst>
              <a:ext uri="{FF2B5EF4-FFF2-40B4-BE49-F238E27FC236}">
                <a16:creationId xmlns:a16="http://schemas.microsoft.com/office/drawing/2014/main" id="{7867DC03-2426-9C9A-9D71-4407D334BCD9}"/>
              </a:ext>
            </a:extLst>
          </p:cNvPr>
          <p:cNvPicPr>
            <a:picLocks noChangeAspect="1"/>
          </p:cNvPicPr>
          <p:nvPr/>
        </p:nvPicPr>
        <p:blipFill>
          <a:blip r:embed="rId4"/>
          <a:stretch>
            <a:fillRect/>
          </a:stretch>
        </p:blipFill>
        <p:spPr>
          <a:xfrm>
            <a:off x="5088434" y="4169730"/>
            <a:ext cx="4527030" cy="2595651"/>
          </a:xfrm>
          <a:prstGeom prst="rect">
            <a:avLst/>
          </a:prstGeom>
        </p:spPr>
      </p:pic>
      <p:pic>
        <p:nvPicPr>
          <p:cNvPr id="13" name="Picture 12">
            <a:extLst>
              <a:ext uri="{FF2B5EF4-FFF2-40B4-BE49-F238E27FC236}">
                <a16:creationId xmlns:a16="http://schemas.microsoft.com/office/drawing/2014/main" id="{62A3FC51-80AD-9701-D30A-B4F7DDDBC470}"/>
              </a:ext>
            </a:extLst>
          </p:cNvPr>
          <p:cNvPicPr>
            <a:picLocks noChangeAspect="1"/>
          </p:cNvPicPr>
          <p:nvPr/>
        </p:nvPicPr>
        <p:blipFill>
          <a:blip r:embed="rId5"/>
          <a:stretch>
            <a:fillRect/>
          </a:stretch>
        </p:blipFill>
        <p:spPr>
          <a:xfrm>
            <a:off x="760937" y="4330311"/>
            <a:ext cx="3626127" cy="2315665"/>
          </a:xfrm>
          <a:prstGeom prst="rect">
            <a:avLst/>
          </a:prstGeom>
        </p:spPr>
      </p:pic>
    </p:spTree>
    <p:extLst>
      <p:ext uri="{BB962C8B-B14F-4D97-AF65-F5344CB8AC3E}">
        <p14:creationId xmlns:p14="http://schemas.microsoft.com/office/powerpoint/2010/main" val="1719859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C870F-5404-42A9-8DB0-AC6334161FF8}"/>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1C0F1ED3-9E00-A5E5-AF7C-CA74685268A9}"/>
              </a:ext>
            </a:extLst>
          </p:cNvPr>
          <p:cNvSpPr>
            <a:spLocks noGrp="1"/>
          </p:cNvSpPr>
          <p:nvPr>
            <p:ph type="dt" sz="half" idx="10"/>
          </p:nvPr>
        </p:nvSpPr>
        <p:spPr/>
        <p:txBody>
          <a:bodyPr/>
          <a:lstStyle/>
          <a:p>
            <a:fld id="{5D607012-EAD1-41EB-87B7-D977959F66D7}" type="datetime1">
              <a:rPr lang="en-US" smtClean="0"/>
              <a:t>10/9/2023</a:t>
            </a:fld>
            <a:endParaRPr lang="en-US" dirty="0"/>
          </a:p>
        </p:txBody>
      </p:sp>
      <p:sp>
        <p:nvSpPr>
          <p:cNvPr id="4" name="Footer Placeholder 3">
            <a:extLst>
              <a:ext uri="{FF2B5EF4-FFF2-40B4-BE49-F238E27FC236}">
                <a16:creationId xmlns:a16="http://schemas.microsoft.com/office/drawing/2014/main" id="{E2E1239E-0DB7-197E-6031-3C6A5AD8C41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DD9E88-C345-58B3-7D65-A111DACC2AB6}"/>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6" name="Picture 5">
            <a:extLst>
              <a:ext uri="{FF2B5EF4-FFF2-40B4-BE49-F238E27FC236}">
                <a16:creationId xmlns:a16="http://schemas.microsoft.com/office/drawing/2014/main" id="{A45BE625-74BC-F749-E4C0-FCD0412759C2}"/>
              </a:ext>
            </a:extLst>
          </p:cNvPr>
          <p:cNvPicPr>
            <a:picLocks noChangeAspect="1"/>
          </p:cNvPicPr>
          <p:nvPr/>
        </p:nvPicPr>
        <p:blipFill>
          <a:blip r:embed="rId2"/>
          <a:stretch>
            <a:fillRect/>
          </a:stretch>
        </p:blipFill>
        <p:spPr>
          <a:xfrm>
            <a:off x="1098061" y="2042712"/>
            <a:ext cx="3388502" cy="2143399"/>
          </a:xfrm>
          <a:prstGeom prst="rect">
            <a:avLst/>
          </a:prstGeom>
        </p:spPr>
      </p:pic>
      <p:pic>
        <p:nvPicPr>
          <p:cNvPr id="7" name="Picture 6">
            <a:extLst>
              <a:ext uri="{FF2B5EF4-FFF2-40B4-BE49-F238E27FC236}">
                <a16:creationId xmlns:a16="http://schemas.microsoft.com/office/drawing/2014/main" id="{9BED035D-EFC7-98BC-0642-13F4B4D52853}"/>
              </a:ext>
            </a:extLst>
          </p:cNvPr>
          <p:cNvPicPr>
            <a:picLocks noChangeAspect="1"/>
          </p:cNvPicPr>
          <p:nvPr/>
        </p:nvPicPr>
        <p:blipFill>
          <a:blip r:embed="rId3"/>
          <a:stretch>
            <a:fillRect/>
          </a:stretch>
        </p:blipFill>
        <p:spPr>
          <a:xfrm>
            <a:off x="5062058" y="2054022"/>
            <a:ext cx="3388503" cy="2171605"/>
          </a:xfrm>
          <a:prstGeom prst="rect">
            <a:avLst/>
          </a:prstGeom>
        </p:spPr>
      </p:pic>
      <p:pic>
        <p:nvPicPr>
          <p:cNvPr id="9" name="Picture 8">
            <a:extLst>
              <a:ext uri="{FF2B5EF4-FFF2-40B4-BE49-F238E27FC236}">
                <a16:creationId xmlns:a16="http://schemas.microsoft.com/office/drawing/2014/main" id="{3D1C9F06-31E6-80D0-8F02-C5549890A6FC}"/>
              </a:ext>
            </a:extLst>
          </p:cNvPr>
          <p:cNvPicPr>
            <a:picLocks noChangeAspect="1"/>
          </p:cNvPicPr>
          <p:nvPr/>
        </p:nvPicPr>
        <p:blipFill>
          <a:blip r:embed="rId4"/>
          <a:stretch>
            <a:fillRect/>
          </a:stretch>
        </p:blipFill>
        <p:spPr>
          <a:xfrm>
            <a:off x="1098061" y="4330467"/>
            <a:ext cx="3391739" cy="2355374"/>
          </a:xfrm>
          <a:prstGeom prst="rect">
            <a:avLst/>
          </a:prstGeom>
        </p:spPr>
      </p:pic>
      <p:pic>
        <p:nvPicPr>
          <p:cNvPr id="11" name="Picture 10">
            <a:extLst>
              <a:ext uri="{FF2B5EF4-FFF2-40B4-BE49-F238E27FC236}">
                <a16:creationId xmlns:a16="http://schemas.microsoft.com/office/drawing/2014/main" id="{16BBC7B4-8B5E-22E0-9022-CDF0F430EBF4}"/>
              </a:ext>
            </a:extLst>
          </p:cNvPr>
          <p:cNvPicPr>
            <a:picLocks noChangeAspect="1"/>
          </p:cNvPicPr>
          <p:nvPr/>
        </p:nvPicPr>
        <p:blipFill>
          <a:blip r:embed="rId5"/>
          <a:stretch>
            <a:fillRect/>
          </a:stretch>
        </p:blipFill>
        <p:spPr>
          <a:xfrm>
            <a:off x="4789670" y="4330467"/>
            <a:ext cx="3957278" cy="2262743"/>
          </a:xfrm>
          <a:prstGeom prst="rect">
            <a:avLst/>
          </a:prstGeom>
        </p:spPr>
      </p:pic>
      <p:pic>
        <p:nvPicPr>
          <p:cNvPr id="13" name="Picture 12">
            <a:extLst>
              <a:ext uri="{FF2B5EF4-FFF2-40B4-BE49-F238E27FC236}">
                <a16:creationId xmlns:a16="http://schemas.microsoft.com/office/drawing/2014/main" id="{24152A1E-3D99-9E31-06EF-2D33B454BD01}"/>
              </a:ext>
            </a:extLst>
          </p:cNvPr>
          <p:cNvPicPr>
            <a:picLocks noChangeAspect="1"/>
          </p:cNvPicPr>
          <p:nvPr/>
        </p:nvPicPr>
        <p:blipFill>
          <a:blip r:embed="rId6"/>
          <a:stretch>
            <a:fillRect/>
          </a:stretch>
        </p:blipFill>
        <p:spPr>
          <a:xfrm>
            <a:off x="8746948" y="2686614"/>
            <a:ext cx="3298599" cy="1947032"/>
          </a:xfrm>
          <a:prstGeom prst="rect">
            <a:avLst/>
          </a:prstGeom>
        </p:spPr>
      </p:pic>
    </p:spTree>
    <p:extLst>
      <p:ext uri="{BB962C8B-B14F-4D97-AF65-F5344CB8AC3E}">
        <p14:creationId xmlns:p14="http://schemas.microsoft.com/office/powerpoint/2010/main" val="3828948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A8B64-48F7-A4AB-1B54-E99AED8CEBA8}"/>
              </a:ext>
            </a:extLst>
          </p:cNvPr>
          <p:cNvSpPr>
            <a:spLocks noGrp="1"/>
          </p:cNvSpPr>
          <p:nvPr>
            <p:ph type="title"/>
          </p:nvPr>
        </p:nvSpPr>
        <p:spPr/>
        <p:txBody>
          <a:bodyPr/>
          <a:lstStyle/>
          <a:p>
            <a:r>
              <a:rPr lang="en-IN" dirty="0"/>
              <a:t>         Observations</a:t>
            </a:r>
            <a:br>
              <a:rPr lang="en-IN" dirty="0"/>
            </a:br>
            <a:endParaRPr lang="en-IN" dirty="0"/>
          </a:p>
        </p:txBody>
      </p:sp>
      <p:sp>
        <p:nvSpPr>
          <p:cNvPr id="3" name="Date Placeholder 2">
            <a:extLst>
              <a:ext uri="{FF2B5EF4-FFF2-40B4-BE49-F238E27FC236}">
                <a16:creationId xmlns:a16="http://schemas.microsoft.com/office/drawing/2014/main" id="{9459E212-5D79-3643-549D-88F209FD9894}"/>
              </a:ext>
            </a:extLst>
          </p:cNvPr>
          <p:cNvSpPr>
            <a:spLocks noGrp="1"/>
          </p:cNvSpPr>
          <p:nvPr>
            <p:ph type="dt" sz="half" idx="10"/>
          </p:nvPr>
        </p:nvSpPr>
        <p:spPr/>
        <p:txBody>
          <a:bodyPr/>
          <a:lstStyle/>
          <a:p>
            <a:fld id="{FE3AD6BD-39A3-4A05-8C7A-2BA17620553B}" type="datetime1">
              <a:rPr lang="en-US" smtClean="0"/>
              <a:t>10/9/2023</a:t>
            </a:fld>
            <a:endParaRPr lang="en-US" dirty="0"/>
          </a:p>
        </p:txBody>
      </p:sp>
      <p:sp>
        <p:nvSpPr>
          <p:cNvPr id="4" name="Footer Placeholder 3">
            <a:extLst>
              <a:ext uri="{FF2B5EF4-FFF2-40B4-BE49-F238E27FC236}">
                <a16:creationId xmlns:a16="http://schemas.microsoft.com/office/drawing/2014/main" id="{07821FC1-D56A-B456-F845-4E28C1DEFFD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32556D7-9271-9A27-EF1C-328FC345DF32}"/>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7" name="TextBox 6">
            <a:extLst>
              <a:ext uri="{FF2B5EF4-FFF2-40B4-BE49-F238E27FC236}">
                <a16:creationId xmlns:a16="http://schemas.microsoft.com/office/drawing/2014/main" id="{8960E5AF-4066-9048-811C-F84F6B5C3E0E}"/>
              </a:ext>
            </a:extLst>
          </p:cNvPr>
          <p:cNvSpPr txBox="1"/>
          <p:nvPr/>
        </p:nvSpPr>
        <p:spPr>
          <a:xfrm>
            <a:off x="2141166" y="1658441"/>
            <a:ext cx="6097712" cy="5078313"/>
          </a:xfrm>
          <a:prstGeom prst="rect">
            <a:avLst/>
          </a:prstGeom>
          <a:noFill/>
        </p:spPr>
        <p:txBody>
          <a:bodyPr wrap="square">
            <a:spAutoFit/>
          </a:bodyPr>
          <a:lstStyle/>
          <a:p>
            <a:r>
              <a:rPr lang="en-US" b="0" dirty="0">
                <a:solidFill>
                  <a:srgbClr val="6796E6"/>
                </a:solidFill>
                <a:effectLst/>
                <a:latin typeface="+mj-lt"/>
              </a:rPr>
              <a:t>1.</a:t>
            </a:r>
            <a:r>
              <a:rPr lang="en-US" b="0" dirty="0">
                <a:solidFill>
                  <a:srgbClr val="CCCCCC"/>
                </a:solidFill>
                <a:effectLst/>
                <a:latin typeface="+mj-lt"/>
              </a:rPr>
              <a:t> Borrowers are taking more loans in 36months term duration</a:t>
            </a:r>
          </a:p>
          <a:p>
            <a:r>
              <a:rPr lang="en-US" b="0" dirty="0">
                <a:solidFill>
                  <a:srgbClr val="6796E6"/>
                </a:solidFill>
                <a:effectLst/>
                <a:latin typeface="+mj-lt"/>
              </a:rPr>
              <a:t>2.</a:t>
            </a:r>
            <a:r>
              <a:rPr lang="en-US" b="0" dirty="0">
                <a:solidFill>
                  <a:srgbClr val="CCCCCC"/>
                </a:solidFill>
                <a:effectLst/>
                <a:latin typeface="+mj-lt"/>
              </a:rPr>
              <a:t> Most of the borrowers are in A, B and C grade category and very few people in EFG grades.</a:t>
            </a:r>
          </a:p>
          <a:p>
            <a:r>
              <a:rPr lang="en-US" b="0" dirty="0">
                <a:solidFill>
                  <a:srgbClr val="6796E6"/>
                </a:solidFill>
                <a:effectLst/>
                <a:latin typeface="+mj-lt"/>
              </a:rPr>
              <a:t>3.</a:t>
            </a:r>
            <a:r>
              <a:rPr lang="en-US" b="0" dirty="0">
                <a:solidFill>
                  <a:srgbClr val="CCCCCC"/>
                </a:solidFill>
                <a:effectLst/>
                <a:latin typeface="+mj-lt"/>
              </a:rPr>
              <a:t> Subgrade shows the similar distribution trend as grades, grade segments borrowers based on behaviors, hence we can exclude sub grade column</a:t>
            </a:r>
          </a:p>
          <a:p>
            <a:r>
              <a:rPr lang="en-US" b="0" dirty="0">
                <a:solidFill>
                  <a:srgbClr val="6796E6"/>
                </a:solidFill>
                <a:effectLst/>
                <a:latin typeface="+mj-lt"/>
              </a:rPr>
              <a:t>4.</a:t>
            </a:r>
            <a:r>
              <a:rPr lang="en-US" b="0" dirty="0">
                <a:solidFill>
                  <a:srgbClr val="CCCCCC"/>
                </a:solidFill>
                <a:effectLst/>
                <a:latin typeface="+mj-lt"/>
              </a:rPr>
              <a:t> Maximum number of loans are taken by people who have been employed for more than 10 years</a:t>
            </a:r>
          </a:p>
          <a:p>
            <a:r>
              <a:rPr lang="en-US" b="0" dirty="0">
                <a:solidFill>
                  <a:srgbClr val="6796E6"/>
                </a:solidFill>
                <a:effectLst/>
                <a:latin typeface="+mj-lt"/>
              </a:rPr>
              <a:t>5.</a:t>
            </a:r>
            <a:r>
              <a:rPr lang="en-US" b="0" dirty="0">
                <a:solidFill>
                  <a:srgbClr val="CCCCCC"/>
                </a:solidFill>
                <a:effectLst/>
                <a:latin typeface="+mj-lt"/>
              </a:rPr>
              <a:t> People who have either rented out property or have mortgaged their home have high chances of taking a loan</a:t>
            </a:r>
          </a:p>
          <a:p>
            <a:r>
              <a:rPr lang="en-US" b="0" dirty="0">
                <a:solidFill>
                  <a:srgbClr val="6796E6"/>
                </a:solidFill>
                <a:effectLst/>
                <a:latin typeface="+mj-lt"/>
              </a:rPr>
              <a:t>6.</a:t>
            </a:r>
            <a:r>
              <a:rPr lang="en-US" b="0" dirty="0">
                <a:solidFill>
                  <a:srgbClr val="CCCCCC"/>
                </a:solidFill>
                <a:effectLst/>
                <a:latin typeface="+mj-lt"/>
              </a:rPr>
              <a:t> Most of the people are taking loan for debt consolidation</a:t>
            </a:r>
          </a:p>
          <a:p>
            <a:r>
              <a:rPr lang="en-US" b="0" dirty="0">
                <a:solidFill>
                  <a:srgbClr val="6796E6"/>
                </a:solidFill>
                <a:effectLst/>
                <a:latin typeface="+mj-lt"/>
              </a:rPr>
              <a:t>7.</a:t>
            </a:r>
            <a:r>
              <a:rPr lang="en-US" b="0" dirty="0">
                <a:solidFill>
                  <a:srgbClr val="CCCCCC"/>
                </a:solidFill>
                <a:effectLst/>
                <a:latin typeface="+mj-lt"/>
              </a:rPr>
              <a:t> Most of the loans were issues in 2011,and number of loan applications are increasing every year</a:t>
            </a:r>
          </a:p>
          <a:p>
            <a:r>
              <a:rPr lang="en-US" b="0" dirty="0">
                <a:solidFill>
                  <a:srgbClr val="6796E6"/>
                </a:solidFill>
                <a:effectLst/>
                <a:latin typeface="+mj-lt"/>
              </a:rPr>
              <a:t>8.</a:t>
            </a:r>
            <a:r>
              <a:rPr lang="en-US" b="0" dirty="0">
                <a:solidFill>
                  <a:srgbClr val="CCCCCC"/>
                </a:solidFill>
                <a:effectLst/>
                <a:latin typeface="+mj-lt"/>
              </a:rPr>
              <a:t> Most of the people generally take loans towards the end of the year</a:t>
            </a:r>
          </a:p>
        </p:txBody>
      </p:sp>
    </p:spTree>
    <p:extLst>
      <p:ext uri="{BB962C8B-B14F-4D97-AF65-F5344CB8AC3E}">
        <p14:creationId xmlns:p14="http://schemas.microsoft.com/office/powerpoint/2010/main" val="91231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F2587-9E9E-28A1-05E6-F6ACE6BC91A1}"/>
              </a:ext>
            </a:extLst>
          </p:cNvPr>
          <p:cNvSpPr>
            <a:spLocks noGrp="1"/>
          </p:cNvSpPr>
          <p:nvPr>
            <p:ph type="title"/>
          </p:nvPr>
        </p:nvSpPr>
        <p:spPr/>
        <p:txBody>
          <a:bodyPr/>
          <a:lstStyle/>
          <a:p>
            <a:r>
              <a:rPr lang="en-IN" b="1" dirty="0">
                <a:solidFill>
                  <a:srgbClr val="569CD6"/>
                </a:solidFill>
                <a:effectLst/>
                <a:latin typeface="Consolas" panose="020B0609020204030204" pitchFamily="49" charset="0"/>
              </a:rPr>
              <a:t>     Bivariate Analysis</a:t>
            </a:r>
            <a:br>
              <a:rPr lang="en-IN" b="0" dirty="0">
                <a:solidFill>
                  <a:srgbClr val="CCCCCC"/>
                </a:solidFill>
                <a:effectLst/>
                <a:latin typeface="Consolas" panose="020B0609020204030204" pitchFamily="49" charset="0"/>
              </a:rPr>
            </a:br>
            <a:endParaRPr lang="en-IN" dirty="0"/>
          </a:p>
        </p:txBody>
      </p:sp>
      <p:sp>
        <p:nvSpPr>
          <p:cNvPr id="3" name="Date Placeholder 2">
            <a:extLst>
              <a:ext uri="{FF2B5EF4-FFF2-40B4-BE49-F238E27FC236}">
                <a16:creationId xmlns:a16="http://schemas.microsoft.com/office/drawing/2014/main" id="{DB96B270-DB74-E0BD-D3F2-87617C3B7081}"/>
              </a:ext>
            </a:extLst>
          </p:cNvPr>
          <p:cNvSpPr>
            <a:spLocks noGrp="1"/>
          </p:cNvSpPr>
          <p:nvPr>
            <p:ph type="dt" sz="half" idx="10"/>
          </p:nvPr>
        </p:nvSpPr>
        <p:spPr/>
        <p:txBody>
          <a:bodyPr/>
          <a:lstStyle/>
          <a:p>
            <a:fld id="{E826307F-D9A6-415F-B660-FDFB26FAFF5D}" type="datetime1">
              <a:rPr lang="en-US" smtClean="0"/>
              <a:t>10/9/2023</a:t>
            </a:fld>
            <a:endParaRPr lang="en-US" dirty="0"/>
          </a:p>
        </p:txBody>
      </p:sp>
      <p:sp>
        <p:nvSpPr>
          <p:cNvPr id="4" name="Footer Placeholder 3">
            <a:extLst>
              <a:ext uri="{FF2B5EF4-FFF2-40B4-BE49-F238E27FC236}">
                <a16:creationId xmlns:a16="http://schemas.microsoft.com/office/drawing/2014/main" id="{4B79C3C4-4199-CFE3-4DBC-75B9EF369A4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E0F82E7-EC20-5FC8-4AFD-898E911501A6}"/>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7" name="Picture 6">
            <a:extLst>
              <a:ext uri="{FF2B5EF4-FFF2-40B4-BE49-F238E27FC236}">
                <a16:creationId xmlns:a16="http://schemas.microsoft.com/office/drawing/2014/main" id="{70EF0219-74C4-D0CC-5A18-9653ECABA7BF}"/>
              </a:ext>
            </a:extLst>
          </p:cNvPr>
          <p:cNvPicPr>
            <a:picLocks noChangeAspect="1"/>
          </p:cNvPicPr>
          <p:nvPr/>
        </p:nvPicPr>
        <p:blipFill>
          <a:blip r:embed="rId2"/>
          <a:stretch>
            <a:fillRect/>
          </a:stretch>
        </p:blipFill>
        <p:spPr>
          <a:xfrm>
            <a:off x="819956" y="2007530"/>
            <a:ext cx="3449489" cy="2338439"/>
          </a:xfrm>
          <a:prstGeom prst="rect">
            <a:avLst/>
          </a:prstGeom>
        </p:spPr>
      </p:pic>
      <p:pic>
        <p:nvPicPr>
          <p:cNvPr id="9" name="Picture 8">
            <a:extLst>
              <a:ext uri="{FF2B5EF4-FFF2-40B4-BE49-F238E27FC236}">
                <a16:creationId xmlns:a16="http://schemas.microsoft.com/office/drawing/2014/main" id="{32B1E3B3-177A-3977-C712-6AF5240FEACA}"/>
              </a:ext>
            </a:extLst>
          </p:cNvPr>
          <p:cNvPicPr>
            <a:picLocks noChangeAspect="1"/>
          </p:cNvPicPr>
          <p:nvPr/>
        </p:nvPicPr>
        <p:blipFill>
          <a:blip r:embed="rId3"/>
          <a:stretch>
            <a:fillRect/>
          </a:stretch>
        </p:blipFill>
        <p:spPr>
          <a:xfrm>
            <a:off x="5673172" y="1943100"/>
            <a:ext cx="3695891" cy="2543306"/>
          </a:xfrm>
          <a:prstGeom prst="rect">
            <a:avLst/>
          </a:prstGeom>
        </p:spPr>
      </p:pic>
      <p:sp>
        <p:nvSpPr>
          <p:cNvPr id="11" name="TextBox 10">
            <a:extLst>
              <a:ext uri="{FF2B5EF4-FFF2-40B4-BE49-F238E27FC236}">
                <a16:creationId xmlns:a16="http://schemas.microsoft.com/office/drawing/2014/main" id="{FC490C94-D91D-78EB-723B-6811D4A8001F}"/>
              </a:ext>
            </a:extLst>
          </p:cNvPr>
          <p:cNvSpPr txBox="1"/>
          <p:nvPr/>
        </p:nvSpPr>
        <p:spPr>
          <a:xfrm>
            <a:off x="819956" y="4984429"/>
            <a:ext cx="9230878" cy="1477328"/>
          </a:xfrm>
          <a:prstGeom prst="rect">
            <a:avLst/>
          </a:prstGeom>
          <a:noFill/>
        </p:spPr>
        <p:txBody>
          <a:bodyPr wrap="square">
            <a:spAutoFit/>
          </a:bodyPr>
          <a:lstStyle/>
          <a:p>
            <a:r>
              <a:rPr lang="en-US" b="0" dirty="0">
                <a:solidFill>
                  <a:srgbClr val="CCCCCC"/>
                </a:solidFill>
                <a:effectLst/>
                <a:latin typeface="Consolas" panose="020B0609020204030204" pitchFamily="49" charset="0"/>
              </a:rPr>
              <a:t>Observations:</a:t>
            </a:r>
          </a:p>
          <a:p>
            <a:r>
              <a:rPr lang="en-US" dirty="0">
                <a:solidFill>
                  <a:srgbClr val="CCCCCC"/>
                </a:solidFill>
                <a:latin typeface="Consolas" panose="020B0609020204030204" pitchFamily="49" charset="0"/>
              </a:rPr>
              <a:t>1.</a:t>
            </a:r>
            <a:r>
              <a:rPr lang="en-US" b="0" dirty="0">
                <a:solidFill>
                  <a:srgbClr val="CCCCCC"/>
                </a:solidFill>
                <a:effectLst/>
                <a:latin typeface="Consolas" panose="020B0609020204030204" pitchFamily="49" charset="0"/>
              </a:rPr>
              <a:t>Charged Off loans have higher amounts than Fully Paid ones.</a:t>
            </a:r>
          </a:p>
          <a:p>
            <a:r>
              <a:rPr lang="en-US" dirty="0">
                <a:solidFill>
                  <a:srgbClr val="CCCCCC"/>
                </a:solidFill>
                <a:latin typeface="Consolas" panose="020B0609020204030204" pitchFamily="49" charset="0"/>
              </a:rPr>
              <a:t>2.</a:t>
            </a:r>
            <a:r>
              <a:rPr lang="en-US" b="0" dirty="0">
                <a:solidFill>
                  <a:srgbClr val="CCCCCC"/>
                </a:solidFill>
                <a:effectLst/>
                <a:latin typeface="Consolas" panose="020B0609020204030204" pitchFamily="49" charset="0"/>
              </a:rPr>
              <a:t> This Chart clearly </a:t>
            </a:r>
            <a:r>
              <a:rPr lang="en-US" b="0" dirty="0" err="1">
                <a:solidFill>
                  <a:srgbClr val="CCCCCC"/>
                </a:solidFill>
                <a:effectLst/>
                <a:latin typeface="Consolas" panose="020B0609020204030204" pitchFamily="49" charset="0"/>
              </a:rPr>
              <a:t>potrays</a:t>
            </a:r>
            <a:r>
              <a:rPr lang="en-US" b="0" dirty="0">
                <a:solidFill>
                  <a:srgbClr val="CCCCCC"/>
                </a:solidFill>
                <a:effectLst/>
                <a:latin typeface="Consolas" panose="020B0609020204030204" pitchFamily="49" charset="0"/>
              </a:rPr>
              <a:t>, higher the interest rate more are the chance of Defaulting the loan.</a:t>
            </a:r>
          </a:p>
          <a:p>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656842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CC8C8-6A78-1149-8399-949111F5D1BD}"/>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2976C6D5-9ECD-4108-6A40-8E17A92BA8DE}"/>
              </a:ext>
            </a:extLst>
          </p:cNvPr>
          <p:cNvSpPr>
            <a:spLocks noGrp="1"/>
          </p:cNvSpPr>
          <p:nvPr>
            <p:ph type="dt" sz="half" idx="10"/>
          </p:nvPr>
        </p:nvSpPr>
        <p:spPr/>
        <p:txBody>
          <a:bodyPr/>
          <a:lstStyle/>
          <a:p>
            <a:fld id="{CE56909C-BFA9-4546-9C68-F3F7FE78028B}" type="datetime1">
              <a:rPr lang="en-US" smtClean="0"/>
              <a:t>10/9/2023</a:t>
            </a:fld>
            <a:endParaRPr lang="en-US" dirty="0"/>
          </a:p>
        </p:txBody>
      </p:sp>
      <p:sp>
        <p:nvSpPr>
          <p:cNvPr id="4" name="Footer Placeholder 3">
            <a:extLst>
              <a:ext uri="{FF2B5EF4-FFF2-40B4-BE49-F238E27FC236}">
                <a16:creationId xmlns:a16="http://schemas.microsoft.com/office/drawing/2014/main" id="{4A492DC1-5493-1501-C7E9-2C6765267AF5}"/>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936FFE2-56A0-184A-0416-BC3C37B9B06A}"/>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7" name="Picture 6">
            <a:extLst>
              <a:ext uri="{FF2B5EF4-FFF2-40B4-BE49-F238E27FC236}">
                <a16:creationId xmlns:a16="http://schemas.microsoft.com/office/drawing/2014/main" id="{0A83E5BE-7DDA-DFC6-E59F-D867A27C64F9}"/>
              </a:ext>
            </a:extLst>
          </p:cNvPr>
          <p:cNvPicPr>
            <a:picLocks noChangeAspect="1"/>
          </p:cNvPicPr>
          <p:nvPr/>
        </p:nvPicPr>
        <p:blipFill>
          <a:blip r:embed="rId2"/>
          <a:stretch>
            <a:fillRect/>
          </a:stretch>
        </p:blipFill>
        <p:spPr>
          <a:xfrm>
            <a:off x="646111" y="2137795"/>
            <a:ext cx="3803846" cy="2479803"/>
          </a:xfrm>
          <a:prstGeom prst="rect">
            <a:avLst/>
          </a:prstGeom>
        </p:spPr>
      </p:pic>
      <p:pic>
        <p:nvPicPr>
          <p:cNvPr id="9" name="Picture 8">
            <a:extLst>
              <a:ext uri="{FF2B5EF4-FFF2-40B4-BE49-F238E27FC236}">
                <a16:creationId xmlns:a16="http://schemas.microsoft.com/office/drawing/2014/main" id="{2716B8F6-A4C8-1837-665C-90988233BF5E}"/>
              </a:ext>
            </a:extLst>
          </p:cNvPr>
          <p:cNvPicPr>
            <a:picLocks noChangeAspect="1"/>
          </p:cNvPicPr>
          <p:nvPr/>
        </p:nvPicPr>
        <p:blipFill>
          <a:blip r:embed="rId3"/>
          <a:stretch>
            <a:fillRect/>
          </a:stretch>
        </p:blipFill>
        <p:spPr>
          <a:xfrm>
            <a:off x="4999969" y="2106043"/>
            <a:ext cx="3689540" cy="2543306"/>
          </a:xfrm>
          <a:prstGeom prst="rect">
            <a:avLst/>
          </a:prstGeom>
        </p:spPr>
      </p:pic>
      <p:sp>
        <p:nvSpPr>
          <p:cNvPr id="11" name="TextBox 10">
            <a:extLst>
              <a:ext uri="{FF2B5EF4-FFF2-40B4-BE49-F238E27FC236}">
                <a16:creationId xmlns:a16="http://schemas.microsoft.com/office/drawing/2014/main" id="{BFA08390-7DAC-4D9C-2B7D-94940456D8B2}"/>
              </a:ext>
            </a:extLst>
          </p:cNvPr>
          <p:cNvSpPr txBox="1"/>
          <p:nvPr/>
        </p:nvSpPr>
        <p:spPr>
          <a:xfrm>
            <a:off x="552235" y="5004753"/>
            <a:ext cx="9023279" cy="2031325"/>
          </a:xfrm>
          <a:prstGeom prst="rect">
            <a:avLst/>
          </a:prstGeom>
          <a:noFill/>
        </p:spPr>
        <p:txBody>
          <a:bodyPr wrap="square">
            <a:spAutoFit/>
          </a:bodyPr>
          <a:lstStyle/>
          <a:p>
            <a:r>
              <a:rPr lang="en-US" b="0" dirty="0">
                <a:solidFill>
                  <a:srgbClr val="CCCCCC"/>
                </a:solidFill>
                <a:effectLst/>
                <a:latin typeface="Consolas" panose="020B0609020204030204" pitchFamily="49" charset="0"/>
              </a:rPr>
              <a:t>Observation:</a:t>
            </a:r>
          </a:p>
          <a:p>
            <a:r>
              <a:rPr lang="en-US" dirty="0">
                <a:solidFill>
                  <a:srgbClr val="CCCCCC"/>
                </a:solidFill>
                <a:latin typeface="Consolas" panose="020B0609020204030204" pitchFamily="49" charset="0"/>
              </a:rPr>
              <a:t>1.</a:t>
            </a:r>
            <a:r>
              <a:rPr lang="en-US" b="0" dirty="0">
                <a:solidFill>
                  <a:srgbClr val="CCCCCC"/>
                </a:solidFill>
                <a:effectLst/>
                <a:latin typeface="Consolas" panose="020B0609020204030204" pitchFamily="49" charset="0"/>
              </a:rPr>
              <a:t>Annual Income of the people marked Charged off is less than people whose loan is fully paid</a:t>
            </a:r>
          </a:p>
          <a:p>
            <a:r>
              <a:rPr lang="en-US" dirty="0">
                <a:solidFill>
                  <a:srgbClr val="CCCCCC"/>
                </a:solidFill>
                <a:latin typeface="Consolas" panose="020B0609020204030204" pitchFamily="49" charset="0"/>
              </a:rPr>
              <a:t>2.P</a:t>
            </a:r>
            <a:r>
              <a:rPr lang="en-US" b="0" dirty="0">
                <a:solidFill>
                  <a:srgbClr val="CCCCCC"/>
                </a:solidFill>
                <a:effectLst/>
                <a:latin typeface="Consolas" panose="020B0609020204030204" pitchFamily="49" charset="0"/>
              </a:rPr>
              <a:t>eople paying more late fees are more likely to default, as shown by the median, in case of Fully Paid its more towards 25th percentile, however it is towards center for Charged off</a:t>
            </a:r>
          </a:p>
          <a:p>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750621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F6AA-ECC2-8336-B6C0-BA350E0428DB}"/>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4A4E9BD8-A963-4CA7-4C8F-F8EB0C990760}"/>
              </a:ext>
            </a:extLst>
          </p:cNvPr>
          <p:cNvSpPr>
            <a:spLocks noGrp="1"/>
          </p:cNvSpPr>
          <p:nvPr>
            <p:ph type="dt" sz="half" idx="10"/>
          </p:nvPr>
        </p:nvSpPr>
        <p:spPr/>
        <p:txBody>
          <a:bodyPr/>
          <a:lstStyle/>
          <a:p>
            <a:fld id="{4CD975BB-08BA-4E90-88BE-CD2500B1349F}" type="datetime1">
              <a:rPr lang="en-US" smtClean="0"/>
              <a:t>10/9/2023</a:t>
            </a:fld>
            <a:endParaRPr lang="en-US" dirty="0"/>
          </a:p>
        </p:txBody>
      </p:sp>
      <p:sp>
        <p:nvSpPr>
          <p:cNvPr id="4" name="Footer Placeholder 3">
            <a:extLst>
              <a:ext uri="{FF2B5EF4-FFF2-40B4-BE49-F238E27FC236}">
                <a16:creationId xmlns:a16="http://schemas.microsoft.com/office/drawing/2014/main" id="{AABA84BF-AC53-8CF3-A5C1-AB3CA96AC6A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B468BA6-8279-CE45-39FF-8F5B8F6B7DCF}"/>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7" name="Picture 6">
            <a:extLst>
              <a:ext uri="{FF2B5EF4-FFF2-40B4-BE49-F238E27FC236}">
                <a16:creationId xmlns:a16="http://schemas.microsoft.com/office/drawing/2014/main" id="{D9B0E42E-0A47-A283-E494-E09924CED230}"/>
              </a:ext>
            </a:extLst>
          </p:cNvPr>
          <p:cNvPicPr>
            <a:picLocks noChangeAspect="1"/>
          </p:cNvPicPr>
          <p:nvPr/>
        </p:nvPicPr>
        <p:blipFill>
          <a:blip r:embed="rId2"/>
          <a:stretch>
            <a:fillRect/>
          </a:stretch>
        </p:blipFill>
        <p:spPr>
          <a:xfrm>
            <a:off x="646111" y="2166872"/>
            <a:ext cx="3686365" cy="2524255"/>
          </a:xfrm>
          <a:prstGeom prst="rect">
            <a:avLst/>
          </a:prstGeom>
        </p:spPr>
      </p:pic>
      <p:pic>
        <p:nvPicPr>
          <p:cNvPr id="9" name="Picture 8">
            <a:extLst>
              <a:ext uri="{FF2B5EF4-FFF2-40B4-BE49-F238E27FC236}">
                <a16:creationId xmlns:a16="http://schemas.microsoft.com/office/drawing/2014/main" id="{9377A2A1-7E51-A25D-CA31-500D4A9DCA4F}"/>
              </a:ext>
            </a:extLst>
          </p:cNvPr>
          <p:cNvPicPr>
            <a:picLocks noChangeAspect="1"/>
          </p:cNvPicPr>
          <p:nvPr/>
        </p:nvPicPr>
        <p:blipFill>
          <a:blip r:embed="rId3"/>
          <a:stretch>
            <a:fillRect/>
          </a:stretch>
        </p:blipFill>
        <p:spPr>
          <a:xfrm>
            <a:off x="5207021" y="2166872"/>
            <a:ext cx="3957113" cy="2602486"/>
          </a:xfrm>
          <a:prstGeom prst="rect">
            <a:avLst/>
          </a:prstGeom>
        </p:spPr>
      </p:pic>
      <p:sp>
        <p:nvSpPr>
          <p:cNvPr id="11" name="TextBox 10">
            <a:extLst>
              <a:ext uri="{FF2B5EF4-FFF2-40B4-BE49-F238E27FC236}">
                <a16:creationId xmlns:a16="http://schemas.microsoft.com/office/drawing/2014/main" id="{94BEA06D-762C-A742-373E-D1D03C4BD27C}"/>
              </a:ext>
            </a:extLst>
          </p:cNvPr>
          <p:cNvSpPr txBox="1"/>
          <p:nvPr/>
        </p:nvSpPr>
        <p:spPr>
          <a:xfrm>
            <a:off x="541961" y="4850637"/>
            <a:ext cx="9310956" cy="2308324"/>
          </a:xfrm>
          <a:prstGeom prst="rect">
            <a:avLst/>
          </a:prstGeom>
          <a:noFill/>
        </p:spPr>
        <p:txBody>
          <a:bodyPr wrap="square">
            <a:spAutoFit/>
          </a:bodyPr>
          <a:lstStyle/>
          <a:p>
            <a:r>
              <a:rPr lang="en-US" b="0" dirty="0">
                <a:solidFill>
                  <a:srgbClr val="CCCCCC"/>
                </a:solidFill>
                <a:effectLst/>
                <a:latin typeface="Consolas" panose="020B0609020204030204" pitchFamily="49" charset="0"/>
              </a:rPr>
              <a:t>Observation: </a:t>
            </a:r>
          </a:p>
          <a:p>
            <a:r>
              <a:rPr lang="en-US" dirty="0">
                <a:solidFill>
                  <a:srgbClr val="CCCCCC"/>
                </a:solidFill>
                <a:latin typeface="Consolas" panose="020B0609020204030204" pitchFamily="49" charset="0"/>
              </a:rPr>
              <a:t>1.</a:t>
            </a:r>
            <a:r>
              <a:rPr lang="en-US" b="0" dirty="0">
                <a:solidFill>
                  <a:srgbClr val="CCCCCC"/>
                </a:solidFill>
                <a:effectLst/>
                <a:latin typeface="Consolas" panose="020B0609020204030204" pitchFamily="49" charset="0"/>
              </a:rPr>
              <a:t>The amount of credit the borrower is using relative to all available revolving credit is higher for people marked Charged Off</a:t>
            </a:r>
          </a:p>
          <a:p>
            <a:r>
              <a:rPr lang="en-US" dirty="0">
                <a:solidFill>
                  <a:srgbClr val="CCCCCC"/>
                </a:solidFill>
                <a:latin typeface="Consolas" panose="020B0609020204030204" pitchFamily="49" charset="0"/>
              </a:rPr>
              <a:t>2.</a:t>
            </a:r>
            <a:r>
              <a:rPr lang="en-US" b="0" dirty="0">
                <a:solidFill>
                  <a:srgbClr val="CCCCCC"/>
                </a:solidFill>
                <a:effectLst/>
                <a:latin typeface="Consolas" panose="020B0609020204030204" pitchFamily="49" charset="0"/>
              </a:rPr>
              <a:t>People who had taken loan of term 60 months has higher percentage of going charged off as compared to people who are taking loan for 36 month term duration, proportion of Charged Off to Total loan applications is more in case of 60 months term</a:t>
            </a:r>
          </a:p>
          <a:p>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461525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EEB9-B9EC-BB43-82BE-2BFBA0930E74}"/>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AE9298F4-AE7F-85B0-2AF7-1CEBF28CBF15}"/>
              </a:ext>
            </a:extLst>
          </p:cNvPr>
          <p:cNvSpPr>
            <a:spLocks noGrp="1"/>
          </p:cNvSpPr>
          <p:nvPr>
            <p:ph type="dt" sz="half" idx="10"/>
          </p:nvPr>
        </p:nvSpPr>
        <p:spPr/>
        <p:txBody>
          <a:bodyPr/>
          <a:lstStyle/>
          <a:p>
            <a:fld id="{D81C7680-E3A5-48F3-9682-106DEA56464B}" type="datetime1">
              <a:rPr lang="en-US" smtClean="0"/>
              <a:t>10/9/2023</a:t>
            </a:fld>
            <a:endParaRPr lang="en-US" dirty="0"/>
          </a:p>
        </p:txBody>
      </p:sp>
      <p:sp>
        <p:nvSpPr>
          <p:cNvPr id="4" name="Footer Placeholder 3">
            <a:extLst>
              <a:ext uri="{FF2B5EF4-FFF2-40B4-BE49-F238E27FC236}">
                <a16:creationId xmlns:a16="http://schemas.microsoft.com/office/drawing/2014/main" id="{BE5C04E8-31B4-69C0-35C0-B89D58076B7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CA7B0F6-F7BA-E456-9DC5-A79340C40A0A}"/>
              </a:ext>
            </a:extLst>
          </p:cNvPr>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7" name="Picture 6">
            <a:extLst>
              <a:ext uri="{FF2B5EF4-FFF2-40B4-BE49-F238E27FC236}">
                <a16:creationId xmlns:a16="http://schemas.microsoft.com/office/drawing/2014/main" id="{4C351984-B730-44AC-8AC1-CFB9ED638404}"/>
              </a:ext>
            </a:extLst>
          </p:cNvPr>
          <p:cNvPicPr>
            <a:picLocks noChangeAspect="1"/>
          </p:cNvPicPr>
          <p:nvPr/>
        </p:nvPicPr>
        <p:blipFill>
          <a:blip r:embed="rId2"/>
          <a:stretch>
            <a:fillRect/>
          </a:stretch>
        </p:blipFill>
        <p:spPr>
          <a:xfrm>
            <a:off x="680121" y="2050728"/>
            <a:ext cx="3350019" cy="2515691"/>
          </a:xfrm>
          <a:prstGeom prst="rect">
            <a:avLst/>
          </a:prstGeom>
        </p:spPr>
      </p:pic>
      <p:pic>
        <p:nvPicPr>
          <p:cNvPr id="9" name="Picture 8">
            <a:extLst>
              <a:ext uri="{FF2B5EF4-FFF2-40B4-BE49-F238E27FC236}">
                <a16:creationId xmlns:a16="http://schemas.microsoft.com/office/drawing/2014/main" id="{81D53ACC-3BE5-31FD-6BBD-12810752DEBF}"/>
              </a:ext>
            </a:extLst>
          </p:cNvPr>
          <p:cNvPicPr>
            <a:picLocks noChangeAspect="1"/>
          </p:cNvPicPr>
          <p:nvPr/>
        </p:nvPicPr>
        <p:blipFill>
          <a:blip r:embed="rId3"/>
          <a:stretch>
            <a:fillRect/>
          </a:stretch>
        </p:blipFill>
        <p:spPr>
          <a:xfrm>
            <a:off x="4924200" y="2050727"/>
            <a:ext cx="4279380" cy="2515691"/>
          </a:xfrm>
          <a:prstGeom prst="rect">
            <a:avLst/>
          </a:prstGeom>
        </p:spPr>
      </p:pic>
      <p:sp>
        <p:nvSpPr>
          <p:cNvPr id="11" name="TextBox 10">
            <a:extLst>
              <a:ext uri="{FF2B5EF4-FFF2-40B4-BE49-F238E27FC236}">
                <a16:creationId xmlns:a16="http://schemas.microsoft.com/office/drawing/2014/main" id="{F87E6660-D88C-26B9-C21C-0DB2C9A36074}"/>
              </a:ext>
            </a:extLst>
          </p:cNvPr>
          <p:cNvSpPr txBox="1"/>
          <p:nvPr/>
        </p:nvSpPr>
        <p:spPr>
          <a:xfrm>
            <a:off x="-31699" y="4472800"/>
            <a:ext cx="10803338" cy="2585323"/>
          </a:xfrm>
          <a:prstGeom prst="rect">
            <a:avLst/>
          </a:prstGeom>
          <a:noFill/>
        </p:spPr>
        <p:txBody>
          <a:bodyPr wrap="square">
            <a:spAutoFit/>
          </a:bodyPr>
          <a:lstStyle/>
          <a:p>
            <a:r>
              <a:rPr lang="en-US" b="0" dirty="0">
                <a:solidFill>
                  <a:srgbClr val="CCCCCC"/>
                </a:solidFill>
                <a:effectLst/>
                <a:latin typeface="Consolas" panose="020B0609020204030204" pitchFamily="49" charset="0"/>
              </a:rPr>
              <a:t>Observation:</a:t>
            </a:r>
          </a:p>
          <a:p>
            <a:r>
              <a:rPr lang="en-US" b="0" dirty="0">
                <a:solidFill>
                  <a:srgbClr val="CCCCCC"/>
                </a:solidFill>
                <a:effectLst/>
                <a:latin typeface="Consolas" panose="020B0609020204030204" pitchFamily="49" charset="0"/>
              </a:rPr>
              <a:t> </a:t>
            </a:r>
            <a:r>
              <a:rPr lang="en-US" dirty="0">
                <a:solidFill>
                  <a:srgbClr val="CCCCCC"/>
                </a:solidFill>
                <a:latin typeface="Consolas" panose="020B0609020204030204" pitchFamily="49" charset="0"/>
              </a:rPr>
              <a:t>1.</a:t>
            </a:r>
            <a:r>
              <a:rPr lang="en-US" b="0" dirty="0">
                <a:solidFill>
                  <a:srgbClr val="CCCCCC"/>
                </a:solidFill>
                <a:effectLst/>
                <a:latin typeface="Consolas" panose="020B0609020204030204" pitchFamily="49" charset="0"/>
              </a:rPr>
              <a:t>Small business applicants are more likely to go charged off, proportion for Charged off to total is high </a:t>
            </a:r>
          </a:p>
          <a:p>
            <a:r>
              <a:rPr lang="en-US" dirty="0">
                <a:solidFill>
                  <a:srgbClr val="CCCCCC"/>
                </a:solidFill>
                <a:latin typeface="Consolas" panose="020B0609020204030204" pitchFamily="49" charset="0"/>
              </a:rPr>
              <a:t>2.</a:t>
            </a:r>
            <a:r>
              <a:rPr lang="en-US" b="0" dirty="0">
                <a:solidFill>
                  <a:srgbClr val="CCCCCC"/>
                </a:solidFill>
                <a:effectLst/>
                <a:latin typeface="Consolas" panose="020B0609020204030204" pitchFamily="49" charset="0"/>
              </a:rPr>
              <a:t>Grade "A" has very less chances of charged off as the proportion is lowest.</a:t>
            </a:r>
          </a:p>
          <a:p>
            <a:r>
              <a:rPr lang="en-US" dirty="0">
                <a:solidFill>
                  <a:srgbClr val="6796E6"/>
                </a:solidFill>
                <a:latin typeface="Consolas" panose="020B0609020204030204" pitchFamily="49" charset="0"/>
              </a:rPr>
              <a:t>3</a:t>
            </a: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Grade "F" and "G" have very high chances of charged off as the proportion is higher.</a:t>
            </a:r>
          </a:p>
          <a:p>
            <a:r>
              <a:rPr lang="en-US" dirty="0">
                <a:solidFill>
                  <a:srgbClr val="6796E6"/>
                </a:solidFill>
                <a:latin typeface="Consolas" panose="020B0609020204030204" pitchFamily="49" charset="0"/>
              </a:rPr>
              <a:t>4</a:t>
            </a: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Chances of charged off is increasing with grade moving from "A" towards "G" (Segmentation Univariate Analysis)</a:t>
            </a:r>
          </a:p>
          <a:p>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692032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06EC-CEE4-FCF4-AD43-37EF35B6D17F}"/>
              </a:ext>
            </a:extLst>
          </p:cNvPr>
          <p:cNvSpPr>
            <a:spLocks noGrp="1"/>
          </p:cNvSpPr>
          <p:nvPr>
            <p:ph type="title"/>
          </p:nvPr>
        </p:nvSpPr>
        <p:spPr/>
        <p:txBody>
          <a:bodyPr/>
          <a:lstStyle/>
          <a:p>
            <a:endParaRPr lang="en-IN" dirty="0"/>
          </a:p>
        </p:txBody>
      </p:sp>
      <p:sp>
        <p:nvSpPr>
          <p:cNvPr id="3" name="Date Placeholder 2">
            <a:extLst>
              <a:ext uri="{FF2B5EF4-FFF2-40B4-BE49-F238E27FC236}">
                <a16:creationId xmlns:a16="http://schemas.microsoft.com/office/drawing/2014/main" id="{B83C181F-4DFD-29B9-9CA0-696B63FA1A8F}"/>
              </a:ext>
            </a:extLst>
          </p:cNvPr>
          <p:cNvSpPr>
            <a:spLocks noGrp="1"/>
          </p:cNvSpPr>
          <p:nvPr>
            <p:ph type="dt" sz="half" idx="10"/>
          </p:nvPr>
        </p:nvSpPr>
        <p:spPr/>
        <p:txBody>
          <a:bodyPr/>
          <a:lstStyle/>
          <a:p>
            <a:fld id="{486BEF56-BF0C-4CF6-B4B8-6C6EE3E381AD}" type="datetime1">
              <a:rPr lang="en-US" smtClean="0"/>
              <a:t>10/9/2023</a:t>
            </a:fld>
            <a:endParaRPr lang="en-US" dirty="0"/>
          </a:p>
        </p:txBody>
      </p:sp>
      <p:sp>
        <p:nvSpPr>
          <p:cNvPr id="4" name="Footer Placeholder 3">
            <a:extLst>
              <a:ext uri="{FF2B5EF4-FFF2-40B4-BE49-F238E27FC236}">
                <a16:creationId xmlns:a16="http://schemas.microsoft.com/office/drawing/2014/main" id="{484103E9-31F2-BE3F-6C89-3B086F7EA817}"/>
              </a:ext>
            </a:extLst>
          </p:cNvPr>
          <p:cNvSpPr>
            <a:spLocks noGrp="1"/>
          </p:cNvSpPr>
          <p:nvPr>
            <p:ph type="ftr" sz="quarter" idx="11"/>
          </p:nvPr>
        </p:nvSpPr>
        <p:spPr>
          <a:xfrm rot="5400000">
            <a:off x="8927565" y="3801255"/>
            <a:ext cx="3859795" cy="304801"/>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0114F2C-D2AF-219A-2EE6-D9B393F0FF00}"/>
              </a:ext>
            </a:extLst>
          </p:cNvPr>
          <p:cNvSpPr>
            <a:spLocks noGrp="1"/>
          </p:cNvSpPr>
          <p:nvPr>
            <p:ph type="sldNum" sz="quarter" idx="12"/>
          </p:nvPr>
        </p:nvSpPr>
        <p:spPr/>
        <p:txBody>
          <a:bodyPr/>
          <a:lstStyle/>
          <a:p>
            <a:fld id="{48F63A3B-78C7-47BE-AE5E-E10140E04643}" type="slidenum">
              <a:rPr lang="en-US" smtClean="0"/>
              <a:pPr/>
              <a:t>18</a:t>
            </a:fld>
            <a:endParaRPr lang="en-US" dirty="0"/>
          </a:p>
        </p:txBody>
      </p:sp>
      <p:pic>
        <p:nvPicPr>
          <p:cNvPr id="7" name="Picture 6">
            <a:extLst>
              <a:ext uri="{FF2B5EF4-FFF2-40B4-BE49-F238E27FC236}">
                <a16:creationId xmlns:a16="http://schemas.microsoft.com/office/drawing/2014/main" id="{12B55DFD-62BC-E781-A54C-74DD60F88FFF}"/>
              </a:ext>
            </a:extLst>
          </p:cNvPr>
          <p:cNvPicPr>
            <a:picLocks noChangeAspect="1"/>
          </p:cNvPicPr>
          <p:nvPr/>
        </p:nvPicPr>
        <p:blipFill>
          <a:blip r:embed="rId2"/>
          <a:stretch>
            <a:fillRect/>
          </a:stretch>
        </p:blipFill>
        <p:spPr>
          <a:xfrm>
            <a:off x="563919" y="2177897"/>
            <a:ext cx="2113052" cy="1599463"/>
          </a:xfrm>
          <a:prstGeom prst="rect">
            <a:avLst/>
          </a:prstGeom>
        </p:spPr>
      </p:pic>
      <p:pic>
        <p:nvPicPr>
          <p:cNvPr id="9" name="Picture 8">
            <a:extLst>
              <a:ext uri="{FF2B5EF4-FFF2-40B4-BE49-F238E27FC236}">
                <a16:creationId xmlns:a16="http://schemas.microsoft.com/office/drawing/2014/main" id="{3EA579C7-D415-1274-7EF7-585E07CC84FE}"/>
              </a:ext>
            </a:extLst>
          </p:cNvPr>
          <p:cNvPicPr>
            <a:picLocks noChangeAspect="1"/>
          </p:cNvPicPr>
          <p:nvPr/>
        </p:nvPicPr>
        <p:blipFill>
          <a:blip r:embed="rId3"/>
          <a:stretch>
            <a:fillRect/>
          </a:stretch>
        </p:blipFill>
        <p:spPr>
          <a:xfrm>
            <a:off x="2883496" y="2281668"/>
            <a:ext cx="2223633" cy="1495692"/>
          </a:xfrm>
          <a:prstGeom prst="rect">
            <a:avLst/>
          </a:prstGeom>
        </p:spPr>
      </p:pic>
      <p:pic>
        <p:nvPicPr>
          <p:cNvPr id="11" name="Picture 10">
            <a:extLst>
              <a:ext uri="{FF2B5EF4-FFF2-40B4-BE49-F238E27FC236}">
                <a16:creationId xmlns:a16="http://schemas.microsoft.com/office/drawing/2014/main" id="{B287E05E-9D20-651D-CC01-60331C2A722A}"/>
              </a:ext>
            </a:extLst>
          </p:cNvPr>
          <p:cNvPicPr>
            <a:picLocks noChangeAspect="1"/>
          </p:cNvPicPr>
          <p:nvPr/>
        </p:nvPicPr>
        <p:blipFill>
          <a:blip r:embed="rId4"/>
          <a:stretch>
            <a:fillRect/>
          </a:stretch>
        </p:blipFill>
        <p:spPr>
          <a:xfrm>
            <a:off x="5438115" y="2023758"/>
            <a:ext cx="2501990" cy="1788507"/>
          </a:xfrm>
          <a:prstGeom prst="rect">
            <a:avLst/>
          </a:prstGeom>
        </p:spPr>
      </p:pic>
      <p:sp>
        <p:nvSpPr>
          <p:cNvPr id="13" name="TextBox 12">
            <a:extLst>
              <a:ext uri="{FF2B5EF4-FFF2-40B4-BE49-F238E27FC236}">
                <a16:creationId xmlns:a16="http://schemas.microsoft.com/office/drawing/2014/main" id="{A8C84F2B-60FC-8206-F004-A006929BB0B5}"/>
              </a:ext>
            </a:extLst>
          </p:cNvPr>
          <p:cNvSpPr txBox="1"/>
          <p:nvPr/>
        </p:nvSpPr>
        <p:spPr>
          <a:xfrm>
            <a:off x="225235" y="3996895"/>
            <a:ext cx="10376566" cy="3139321"/>
          </a:xfrm>
          <a:prstGeom prst="rect">
            <a:avLst/>
          </a:prstGeom>
          <a:noFill/>
        </p:spPr>
        <p:txBody>
          <a:bodyPr wrap="square">
            <a:spAutoFit/>
          </a:bodyPr>
          <a:lstStyle/>
          <a:p>
            <a:r>
              <a:rPr lang="en-US" b="0" dirty="0">
                <a:solidFill>
                  <a:srgbClr val="CCCCCC"/>
                </a:solidFill>
                <a:effectLst/>
                <a:latin typeface="Consolas" panose="020B0609020204030204" pitchFamily="49" charset="0"/>
              </a:rPr>
              <a:t>1.As observed, Charged off ratio is increasing with Grade moving from "A" towards "G", and hence grade can be used to identify the people who can default.</a:t>
            </a:r>
          </a:p>
          <a:p>
            <a:r>
              <a:rPr lang="en-US" dirty="0">
                <a:solidFill>
                  <a:srgbClr val="CCCCCC"/>
                </a:solidFill>
                <a:latin typeface="Consolas" panose="020B0609020204030204" pitchFamily="49" charset="0"/>
              </a:rPr>
              <a:t>2.</a:t>
            </a:r>
            <a:r>
              <a:rPr lang="en-US" b="0" dirty="0">
                <a:solidFill>
                  <a:srgbClr val="CCCCCC"/>
                </a:solidFill>
                <a:effectLst/>
                <a:latin typeface="Consolas" panose="020B0609020204030204" pitchFamily="49" charset="0"/>
              </a:rPr>
              <a:t>No significant trend observed in </a:t>
            </a:r>
            <a:r>
              <a:rPr lang="en-US" b="0" dirty="0" err="1">
                <a:solidFill>
                  <a:srgbClr val="CCCCCC"/>
                </a:solidFill>
                <a:effectLst/>
                <a:latin typeface="Consolas" panose="020B0609020204030204" pitchFamily="49" charset="0"/>
              </a:rPr>
              <a:t>emp_length</a:t>
            </a:r>
            <a:r>
              <a:rPr lang="en-US" b="0" dirty="0">
                <a:solidFill>
                  <a:srgbClr val="CCCCCC"/>
                </a:solidFill>
                <a:effectLst/>
                <a:latin typeface="Consolas" panose="020B0609020204030204" pitchFamily="49" charset="0"/>
              </a:rPr>
              <a:t>, however, ratio is slightly more for people with 10 * year of experience</a:t>
            </a:r>
          </a:p>
          <a:p>
            <a:r>
              <a:rPr lang="en-US" dirty="0">
                <a:solidFill>
                  <a:srgbClr val="CCCCCC"/>
                </a:solidFill>
                <a:latin typeface="Consolas" panose="020B0609020204030204" pitchFamily="49" charset="0"/>
              </a:rPr>
              <a:t>3.</a:t>
            </a:r>
            <a:r>
              <a:rPr lang="en-US" b="0" dirty="0">
                <a:solidFill>
                  <a:srgbClr val="CCCCCC"/>
                </a:solidFill>
                <a:effectLst/>
                <a:latin typeface="Consolas" panose="020B0609020204030204" pitchFamily="49" charset="0"/>
              </a:rPr>
              <a:t>Maximum cases of charged off are those for which applications are not verified, and it makes sense and thus it is important that verification should be done for applicants to reduce defaults</a:t>
            </a:r>
          </a:p>
          <a:p>
            <a:r>
              <a:rPr lang="en-US" dirty="0">
                <a:solidFill>
                  <a:srgbClr val="CCCCCC"/>
                </a:solidFill>
                <a:latin typeface="Consolas" panose="020B0609020204030204" pitchFamily="49" charset="0"/>
              </a:rPr>
              <a:t>4.</a:t>
            </a:r>
            <a:r>
              <a:rPr lang="en-US" b="0" dirty="0">
                <a:solidFill>
                  <a:srgbClr val="CCCCCC"/>
                </a:solidFill>
                <a:effectLst/>
                <a:latin typeface="Consolas" panose="020B0609020204030204" pitchFamily="49" charset="0"/>
              </a:rPr>
              <a:t>Most of the people who default have applied for loan on December month</a:t>
            </a:r>
          </a:p>
          <a:p>
            <a:endParaRPr lang="en-US"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p:txBody>
      </p:sp>
      <p:pic>
        <p:nvPicPr>
          <p:cNvPr id="15" name="Picture 14">
            <a:extLst>
              <a:ext uri="{FF2B5EF4-FFF2-40B4-BE49-F238E27FC236}">
                <a16:creationId xmlns:a16="http://schemas.microsoft.com/office/drawing/2014/main" id="{A3D2D300-936D-DB0F-8C90-441A3A66B2DB}"/>
              </a:ext>
            </a:extLst>
          </p:cNvPr>
          <p:cNvPicPr>
            <a:picLocks noChangeAspect="1"/>
          </p:cNvPicPr>
          <p:nvPr/>
        </p:nvPicPr>
        <p:blipFill>
          <a:blip r:embed="rId5"/>
          <a:stretch>
            <a:fillRect/>
          </a:stretch>
        </p:blipFill>
        <p:spPr>
          <a:xfrm flipH="1">
            <a:off x="8204873" y="2065188"/>
            <a:ext cx="2293666" cy="1400531"/>
          </a:xfrm>
          <a:prstGeom prst="rect">
            <a:avLst/>
          </a:prstGeom>
        </p:spPr>
      </p:pic>
    </p:spTree>
    <p:extLst>
      <p:ext uri="{BB962C8B-B14F-4D97-AF65-F5344CB8AC3E}">
        <p14:creationId xmlns:p14="http://schemas.microsoft.com/office/powerpoint/2010/main" val="186192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C563-1F15-D1AE-9CFB-E1EC62DB4C3E}"/>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6B0ADDEA-9230-3C7A-0674-B1BE2F53A1A3}"/>
              </a:ext>
            </a:extLst>
          </p:cNvPr>
          <p:cNvSpPr>
            <a:spLocks noGrp="1"/>
          </p:cNvSpPr>
          <p:nvPr>
            <p:ph type="dt" sz="half" idx="10"/>
          </p:nvPr>
        </p:nvSpPr>
        <p:spPr/>
        <p:txBody>
          <a:bodyPr/>
          <a:lstStyle/>
          <a:p>
            <a:fld id="{1AD56AD9-50A8-4B36-BA1E-AAEC728E9748}" type="datetime1">
              <a:rPr lang="en-US" smtClean="0"/>
              <a:t>10/9/2023</a:t>
            </a:fld>
            <a:endParaRPr lang="en-US" dirty="0"/>
          </a:p>
        </p:txBody>
      </p:sp>
      <p:sp>
        <p:nvSpPr>
          <p:cNvPr id="4" name="Footer Placeholder 3">
            <a:extLst>
              <a:ext uri="{FF2B5EF4-FFF2-40B4-BE49-F238E27FC236}">
                <a16:creationId xmlns:a16="http://schemas.microsoft.com/office/drawing/2014/main" id="{ECC645F5-71A0-2048-3387-780CC4D291B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9BA7F0E-9E6F-690E-E932-1CAB88FEF752}"/>
              </a:ext>
            </a:extLst>
          </p:cNvPr>
          <p:cNvSpPr>
            <a:spLocks noGrp="1"/>
          </p:cNvSpPr>
          <p:nvPr>
            <p:ph type="sldNum" sz="quarter" idx="12"/>
          </p:nvPr>
        </p:nvSpPr>
        <p:spPr/>
        <p:txBody>
          <a:bodyPr/>
          <a:lstStyle/>
          <a:p>
            <a:fld id="{48F63A3B-78C7-47BE-AE5E-E10140E04643}" type="slidenum">
              <a:rPr lang="en-US" smtClean="0"/>
              <a:pPr/>
              <a:t>19</a:t>
            </a:fld>
            <a:endParaRPr lang="en-US" dirty="0"/>
          </a:p>
        </p:txBody>
      </p:sp>
      <p:pic>
        <p:nvPicPr>
          <p:cNvPr id="7" name="Picture 6">
            <a:extLst>
              <a:ext uri="{FF2B5EF4-FFF2-40B4-BE49-F238E27FC236}">
                <a16:creationId xmlns:a16="http://schemas.microsoft.com/office/drawing/2014/main" id="{7C0EC302-D610-2562-DBD4-87C298FC9FE8}"/>
              </a:ext>
            </a:extLst>
          </p:cNvPr>
          <p:cNvPicPr>
            <a:picLocks noChangeAspect="1"/>
          </p:cNvPicPr>
          <p:nvPr/>
        </p:nvPicPr>
        <p:blipFill>
          <a:blip r:embed="rId3"/>
          <a:stretch>
            <a:fillRect/>
          </a:stretch>
        </p:blipFill>
        <p:spPr>
          <a:xfrm>
            <a:off x="2323058" y="1447800"/>
            <a:ext cx="5892740" cy="3692382"/>
          </a:xfrm>
          <a:prstGeom prst="rect">
            <a:avLst/>
          </a:prstGeom>
        </p:spPr>
      </p:pic>
      <p:sp>
        <p:nvSpPr>
          <p:cNvPr id="9" name="TextBox 8">
            <a:extLst>
              <a:ext uri="{FF2B5EF4-FFF2-40B4-BE49-F238E27FC236}">
                <a16:creationId xmlns:a16="http://schemas.microsoft.com/office/drawing/2014/main" id="{E581B476-8C79-DF5E-5F2B-87AA09C44E40}"/>
              </a:ext>
            </a:extLst>
          </p:cNvPr>
          <p:cNvSpPr txBox="1"/>
          <p:nvPr/>
        </p:nvSpPr>
        <p:spPr>
          <a:xfrm>
            <a:off x="518458" y="5307595"/>
            <a:ext cx="9532376" cy="923330"/>
          </a:xfrm>
          <a:prstGeom prst="rect">
            <a:avLst/>
          </a:prstGeom>
          <a:noFill/>
        </p:spPr>
        <p:txBody>
          <a:bodyPr wrap="square">
            <a:spAutoFit/>
          </a:bodyPr>
          <a:lstStyle/>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Observation: Number of applicants defaulting is increasing year over year linearly</a:t>
            </a:r>
          </a:p>
        </p:txBody>
      </p:sp>
    </p:spTree>
    <p:extLst>
      <p:ext uri="{BB962C8B-B14F-4D97-AF65-F5344CB8AC3E}">
        <p14:creationId xmlns:p14="http://schemas.microsoft.com/office/powerpoint/2010/main" val="385373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5" y="2770632"/>
            <a:ext cx="7057975" cy="3122168"/>
          </a:xfrm>
        </p:spPr>
        <p:txBody>
          <a:bodyPr>
            <a:normAutofit fontScale="85000" lnSpcReduction="20000"/>
          </a:bodyPr>
          <a:lstStyle/>
          <a:p>
            <a:pPr marL="342900" indent="-342900">
              <a:buFont typeface="Arial" panose="020B0604020202020204" pitchFamily="34" charset="0"/>
              <a:buChar char="•"/>
            </a:pPr>
            <a:r>
              <a:rPr lang="en-US" dirty="0"/>
              <a:t>Overview- Problem Statement​</a:t>
            </a:r>
          </a:p>
          <a:p>
            <a:pPr marL="342900" indent="-342900">
              <a:buFont typeface="Arial" panose="020B0604020202020204" pitchFamily="34" charset="0"/>
              <a:buChar char="•"/>
            </a:pPr>
            <a:r>
              <a:rPr lang="en-US" dirty="0"/>
              <a:t>Methodology</a:t>
            </a:r>
          </a:p>
          <a:p>
            <a:pPr marL="342900" indent="-342900">
              <a:buFont typeface="Arial" panose="020B0604020202020204" pitchFamily="34" charset="0"/>
              <a:buChar char="•"/>
            </a:pPr>
            <a:r>
              <a:rPr lang="en-US" dirty="0"/>
              <a:t>Data Transformation – Cleaning and imputation</a:t>
            </a:r>
          </a:p>
          <a:p>
            <a:pPr marL="342900" indent="-342900">
              <a:buFont typeface="Arial" panose="020B0604020202020204" pitchFamily="34" charset="0"/>
              <a:buChar char="•"/>
            </a:pPr>
            <a:r>
              <a:rPr lang="en-US" dirty="0"/>
              <a:t>Exploratory Data Analysis</a:t>
            </a:r>
          </a:p>
          <a:p>
            <a:pPr marL="690372" lvl="1" indent="-342900">
              <a:buFont typeface="Arial" panose="020B0604020202020204" pitchFamily="34" charset="0"/>
              <a:buChar char="•"/>
            </a:pPr>
            <a:r>
              <a:rPr lang="en-US" dirty="0"/>
              <a:t>	Univariate Analysis</a:t>
            </a:r>
          </a:p>
          <a:p>
            <a:pPr marL="690372" lvl="1" indent="-342900">
              <a:buFont typeface="Arial" panose="020B0604020202020204" pitchFamily="34" charset="0"/>
              <a:buChar char="•"/>
            </a:pPr>
            <a:r>
              <a:rPr lang="en-US" dirty="0"/>
              <a:t>	Bivariate Analysis</a:t>
            </a:r>
          </a:p>
          <a:p>
            <a:pPr marL="690372" lvl="1" indent="-342900">
              <a:buFont typeface="Arial" panose="020B0604020202020204" pitchFamily="34" charset="0"/>
              <a:buChar char="•"/>
            </a:pPr>
            <a:r>
              <a:rPr lang="en-US" dirty="0"/>
              <a:t>	Multivariate Analysis</a:t>
            </a:r>
          </a:p>
          <a:p>
            <a:pPr marL="342900" indent="-342900">
              <a:buFont typeface="Arial" panose="020B0604020202020204" pitchFamily="34" charset="0"/>
              <a:buChar char="•"/>
            </a:pPr>
            <a:r>
              <a:rPr lang="en-US" dirty="0"/>
              <a:t>​Summary​</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9D8B-971F-4303-65B7-A1D5433A9E72}"/>
              </a:ext>
            </a:extLst>
          </p:cNvPr>
          <p:cNvSpPr>
            <a:spLocks noGrp="1"/>
          </p:cNvSpPr>
          <p:nvPr>
            <p:ph type="title"/>
          </p:nvPr>
        </p:nvSpPr>
        <p:spPr>
          <a:xfrm>
            <a:off x="1786016" y="1550405"/>
            <a:ext cx="9404723" cy="1400530"/>
          </a:xfrm>
        </p:spPr>
        <p:txBody>
          <a:bodyPr/>
          <a:lstStyle/>
          <a:p>
            <a:r>
              <a:rPr lang="en-US" sz="2800" b="1" dirty="0">
                <a:solidFill>
                  <a:srgbClr val="569CD6"/>
                </a:solidFill>
                <a:effectLst/>
              </a:rPr>
              <a:t>Multivariate Analysis</a:t>
            </a:r>
            <a:br>
              <a:rPr lang="en-US" sz="2800" b="0" dirty="0">
                <a:solidFill>
                  <a:srgbClr val="CCCCCC"/>
                </a:solidFill>
                <a:effectLst/>
              </a:rPr>
            </a:br>
            <a:r>
              <a:rPr lang="en-US" sz="2800" b="0" dirty="0">
                <a:solidFill>
                  <a:srgbClr val="CCCCCC"/>
                </a:solidFill>
                <a:effectLst/>
              </a:rPr>
              <a:t>Following fields seems to impact loan status field:</a:t>
            </a:r>
            <a:br>
              <a:rPr lang="en-US" sz="2800" b="0" dirty="0">
                <a:solidFill>
                  <a:srgbClr val="CCCCCC"/>
                </a:solidFill>
                <a:effectLst/>
              </a:rPr>
            </a:br>
            <a:r>
              <a:rPr lang="en-US" sz="2800" b="0" dirty="0">
                <a:solidFill>
                  <a:srgbClr val="6796E6"/>
                </a:solidFill>
                <a:effectLst/>
              </a:rPr>
              <a:t>1.</a:t>
            </a:r>
            <a:r>
              <a:rPr lang="en-US" sz="2800" b="0" dirty="0">
                <a:solidFill>
                  <a:srgbClr val="CCCCCC"/>
                </a:solidFill>
                <a:effectLst/>
              </a:rPr>
              <a:t> Grade</a:t>
            </a:r>
            <a:br>
              <a:rPr lang="en-US" sz="2800" b="0" dirty="0">
                <a:solidFill>
                  <a:srgbClr val="CCCCCC"/>
                </a:solidFill>
                <a:effectLst/>
              </a:rPr>
            </a:br>
            <a:r>
              <a:rPr lang="en-US" sz="2800" b="0" dirty="0">
                <a:solidFill>
                  <a:srgbClr val="6796E6"/>
                </a:solidFill>
                <a:effectLst/>
              </a:rPr>
              <a:t>2.</a:t>
            </a:r>
            <a:r>
              <a:rPr lang="en-US" sz="2800" b="0" dirty="0">
                <a:solidFill>
                  <a:srgbClr val="CCCCCC"/>
                </a:solidFill>
                <a:effectLst/>
              </a:rPr>
              <a:t> </a:t>
            </a:r>
            <a:r>
              <a:rPr lang="en-US" sz="2800" b="0" dirty="0" err="1">
                <a:solidFill>
                  <a:srgbClr val="CCCCCC"/>
                </a:solidFill>
                <a:effectLst/>
              </a:rPr>
              <a:t>loan_amount</a:t>
            </a:r>
            <a:br>
              <a:rPr lang="en-US" sz="2800" b="0" dirty="0">
                <a:solidFill>
                  <a:srgbClr val="CCCCCC"/>
                </a:solidFill>
                <a:effectLst/>
              </a:rPr>
            </a:br>
            <a:r>
              <a:rPr lang="en-US" sz="2800" b="0" dirty="0">
                <a:solidFill>
                  <a:srgbClr val="6796E6"/>
                </a:solidFill>
                <a:effectLst/>
              </a:rPr>
              <a:t>3.</a:t>
            </a:r>
            <a:r>
              <a:rPr lang="en-US" sz="2800" b="0" dirty="0">
                <a:solidFill>
                  <a:srgbClr val="CCCCCC"/>
                </a:solidFill>
                <a:effectLst/>
              </a:rPr>
              <a:t> </a:t>
            </a:r>
            <a:r>
              <a:rPr lang="en-US" sz="2800" b="0" dirty="0" err="1">
                <a:solidFill>
                  <a:srgbClr val="CCCCCC"/>
                </a:solidFill>
                <a:effectLst/>
              </a:rPr>
              <a:t>int_rate</a:t>
            </a:r>
            <a:br>
              <a:rPr lang="en-US" sz="2800" b="0" dirty="0">
                <a:solidFill>
                  <a:srgbClr val="CCCCCC"/>
                </a:solidFill>
                <a:effectLst/>
              </a:rPr>
            </a:br>
            <a:r>
              <a:rPr lang="en-US" sz="2800" b="0" dirty="0">
                <a:solidFill>
                  <a:srgbClr val="6796E6"/>
                </a:solidFill>
                <a:effectLst/>
              </a:rPr>
              <a:t>4.</a:t>
            </a:r>
            <a:r>
              <a:rPr lang="en-US" sz="2800" b="0" dirty="0">
                <a:solidFill>
                  <a:srgbClr val="CCCCCC"/>
                </a:solidFill>
                <a:effectLst/>
              </a:rPr>
              <a:t> purpose</a:t>
            </a:r>
            <a:br>
              <a:rPr lang="en-US" sz="2800" b="0" dirty="0">
                <a:solidFill>
                  <a:srgbClr val="CCCCCC"/>
                </a:solidFill>
                <a:effectLst/>
              </a:rPr>
            </a:br>
            <a:r>
              <a:rPr lang="en-US" sz="2800" b="0" dirty="0">
                <a:solidFill>
                  <a:srgbClr val="6796E6"/>
                </a:solidFill>
                <a:effectLst/>
              </a:rPr>
              <a:t>5.</a:t>
            </a:r>
            <a:r>
              <a:rPr lang="en-US" sz="2800" b="0" dirty="0">
                <a:solidFill>
                  <a:srgbClr val="CCCCCC"/>
                </a:solidFill>
                <a:effectLst/>
              </a:rPr>
              <a:t> Year of issued application</a:t>
            </a:r>
            <a:br>
              <a:rPr lang="en-US" sz="2800" b="0" dirty="0">
                <a:solidFill>
                  <a:srgbClr val="CCCCCC"/>
                </a:solidFill>
                <a:effectLst/>
              </a:rPr>
            </a:br>
            <a:r>
              <a:rPr lang="en-US" sz="2800" b="0" dirty="0">
                <a:solidFill>
                  <a:srgbClr val="6796E6"/>
                </a:solidFill>
                <a:effectLst/>
              </a:rPr>
              <a:t>6.</a:t>
            </a:r>
            <a:r>
              <a:rPr lang="en-US" sz="2800" b="0" dirty="0">
                <a:solidFill>
                  <a:srgbClr val="CCCCCC"/>
                </a:solidFill>
                <a:effectLst/>
              </a:rPr>
              <a:t> </a:t>
            </a:r>
            <a:r>
              <a:rPr lang="en-US" sz="2800" b="0" dirty="0" err="1">
                <a:solidFill>
                  <a:srgbClr val="CCCCCC"/>
                </a:solidFill>
                <a:effectLst/>
              </a:rPr>
              <a:t>total_rec_late_fee</a:t>
            </a:r>
            <a:br>
              <a:rPr lang="en-US" sz="2800" b="0" dirty="0">
                <a:solidFill>
                  <a:srgbClr val="CCCCCC"/>
                </a:solidFill>
                <a:effectLst/>
              </a:rPr>
            </a:br>
            <a:r>
              <a:rPr lang="en-US" sz="2800" b="0" dirty="0">
                <a:solidFill>
                  <a:srgbClr val="6796E6"/>
                </a:solidFill>
                <a:effectLst/>
              </a:rPr>
              <a:t>7.</a:t>
            </a:r>
            <a:r>
              <a:rPr lang="en-US" sz="2800" b="0" dirty="0">
                <a:solidFill>
                  <a:srgbClr val="CCCCCC"/>
                </a:solidFill>
                <a:effectLst/>
              </a:rPr>
              <a:t> </a:t>
            </a:r>
            <a:r>
              <a:rPr lang="en-US" sz="2800" b="0" dirty="0" err="1">
                <a:solidFill>
                  <a:srgbClr val="CCCCCC"/>
                </a:solidFill>
                <a:effectLst/>
              </a:rPr>
              <a:t>verification_status</a:t>
            </a:r>
            <a:br>
              <a:rPr lang="en-US" sz="2800" b="0" dirty="0">
                <a:solidFill>
                  <a:srgbClr val="CCCCCC"/>
                </a:solidFill>
                <a:effectLst/>
              </a:rPr>
            </a:br>
            <a:r>
              <a:rPr lang="en-US" sz="2800" b="0" dirty="0">
                <a:solidFill>
                  <a:srgbClr val="6796E6"/>
                </a:solidFill>
                <a:effectLst/>
              </a:rPr>
              <a:t>8.</a:t>
            </a:r>
            <a:r>
              <a:rPr lang="en-US" sz="2800" b="0" dirty="0">
                <a:solidFill>
                  <a:srgbClr val="CCCCCC"/>
                </a:solidFill>
                <a:effectLst/>
              </a:rPr>
              <a:t> </a:t>
            </a:r>
            <a:r>
              <a:rPr lang="en-US" sz="2800" b="0" dirty="0" err="1">
                <a:solidFill>
                  <a:srgbClr val="CCCCCC"/>
                </a:solidFill>
                <a:effectLst/>
              </a:rPr>
              <a:t>annual_inc</a:t>
            </a:r>
            <a:br>
              <a:rPr lang="en-US" sz="2800" b="0" dirty="0">
                <a:solidFill>
                  <a:srgbClr val="CCCCCC"/>
                </a:solidFill>
                <a:effectLst/>
              </a:rPr>
            </a:br>
            <a:endParaRPr lang="en-IN" sz="2800" dirty="0"/>
          </a:p>
        </p:txBody>
      </p:sp>
      <p:sp>
        <p:nvSpPr>
          <p:cNvPr id="3" name="Date Placeholder 2">
            <a:extLst>
              <a:ext uri="{FF2B5EF4-FFF2-40B4-BE49-F238E27FC236}">
                <a16:creationId xmlns:a16="http://schemas.microsoft.com/office/drawing/2014/main" id="{F6A45B00-8F66-CC15-58BC-E36A18B0E617}"/>
              </a:ext>
            </a:extLst>
          </p:cNvPr>
          <p:cNvSpPr>
            <a:spLocks noGrp="1"/>
          </p:cNvSpPr>
          <p:nvPr>
            <p:ph type="dt" sz="half" idx="10"/>
          </p:nvPr>
        </p:nvSpPr>
        <p:spPr/>
        <p:txBody>
          <a:bodyPr/>
          <a:lstStyle/>
          <a:p>
            <a:fld id="{9FE5C25C-E81D-4DAA-9C63-7710549B0504}" type="datetime1">
              <a:rPr lang="en-US" smtClean="0"/>
              <a:t>10/9/2023</a:t>
            </a:fld>
            <a:endParaRPr lang="en-US" dirty="0"/>
          </a:p>
        </p:txBody>
      </p:sp>
      <p:sp>
        <p:nvSpPr>
          <p:cNvPr id="4" name="Footer Placeholder 3">
            <a:extLst>
              <a:ext uri="{FF2B5EF4-FFF2-40B4-BE49-F238E27FC236}">
                <a16:creationId xmlns:a16="http://schemas.microsoft.com/office/drawing/2014/main" id="{D555B930-FAF3-D04B-B925-9A489CF1AED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A8151BA-0515-09EB-4EFB-789B58C17030}"/>
              </a:ext>
            </a:extLst>
          </p:cNvPr>
          <p:cNvSpPr>
            <a:spLocks noGrp="1"/>
          </p:cNvSpPr>
          <p:nvPr>
            <p:ph type="sldNum" sz="quarter" idx="12"/>
          </p:nvPr>
        </p:nvSpPr>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2441477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43CDF-2903-2808-D451-32AC43540264}"/>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D57E8296-F7CF-6E07-CC56-EC88BCC1FE4D}"/>
              </a:ext>
            </a:extLst>
          </p:cNvPr>
          <p:cNvSpPr>
            <a:spLocks noGrp="1"/>
          </p:cNvSpPr>
          <p:nvPr>
            <p:ph type="dt" sz="half" idx="10"/>
          </p:nvPr>
        </p:nvSpPr>
        <p:spPr/>
        <p:txBody>
          <a:bodyPr/>
          <a:lstStyle/>
          <a:p>
            <a:fld id="{B9CD280C-7EE5-4F1A-8682-E0C8B4415EEA}" type="datetime1">
              <a:rPr lang="en-US" smtClean="0"/>
              <a:t>10/9/2023</a:t>
            </a:fld>
            <a:endParaRPr lang="en-US" dirty="0"/>
          </a:p>
        </p:txBody>
      </p:sp>
      <p:sp>
        <p:nvSpPr>
          <p:cNvPr id="4" name="Footer Placeholder 3">
            <a:extLst>
              <a:ext uri="{FF2B5EF4-FFF2-40B4-BE49-F238E27FC236}">
                <a16:creationId xmlns:a16="http://schemas.microsoft.com/office/drawing/2014/main" id="{6C514131-36C1-3F67-ED92-6F3BE384A26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8D0C6EC-831C-6F72-8E76-14D5EF130BFB}"/>
              </a:ext>
            </a:extLst>
          </p:cNvPr>
          <p:cNvSpPr>
            <a:spLocks noGrp="1"/>
          </p:cNvSpPr>
          <p:nvPr>
            <p:ph type="sldNum" sz="quarter" idx="12"/>
          </p:nvPr>
        </p:nvSpPr>
        <p:spPr/>
        <p:txBody>
          <a:bodyPr/>
          <a:lstStyle/>
          <a:p>
            <a:fld id="{48F63A3B-78C7-47BE-AE5E-E10140E04643}" type="slidenum">
              <a:rPr lang="en-US" smtClean="0"/>
              <a:pPr/>
              <a:t>21</a:t>
            </a:fld>
            <a:endParaRPr lang="en-US" dirty="0"/>
          </a:p>
        </p:txBody>
      </p:sp>
      <p:pic>
        <p:nvPicPr>
          <p:cNvPr id="7" name="Picture 6">
            <a:extLst>
              <a:ext uri="{FF2B5EF4-FFF2-40B4-BE49-F238E27FC236}">
                <a16:creationId xmlns:a16="http://schemas.microsoft.com/office/drawing/2014/main" id="{D0F96D8D-8971-C6DC-C54D-A98B77F655E1}"/>
              </a:ext>
            </a:extLst>
          </p:cNvPr>
          <p:cNvPicPr>
            <a:picLocks noChangeAspect="1"/>
          </p:cNvPicPr>
          <p:nvPr/>
        </p:nvPicPr>
        <p:blipFill>
          <a:blip r:embed="rId2"/>
          <a:stretch>
            <a:fillRect/>
          </a:stretch>
        </p:blipFill>
        <p:spPr>
          <a:xfrm>
            <a:off x="6557234" y="1945160"/>
            <a:ext cx="4549130" cy="2972461"/>
          </a:xfrm>
          <a:prstGeom prst="rect">
            <a:avLst/>
          </a:prstGeom>
        </p:spPr>
      </p:pic>
      <p:sp>
        <p:nvSpPr>
          <p:cNvPr id="9" name="TextBox 8">
            <a:extLst>
              <a:ext uri="{FF2B5EF4-FFF2-40B4-BE49-F238E27FC236}">
                <a16:creationId xmlns:a16="http://schemas.microsoft.com/office/drawing/2014/main" id="{45409155-D3B7-E358-D725-DDA9E8536262}"/>
              </a:ext>
            </a:extLst>
          </p:cNvPr>
          <p:cNvSpPr txBox="1"/>
          <p:nvPr/>
        </p:nvSpPr>
        <p:spPr>
          <a:xfrm>
            <a:off x="280271" y="3876434"/>
            <a:ext cx="6097712" cy="2862322"/>
          </a:xfrm>
          <a:prstGeom prst="rect">
            <a:avLst/>
          </a:prstGeom>
          <a:noFill/>
        </p:spPr>
        <p:txBody>
          <a:bodyPr wrap="square">
            <a:spAutoFit/>
          </a:bodyPr>
          <a:lstStyle/>
          <a:p>
            <a:r>
              <a:rPr lang="en-US" b="0" dirty="0">
                <a:solidFill>
                  <a:srgbClr val="CCCCCC"/>
                </a:solidFill>
                <a:effectLst/>
                <a:latin typeface="Consolas" panose="020B0609020204030204" pitchFamily="49" charset="0"/>
              </a:rPr>
              <a:t>Observations: </a:t>
            </a:r>
          </a:p>
          <a:p>
            <a:r>
              <a:rPr lang="en-US" b="0" dirty="0">
                <a:solidFill>
                  <a:srgbClr val="6796E6"/>
                </a:solidFill>
                <a:effectLst/>
                <a:latin typeface="Consolas" panose="020B0609020204030204" pitchFamily="49" charset="0"/>
              </a:rPr>
              <a:t>1.</a:t>
            </a:r>
            <a:r>
              <a:rPr lang="en-US" b="0" dirty="0">
                <a:solidFill>
                  <a:srgbClr val="CCCCCC"/>
                </a:solidFill>
                <a:effectLst/>
                <a:latin typeface="Consolas" panose="020B0609020204030204" pitchFamily="49" charset="0"/>
              </a:rPr>
              <a:t> There is high correlation between Grade and interest rate</a:t>
            </a:r>
          </a:p>
          <a:p>
            <a:r>
              <a:rPr lang="en-US" b="0" dirty="0">
                <a:solidFill>
                  <a:srgbClr val="6796E6"/>
                </a:solidFill>
                <a:effectLst/>
                <a:latin typeface="Consolas" panose="020B0609020204030204" pitchFamily="49" charset="0"/>
              </a:rPr>
              <a:t>2.</a:t>
            </a:r>
            <a:r>
              <a:rPr lang="en-US" b="0" dirty="0">
                <a:solidFill>
                  <a:srgbClr val="CCCCCC"/>
                </a:solidFill>
                <a:effectLst/>
                <a:latin typeface="Consolas" panose="020B0609020204030204" pitchFamily="49" charset="0"/>
              </a:rPr>
              <a:t> There is negative correlation between all features and loan status field, i.e., loan status moved towards 0 state (Charged Off) for higher values of loan amount, annual </a:t>
            </a:r>
            <a:r>
              <a:rPr lang="en-US" b="0" dirty="0" err="1">
                <a:solidFill>
                  <a:srgbClr val="CCCCCC"/>
                </a:solidFill>
                <a:effectLst/>
                <a:latin typeface="Consolas" panose="020B0609020204030204" pitchFamily="49" charset="0"/>
              </a:rPr>
              <a:t>inc</a:t>
            </a:r>
            <a:r>
              <a:rPr lang="en-US" b="0" dirty="0">
                <a:solidFill>
                  <a:srgbClr val="CCCCCC"/>
                </a:solidFill>
                <a:effectLst/>
                <a:latin typeface="Consolas" panose="020B0609020204030204" pitchFamily="49" charset="0"/>
              </a:rPr>
              <a:t>, interest rate, purpose (small business), issue year, late fees, which we have already observed in previous analytical charts</a:t>
            </a:r>
          </a:p>
        </p:txBody>
      </p:sp>
    </p:spTree>
    <p:extLst>
      <p:ext uri="{BB962C8B-B14F-4D97-AF65-F5344CB8AC3E}">
        <p14:creationId xmlns:p14="http://schemas.microsoft.com/office/powerpoint/2010/main" val="1955681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A91-19EA-AE56-4D74-0411C91E598A}"/>
              </a:ext>
            </a:extLst>
          </p:cNvPr>
          <p:cNvSpPr>
            <a:spLocks noGrp="1"/>
          </p:cNvSpPr>
          <p:nvPr>
            <p:ph type="title"/>
          </p:nvPr>
        </p:nvSpPr>
        <p:spPr/>
        <p:txBody>
          <a:bodyPr/>
          <a:lstStyle/>
          <a:p>
            <a:r>
              <a:rPr lang="en-IN" b="0" dirty="0">
                <a:solidFill>
                  <a:srgbClr val="6A9955"/>
                </a:solidFill>
                <a:effectLst/>
                <a:latin typeface="Consolas" panose="020B0609020204030204" pitchFamily="49" charset="0"/>
              </a:rPr>
              <a:t>     Pair plot for multivariate          </a:t>
            </a:r>
            <a:br>
              <a:rPr lang="en-IN" b="0" dirty="0">
                <a:solidFill>
                  <a:srgbClr val="CCCCCC"/>
                </a:solidFill>
                <a:effectLst/>
                <a:latin typeface="Consolas" panose="020B0609020204030204" pitchFamily="49" charset="0"/>
              </a:rPr>
            </a:br>
            <a:endParaRPr lang="en-IN" dirty="0"/>
          </a:p>
        </p:txBody>
      </p:sp>
      <p:sp>
        <p:nvSpPr>
          <p:cNvPr id="3" name="Date Placeholder 2">
            <a:extLst>
              <a:ext uri="{FF2B5EF4-FFF2-40B4-BE49-F238E27FC236}">
                <a16:creationId xmlns:a16="http://schemas.microsoft.com/office/drawing/2014/main" id="{6C774C4A-8EAB-F516-BF62-1E27B7621780}"/>
              </a:ext>
            </a:extLst>
          </p:cNvPr>
          <p:cNvSpPr>
            <a:spLocks noGrp="1"/>
          </p:cNvSpPr>
          <p:nvPr>
            <p:ph type="dt" sz="half" idx="10"/>
          </p:nvPr>
        </p:nvSpPr>
        <p:spPr/>
        <p:txBody>
          <a:bodyPr/>
          <a:lstStyle/>
          <a:p>
            <a:fld id="{44CAC455-32D8-48C2-9A50-7853C6C746A0}" type="datetime1">
              <a:rPr lang="en-US" smtClean="0"/>
              <a:t>10/9/2023</a:t>
            </a:fld>
            <a:endParaRPr lang="en-US" dirty="0"/>
          </a:p>
        </p:txBody>
      </p:sp>
      <p:sp>
        <p:nvSpPr>
          <p:cNvPr id="4" name="Footer Placeholder 3">
            <a:extLst>
              <a:ext uri="{FF2B5EF4-FFF2-40B4-BE49-F238E27FC236}">
                <a16:creationId xmlns:a16="http://schemas.microsoft.com/office/drawing/2014/main" id="{56D57832-2BE7-D686-8F2D-55739DB8E73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59D6865-F765-8951-C6F9-CE8232C3BCD7}"/>
              </a:ext>
            </a:extLst>
          </p:cNvPr>
          <p:cNvSpPr>
            <a:spLocks noGrp="1"/>
          </p:cNvSpPr>
          <p:nvPr>
            <p:ph type="sldNum" sz="quarter" idx="12"/>
          </p:nvPr>
        </p:nvSpPr>
        <p:spPr/>
        <p:txBody>
          <a:bodyPr/>
          <a:lstStyle/>
          <a:p>
            <a:fld id="{48F63A3B-78C7-47BE-AE5E-E10140E04643}" type="slidenum">
              <a:rPr lang="en-US" smtClean="0"/>
              <a:pPr/>
              <a:t>22</a:t>
            </a:fld>
            <a:endParaRPr lang="en-US" dirty="0"/>
          </a:p>
        </p:txBody>
      </p:sp>
      <p:pic>
        <p:nvPicPr>
          <p:cNvPr id="6" name="Picture 5">
            <a:extLst>
              <a:ext uri="{FF2B5EF4-FFF2-40B4-BE49-F238E27FC236}">
                <a16:creationId xmlns:a16="http://schemas.microsoft.com/office/drawing/2014/main" id="{B1F59369-FF7D-EC7C-0B98-0CA81F85B117}"/>
              </a:ext>
            </a:extLst>
          </p:cNvPr>
          <p:cNvPicPr>
            <a:picLocks noChangeAspect="1"/>
          </p:cNvPicPr>
          <p:nvPr/>
        </p:nvPicPr>
        <p:blipFill>
          <a:blip r:embed="rId2"/>
          <a:stretch>
            <a:fillRect/>
          </a:stretch>
        </p:blipFill>
        <p:spPr>
          <a:xfrm>
            <a:off x="3008037" y="1943100"/>
            <a:ext cx="5024849" cy="4479164"/>
          </a:xfrm>
          <a:prstGeom prst="rect">
            <a:avLst/>
          </a:prstGeom>
        </p:spPr>
      </p:pic>
      <p:sp>
        <p:nvSpPr>
          <p:cNvPr id="8" name="TextBox 7">
            <a:extLst>
              <a:ext uri="{FF2B5EF4-FFF2-40B4-BE49-F238E27FC236}">
                <a16:creationId xmlns:a16="http://schemas.microsoft.com/office/drawing/2014/main" id="{0A736BF0-B2AF-5D4F-51AB-D8E668D8E259}"/>
              </a:ext>
            </a:extLst>
          </p:cNvPr>
          <p:cNvSpPr txBox="1"/>
          <p:nvPr/>
        </p:nvSpPr>
        <p:spPr>
          <a:xfrm>
            <a:off x="8313457" y="2982353"/>
            <a:ext cx="2300347" cy="1200329"/>
          </a:xfrm>
          <a:prstGeom prst="rect">
            <a:avLst/>
          </a:prstGeom>
          <a:noFill/>
        </p:spPr>
        <p:txBody>
          <a:bodyPr wrap="square">
            <a:spAutoFit/>
          </a:bodyPr>
          <a:lstStyle/>
          <a:p>
            <a:r>
              <a:rPr lang="en-US" b="0" dirty="0">
                <a:solidFill>
                  <a:srgbClr val="CCCCCC"/>
                </a:solidFill>
                <a:effectLst/>
                <a:latin typeface="Consolas" panose="020B0609020204030204" pitchFamily="49" charset="0"/>
              </a:rPr>
              <a:t>Observation: Same trends can be observed with pair plots</a:t>
            </a:r>
          </a:p>
        </p:txBody>
      </p:sp>
    </p:spTree>
    <p:extLst>
      <p:ext uri="{BB962C8B-B14F-4D97-AF65-F5344CB8AC3E}">
        <p14:creationId xmlns:p14="http://schemas.microsoft.com/office/powerpoint/2010/main" val="1082252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7E955-3BB3-1C01-E0D3-AB664A7F01B7}"/>
              </a:ext>
            </a:extLst>
          </p:cNvPr>
          <p:cNvSpPr>
            <a:spLocks noGrp="1"/>
          </p:cNvSpPr>
          <p:nvPr>
            <p:ph type="title"/>
          </p:nvPr>
        </p:nvSpPr>
        <p:spPr/>
        <p:txBody>
          <a:bodyPr/>
          <a:lstStyle/>
          <a:p>
            <a:r>
              <a:rPr lang="en-IN" dirty="0"/>
              <a:t>          Summary</a:t>
            </a:r>
          </a:p>
        </p:txBody>
      </p:sp>
      <p:sp>
        <p:nvSpPr>
          <p:cNvPr id="3" name="Date Placeholder 2">
            <a:extLst>
              <a:ext uri="{FF2B5EF4-FFF2-40B4-BE49-F238E27FC236}">
                <a16:creationId xmlns:a16="http://schemas.microsoft.com/office/drawing/2014/main" id="{AD0A44E9-E8BA-FB60-C528-B7492A694316}"/>
              </a:ext>
            </a:extLst>
          </p:cNvPr>
          <p:cNvSpPr>
            <a:spLocks noGrp="1"/>
          </p:cNvSpPr>
          <p:nvPr>
            <p:ph type="dt" sz="half" idx="10"/>
          </p:nvPr>
        </p:nvSpPr>
        <p:spPr/>
        <p:txBody>
          <a:bodyPr/>
          <a:lstStyle/>
          <a:p>
            <a:fld id="{5A6E655B-E1C1-4A38-8F5E-C1E546F0B448}" type="datetime1">
              <a:rPr lang="en-US" smtClean="0"/>
              <a:t>10/9/2023</a:t>
            </a:fld>
            <a:endParaRPr lang="en-US" dirty="0"/>
          </a:p>
        </p:txBody>
      </p:sp>
      <p:sp>
        <p:nvSpPr>
          <p:cNvPr id="4" name="Footer Placeholder 3">
            <a:extLst>
              <a:ext uri="{FF2B5EF4-FFF2-40B4-BE49-F238E27FC236}">
                <a16:creationId xmlns:a16="http://schemas.microsoft.com/office/drawing/2014/main" id="{0DF00C38-7A23-57CA-4526-D84C0997A729}"/>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FB1F985-5C2F-54CB-7466-509E374493E9}"/>
              </a:ext>
            </a:extLst>
          </p:cNvPr>
          <p:cNvSpPr>
            <a:spLocks noGrp="1"/>
          </p:cNvSpPr>
          <p:nvPr>
            <p:ph type="sldNum" sz="quarter" idx="12"/>
          </p:nvPr>
        </p:nvSpPr>
        <p:spPr/>
        <p:txBody>
          <a:bodyPr/>
          <a:lstStyle/>
          <a:p>
            <a:fld id="{48F63A3B-78C7-47BE-AE5E-E10140E04643}" type="slidenum">
              <a:rPr lang="en-US" smtClean="0"/>
              <a:pPr/>
              <a:t>23</a:t>
            </a:fld>
            <a:endParaRPr lang="en-US" dirty="0"/>
          </a:p>
        </p:txBody>
      </p:sp>
      <p:sp>
        <p:nvSpPr>
          <p:cNvPr id="7" name="TextBox 6">
            <a:extLst>
              <a:ext uri="{FF2B5EF4-FFF2-40B4-BE49-F238E27FC236}">
                <a16:creationId xmlns:a16="http://schemas.microsoft.com/office/drawing/2014/main" id="{56EA772E-372A-94F0-B2CE-E650996FB777}"/>
              </a:ext>
            </a:extLst>
          </p:cNvPr>
          <p:cNvSpPr txBox="1"/>
          <p:nvPr/>
        </p:nvSpPr>
        <p:spPr>
          <a:xfrm>
            <a:off x="1253447" y="1152984"/>
            <a:ext cx="8797387" cy="6186309"/>
          </a:xfrm>
          <a:prstGeom prst="rect">
            <a:avLst/>
          </a:prstGeom>
          <a:noFill/>
        </p:spPr>
        <p:txBody>
          <a:bodyPr wrap="square">
            <a:spAutoFit/>
          </a:bodyPr>
          <a:lstStyle/>
          <a:p>
            <a:r>
              <a:rPr lang="en-US" b="0" dirty="0">
                <a:solidFill>
                  <a:srgbClr val="CCCCCC"/>
                </a:solidFill>
                <a:effectLst/>
                <a:latin typeface="Consolas" panose="020B0609020204030204" pitchFamily="49" charset="0"/>
              </a:rPr>
              <a:t>    As per the exploratory data analysis below are key takeaways:</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6796E6"/>
                </a:solidFill>
                <a:effectLst/>
                <a:latin typeface="Consolas" panose="020B0609020204030204" pitchFamily="49" charset="0"/>
              </a:rPr>
              <a:t>1.</a:t>
            </a:r>
            <a:r>
              <a:rPr lang="en-US" b="0" dirty="0">
                <a:solidFill>
                  <a:srgbClr val="CCCCCC"/>
                </a:solidFill>
                <a:effectLst/>
                <a:latin typeface="Consolas" panose="020B0609020204030204" pitchFamily="49" charset="0"/>
              </a:rPr>
              <a:t> Higher the interest rate higher charged off ratio</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6796E6"/>
                </a:solidFill>
                <a:effectLst/>
                <a:latin typeface="Consolas" panose="020B0609020204030204" pitchFamily="49" charset="0"/>
              </a:rPr>
              <a:t>2.</a:t>
            </a:r>
            <a:r>
              <a:rPr lang="en-US" b="0" dirty="0">
                <a:solidFill>
                  <a:srgbClr val="CCCCCC"/>
                </a:solidFill>
                <a:effectLst/>
                <a:latin typeface="Consolas" panose="020B0609020204030204" pitchFamily="49" charset="0"/>
              </a:rPr>
              <a:t> Higher the annual income higher the loan amount slightly.</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6796E6"/>
                </a:solidFill>
                <a:effectLst/>
                <a:latin typeface="Consolas" panose="020B0609020204030204" pitchFamily="49" charset="0"/>
              </a:rPr>
              <a:t>3.</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Intrest</a:t>
            </a:r>
            <a:r>
              <a:rPr lang="en-US" b="0" dirty="0">
                <a:solidFill>
                  <a:srgbClr val="CCCCCC"/>
                </a:solidFill>
                <a:effectLst/>
                <a:latin typeface="Consolas" panose="020B0609020204030204" pitchFamily="49" charset="0"/>
              </a:rPr>
              <a:t> rate is increasing with loan amount increase</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6796E6"/>
                </a:solidFill>
                <a:effectLst/>
                <a:latin typeface="Consolas" panose="020B0609020204030204" pitchFamily="49" charset="0"/>
              </a:rPr>
              <a:t>4.</a:t>
            </a:r>
            <a:r>
              <a:rPr lang="en-US" b="0" dirty="0">
                <a:solidFill>
                  <a:srgbClr val="CCCCCC"/>
                </a:solidFill>
                <a:effectLst/>
                <a:latin typeface="Consolas" panose="020B0609020204030204" pitchFamily="49" charset="0"/>
              </a:rPr>
              <a:t> Number of people defaulting is increasing every year</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6796E6"/>
                </a:solidFill>
                <a:effectLst/>
                <a:latin typeface="Consolas" panose="020B0609020204030204" pitchFamily="49" charset="0"/>
              </a:rPr>
              <a:t>5.</a:t>
            </a:r>
            <a:r>
              <a:rPr lang="en-US" b="0" dirty="0">
                <a:solidFill>
                  <a:srgbClr val="CCCCCC"/>
                </a:solidFill>
                <a:effectLst/>
                <a:latin typeface="Consolas" panose="020B0609020204030204" pitchFamily="49" charset="0"/>
              </a:rPr>
              <a:t> People paying more late fees are more likely to default., i.e., if they are regulating delaying monthly payments for loan, more likely they are undergoing monetary crunch and are likely to default</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6796E6"/>
                </a:solidFill>
                <a:effectLst/>
                <a:latin typeface="Consolas" panose="020B0609020204030204" pitchFamily="49" charset="0"/>
              </a:rPr>
              <a:t>6.</a:t>
            </a:r>
            <a:r>
              <a:rPr lang="en-US" b="0" dirty="0">
                <a:solidFill>
                  <a:srgbClr val="CCCCCC"/>
                </a:solidFill>
                <a:effectLst/>
                <a:latin typeface="Consolas" panose="020B0609020204030204" pitchFamily="49" charset="0"/>
              </a:rPr>
              <a:t> People taking loan for small business are more likely to default</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6796E6"/>
                </a:solidFill>
                <a:effectLst/>
                <a:latin typeface="Consolas" panose="020B0609020204030204" pitchFamily="49" charset="0"/>
              </a:rPr>
              <a:t>7.</a:t>
            </a:r>
            <a:r>
              <a:rPr lang="en-US" b="0" dirty="0">
                <a:solidFill>
                  <a:srgbClr val="CCCCCC"/>
                </a:solidFill>
                <a:effectLst/>
                <a:latin typeface="Consolas" panose="020B0609020204030204" pitchFamily="49" charset="0"/>
              </a:rPr>
              <a:t> People whose verification is pending are more likely to default</a:t>
            </a: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663927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normAutofit fontScale="25000" lnSpcReduction="20000"/>
          </a:bodyPr>
          <a:lstStyle/>
          <a:p>
            <a:r>
              <a:rPr lang="en-US" dirty="0"/>
              <a:t>Astha Agarwal</a:t>
            </a:r>
          </a:p>
          <a:p>
            <a:r>
              <a:rPr lang="en-US" dirty="0"/>
              <a:t>Vinay Prasad</a:t>
            </a:r>
          </a:p>
          <a:p>
            <a:endParaRPr lang="en-US" dirty="0"/>
          </a:p>
          <a:p>
            <a:r>
              <a:rPr lang="en-US" dirty="0"/>
              <a:t>Astha</a:t>
            </a:r>
          </a:p>
          <a:p>
            <a:r>
              <a:rPr lang="en-US" dirty="0"/>
              <a:t>Vinayprasadk1990@gmail.com</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Overview</a:t>
            </a:r>
          </a:p>
        </p:txBody>
      </p:sp>
      <p:sp>
        <p:nvSpPr>
          <p:cNvPr id="32" name="Freeform: Shape 3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34" name="Rectangle 33">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352540" y="295729"/>
            <a:ext cx="838199" cy="767687"/>
          </a:xfrm>
        </p:spPr>
        <p:txBody>
          <a:bodyPr>
            <a:normAutofit/>
          </a:bodyPr>
          <a:lstStyle/>
          <a:p>
            <a:pPr>
              <a:spcAft>
                <a:spcPts val="600"/>
              </a:spcAft>
            </a:pPr>
            <a:fld id="{48F63A3B-78C7-47BE-AE5E-E10140E04643}" type="slidenum">
              <a:rPr lang="en-US">
                <a:solidFill>
                  <a:srgbClr val="FFFFFF"/>
                </a:solidFill>
              </a:rPr>
              <a:pPr>
                <a:spcAft>
                  <a:spcPts val="600"/>
                </a:spcAft>
              </a:pPr>
              <a:t>3</a:t>
            </a:fld>
            <a:endParaRPr lang="en-US">
              <a:solidFill>
                <a:srgbClr val="FFFFFF"/>
              </a:solidFill>
            </a:endParaRPr>
          </a:p>
        </p:txBody>
      </p:sp>
      <p:graphicFrame>
        <p:nvGraphicFramePr>
          <p:cNvPr id="35" name="Content Placeholder 2">
            <a:extLst>
              <a:ext uri="{FF2B5EF4-FFF2-40B4-BE49-F238E27FC236}">
                <a16:creationId xmlns:a16="http://schemas.microsoft.com/office/drawing/2014/main" id="{9C5F3DA9-6D2F-9A1A-1019-6D8F639EDE59}"/>
              </a:ext>
            </a:extLst>
          </p:cNvPr>
          <p:cNvGraphicFramePr>
            <a:graphicFrameLocks noGrp="1"/>
          </p:cNvGraphicFramePr>
          <p:nvPr>
            <p:ph idx="1"/>
            <p:extLst>
              <p:ext uri="{D42A27DB-BD31-4B8C-83A1-F6EECF244321}">
                <p14:modId xmlns:p14="http://schemas.microsoft.com/office/powerpoint/2010/main" val="256687825"/>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962200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pPr marL="0" indent="0" algn="l">
              <a:buNone/>
            </a:pPr>
            <a:r>
              <a:rPr lang="en-IN"/>
              <a:t>Methodology</a:t>
            </a:r>
            <a:endParaRPr lang="en-IN"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4</a:t>
            </a:fld>
            <a:endParaRPr lang="en-US" dirty="0"/>
          </a:p>
        </p:txBody>
      </p:sp>
      <p:graphicFrame>
        <p:nvGraphicFramePr>
          <p:cNvPr id="6" name="Diagram 5">
            <a:extLst>
              <a:ext uri="{FF2B5EF4-FFF2-40B4-BE49-F238E27FC236}">
                <a16:creationId xmlns:a16="http://schemas.microsoft.com/office/drawing/2014/main" id="{8688628F-2A19-1817-102C-80472828691F}"/>
              </a:ext>
            </a:extLst>
          </p:cNvPr>
          <p:cNvGraphicFramePr/>
          <p:nvPr>
            <p:extLst>
              <p:ext uri="{D42A27DB-BD31-4B8C-83A1-F6EECF244321}">
                <p14:modId xmlns:p14="http://schemas.microsoft.com/office/powerpoint/2010/main" val="3086576658"/>
              </p:ext>
            </p:extLst>
          </p:nvPr>
        </p:nvGraphicFramePr>
        <p:xfrm>
          <a:off x="864772" y="1540529"/>
          <a:ext cx="10137846" cy="3776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64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6" name="Picture 25">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7" name="Oval 26">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8" name="Picture 27">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9" name="Picture 2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0" name="Rectangle 29">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31" name="Rectangle 30">
            <a:extLst>
              <a:ext uri="{FF2B5EF4-FFF2-40B4-BE49-F238E27FC236}">
                <a16:creationId xmlns:a16="http://schemas.microsoft.com/office/drawing/2014/main" id="{59EC6FFF-3949-4638-A265-B1515909B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88694" y="1063416"/>
            <a:ext cx="6034406" cy="4811730"/>
          </a:xfrm>
        </p:spPr>
        <p:txBody>
          <a:bodyPr vert="horz" lIns="91440" tIns="45720" rIns="91440" bIns="45720" rtlCol="0" anchor="ctr">
            <a:normAutofit/>
          </a:bodyPr>
          <a:lstStyle/>
          <a:p>
            <a:pPr algn="r">
              <a:lnSpc>
                <a:spcPct val="90000"/>
              </a:lnSpc>
            </a:pPr>
            <a:br>
              <a:rPr lang="en-US" sz="4100" b="0" i="0" kern="1200" dirty="0">
                <a:solidFill>
                  <a:schemeClr val="tx2"/>
                </a:solidFill>
                <a:latin typeface="+mj-lt"/>
                <a:ea typeface="+mj-ea"/>
                <a:cs typeface="+mj-cs"/>
              </a:rPr>
            </a:br>
            <a:br>
              <a:rPr lang="en-US" sz="4100" b="0" i="0" kern="1200" dirty="0">
                <a:solidFill>
                  <a:schemeClr val="tx2"/>
                </a:solidFill>
                <a:latin typeface="+mj-lt"/>
                <a:ea typeface="+mj-ea"/>
                <a:cs typeface="+mj-cs"/>
              </a:rPr>
            </a:br>
            <a:br>
              <a:rPr lang="en-US" sz="4100" b="0" i="0" kern="1200" dirty="0">
                <a:solidFill>
                  <a:schemeClr val="tx2"/>
                </a:solidFill>
                <a:latin typeface="+mj-lt"/>
                <a:ea typeface="+mj-ea"/>
                <a:cs typeface="+mj-cs"/>
              </a:rPr>
            </a:br>
            <a:br>
              <a:rPr lang="en-US" sz="4100" b="0" i="0" kern="1200" dirty="0">
                <a:solidFill>
                  <a:schemeClr val="tx2"/>
                </a:solidFill>
                <a:latin typeface="+mj-lt"/>
                <a:ea typeface="+mj-ea"/>
                <a:cs typeface="+mj-cs"/>
              </a:rPr>
            </a:br>
            <a:br>
              <a:rPr lang="en-US" sz="4100" b="0" i="0" kern="1200" dirty="0">
                <a:solidFill>
                  <a:schemeClr val="tx2"/>
                </a:solidFill>
                <a:latin typeface="+mj-lt"/>
                <a:ea typeface="+mj-ea"/>
                <a:cs typeface="+mj-cs"/>
              </a:rPr>
            </a:br>
            <a:br>
              <a:rPr lang="en-US" sz="4100" b="0" i="0" kern="1200" dirty="0">
                <a:solidFill>
                  <a:schemeClr val="tx2"/>
                </a:solidFill>
                <a:latin typeface="+mj-lt"/>
                <a:ea typeface="+mj-ea"/>
                <a:cs typeface="+mj-cs"/>
              </a:rPr>
            </a:br>
            <a:r>
              <a:rPr lang="en-US" sz="4100" b="0" i="0" kern="1200" dirty="0">
                <a:solidFill>
                  <a:schemeClr val="tx2"/>
                </a:solidFill>
                <a:latin typeface="+mj-lt"/>
                <a:ea typeface="+mj-ea"/>
                <a:cs typeface="+mj-cs"/>
              </a:rPr>
              <a:t>Data Exploration and Data Transformation</a:t>
            </a:r>
          </a:p>
        </p:txBody>
      </p:sp>
      <p:sp>
        <p:nvSpPr>
          <p:cNvPr id="32" name="Rectangle 31">
            <a:extLst>
              <a:ext uri="{FF2B5EF4-FFF2-40B4-BE49-F238E27FC236}">
                <a16:creationId xmlns:a16="http://schemas.microsoft.com/office/drawing/2014/main" id="{8C05BC5F-3118-49D0-B18C-5D9CC922C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A4B1E59-3C8A-453C-B841-6AB3B0CF7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4B256-013A-58C4-0754-5410E6AE7E24}"/>
              </a:ext>
            </a:extLst>
          </p:cNvPr>
          <p:cNvSpPr>
            <a:spLocks noGrp="1"/>
          </p:cNvSpPr>
          <p:nvPr>
            <p:ph type="title"/>
          </p:nvPr>
        </p:nvSpPr>
        <p:spPr/>
        <p:txBody>
          <a:bodyPr/>
          <a:lstStyle/>
          <a:p>
            <a:r>
              <a:rPr lang="en-IN" dirty="0"/>
              <a:t>Data Cleaning</a:t>
            </a:r>
          </a:p>
        </p:txBody>
      </p:sp>
      <p:sp>
        <p:nvSpPr>
          <p:cNvPr id="3" name="Footer Placeholder 2">
            <a:extLst>
              <a:ext uri="{FF2B5EF4-FFF2-40B4-BE49-F238E27FC236}">
                <a16:creationId xmlns:a16="http://schemas.microsoft.com/office/drawing/2014/main" id="{9E9C2C1D-1484-1958-C885-BFD29690708F}"/>
              </a:ext>
            </a:extLst>
          </p:cNvPr>
          <p:cNvSpPr>
            <a:spLocks noGrp="1"/>
          </p:cNvSpPr>
          <p:nvPr>
            <p:ph type="ftr" sz="quarter" idx="11"/>
          </p:nvPr>
        </p:nvSpPr>
        <p:spPr/>
        <p:txBody>
          <a:bodyPr/>
          <a:lstStyle/>
          <a:p>
            <a:r>
              <a:rPr lang="en-US" dirty="0"/>
              <a:t>EDA Case Study</a:t>
            </a:r>
          </a:p>
        </p:txBody>
      </p:sp>
      <p:sp>
        <p:nvSpPr>
          <p:cNvPr id="4" name="Slide Number Placeholder 3">
            <a:extLst>
              <a:ext uri="{FF2B5EF4-FFF2-40B4-BE49-F238E27FC236}">
                <a16:creationId xmlns:a16="http://schemas.microsoft.com/office/drawing/2014/main" id="{59A457E4-B581-BE0E-43B8-C381ECA2D7E7}"/>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5" name="Content Placeholder 4">
            <a:extLst>
              <a:ext uri="{FF2B5EF4-FFF2-40B4-BE49-F238E27FC236}">
                <a16:creationId xmlns:a16="http://schemas.microsoft.com/office/drawing/2014/main" id="{6F39654B-3AB5-9A8C-0371-60393CCAF436}"/>
              </a:ext>
            </a:extLst>
          </p:cNvPr>
          <p:cNvSpPr>
            <a:spLocks noGrp="1"/>
          </p:cNvSpPr>
          <p:nvPr>
            <p:ph sz="half" idx="1"/>
          </p:nvPr>
        </p:nvSpPr>
        <p:spPr/>
        <p:txBody>
          <a:bodyPr>
            <a:normAutofit/>
          </a:bodyPr>
          <a:lstStyle/>
          <a:p>
            <a:pPr marL="457200" indent="-457200">
              <a:buFont typeface="+mj-lt"/>
              <a:buAutoNum type="arabicPeriod"/>
            </a:pPr>
            <a:r>
              <a:rPr lang="en-US" sz="2000" b="0" dirty="0">
                <a:solidFill>
                  <a:schemeClr val="tx1"/>
                </a:solidFill>
                <a:effectLst/>
              </a:rPr>
              <a:t>Dropping fields with all NA values</a:t>
            </a:r>
          </a:p>
          <a:p>
            <a:pPr marL="457200" indent="-457200">
              <a:buFont typeface="+mj-lt"/>
              <a:buAutoNum type="arabicPeriod"/>
            </a:pPr>
            <a:r>
              <a:rPr lang="en-US" sz="2000" b="0" dirty="0">
                <a:solidFill>
                  <a:schemeClr val="tx1"/>
                </a:solidFill>
                <a:effectLst/>
              </a:rPr>
              <a:t>Remove fields not adding valuable meaning to problem statement from domain standpoint</a:t>
            </a:r>
          </a:p>
          <a:p>
            <a:pPr marL="457200" indent="-457200">
              <a:buFont typeface="+mj-lt"/>
              <a:buAutoNum type="arabicPeriod"/>
            </a:pPr>
            <a:r>
              <a:rPr lang="en-US" sz="2000" b="0" dirty="0">
                <a:solidFill>
                  <a:schemeClr val="tx1"/>
                </a:solidFill>
                <a:effectLst/>
              </a:rPr>
              <a:t>Remove post approval features (features which will not impact the defaulting nature of borrower)</a:t>
            </a:r>
          </a:p>
          <a:p>
            <a:pPr marL="0" indent="0">
              <a:buNone/>
            </a:pPr>
            <a:endParaRPr lang="en-US" sz="2000" b="0" dirty="0">
              <a:solidFill>
                <a:schemeClr val="tx1"/>
              </a:solidFill>
              <a:effectLst/>
            </a:endParaRPr>
          </a:p>
          <a:p>
            <a:pPr marL="457200" indent="-457200">
              <a:buFont typeface="+mj-lt"/>
              <a:buAutoNum type="arabicPeriod"/>
            </a:pPr>
            <a:endParaRPr lang="en-IN" sz="2000" dirty="0">
              <a:solidFill>
                <a:schemeClr val="tx1"/>
              </a:solidFill>
            </a:endParaRPr>
          </a:p>
        </p:txBody>
      </p:sp>
    </p:spTree>
    <p:extLst>
      <p:ext uri="{BB962C8B-B14F-4D97-AF65-F5344CB8AC3E}">
        <p14:creationId xmlns:p14="http://schemas.microsoft.com/office/powerpoint/2010/main" val="558778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3A28-026E-5EE6-D1A0-BB4AAD4218E1}"/>
              </a:ext>
            </a:extLst>
          </p:cNvPr>
          <p:cNvSpPr>
            <a:spLocks noGrp="1"/>
          </p:cNvSpPr>
          <p:nvPr>
            <p:ph type="title"/>
          </p:nvPr>
        </p:nvSpPr>
        <p:spPr/>
        <p:txBody>
          <a:bodyPr/>
          <a:lstStyle/>
          <a:p>
            <a:r>
              <a:rPr lang="en-IN" dirty="0"/>
              <a:t>Data Analysis</a:t>
            </a:r>
          </a:p>
        </p:txBody>
      </p:sp>
      <p:sp>
        <p:nvSpPr>
          <p:cNvPr id="3" name="Footer Placeholder 2">
            <a:extLst>
              <a:ext uri="{FF2B5EF4-FFF2-40B4-BE49-F238E27FC236}">
                <a16:creationId xmlns:a16="http://schemas.microsoft.com/office/drawing/2014/main" id="{6AE450F4-8F8B-EF03-859C-681DDF8DF6E2}"/>
              </a:ext>
            </a:extLst>
          </p:cNvPr>
          <p:cNvSpPr>
            <a:spLocks noGrp="1"/>
          </p:cNvSpPr>
          <p:nvPr>
            <p:ph type="ftr" sz="quarter" idx="11"/>
          </p:nvPr>
        </p:nvSpPr>
        <p:spPr/>
        <p:txBody>
          <a:bodyPr/>
          <a:lstStyle/>
          <a:p>
            <a:r>
              <a:rPr lang="en-US" dirty="0"/>
              <a:t>EDA Case Study</a:t>
            </a:r>
          </a:p>
        </p:txBody>
      </p:sp>
      <p:sp>
        <p:nvSpPr>
          <p:cNvPr id="4" name="Slide Number Placeholder 3">
            <a:extLst>
              <a:ext uri="{FF2B5EF4-FFF2-40B4-BE49-F238E27FC236}">
                <a16:creationId xmlns:a16="http://schemas.microsoft.com/office/drawing/2014/main" id="{860172DE-19B7-1350-1DD9-F9B786E35FCB}"/>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5" name="Content Placeholder 4">
            <a:extLst>
              <a:ext uri="{FF2B5EF4-FFF2-40B4-BE49-F238E27FC236}">
                <a16:creationId xmlns:a16="http://schemas.microsoft.com/office/drawing/2014/main" id="{25AEFA1B-2607-9368-BF80-AA45CFF7DFFA}"/>
              </a:ext>
            </a:extLst>
          </p:cNvPr>
          <p:cNvSpPr>
            <a:spLocks noGrp="1"/>
          </p:cNvSpPr>
          <p:nvPr>
            <p:ph sz="half" idx="1"/>
          </p:nvPr>
        </p:nvSpPr>
        <p:spPr>
          <a:xfrm>
            <a:off x="755904" y="2825496"/>
            <a:ext cx="11028554" cy="4032504"/>
          </a:xfrm>
        </p:spPr>
        <p:txBody>
          <a:bodyPr>
            <a:normAutofit fontScale="92500" lnSpcReduction="20000"/>
          </a:bodyPr>
          <a:lstStyle/>
          <a:p>
            <a:pPr>
              <a:buFont typeface="+mj-lt"/>
              <a:buAutoNum type="arabicPeriod"/>
            </a:pPr>
            <a:r>
              <a:rPr lang="en-US" b="0" dirty="0">
                <a:solidFill>
                  <a:schemeClr val="tx1"/>
                </a:solidFill>
                <a:effectLst/>
              </a:rPr>
              <a:t>Analyze content of categorical columns and numerical columns and  clean if needed</a:t>
            </a:r>
          </a:p>
          <a:p>
            <a:pPr>
              <a:buFont typeface="+mj-lt"/>
              <a:buAutoNum type="arabicPeriod"/>
            </a:pPr>
            <a:r>
              <a:rPr lang="en-IN" dirty="0">
                <a:solidFill>
                  <a:schemeClr val="tx1"/>
                </a:solidFill>
              </a:rPr>
              <a:t>Covert values to proper int ,float and date representations</a:t>
            </a:r>
          </a:p>
          <a:p>
            <a:pPr>
              <a:buFont typeface="+mj-lt"/>
              <a:buAutoNum type="arabicPeriod"/>
            </a:pPr>
            <a:r>
              <a:rPr lang="en-IN" b="1" dirty="0">
                <a:solidFill>
                  <a:schemeClr val="tx1"/>
                </a:solidFill>
                <a:effectLst/>
                <a:latin typeface="Consolas" panose="020B0609020204030204" pitchFamily="49" charset="0"/>
              </a:rPr>
              <a:t>Check for outliers</a:t>
            </a:r>
          </a:p>
          <a:p>
            <a:pPr>
              <a:buFont typeface="+mj-lt"/>
              <a:buAutoNum type="arabicPeriod"/>
            </a:pPr>
            <a:endParaRPr lang="en-IN" b="1" dirty="0">
              <a:solidFill>
                <a:schemeClr val="tx1"/>
              </a:solidFill>
              <a:effectLst/>
              <a:latin typeface="Consolas" panose="020B0609020204030204" pitchFamily="49" charset="0"/>
            </a:endParaRPr>
          </a:p>
          <a:p>
            <a:pPr>
              <a:buFont typeface="+mj-lt"/>
              <a:buAutoNum type="arabicPeriod"/>
            </a:pPr>
            <a:endParaRPr lang="en-IN" b="1" dirty="0">
              <a:solidFill>
                <a:schemeClr val="tx1"/>
              </a:solidFill>
              <a:latin typeface="Consolas" panose="020B0609020204030204" pitchFamily="49" charset="0"/>
            </a:endParaRPr>
          </a:p>
          <a:p>
            <a:pPr>
              <a:buFont typeface="+mj-lt"/>
              <a:buAutoNum type="arabicPeriod"/>
            </a:pPr>
            <a:endParaRPr lang="en-IN" b="1" dirty="0">
              <a:solidFill>
                <a:schemeClr val="tx1"/>
              </a:solidFill>
              <a:effectLst/>
              <a:latin typeface="Consolas" panose="020B0609020204030204" pitchFamily="49" charset="0"/>
            </a:endParaRPr>
          </a:p>
          <a:p>
            <a:pPr marL="0" indent="0">
              <a:buNone/>
            </a:pPr>
            <a:endParaRPr lang="en-IN" b="1" dirty="0">
              <a:solidFill>
                <a:schemeClr val="tx1"/>
              </a:solidFill>
              <a:latin typeface="Consolas" panose="020B0609020204030204" pitchFamily="49" charset="0"/>
            </a:endParaRPr>
          </a:p>
          <a:p>
            <a:pPr marL="0" indent="0">
              <a:buNone/>
            </a:pPr>
            <a:endParaRPr lang="en-US" sz="1100" b="0" dirty="0">
              <a:solidFill>
                <a:schemeClr val="tx1"/>
              </a:solidFill>
              <a:effectLst/>
            </a:endParaRPr>
          </a:p>
          <a:p>
            <a:pPr marL="0" indent="0">
              <a:buNone/>
            </a:pPr>
            <a:endParaRPr lang="en-US" sz="1100" dirty="0">
              <a:solidFill>
                <a:schemeClr val="tx1"/>
              </a:solidFill>
            </a:endParaRPr>
          </a:p>
          <a:p>
            <a:pPr marL="0" indent="0">
              <a:buNone/>
            </a:pPr>
            <a:endParaRPr lang="en-US" sz="1100" b="0" dirty="0">
              <a:solidFill>
                <a:schemeClr val="tx1"/>
              </a:solidFill>
              <a:effectLst/>
            </a:endParaRPr>
          </a:p>
          <a:p>
            <a:pPr marL="0" indent="0">
              <a:buNone/>
            </a:pPr>
            <a:endParaRPr lang="en-US" sz="1100" dirty="0">
              <a:solidFill>
                <a:schemeClr val="tx1"/>
              </a:solidFill>
            </a:endParaRPr>
          </a:p>
          <a:p>
            <a:pPr marL="0" indent="0">
              <a:buNone/>
            </a:pPr>
            <a:endParaRPr lang="en-US" sz="1100" b="0" dirty="0">
              <a:solidFill>
                <a:schemeClr val="tx1"/>
              </a:solidFill>
              <a:effectLst/>
            </a:endParaRPr>
          </a:p>
          <a:p>
            <a:pPr marL="0" indent="0">
              <a:buNone/>
            </a:pPr>
            <a:r>
              <a:rPr lang="en-US" sz="1100" b="0" dirty="0">
                <a:solidFill>
                  <a:schemeClr val="tx1"/>
                </a:solidFill>
                <a:effectLst/>
              </a:rPr>
              <a:t>Observation: Most people have taken loan of around 10K as median and mean both are around same value. Maximum people have taken a loan of less than 25K as it is the 95th percentile of data distribution, after that only few people have taken loan in range of 25K to 35K</a:t>
            </a:r>
          </a:p>
          <a:p>
            <a:pPr marL="0" indent="0">
              <a:buNone/>
            </a:pPr>
            <a:endParaRPr lang="en-IN" b="1" dirty="0">
              <a:solidFill>
                <a:schemeClr val="tx1"/>
              </a:solidFill>
              <a:effectLst/>
              <a:latin typeface="Consolas" panose="020B0609020204030204" pitchFamily="49" charset="0"/>
            </a:endParaRPr>
          </a:p>
          <a:p>
            <a:pPr marL="0" indent="0">
              <a:buNone/>
            </a:pPr>
            <a:endParaRPr lang="en-IN" b="1" dirty="0">
              <a:solidFill>
                <a:schemeClr val="tx1"/>
              </a:solidFill>
              <a:effectLst/>
              <a:latin typeface="Consolas" panose="020B0609020204030204" pitchFamily="49" charset="0"/>
            </a:endParaRPr>
          </a:p>
          <a:p>
            <a:pPr>
              <a:buFont typeface="+mj-lt"/>
              <a:buAutoNum type="arabicPeriod"/>
            </a:pPr>
            <a:endParaRPr lang="en-US" b="0" dirty="0">
              <a:solidFill>
                <a:srgbClr val="CCCCCC"/>
              </a:solidFill>
              <a:effectLst/>
              <a:latin typeface="Consolas" panose="020B0609020204030204" pitchFamily="49" charset="0"/>
            </a:endParaRPr>
          </a:p>
          <a:p>
            <a:pPr>
              <a:buFont typeface="+mj-lt"/>
              <a:buAutoNum type="arabicPeriod"/>
            </a:pPr>
            <a:endParaRPr lang="en-US" dirty="0">
              <a:solidFill>
                <a:srgbClr val="CCCCCC"/>
              </a:solidFill>
              <a:latin typeface="Consolas" panose="020B0609020204030204" pitchFamily="49" charset="0"/>
            </a:endParaRPr>
          </a:p>
          <a:p>
            <a:pPr>
              <a:buFont typeface="+mj-lt"/>
              <a:buAutoNum type="arabicPeriod"/>
            </a:pPr>
            <a:endParaRPr lang="en-US" b="0" dirty="0">
              <a:solidFill>
                <a:srgbClr val="CCCCCC"/>
              </a:solidFill>
              <a:effectLst/>
              <a:latin typeface="Consolas" panose="020B0609020204030204" pitchFamily="49" charset="0"/>
            </a:endParaRPr>
          </a:p>
          <a:p>
            <a:pPr>
              <a:buFont typeface="+mj-lt"/>
              <a:buAutoNum type="arabicPeriod"/>
            </a:pPr>
            <a:endParaRPr lang="en-US" b="0" dirty="0">
              <a:solidFill>
                <a:srgbClr val="CCCCCC"/>
              </a:solidFill>
              <a:effectLst/>
              <a:latin typeface="Consolas" panose="020B0609020204030204" pitchFamily="49" charset="0"/>
            </a:endParaRPr>
          </a:p>
          <a:p>
            <a:pPr marL="0" indent="0">
              <a:buNone/>
            </a:pPr>
            <a:endParaRPr lang="en-IN" b="0" dirty="0">
              <a:solidFill>
                <a:schemeClr val="tx1"/>
              </a:solidFill>
              <a:effectLst/>
              <a:latin typeface="Consolas" panose="020B0609020204030204" pitchFamily="49" charset="0"/>
            </a:endParaRPr>
          </a:p>
          <a:p>
            <a:pPr>
              <a:buFont typeface="+mj-lt"/>
              <a:buAutoNum type="arabicPeriod"/>
            </a:pPr>
            <a:endParaRPr lang="en-IN" dirty="0">
              <a:solidFill>
                <a:schemeClr val="tx1"/>
              </a:solidFill>
            </a:endParaRPr>
          </a:p>
        </p:txBody>
      </p:sp>
      <p:pic>
        <p:nvPicPr>
          <p:cNvPr id="7" name="Picture 6">
            <a:extLst>
              <a:ext uri="{FF2B5EF4-FFF2-40B4-BE49-F238E27FC236}">
                <a16:creationId xmlns:a16="http://schemas.microsoft.com/office/drawing/2014/main" id="{5B73B338-37D4-3129-E0A9-BF23A8FCDF10}"/>
              </a:ext>
            </a:extLst>
          </p:cNvPr>
          <p:cNvPicPr>
            <a:picLocks noChangeAspect="1"/>
          </p:cNvPicPr>
          <p:nvPr/>
        </p:nvPicPr>
        <p:blipFill>
          <a:blip r:embed="rId2"/>
          <a:stretch>
            <a:fillRect/>
          </a:stretch>
        </p:blipFill>
        <p:spPr>
          <a:xfrm>
            <a:off x="1205567" y="3821453"/>
            <a:ext cx="6705534" cy="2190548"/>
          </a:xfrm>
          <a:prstGeom prst="rect">
            <a:avLst/>
          </a:prstGeom>
        </p:spPr>
      </p:pic>
    </p:spTree>
    <p:extLst>
      <p:ext uri="{BB962C8B-B14F-4D97-AF65-F5344CB8AC3E}">
        <p14:creationId xmlns:p14="http://schemas.microsoft.com/office/powerpoint/2010/main" val="4094753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8BE0-593A-BE28-B961-EF81DE077992}"/>
              </a:ext>
            </a:extLst>
          </p:cNvPr>
          <p:cNvSpPr>
            <a:spLocks noGrp="1"/>
          </p:cNvSpPr>
          <p:nvPr>
            <p:ph type="title"/>
          </p:nvPr>
        </p:nvSpPr>
        <p:spPr/>
        <p:txBody>
          <a:bodyPr/>
          <a:lstStyle/>
          <a:p>
            <a:endParaRPr lang="en-IN" dirty="0"/>
          </a:p>
        </p:txBody>
      </p:sp>
      <p:sp>
        <p:nvSpPr>
          <p:cNvPr id="3" name="Footer Placeholder 2">
            <a:extLst>
              <a:ext uri="{FF2B5EF4-FFF2-40B4-BE49-F238E27FC236}">
                <a16:creationId xmlns:a16="http://schemas.microsoft.com/office/drawing/2014/main" id="{233AC37D-9136-E5F4-4629-DBED3471309C}"/>
              </a:ext>
            </a:extLst>
          </p:cNvPr>
          <p:cNvSpPr>
            <a:spLocks noGrp="1"/>
          </p:cNvSpPr>
          <p:nvPr>
            <p:ph type="ftr" sz="quarter" idx="11"/>
          </p:nvPr>
        </p:nvSpPr>
        <p:spPr/>
        <p:txBody>
          <a:bodyPr/>
          <a:lstStyle/>
          <a:p>
            <a:r>
              <a:rPr lang="en-US" dirty="0"/>
              <a:t>EDA Case Study</a:t>
            </a:r>
          </a:p>
        </p:txBody>
      </p:sp>
      <p:sp>
        <p:nvSpPr>
          <p:cNvPr id="4" name="Slide Number Placeholder 3">
            <a:extLst>
              <a:ext uri="{FF2B5EF4-FFF2-40B4-BE49-F238E27FC236}">
                <a16:creationId xmlns:a16="http://schemas.microsoft.com/office/drawing/2014/main" id="{797580D7-E612-8D75-6105-86CB4ED31AC2}"/>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 name="Content Placeholder 4">
            <a:extLst>
              <a:ext uri="{FF2B5EF4-FFF2-40B4-BE49-F238E27FC236}">
                <a16:creationId xmlns:a16="http://schemas.microsoft.com/office/drawing/2014/main" id="{203B5F09-6158-7335-FC37-A0980A306198}"/>
              </a:ext>
            </a:extLst>
          </p:cNvPr>
          <p:cNvSpPr>
            <a:spLocks noGrp="1"/>
          </p:cNvSpPr>
          <p:nvPr>
            <p:ph sz="half" idx="1"/>
          </p:nvPr>
        </p:nvSpPr>
        <p:spPr>
          <a:xfrm>
            <a:off x="755903" y="2825496"/>
            <a:ext cx="10833345" cy="3575304"/>
          </a:xfrm>
        </p:spPr>
        <p:txBody>
          <a:bodyPr>
            <a:normAutofit fontScale="85000" lnSpcReduction="20000"/>
          </a:bodyPr>
          <a:lstStyle/>
          <a:p>
            <a:endParaRPr lang="en-US" b="0" dirty="0">
              <a:solidFill>
                <a:srgbClr val="CCCCCC"/>
              </a:solidFill>
              <a:effectLst/>
              <a:latin typeface="Consolas" panose="020B0609020204030204" pitchFamily="49" charset="0"/>
            </a:endParaRPr>
          </a:p>
          <a:p>
            <a:endParaRPr lang="en-US" dirty="0">
              <a:solidFill>
                <a:srgbClr val="CCCCCC"/>
              </a:solidFill>
              <a:latin typeface="Consolas" panose="020B0609020204030204" pitchFamily="49" charset="0"/>
            </a:endParaRPr>
          </a:p>
          <a:p>
            <a:endParaRPr lang="en-US" b="0" dirty="0">
              <a:solidFill>
                <a:srgbClr val="CCCCCC"/>
              </a:solidFill>
              <a:effectLst/>
              <a:latin typeface="Consolas" panose="020B0609020204030204" pitchFamily="49" charset="0"/>
            </a:endParaRPr>
          </a:p>
          <a:p>
            <a:endParaRPr lang="en-US" dirty="0">
              <a:solidFill>
                <a:srgbClr val="CCCCCC"/>
              </a:solidFill>
              <a:latin typeface="Consolas" panose="020B0609020204030204" pitchFamily="49" charset="0"/>
            </a:endParaRPr>
          </a:p>
          <a:p>
            <a:endParaRPr lang="en-US" b="0" dirty="0">
              <a:solidFill>
                <a:schemeClr val="tx1"/>
              </a:solidFill>
              <a:effectLst/>
            </a:endParaRPr>
          </a:p>
          <a:p>
            <a:endParaRPr lang="en-US" b="0" dirty="0">
              <a:solidFill>
                <a:schemeClr val="tx1"/>
              </a:solidFill>
              <a:effectLst/>
            </a:endParaRPr>
          </a:p>
          <a:p>
            <a:endParaRPr lang="en-US" b="0" dirty="0">
              <a:solidFill>
                <a:schemeClr val="tx1"/>
              </a:solidFill>
              <a:effectLst/>
            </a:endParaRPr>
          </a:p>
          <a:p>
            <a:r>
              <a:rPr lang="en-US" b="0" dirty="0">
                <a:solidFill>
                  <a:schemeClr val="tx1"/>
                </a:solidFill>
                <a:effectLst/>
              </a:rPr>
              <a:t>Observation: Most people have taken loan of around 10K as median and mean both are around same value. Maximum people have taken a loan of less than 25K as it is the 95th percentile of data distribution, after that only few people have taken loan in range of 25K to 35K</a:t>
            </a: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IN" dirty="0"/>
          </a:p>
        </p:txBody>
      </p:sp>
      <p:pic>
        <p:nvPicPr>
          <p:cNvPr id="11" name="Picture 10">
            <a:extLst>
              <a:ext uri="{FF2B5EF4-FFF2-40B4-BE49-F238E27FC236}">
                <a16:creationId xmlns:a16="http://schemas.microsoft.com/office/drawing/2014/main" id="{F233B9CF-5958-7F4F-40B1-E768775BA412}"/>
              </a:ext>
            </a:extLst>
          </p:cNvPr>
          <p:cNvPicPr>
            <a:picLocks noChangeAspect="1"/>
          </p:cNvPicPr>
          <p:nvPr/>
        </p:nvPicPr>
        <p:blipFill>
          <a:blip r:embed="rId2"/>
          <a:stretch>
            <a:fillRect/>
          </a:stretch>
        </p:blipFill>
        <p:spPr>
          <a:xfrm>
            <a:off x="2682627" y="2825496"/>
            <a:ext cx="4602368" cy="1815613"/>
          </a:xfrm>
          <a:prstGeom prst="rect">
            <a:avLst/>
          </a:prstGeom>
        </p:spPr>
      </p:pic>
    </p:spTree>
    <p:extLst>
      <p:ext uri="{BB962C8B-B14F-4D97-AF65-F5344CB8AC3E}">
        <p14:creationId xmlns:p14="http://schemas.microsoft.com/office/powerpoint/2010/main" val="3064422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C4BC-F75C-932E-0F72-0A8A2A829157}"/>
              </a:ext>
            </a:extLst>
          </p:cNvPr>
          <p:cNvSpPr>
            <a:spLocks noGrp="1"/>
          </p:cNvSpPr>
          <p:nvPr>
            <p:ph type="title"/>
          </p:nvPr>
        </p:nvSpPr>
        <p:spPr/>
        <p:txBody>
          <a:bodyPr/>
          <a:lstStyle/>
          <a:p>
            <a:endParaRPr lang="en-IN" dirty="0"/>
          </a:p>
        </p:txBody>
      </p:sp>
      <p:sp>
        <p:nvSpPr>
          <p:cNvPr id="3" name="Footer Placeholder 2">
            <a:extLst>
              <a:ext uri="{FF2B5EF4-FFF2-40B4-BE49-F238E27FC236}">
                <a16:creationId xmlns:a16="http://schemas.microsoft.com/office/drawing/2014/main" id="{F8929308-CD19-EF15-C0BF-A8C8EE417797}"/>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16051426-911A-2648-C834-75145DDE499C}"/>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5" name="Content Placeholder 4">
            <a:extLst>
              <a:ext uri="{FF2B5EF4-FFF2-40B4-BE49-F238E27FC236}">
                <a16:creationId xmlns:a16="http://schemas.microsoft.com/office/drawing/2014/main" id="{451C0884-8C0F-81AB-E49F-B1AB7D19E286}"/>
              </a:ext>
            </a:extLst>
          </p:cNvPr>
          <p:cNvSpPr>
            <a:spLocks noGrp="1"/>
          </p:cNvSpPr>
          <p:nvPr>
            <p:ph sz="half" idx="1"/>
          </p:nvPr>
        </p:nvSpPr>
        <p:spPr>
          <a:xfrm>
            <a:off x="755904" y="2517169"/>
            <a:ext cx="10771700" cy="3883631"/>
          </a:xfrm>
        </p:spPr>
        <p:txBody>
          <a:bodyPr/>
          <a:lstStyle/>
          <a:p>
            <a:endParaRPr lang="en-US" b="0" dirty="0">
              <a:solidFill>
                <a:srgbClr val="CCCCCC"/>
              </a:solidFill>
              <a:effectLst/>
              <a:latin typeface="Consolas" panose="020B0609020204030204" pitchFamily="49" charset="0"/>
            </a:endParaRPr>
          </a:p>
          <a:p>
            <a:endParaRPr lang="en-US" dirty="0">
              <a:solidFill>
                <a:srgbClr val="CCCCCC"/>
              </a:solidFill>
              <a:latin typeface="Consolas" panose="020B0609020204030204" pitchFamily="49" charset="0"/>
            </a:endParaRPr>
          </a:p>
          <a:p>
            <a:endParaRPr lang="en-US" b="0" dirty="0">
              <a:solidFill>
                <a:srgbClr val="CCCCCC"/>
              </a:solidFill>
              <a:effectLst/>
              <a:latin typeface="Consolas" panose="020B0609020204030204" pitchFamily="49" charset="0"/>
            </a:endParaRPr>
          </a:p>
          <a:p>
            <a:endParaRPr lang="en-US" dirty="0">
              <a:solidFill>
                <a:srgbClr val="CCCCCC"/>
              </a:solidFill>
              <a:latin typeface="Consolas" panose="020B0609020204030204" pitchFamily="49" charset="0"/>
            </a:endParaRPr>
          </a:p>
          <a:p>
            <a:endParaRPr lang="en-US"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a:p>
            <a:endParaRPr lang="en-US" dirty="0">
              <a:solidFill>
                <a:srgbClr val="CCCCCC"/>
              </a:solidFill>
              <a:latin typeface="Consolas" panose="020B0609020204030204" pitchFamily="49" charset="0"/>
            </a:endParaRPr>
          </a:p>
          <a:p>
            <a:r>
              <a:rPr lang="en-US" b="0" dirty="0">
                <a:solidFill>
                  <a:schemeClr val="tx1"/>
                </a:solidFill>
                <a:effectLst/>
              </a:rPr>
              <a:t>Observation: Installment distribution is static after 921 of value, 99 percentile is at 921 and for 1 percentile people installment is more than that. As per analysis , this is for people who applied for a loan of more than 25000. We can drop the outliers for installment</a:t>
            </a:r>
          </a:p>
          <a:p>
            <a:endParaRPr lang="en-IN" dirty="0"/>
          </a:p>
        </p:txBody>
      </p:sp>
      <p:pic>
        <p:nvPicPr>
          <p:cNvPr id="7" name="Picture 6">
            <a:extLst>
              <a:ext uri="{FF2B5EF4-FFF2-40B4-BE49-F238E27FC236}">
                <a16:creationId xmlns:a16="http://schemas.microsoft.com/office/drawing/2014/main" id="{28808102-4F1B-E716-6AAC-6E413CB73DF3}"/>
              </a:ext>
            </a:extLst>
          </p:cNvPr>
          <p:cNvPicPr>
            <a:picLocks noChangeAspect="1"/>
          </p:cNvPicPr>
          <p:nvPr/>
        </p:nvPicPr>
        <p:blipFill>
          <a:blip r:embed="rId2"/>
          <a:stretch>
            <a:fillRect/>
          </a:stretch>
        </p:blipFill>
        <p:spPr>
          <a:xfrm>
            <a:off x="2775842" y="2452823"/>
            <a:ext cx="4950743" cy="1952353"/>
          </a:xfrm>
          <a:prstGeom prst="rect">
            <a:avLst/>
          </a:prstGeom>
        </p:spPr>
      </p:pic>
    </p:spTree>
    <p:extLst>
      <p:ext uri="{BB962C8B-B14F-4D97-AF65-F5344CB8AC3E}">
        <p14:creationId xmlns:p14="http://schemas.microsoft.com/office/powerpoint/2010/main" val="276508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117FA41-AE03-4A0A-A9B0-817CABD09473}">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TM02836342[[fn=Ion]]</Template>
  <TotalTime>1089</TotalTime>
  <Words>1302</Words>
  <Application>Microsoft Office PowerPoint</Application>
  <PresentationFormat>Widescreen</PresentationFormat>
  <Paragraphs>177</Paragraphs>
  <Slides>24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Consolas</vt:lpstr>
      <vt:lpstr>Wingdings 3</vt:lpstr>
      <vt:lpstr>Ion</vt:lpstr>
      <vt:lpstr>Lending Loan Case Study</vt:lpstr>
      <vt:lpstr>AGENDA</vt:lpstr>
      <vt:lpstr>Overview</vt:lpstr>
      <vt:lpstr>Methodology</vt:lpstr>
      <vt:lpstr>      Data Exploration and Data Transformation</vt:lpstr>
      <vt:lpstr>Data Cleaning</vt:lpstr>
      <vt:lpstr>Data Analysis</vt:lpstr>
      <vt:lpstr>PowerPoint Presentation</vt:lpstr>
      <vt:lpstr>PowerPoint Presentation</vt:lpstr>
      <vt:lpstr>PowerPoint Presentation</vt:lpstr>
      <vt:lpstr>UniVariate ANalysis</vt:lpstr>
      <vt:lpstr>PowerPoint Presentation</vt:lpstr>
      <vt:lpstr>         Observations </vt:lpstr>
      <vt:lpstr>     Bivariate Analysis </vt:lpstr>
      <vt:lpstr>PowerPoint Presentation</vt:lpstr>
      <vt:lpstr>PowerPoint Presentation</vt:lpstr>
      <vt:lpstr>PowerPoint Presentation</vt:lpstr>
      <vt:lpstr>PowerPoint Presentation</vt:lpstr>
      <vt:lpstr>PowerPoint Presentation</vt:lpstr>
      <vt:lpstr>Multivariate Analysis Following fields seems to impact loan status field: 1. Grade 2. loan_amount 3. int_rate 4. purpose 5. Year of issued application 6. total_rec_late_fee 7. verification_status 8. annual_inc </vt:lpstr>
      <vt:lpstr>PowerPoint Presentation</vt:lpstr>
      <vt:lpstr>     Pair plot for multivariate           </vt:lpstr>
      <vt:lpstr>          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Case Study</dc:title>
  <dc:subject/>
  <dc:creator>vinay</dc:creator>
  <cp:lastModifiedBy>vinay</cp:lastModifiedBy>
  <cp:revision>12</cp:revision>
  <dcterms:created xsi:type="dcterms:W3CDTF">2023-10-08T08:45:25Z</dcterms:created>
  <dcterms:modified xsi:type="dcterms:W3CDTF">2023-10-09T05:57:46Z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