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4"/>
  </p:sldMasterIdLst>
  <p:notesMasterIdLst>
    <p:notesMasterId r:id="rId20"/>
  </p:notesMasterIdLst>
  <p:handoutMasterIdLst>
    <p:handoutMasterId r:id="rId21"/>
  </p:handoutMasterIdLst>
  <p:sldIdLst>
    <p:sldId id="278" r:id="rId5"/>
    <p:sldId id="279" r:id="rId6"/>
    <p:sldId id="280" r:id="rId7"/>
    <p:sldId id="284" r:id="rId8"/>
    <p:sldId id="281" r:id="rId9"/>
    <p:sldId id="294" r:id="rId10"/>
    <p:sldId id="300" r:id="rId11"/>
    <p:sldId id="295" r:id="rId12"/>
    <p:sldId id="296" r:id="rId13"/>
    <p:sldId id="297" r:id="rId14"/>
    <p:sldId id="298" r:id="rId15"/>
    <p:sldId id="299" r:id="rId16"/>
    <p:sldId id="301" r:id="rId17"/>
    <p:sldId id="292" r:id="rId18"/>
    <p:sldId id="293" r:id="rId1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127ED1-7962-4D86-A221-F0E7C62947F1}" v="247" dt="2023-10-08T13:16:06.881"/>
  </p1510:revLst>
</p1510:revInfo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41" autoAdjust="0"/>
  </p:normalViewPr>
  <p:slideViewPr>
    <p:cSldViewPr snapToGrid="0" snapToObjects="1">
      <p:cViewPr varScale="1">
        <p:scale>
          <a:sx n="77" d="100"/>
          <a:sy n="77" d="100"/>
        </p:scale>
        <p:origin x="187" y="6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outlineViewPr>
    <p:cViewPr>
      <p:scale>
        <a:sx n="33" d="100"/>
        <a:sy n="33" d="100"/>
      </p:scale>
      <p:origin x="0" y="-15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4" d="100"/>
          <a:sy n="24" d="100"/>
        </p:scale>
        <p:origin x="3475" y="12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tha Agarwal" userId="410982e4-1d89-4d21-bfcc-56415f9c4610" providerId="ADAL" clId="{CB127ED1-7962-4D86-A221-F0E7C62947F1}"/>
    <pc:docChg chg="undo custSel addSld delSld modSld sldOrd modMainMaster">
      <pc:chgData name="Astha Agarwal" userId="410982e4-1d89-4d21-bfcc-56415f9c4610" providerId="ADAL" clId="{CB127ED1-7962-4D86-A221-F0E7C62947F1}" dt="2023-10-08T13:17:15.382" v="732" actId="12"/>
      <pc:docMkLst>
        <pc:docMk/>
      </pc:docMkLst>
      <pc:sldChg chg="addSp modSp mod setBg">
        <pc:chgData name="Astha Agarwal" userId="410982e4-1d89-4d21-bfcc-56415f9c4610" providerId="ADAL" clId="{CB127ED1-7962-4D86-A221-F0E7C62947F1}" dt="2023-10-08T12:56:59.861" v="18" actId="20577"/>
        <pc:sldMkLst>
          <pc:docMk/>
          <pc:sldMk cId="2131568492" sldId="278"/>
        </pc:sldMkLst>
        <pc:spChg chg="mod">
          <ac:chgData name="Astha Agarwal" userId="410982e4-1d89-4d21-bfcc-56415f9c4610" providerId="ADAL" clId="{CB127ED1-7962-4D86-A221-F0E7C62947F1}" dt="2023-10-08T12:56:59.861" v="18" actId="20577"/>
          <ac:spMkLst>
            <pc:docMk/>
            <pc:sldMk cId="2131568492" sldId="278"/>
            <ac:spMk id="2" creationId="{516860D9-9D47-C0BB-B2B4-4B6F2B36CFCC}"/>
          </ac:spMkLst>
        </pc:spChg>
        <pc:spChg chg="mod">
          <ac:chgData name="Astha Agarwal" userId="410982e4-1d89-4d21-bfcc-56415f9c4610" providerId="ADAL" clId="{CB127ED1-7962-4D86-A221-F0E7C62947F1}" dt="2023-10-08T12:56:28.079" v="6" actId="26606"/>
          <ac:spMkLst>
            <pc:docMk/>
            <pc:sldMk cId="2131568492" sldId="278"/>
            <ac:spMk id="3" creationId="{86C1060B-300F-3CE3-E5AA-D8E29791C960}"/>
          </ac:spMkLst>
        </pc:spChg>
        <pc:spChg chg="add">
          <ac:chgData name="Astha Agarwal" userId="410982e4-1d89-4d21-bfcc-56415f9c4610" providerId="ADAL" clId="{CB127ED1-7962-4D86-A221-F0E7C62947F1}" dt="2023-10-08T12:56:28.079" v="6" actId="26606"/>
          <ac:spMkLst>
            <pc:docMk/>
            <pc:sldMk cId="2131568492" sldId="278"/>
            <ac:spMk id="8" creationId="{C28D0172-F2E0-4763-9C35-F022664959D8}"/>
          </ac:spMkLst>
        </pc:spChg>
        <pc:spChg chg="add">
          <ac:chgData name="Astha Agarwal" userId="410982e4-1d89-4d21-bfcc-56415f9c4610" providerId="ADAL" clId="{CB127ED1-7962-4D86-A221-F0E7C62947F1}" dt="2023-10-08T12:56:28.079" v="6" actId="26606"/>
          <ac:spMkLst>
            <pc:docMk/>
            <pc:sldMk cId="2131568492" sldId="278"/>
            <ac:spMk id="10" creationId="{9F2851FB-E841-4509-8A6D-A416376EA380}"/>
          </ac:spMkLst>
        </pc:spChg>
        <pc:spChg chg="add">
          <ac:chgData name="Astha Agarwal" userId="410982e4-1d89-4d21-bfcc-56415f9c4610" providerId="ADAL" clId="{CB127ED1-7962-4D86-A221-F0E7C62947F1}" dt="2023-10-08T12:56:28.079" v="6" actId="26606"/>
          <ac:spMkLst>
            <pc:docMk/>
            <pc:sldMk cId="2131568492" sldId="278"/>
            <ac:spMk id="12" creationId="{DF6FB2B2-CE21-407F-B22E-302DADC2C3D3}"/>
          </ac:spMkLst>
        </pc:spChg>
      </pc:sldChg>
      <pc:sldChg chg="modSp mod">
        <pc:chgData name="Astha Agarwal" userId="410982e4-1d89-4d21-bfcc-56415f9c4610" providerId="ADAL" clId="{CB127ED1-7962-4D86-A221-F0E7C62947F1}" dt="2023-10-08T13:16:28.394" v="675" actId="20577"/>
        <pc:sldMkLst>
          <pc:docMk/>
          <pc:sldMk cId="3855531800" sldId="279"/>
        </pc:sldMkLst>
        <pc:spChg chg="mod">
          <ac:chgData name="Astha Agarwal" userId="410982e4-1d89-4d21-bfcc-56415f9c4610" providerId="ADAL" clId="{CB127ED1-7962-4D86-A221-F0E7C62947F1}" dt="2023-10-08T12:56:20.422" v="0"/>
          <ac:spMkLst>
            <pc:docMk/>
            <pc:sldMk cId="3855531800" sldId="279"/>
            <ac:spMk id="2" creationId="{85C565E9-D88A-55D3-9D42-BD1C24B6DE9F}"/>
          </ac:spMkLst>
        </pc:spChg>
        <pc:spChg chg="mod">
          <ac:chgData name="Astha Agarwal" userId="410982e4-1d89-4d21-bfcc-56415f9c4610" providerId="ADAL" clId="{CB127ED1-7962-4D86-A221-F0E7C62947F1}" dt="2023-10-08T13:16:28.394" v="675" actId="20577"/>
          <ac:spMkLst>
            <pc:docMk/>
            <pc:sldMk cId="3855531800" sldId="279"/>
            <ac:spMk id="3" creationId="{4D1F66E5-D2D7-172B-46BA-FEBFE092CC7F}"/>
          </ac:spMkLst>
        </pc:spChg>
      </pc:sldChg>
      <pc:sldChg chg="addSp delSp modSp mod setBg setClrOvrMap">
        <pc:chgData name="Astha Agarwal" userId="410982e4-1d89-4d21-bfcc-56415f9c4610" providerId="ADAL" clId="{CB127ED1-7962-4D86-A221-F0E7C62947F1}" dt="2023-10-08T13:04:16.973" v="368" actId="20577"/>
        <pc:sldMkLst>
          <pc:docMk/>
          <pc:sldMk cId="979622006" sldId="280"/>
        </pc:sldMkLst>
        <pc:spChg chg="mod">
          <ac:chgData name="Astha Agarwal" userId="410982e4-1d89-4d21-bfcc-56415f9c4610" providerId="ADAL" clId="{CB127ED1-7962-4D86-A221-F0E7C62947F1}" dt="2023-10-08T13:02:32.756" v="292" actId="26606"/>
          <ac:spMkLst>
            <pc:docMk/>
            <pc:sldMk cId="979622006" sldId="280"/>
            <ac:spMk id="2" creationId="{4A940BC6-9DA0-FB4D-8879-DC8B3958C07C}"/>
          </ac:spMkLst>
        </pc:spChg>
        <pc:spChg chg="add del mod">
          <ac:chgData name="Astha Agarwal" userId="410982e4-1d89-4d21-bfcc-56415f9c4610" providerId="ADAL" clId="{CB127ED1-7962-4D86-A221-F0E7C62947F1}" dt="2023-10-08T13:02:32.756" v="292" actId="26606"/>
          <ac:spMkLst>
            <pc:docMk/>
            <pc:sldMk cId="979622006" sldId="280"/>
            <ac:spMk id="3" creationId="{1E0B8C4B-3A3C-9FD1-59FB-1666C1F09376}"/>
          </ac:spMkLst>
        </pc:spChg>
        <pc:spChg chg="del mod">
          <ac:chgData name="Astha Agarwal" userId="410982e4-1d89-4d21-bfcc-56415f9c4610" providerId="ADAL" clId="{CB127ED1-7962-4D86-A221-F0E7C62947F1}" dt="2023-10-08T13:02:02.255" v="287" actId="478"/>
          <ac:spMkLst>
            <pc:docMk/>
            <pc:sldMk cId="979622006" sldId="280"/>
            <ac:spMk id="14" creationId="{03571BF2-FCCE-E7A0-736D-9168D2BBFF63}"/>
          </ac:spMkLst>
        </pc:spChg>
        <pc:spChg chg="mod">
          <ac:chgData name="Astha Agarwal" userId="410982e4-1d89-4d21-bfcc-56415f9c4610" providerId="ADAL" clId="{CB127ED1-7962-4D86-A221-F0E7C62947F1}" dt="2023-10-08T13:02:32.756" v="292" actId="26606"/>
          <ac:spMkLst>
            <pc:docMk/>
            <pc:sldMk cId="979622006" sldId="280"/>
            <ac:spMk id="15" creationId="{7FC3FD3F-45EE-74E3-AD64-441303B83EF3}"/>
          </ac:spMkLst>
        </pc:spChg>
        <pc:spChg chg="add del">
          <ac:chgData name="Astha Agarwal" userId="410982e4-1d89-4d21-bfcc-56415f9c4610" providerId="ADAL" clId="{CB127ED1-7962-4D86-A221-F0E7C62947F1}" dt="2023-10-08T13:02:22.481" v="289" actId="26606"/>
          <ac:spMkLst>
            <pc:docMk/>
            <pc:sldMk cId="979622006" sldId="280"/>
            <ac:spMk id="21" creationId="{4E78424C-6FD0-41F8-9CAA-5DC19C42359F}"/>
          </ac:spMkLst>
        </pc:spChg>
        <pc:spChg chg="add del">
          <ac:chgData name="Astha Agarwal" userId="410982e4-1d89-4d21-bfcc-56415f9c4610" providerId="ADAL" clId="{CB127ED1-7962-4D86-A221-F0E7C62947F1}" dt="2023-10-08T13:02:22.481" v="289" actId="26606"/>
          <ac:spMkLst>
            <pc:docMk/>
            <pc:sldMk cId="979622006" sldId="280"/>
            <ac:spMk id="23" creationId="{DD136760-57DC-4301-8BEA-B71AD2D13905}"/>
          </ac:spMkLst>
        </pc:spChg>
        <pc:spChg chg="add del">
          <ac:chgData name="Astha Agarwal" userId="410982e4-1d89-4d21-bfcc-56415f9c4610" providerId="ADAL" clId="{CB127ED1-7962-4D86-A221-F0E7C62947F1}" dt="2023-10-08T13:02:22.481" v="289" actId="26606"/>
          <ac:spMkLst>
            <pc:docMk/>
            <pc:sldMk cId="979622006" sldId="280"/>
            <ac:spMk id="25" creationId="{BDC58DEA-1307-4F44-AD47-E613D8B76A89}"/>
          </ac:spMkLst>
        </pc:spChg>
        <pc:spChg chg="add del">
          <ac:chgData name="Astha Agarwal" userId="410982e4-1d89-4d21-bfcc-56415f9c4610" providerId="ADAL" clId="{CB127ED1-7962-4D86-A221-F0E7C62947F1}" dt="2023-10-08T13:02:22.481" v="289" actId="26606"/>
          <ac:spMkLst>
            <pc:docMk/>
            <pc:sldMk cId="979622006" sldId="280"/>
            <ac:spMk id="27" creationId="{C99B912D-1E4B-42AF-A2BE-CFEFEC916EE7}"/>
          </ac:spMkLst>
        </pc:spChg>
        <pc:spChg chg="add">
          <ac:chgData name="Astha Agarwal" userId="410982e4-1d89-4d21-bfcc-56415f9c4610" providerId="ADAL" clId="{CB127ED1-7962-4D86-A221-F0E7C62947F1}" dt="2023-10-08T13:02:32.756" v="292" actId="26606"/>
          <ac:spMkLst>
            <pc:docMk/>
            <pc:sldMk cId="979622006" sldId="280"/>
            <ac:spMk id="31" creationId="{4E78424C-6FD0-41F8-9CAA-5DC19C42359F}"/>
          </ac:spMkLst>
        </pc:spChg>
        <pc:spChg chg="add">
          <ac:chgData name="Astha Agarwal" userId="410982e4-1d89-4d21-bfcc-56415f9c4610" providerId="ADAL" clId="{CB127ED1-7962-4D86-A221-F0E7C62947F1}" dt="2023-10-08T13:02:32.756" v="292" actId="26606"/>
          <ac:spMkLst>
            <pc:docMk/>
            <pc:sldMk cId="979622006" sldId="280"/>
            <ac:spMk id="32" creationId="{DD136760-57DC-4301-8BEA-B71AD2D13905}"/>
          </ac:spMkLst>
        </pc:spChg>
        <pc:spChg chg="add">
          <ac:chgData name="Astha Agarwal" userId="410982e4-1d89-4d21-bfcc-56415f9c4610" providerId="ADAL" clId="{CB127ED1-7962-4D86-A221-F0E7C62947F1}" dt="2023-10-08T13:02:32.756" v="292" actId="26606"/>
          <ac:spMkLst>
            <pc:docMk/>
            <pc:sldMk cId="979622006" sldId="280"/>
            <ac:spMk id="33" creationId="{BDC58DEA-1307-4F44-AD47-E613D8B76A89}"/>
          </ac:spMkLst>
        </pc:spChg>
        <pc:spChg chg="add">
          <ac:chgData name="Astha Agarwal" userId="410982e4-1d89-4d21-bfcc-56415f9c4610" providerId="ADAL" clId="{CB127ED1-7962-4D86-A221-F0E7C62947F1}" dt="2023-10-08T13:02:32.756" v="292" actId="26606"/>
          <ac:spMkLst>
            <pc:docMk/>
            <pc:sldMk cId="979622006" sldId="280"/>
            <ac:spMk id="34" creationId="{C99B912D-1E4B-42AF-A2BE-CFEFEC916EE7}"/>
          </ac:spMkLst>
        </pc:spChg>
        <pc:graphicFrameChg chg="add del">
          <ac:chgData name="Astha Agarwal" userId="410982e4-1d89-4d21-bfcc-56415f9c4610" providerId="ADAL" clId="{CB127ED1-7962-4D86-A221-F0E7C62947F1}" dt="2023-10-08T13:02:22.481" v="289" actId="26606"/>
          <ac:graphicFrameMkLst>
            <pc:docMk/>
            <pc:sldMk cId="979622006" sldId="280"/>
            <ac:graphicFrameMk id="17" creationId="{9C5F3DA9-6D2F-9A1A-1019-6D8F639EDE59}"/>
          </ac:graphicFrameMkLst>
        </pc:graphicFrameChg>
        <pc:graphicFrameChg chg="add del">
          <ac:chgData name="Astha Agarwal" userId="410982e4-1d89-4d21-bfcc-56415f9c4610" providerId="ADAL" clId="{CB127ED1-7962-4D86-A221-F0E7C62947F1}" dt="2023-10-08T13:02:32.725" v="291" actId="26606"/>
          <ac:graphicFrameMkLst>
            <pc:docMk/>
            <pc:sldMk cId="979622006" sldId="280"/>
            <ac:graphicFrameMk id="29" creationId="{050C1C1C-B9AB-6054-B945-7ACB74148009}"/>
          </ac:graphicFrameMkLst>
        </pc:graphicFrameChg>
        <pc:graphicFrameChg chg="add mod">
          <ac:chgData name="Astha Agarwal" userId="410982e4-1d89-4d21-bfcc-56415f9c4610" providerId="ADAL" clId="{CB127ED1-7962-4D86-A221-F0E7C62947F1}" dt="2023-10-08T13:04:16.973" v="368" actId="20577"/>
          <ac:graphicFrameMkLst>
            <pc:docMk/>
            <pc:sldMk cId="979622006" sldId="280"/>
            <ac:graphicFrameMk id="35" creationId="{9C5F3DA9-6D2F-9A1A-1019-6D8F639EDE59}"/>
          </ac:graphicFrameMkLst>
        </pc:graphicFrameChg>
      </pc:sldChg>
      <pc:sldChg chg="addSp delSp modSp mod setBg">
        <pc:chgData name="Astha Agarwal" userId="410982e4-1d89-4d21-bfcc-56415f9c4610" providerId="ADAL" clId="{CB127ED1-7962-4D86-A221-F0E7C62947F1}" dt="2023-10-08T13:14:08.811" v="593" actId="255"/>
        <pc:sldMkLst>
          <pc:docMk/>
          <pc:sldMk cId="2952923800" sldId="281"/>
        </pc:sldMkLst>
        <pc:spChg chg="mod">
          <ac:chgData name="Astha Agarwal" userId="410982e4-1d89-4d21-bfcc-56415f9c4610" providerId="ADAL" clId="{CB127ED1-7962-4D86-A221-F0E7C62947F1}" dt="2023-10-08T13:14:08.811" v="593" actId="255"/>
          <ac:spMkLst>
            <pc:docMk/>
            <pc:sldMk cId="2952923800" sldId="281"/>
            <ac:spMk id="2" creationId="{D53B219B-7E3A-7E84-6386-37313F0CFB09}"/>
          </ac:spMkLst>
        </pc:spChg>
        <pc:spChg chg="add del">
          <ac:chgData name="Astha Agarwal" userId="410982e4-1d89-4d21-bfcc-56415f9c4610" providerId="ADAL" clId="{CB127ED1-7962-4D86-A221-F0E7C62947F1}" dt="2023-10-08T12:59:04.693" v="93" actId="26606"/>
          <ac:spMkLst>
            <pc:docMk/>
            <pc:sldMk cId="2952923800" sldId="281"/>
            <ac:spMk id="11" creationId="{4FA533C5-33E3-4611-AF9F-72811D8B26A6}"/>
          </ac:spMkLst>
        </pc:spChg>
        <pc:spChg chg="add del">
          <ac:chgData name="Astha Agarwal" userId="410982e4-1d89-4d21-bfcc-56415f9c4610" providerId="ADAL" clId="{CB127ED1-7962-4D86-A221-F0E7C62947F1}" dt="2023-10-08T12:59:04.693" v="93" actId="26606"/>
          <ac:spMkLst>
            <pc:docMk/>
            <pc:sldMk cId="2952923800" sldId="281"/>
            <ac:spMk id="17" creationId="{87F0FDC4-AD8C-47D9-9131-623C98ADB0AE}"/>
          </ac:spMkLst>
        </pc:spChg>
        <pc:spChg chg="add del">
          <ac:chgData name="Astha Agarwal" userId="410982e4-1d89-4d21-bfcc-56415f9c4610" providerId="ADAL" clId="{CB127ED1-7962-4D86-A221-F0E7C62947F1}" dt="2023-10-08T12:59:04.693" v="93" actId="26606"/>
          <ac:spMkLst>
            <pc:docMk/>
            <pc:sldMk cId="2952923800" sldId="281"/>
            <ac:spMk id="19" creationId="{E6A222EB-A81E-4238-B08D-AAB1828C8E0B}"/>
          </ac:spMkLst>
        </pc:spChg>
        <pc:spChg chg="add del">
          <ac:chgData name="Astha Agarwal" userId="410982e4-1d89-4d21-bfcc-56415f9c4610" providerId="ADAL" clId="{CB127ED1-7962-4D86-A221-F0E7C62947F1}" dt="2023-10-08T12:59:04.693" v="93" actId="26606"/>
          <ac:spMkLst>
            <pc:docMk/>
            <pc:sldMk cId="2952923800" sldId="281"/>
            <ac:spMk id="21" creationId="{E014676C-074B-475A-8346-9C901C86CB97}"/>
          </ac:spMkLst>
        </pc:spChg>
        <pc:spChg chg="add">
          <ac:chgData name="Astha Agarwal" userId="410982e4-1d89-4d21-bfcc-56415f9c4610" providerId="ADAL" clId="{CB127ED1-7962-4D86-A221-F0E7C62947F1}" dt="2023-10-08T12:59:04.741" v="94" actId="26606"/>
          <ac:spMkLst>
            <pc:docMk/>
            <pc:sldMk cId="2952923800" sldId="281"/>
            <ac:spMk id="27" creationId="{4FA533C5-33E3-4611-AF9F-72811D8B26A6}"/>
          </ac:spMkLst>
        </pc:spChg>
        <pc:spChg chg="add">
          <ac:chgData name="Astha Agarwal" userId="410982e4-1d89-4d21-bfcc-56415f9c4610" providerId="ADAL" clId="{CB127ED1-7962-4D86-A221-F0E7C62947F1}" dt="2023-10-08T12:59:04.741" v="94" actId="26606"/>
          <ac:spMkLst>
            <pc:docMk/>
            <pc:sldMk cId="2952923800" sldId="281"/>
            <ac:spMk id="30" creationId="{87F0FDC4-AD8C-47D9-9131-623C98ADB0AE}"/>
          </ac:spMkLst>
        </pc:spChg>
        <pc:spChg chg="add">
          <ac:chgData name="Astha Agarwal" userId="410982e4-1d89-4d21-bfcc-56415f9c4610" providerId="ADAL" clId="{CB127ED1-7962-4D86-A221-F0E7C62947F1}" dt="2023-10-08T12:59:04.741" v="94" actId="26606"/>
          <ac:spMkLst>
            <pc:docMk/>
            <pc:sldMk cId="2952923800" sldId="281"/>
            <ac:spMk id="31" creationId="{59EC6FFF-3949-4638-A265-B1515909B9FA}"/>
          </ac:spMkLst>
        </pc:spChg>
        <pc:spChg chg="add">
          <ac:chgData name="Astha Agarwal" userId="410982e4-1d89-4d21-bfcc-56415f9c4610" providerId="ADAL" clId="{CB127ED1-7962-4D86-A221-F0E7C62947F1}" dt="2023-10-08T12:59:04.741" v="94" actId="26606"/>
          <ac:spMkLst>
            <pc:docMk/>
            <pc:sldMk cId="2952923800" sldId="281"/>
            <ac:spMk id="32" creationId="{8C05BC5F-3118-49D0-B18C-5D9CC922C23D}"/>
          </ac:spMkLst>
        </pc:spChg>
        <pc:spChg chg="add">
          <ac:chgData name="Astha Agarwal" userId="410982e4-1d89-4d21-bfcc-56415f9c4610" providerId="ADAL" clId="{CB127ED1-7962-4D86-A221-F0E7C62947F1}" dt="2023-10-08T12:59:04.741" v="94" actId="26606"/>
          <ac:spMkLst>
            <pc:docMk/>
            <pc:sldMk cId="2952923800" sldId="281"/>
            <ac:spMk id="33" creationId="{9A4B1E59-3C8A-453C-B841-6AB3B0CF7069}"/>
          </ac:spMkLst>
        </pc:spChg>
        <pc:picChg chg="add del">
          <ac:chgData name="Astha Agarwal" userId="410982e4-1d89-4d21-bfcc-56415f9c4610" providerId="ADAL" clId="{CB127ED1-7962-4D86-A221-F0E7C62947F1}" dt="2023-10-08T12:59:04.693" v="93" actId="26606"/>
          <ac:picMkLst>
            <pc:docMk/>
            <pc:sldMk cId="2952923800" sldId="281"/>
            <ac:picMk id="7" creationId="{91B28F63-CF00-448F-B141-FE33C33B1891}"/>
          </ac:picMkLst>
        </pc:picChg>
        <pc:picChg chg="add del">
          <ac:chgData name="Astha Agarwal" userId="410982e4-1d89-4d21-bfcc-56415f9c4610" providerId="ADAL" clId="{CB127ED1-7962-4D86-A221-F0E7C62947F1}" dt="2023-10-08T12:59:04.693" v="93" actId="26606"/>
          <ac:picMkLst>
            <pc:docMk/>
            <pc:sldMk cId="2952923800" sldId="281"/>
            <ac:picMk id="9" creationId="{2AE609E2-8522-44E4-9077-980E5BCF3E14}"/>
          </ac:picMkLst>
        </pc:picChg>
        <pc:picChg chg="add del">
          <ac:chgData name="Astha Agarwal" userId="410982e4-1d89-4d21-bfcc-56415f9c4610" providerId="ADAL" clId="{CB127ED1-7962-4D86-A221-F0E7C62947F1}" dt="2023-10-08T12:59:04.693" v="93" actId="26606"/>
          <ac:picMkLst>
            <pc:docMk/>
            <pc:sldMk cId="2952923800" sldId="281"/>
            <ac:picMk id="13" creationId="{8949AD42-25FD-4C3D-9EEE-B7FEC5809988}"/>
          </ac:picMkLst>
        </pc:picChg>
        <pc:picChg chg="add del">
          <ac:chgData name="Astha Agarwal" userId="410982e4-1d89-4d21-bfcc-56415f9c4610" providerId="ADAL" clId="{CB127ED1-7962-4D86-A221-F0E7C62947F1}" dt="2023-10-08T12:59:04.693" v="93" actId="26606"/>
          <ac:picMkLst>
            <pc:docMk/>
            <pc:sldMk cId="2952923800" sldId="281"/>
            <ac:picMk id="15" creationId="{6AC7D913-60B7-4603-881B-831DA5D3A940}"/>
          </ac:picMkLst>
        </pc:picChg>
        <pc:picChg chg="add">
          <ac:chgData name="Astha Agarwal" userId="410982e4-1d89-4d21-bfcc-56415f9c4610" providerId="ADAL" clId="{CB127ED1-7962-4D86-A221-F0E7C62947F1}" dt="2023-10-08T12:59:04.741" v="94" actId="26606"/>
          <ac:picMkLst>
            <pc:docMk/>
            <pc:sldMk cId="2952923800" sldId="281"/>
            <ac:picMk id="25" creationId="{91B28F63-CF00-448F-B141-FE33C33B1891}"/>
          </ac:picMkLst>
        </pc:picChg>
        <pc:picChg chg="add">
          <ac:chgData name="Astha Agarwal" userId="410982e4-1d89-4d21-bfcc-56415f9c4610" providerId="ADAL" clId="{CB127ED1-7962-4D86-A221-F0E7C62947F1}" dt="2023-10-08T12:59:04.741" v="94" actId="26606"/>
          <ac:picMkLst>
            <pc:docMk/>
            <pc:sldMk cId="2952923800" sldId="281"/>
            <ac:picMk id="26" creationId="{2AE609E2-8522-44E4-9077-980E5BCF3E14}"/>
          </ac:picMkLst>
        </pc:picChg>
        <pc:picChg chg="add">
          <ac:chgData name="Astha Agarwal" userId="410982e4-1d89-4d21-bfcc-56415f9c4610" providerId="ADAL" clId="{CB127ED1-7962-4D86-A221-F0E7C62947F1}" dt="2023-10-08T12:59:04.741" v="94" actId="26606"/>
          <ac:picMkLst>
            <pc:docMk/>
            <pc:sldMk cId="2952923800" sldId="281"/>
            <ac:picMk id="28" creationId="{8949AD42-25FD-4C3D-9EEE-B7FEC5809988}"/>
          </ac:picMkLst>
        </pc:picChg>
        <pc:picChg chg="add">
          <ac:chgData name="Astha Agarwal" userId="410982e4-1d89-4d21-bfcc-56415f9c4610" providerId="ADAL" clId="{CB127ED1-7962-4D86-A221-F0E7C62947F1}" dt="2023-10-08T12:59:04.741" v="94" actId="26606"/>
          <ac:picMkLst>
            <pc:docMk/>
            <pc:sldMk cId="2952923800" sldId="281"/>
            <ac:picMk id="29" creationId="{6AC7D913-60B7-4603-881B-831DA5D3A940}"/>
          </ac:picMkLst>
        </pc:picChg>
        <pc:cxnChg chg="add del">
          <ac:chgData name="Astha Agarwal" userId="410982e4-1d89-4d21-bfcc-56415f9c4610" providerId="ADAL" clId="{CB127ED1-7962-4D86-A221-F0E7C62947F1}" dt="2023-10-08T12:59:04.693" v="93" actId="26606"/>
          <ac:cxnSpMkLst>
            <pc:docMk/>
            <pc:sldMk cId="2952923800" sldId="281"/>
            <ac:cxnSpMk id="23" creationId="{179C4C8E-197B-4679-AE96-B5147F971C90}"/>
          </ac:cxnSpMkLst>
        </pc:cxnChg>
      </pc:sldChg>
      <pc:sldChg chg="addSp delSp modSp mod ord setBg setClrOvrMap">
        <pc:chgData name="Astha Agarwal" userId="410982e4-1d89-4d21-bfcc-56415f9c4610" providerId="ADAL" clId="{CB127ED1-7962-4D86-A221-F0E7C62947F1}" dt="2023-10-08T13:11:48.315" v="591" actId="1076"/>
        <pc:sldMkLst>
          <pc:docMk/>
          <pc:sldMk cId="2886474736" sldId="284"/>
        </pc:sldMkLst>
        <pc:spChg chg="mod">
          <ac:chgData name="Astha Agarwal" userId="410982e4-1d89-4d21-bfcc-56415f9c4610" providerId="ADAL" clId="{CB127ED1-7962-4D86-A221-F0E7C62947F1}" dt="2023-10-08T13:05:05.104" v="371" actId="26606"/>
          <ac:spMkLst>
            <pc:docMk/>
            <pc:sldMk cId="2886474736" sldId="284"/>
            <ac:spMk id="2" creationId="{884B311B-3177-0658-3585-6639F26A9BF6}"/>
          </ac:spMkLst>
        </pc:spChg>
        <pc:spChg chg="add del mod">
          <ac:chgData name="Astha Agarwal" userId="410982e4-1d89-4d21-bfcc-56415f9c4610" providerId="ADAL" clId="{CB127ED1-7962-4D86-A221-F0E7C62947F1}" dt="2023-10-08T13:11:32.665" v="588" actId="478"/>
          <ac:spMkLst>
            <pc:docMk/>
            <pc:sldMk cId="2886474736" sldId="284"/>
            <ac:spMk id="3" creationId="{8C71107A-31C5-E117-64BD-0BA687DFE436}"/>
          </ac:spMkLst>
        </pc:spChg>
        <pc:spChg chg="del mod ord">
          <ac:chgData name="Astha Agarwal" userId="410982e4-1d89-4d21-bfcc-56415f9c4610" providerId="ADAL" clId="{CB127ED1-7962-4D86-A221-F0E7C62947F1}" dt="2023-10-08T13:05:11.359" v="372" actId="478"/>
          <ac:spMkLst>
            <pc:docMk/>
            <pc:sldMk cId="2886474736" sldId="284"/>
            <ac:spMk id="4" creationId="{EC991BDF-927E-29FD-8C7E-CB58AAC30EFD}"/>
          </ac:spMkLst>
        </pc:spChg>
        <pc:spChg chg="del mod">
          <ac:chgData name="Astha Agarwal" userId="410982e4-1d89-4d21-bfcc-56415f9c4610" providerId="ADAL" clId="{CB127ED1-7962-4D86-A221-F0E7C62947F1}" dt="2023-10-08T13:11:25.215" v="587" actId="478"/>
          <ac:spMkLst>
            <pc:docMk/>
            <pc:sldMk cId="2886474736" sldId="284"/>
            <ac:spMk id="5" creationId="{F26E5624-53F5-B760-5AC2-87C8E19102CA}"/>
          </ac:spMkLst>
        </pc:spChg>
        <pc:spChg chg="del mod">
          <ac:chgData name="Astha Agarwal" userId="410982e4-1d89-4d21-bfcc-56415f9c4610" providerId="ADAL" clId="{CB127ED1-7962-4D86-A221-F0E7C62947F1}" dt="2023-10-08T13:11:11.235" v="585" actId="478"/>
          <ac:spMkLst>
            <pc:docMk/>
            <pc:sldMk cId="2886474736" sldId="284"/>
            <ac:spMk id="7" creationId="{3A122237-B06F-5E42-B051-D7859FC21D7D}"/>
          </ac:spMkLst>
        </pc:spChg>
        <pc:spChg chg="mod">
          <ac:chgData name="Astha Agarwal" userId="410982e4-1d89-4d21-bfcc-56415f9c4610" providerId="ADAL" clId="{CB127ED1-7962-4D86-A221-F0E7C62947F1}" dt="2023-10-08T13:05:05.104" v="371" actId="26606"/>
          <ac:spMkLst>
            <pc:docMk/>
            <pc:sldMk cId="2886474736" sldId="284"/>
            <ac:spMk id="8" creationId="{AECF22D2-2B16-C40D-AA90-609B5CD08B3D}"/>
          </ac:spMkLst>
        </pc:spChg>
        <pc:spChg chg="del mod">
          <ac:chgData name="Astha Agarwal" userId="410982e4-1d89-4d21-bfcc-56415f9c4610" providerId="ADAL" clId="{CB127ED1-7962-4D86-A221-F0E7C62947F1}" dt="2023-10-08T13:11:25.215" v="587" actId="478"/>
          <ac:spMkLst>
            <pc:docMk/>
            <pc:sldMk cId="2886474736" sldId="284"/>
            <ac:spMk id="11" creationId="{9CA74306-CF8E-7470-AC43-A69A365007F4}"/>
          </ac:spMkLst>
        </pc:spChg>
        <pc:spChg chg="del mod">
          <ac:chgData name="Astha Agarwal" userId="410982e4-1d89-4d21-bfcc-56415f9c4610" providerId="ADAL" clId="{CB127ED1-7962-4D86-A221-F0E7C62947F1}" dt="2023-10-08T13:11:25.215" v="587" actId="478"/>
          <ac:spMkLst>
            <pc:docMk/>
            <pc:sldMk cId="2886474736" sldId="284"/>
            <ac:spMk id="12" creationId="{470CFEE2-F551-0E1E-C81F-4FBEE84F2BBF}"/>
          </ac:spMkLst>
        </pc:spChg>
        <pc:spChg chg="del mod">
          <ac:chgData name="Astha Agarwal" userId="410982e4-1d89-4d21-bfcc-56415f9c4610" providerId="ADAL" clId="{CB127ED1-7962-4D86-A221-F0E7C62947F1}" dt="2023-10-08T13:11:25.215" v="587" actId="478"/>
          <ac:spMkLst>
            <pc:docMk/>
            <pc:sldMk cId="2886474736" sldId="284"/>
            <ac:spMk id="14" creationId="{3A35447A-E802-D132-7532-090224A504A4}"/>
          </ac:spMkLst>
        </pc:spChg>
        <pc:spChg chg="del mod">
          <ac:chgData name="Astha Agarwal" userId="410982e4-1d89-4d21-bfcc-56415f9c4610" providerId="ADAL" clId="{CB127ED1-7962-4D86-A221-F0E7C62947F1}" dt="2023-10-08T13:11:25.215" v="587" actId="478"/>
          <ac:spMkLst>
            <pc:docMk/>
            <pc:sldMk cId="2886474736" sldId="284"/>
            <ac:spMk id="30" creationId="{94F284E8-165B-29E8-04EA-61CBE38A3C99}"/>
          </ac:spMkLst>
        </pc:spChg>
        <pc:spChg chg="add del">
          <ac:chgData name="Astha Agarwal" userId="410982e4-1d89-4d21-bfcc-56415f9c4610" providerId="ADAL" clId="{CB127ED1-7962-4D86-A221-F0E7C62947F1}" dt="2023-10-08T13:05:05.104" v="371" actId="26606"/>
          <ac:spMkLst>
            <pc:docMk/>
            <pc:sldMk cId="2886474736" sldId="284"/>
            <ac:spMk id="43" creationId="{4AC0CD9D-7610-4620-93B4-798CCD9AB581}"/>
          </ac:spMkLst>
        </pc:spChg>
        <pc:spChg chg="add del">
          <ac:chgData name="Astha Agarwal" userId="410982e4-1d89-4d21-bfcc-56415f9c4610" providerId="ADAL" clId="{CB127ED1-7962-4D86-A221-F0E7C62947F1}" dt="2023-10-08T13:05:05.104" v="371" actId="26606"/>
          <ac:spMkLst>
            <pc:docMk/>
            <pc:sldMk cId="2886474736" sldId="284"/>
            <ac:spMk id="49" creationId="{DE4D62F9-188E-4530-84C2-24BDEE4BEB82}"/>
          </ac:spMkLst>
        </pc:spChg>
        <pc:spChg chg="add del">
          <ac:chgData name="Astha Agarwal" userId="410982e4-1d89-4d21-bfcc-56415f9c4610" providerId="ADAL" clId="{CB127ED1-7962-4D86-A221-F0E7C62947F1}" dt="2023-10-08T13:05:05.104" v="371" actId="26606"/>
          <ac:spMkLst>
            <pc:docMk/>
            <pc:sldMk cId="2886474736" sldId="284"/>
            <ac:spMk id="51" creationId="{49076D5E-68ED-4CD1-A04F-E7934EBFAAD9}"/>
          </ac:spMkLst>
        </pc:spChg>
        <pc:spChg chg="add del">
          <ac:chgData name="Astha Agarwal" userId="410982e4-1d89-4d21-bfcc-56415f9c4610" providerId="ADAL" clId="{CB127ED1-7962-4D86-A221-F0E7C62947F1}" dt="2023-10-08T13:05:05.104" v="371" actId="26606"/>
          <ac:spMkLst>
            <pc:docMk/>
            <pc:sldMk cId="2886474736" sldId="284"/>
            <ac:spMk id="53" creationId="{21BE0A6B-EBF8-4301-B1AE-F6A1C4003E2A}"/>
          </ac:spMkLst>
        </pc:spChg>
        <pc:spChg chg="add del">
          <ac:chgData name="Astha Agarwal" userId="410982e4-1d89-4d21-bfcc-56415f9c4610" providerId="ADAL" clId="{CB127ED1-7962-4D86-A221-F0E7C62947F1}" dt="2023-10-08T13:05:05.104" v="371" actId="26606"/>
          <ac:spMkLst>
            <pc:docMk/>
            <pc:sldMk cId="2886474736" sldId="284"/>
            <ac:spMk id="55" creationId="{03C06118-B3FE-4B51-80A1-B82C2E9FF970}"/>
          </ac:spMkLst>
        </pc:spChg>
        <pc:spChg chg="add del">
          <ac:chgData name="Astha Agarwal" userId="410982e4-1d89-4d21-bfcc-56415f9c4610" providerId="ADAL" clId="{CB127ED1-7962-4D86-A221-F0E7C62947F1}" dt="2023-10-08T13:05:05.104" v="371" actId="26606"/>
          <ac:spMkLst>
            <pc:docMk/>
            <pc:sldMk cId="2886474736" sldId="284"/>
            <ac:spMk id="57" creationId="{172BE3F8-96D6-4535-9AE4-694DC4F5B13F}"/>
          </ac:spMkLst>
        </pc:spChg>
        <pc:graphicFrameChg chg="add mod modGraphic">
          <ac:chgData name="Astha Agarwal" userId="410982e4-1d89-4d21-bfcc-56415f9c4610" providerId="ADAL" clId="{CB127ED1-7962-4D86-A221-F0E7C62947F1}" dt="2023-10-08T13:11:48.315" v="591" actId="1076"/>
          <ac:graphicFrameMkLst>
            <pc:docMk/>
            <pc:sldMk cId="2886474736" sldId="284"/>
            <ac:graphicFrameMk id="6" creationId="{8688628F-2A19-1817-102C-80472828691F}"/>
          </ac:graphicFrameMkLst>
        </pc:graphicFrameChg>
        <pc:picChg chg="add del">
          <ac:chgData name="Astha Agarwal" userId="410982e4-1d89-4d21-bfcc-56415f9c4610" providerId="ADAL" clId="{CB127ED1-7962-4D86-A221-F0E7C62947F1}" dt="2023-10-08T13:05:05.104" v="371" actId="26606"/>
          <ac:picMkLst>
            <pc:docMk/>
            <pc:sldMk cId="2886474736" sldId="284"/>
            <ac:picMk id="39" creationId="{41B68C77-138E-4BF7-A276-BD0C78A4219F}"/>
          </ac:picMkLst>
        </pc:picChg>
        <pc:picChg chg="add del">
          <ac:chgData name="Astha Agarwal" userId="410982e4-1d89-4d21-bfcc-56415f9c4610" providerId="ADAL" clId="{CB127ED1-7962-4D86-A221-F0E7C62947F1}" dt="2023-10-08T13:05:05.104" v="371" actId="26606"/>
          <ac:picMkLst>
            <pc:docMk/>
            <pc:sldMk cId="2886474736" sldId="284"/>
            <ac:picMk id="41" creationId="{7C268552-D473-46ED-B1B8-422042C4DEF1}"/>
          </ac:picMkLst>
        </pc:picChg>
        <pc:picChg chg="add del">
          <ac:chgData name="Astha Agarwal" userId="410982e4-1d89-4d21-bfcc-56415f9c4610" providerId="ADAL" clId="{CB127ED1-7962-4D86-A221-F0E7C62947F1}" dt="2023-10-08T13:05:05.104" v="371" actId="26606"/>
          <ac:picMkLst>
            <pc:docMk/>
            <pc:sldMk cId="2886474736" sldId="284"/>
            <ac:picMk id="45" creationId="{B9238B3E-24AA-439A-B527-6C5DF6D72145}"/>
          </ac:picMkLst>
        </pc:picChg>
        <pc:picChg chg="add del">
          <ac:chgData name="Astha Agarwal" userId="410982e4-1d89-4d21-bfcc-56415f9c4610" providerId="ADAL" clId="{CB127ED1-7962-4D86-A221-F0E7C62947F1}" dt="2023-10-08T13:05:05.104" v="371" actId="26606"/>
          <ac:picMkLst>
            <pc:docMk/>
            <pc:sldMk cId="2886474736" sldId="284"/>
            <ac:picMk id="47" creationId="{69F01145-BEA3-4CBF-AA21-10077B948CA8}"/>
          </ac:picMkLst>
        </pc:picChg>
        <pc:cxnChg chg="del mod">
          <ac:chgData name="Astha Agarwal" userId="410982e4-1d89-4d21-bfcc-56415f9c4610" providerId="ADAL" clId="{CB127ED1-7962-4D86-A221-F0E7C62947F1}" dt="2023-10-08T13:11:32.665" v="588" actId="478"/>
          <ac:cxnSpMkLst>
            <pc:docMk/>
            <pc:sldMk cId="2886474736" sldId="284"/>
            <ac:cxnSpMk id="20" creationId="{614BA70F-4495-7A07-28C0-C75125722315}"/>
          </ac:cxnSpMkLst>
        </pc:cxnChg>
        <pc:cxnChg chg="del mod">
          <ac:chgData name="Astha Agarwal" userId="410982e4-1d89-4d21-bfcc-56415f9c4610" providerId="ADAL" clId="{CB127ED1-7962-4D86-A221-F0E7C62947F1}" dt="2023-10-08T13:11:32.665" v="588" actId="478"/>
          <ac:cxnSpMkLst>
            <pc:docMk/>
            <pc:sldMk cId="2886474736" sldId="284"/>
            <ac:cxnSpMk id="27" creationId="{EFCD8C88-BB16-4B82-A6CC-2A27E9D45ABD}"/>
          </ac:cxnSpMkLst>
        </pc:cxnChg>
        <pc:cxnChg chg="del mod">
          <ac:chgData name="Astha Agarwal" userId="410982e4-1d89-4d21-bfcc-56415f9c4610" providerId="ADAL" clId="{CB127ED1-7962-4D86-A221-F0E7C62947F1}" dt="2023-10-08T13:11:32.665" v="588" actId="478"/>
          <ac:cxnSpMkLst>
            <pc:docMk/>
            <pc:sldMk cId="2886474736" sldId="284"/>
            <ac:cxnSpMk id="32" creationId="{97B9BD5F-1C94-9CEB-839E-79306CDBA9BF}"/>
          </ac:cxnSpMkLst>
        </pc:cxnChg>
        <pc:cxnChg chg="del mod">
          <ac:chgData name="Astha Agarwal" userId="410982e4-1d89-4d21-bfcc-56415f9c4610" providerId="ADAL" clId="{CB127ED1-7962-4D86-A221-F0E7C62947F1}" dt="2023-10-08T13:11:32.665" v="588" actId="478"/>
          <ac:cxnSpMkLst>
            <pc:docMk/>
            <pc:sldMk cId="2886474736" sldId="284"/>
            <ac:cxnSpMk id="34" creationId="{EA38AF84-8CCC-C85B-478F-0FB44B56FDC7}"/>
          </ac:cxnSpMkLst>
        </pc:cxnChg>
      </pc:sldChg>
      <pc:sldChg chg="modSp mod">
        <pc:chgData name="Astha Agarwal" userId="410982e4-1d89-4d21-bfcc-56415f9c4610" providerId="ADAL" clId="{CB127ED1-7962-4D86-A221-F0E7C62947F1}" dt="2023-10-08T13:16:15.821" v="665" actId="20577"/>
        <pc:sldMkLst>
          <pc:docMk/>
          <pc:sldMk cId="94818171" sldId="292"/>
        </pc:sldMkLst>
        <pc:spChg chg="mod">
          <ac:chgData name="Astha Agarwal" userId="410982e4-1d89-4d21-bfcc-56415f9c4610" providerId="ADAL" clId="{CB127ED1-7962-4D86-A221-F0E7C62947F1}" dt="2023-10-08T13:16:15.821" v="665" actId="20577"/>
          <ac:spMkLst>
            <pc:docMk/>
            <pc:sldMk cId="94818171" sldId="292"/>
            <ac:spMk id="2" creationId="{B83F7D2E-080D-DBDD-73C4-3C38A2B77908}"/>
          </ac:spMkLst>
        </pc:spChg>
        <pc:spChg chg="mod">
          <ac:chgData name="Astha Agarwal" userId="410982e4-1d89-4d21-bfcc-56415f9c4610" providerId="ADAL" clId="{CB127ED1-7962-4D86-A221-F0E7C62947F1}" dt="2023-10-08T12:56:20.422" v="0"/>
          <ac:spMkLst>
            <pc:docMk/>
            <pc:sldMk cId="94818171" sldId="292"/>
            <ac:spMk id="3" creationId="{2BE8FDE3-DBA4-6A04-C75D-E56FE92EF368}"/>
          </ac:spMkLst>
        </pc:spChg>
        <pc:spChg chg="mod">
          <ac:chgData name="Astha Agarwal" userId="410982e4-1d89-4d21-bfcc-56415f9c4610" providerId="ADAL" clId="{CB127ED1-7962-4D86-A221-F0E7C62947F1}" dt="2023-10-08T12:56:20.422" v="0"/>
          <ac:spMkLst>
            <pc:docMk/>
            <pc:sldMk cId="94818171" sldId="292"/>
            <ac:spMk id="4" creationId="{D5BA2433-990B-A170-369A-3DF4A9B33BFA}"/>
          </ac:spMkLst>
        </pc:spChg>
        <pc:spChg chg="mod">
          <ac:chgData name="Astha Agarwal" userId="410982e4-1d89-4d21-bfcc-56415f9c4610" providerId="ADAL" clId="{CB127ED1-7962-4D86-A221-F0E7C62947F1}" dt="2023-10-08T12:56:20.422" v="0"/>
          <ac:spMkLst>
            <pc:docMk/>
            <pc:sldMk cId="94818171" sldId="292"/>
            <ac:spMk id="5" creationId="{BF7F20BE-640F-EFAB-3A43-2AA146DB42BF}"/>
          </ac:spMkLst>
        </pc:spChg>
      </pc:sldChg>
      <pc:sldChg chg="modSp mod">
        <pc:chgData name="Astha Agarwal" userId="410982e4-1d89-4d21-bfcc-56415f9c4610" providerId="ADAL" clId="{CB127ED1-7962-4D86-A221-F0E7C62947F1}" dt="2023-10-08T12:56:21.013" v="5" actId="27636"/>
        <pc:sldMkLst>
          <pc:docMk/>
          <pc:sldMk cId="1003962426" sldId="293"/>
        </pc:sldMkLst>
        <pc:spChg chg="mod">
          <ac:chgData name="Astha Agarwal" userId="410982e4-1d89-4d21-bfcc-56415f9c4610" providerId="ADAL" clId="{CB127ED1-7962-4D86-A221-F0E7C62947F1}" dt="2023-10-08T12:56:20.422" v="0"/>
          <ac:spMkLst>
            <pc:docMk/>
            <pc:sldMk cId="1003962426" sldId="293"/>
            <ac:spMk id="2" creationId="{800AB426-5B7C-607E-D413-5D2C9495CC0A}"/>
          </ac:spMkLst>
        </pc:spChg>
        <pc:spChg chg="mod">
          <ac:chgData name="Astha Agarwal" userId="410982e4-1d89-4d21-bfcc-56415f9c4610" providerId="ADAL" clId="{CB127ED1-7962-4D86-A221-F0E7C62947F1}" dt="2023-10-08T12:56:21.013" v="5" actId="27636"/>
          <ac:spMkLst>
            <pc:docMk/>
            <pc:sldMk cId="1003962426" sldId="293"/>
            <ac:spMk id="3" creationId="{B787DFD8-D262-D485-B1F2-817C5A0928C5}"/>
          </ac:spMkLst>
        </pc:spChg>
      </pc:sldChg>
      <pc:sldChg chg="modSp">
        <pc:chgData name="Astha Agarwal" userId="410982e4-1d89-4d21-bfcc-56415f9c4610" providerId="ADAL" clId="{CB127ED1-7962-4D86-A221-F0E7C62947F1}" dt="2023-10-08T12:56:20.422" v="0"/>
        <pc:sldMkLst>
          <pc:docMk/>
          <pc:sldMk cId="558778520" sldId="294"/>
        </pc:sldMkLst>
        <pc:spChg chg="mod">
          <ac:chgData name="Astha Agarwal" userId="410982e4-1d89-4d21-bfcc-56415f9c4610" providerId="ADAL" clId="{CB127ED1-7962-4D86-A221-F0E7C62947F1}" dt="2023-10-08T12:56:20.422" v="0"/>
          <ac:spMkLst>
            <pc:docMk/>
            <pc:sldMk cId="558778520" sldId="294"/>
            <ac:spMk id="2" creationId="{57E4B256-013A-58C4-0754-5410E6AE7E24}"/>
          </ac:spMkLst>
        </pc:spChg>
        <pc:spChg chg="mod">
          <ac:chgData name="Astha Agarwal" userId="410982e4-1d89-4d21-bfcc-56415f9c4610" providerId="ADAL" clId="{CB127ED1-7962-4D86-A221-F0E7C62947F1}" dt="2023-10-08T12:56:20.422" v="0"/>
          <ac:spMkLst>
            <pc:docMk/>
            <pc:sldMk cId="558778520" sldId="294"/>
            <ac:spMk id="3" creationId="{9E9C2C1D-1484-1958-C885-BFD29690708F}"/>
          </ac:spMkLst>
        </pc:spChg>
        <pc:spChg chg="mod">
          <ac:chgData name="Astha Agarwal" userId="410982e4-1d89-4d21-bfcc-56415f9c4610" providerId="ADAL" clId="{CB127ED1-7962-4D86-A221-F0E7C62947F1}" dt="2023-10-08T12:56:20.422" v="0"/>
          <ac:spMkLst>
            <pc:docMk/>
            <pc:sldMk cId="558778520" sldId="294"/>
            <ac:spMk id="4" creationId="{59A457E4-B581-BE0E-43B8-C381ECA2D7E7}"/>
          </ac:spMkLst>
        </pc:spChg>
        <pc:spChg chg="mod">
          <ac:chgData name="Astha Agarwal" userId="410982e4-1d89-4d21-bfcc-56415f9c4610" providerId="ADAL" clId="{CB127ED1-7962-4D86-A221-F0E7C62947F1}" dt="2023-10-08T12:56:20.422" v="0"/>
          <ac:spMkLst>
            <pc:docMk/>
            <pc:sldMk cId="558778520" sldId="294"/>
            <ac:spMk id="5" creationId="{6F39654B-3AB5-9A8C-0371-60393CCAF436}"/>
          </ac:spMkLst>
        </pc:spChg>
      </pc:sldChg>
      <pc:sldChg chg="modSp mod">
        <pc:chgData name="Astha Agarwal" userId="410982e4-1d89-4d21-bfcc-56415f9c4610" providerId="ADAL" clId="{CB127ED1-7962-4D86-A221-F0E7C62947F1}" dt="2023-10-08T13:15:26.160" v="633" actId="20577"/>
        <pc:sldMkLst>
          <pc:docMk/>
          <pc:sldMk cId="4094753037" sldId="295"/>
        </pc:sldMkLst>
        <pc:spChg chg="mod">
          <ac:chgData name="Astha Agarwal" userId="410982e4-1d89-4d21-bfcc-56415f9c4610" providerId="ADAL" clId="{CB127ED1-7962-4D86-A221-F0E7C62947F1}" dt="2023-10-08T13:15:26.160" v="633" actId="20577"/>
          <ac:spMkLst>
            <pc:docMk/>
            <pc:sldMk cId="4094753037" sldId="295"/>
            <ac:spMk id="2" creationId="{69833A28-026E-5EE6-D1A0-BB4AAD4218E1}"/>
          </ac:spMkLst>
        </pc:spChg>
        <pc:spChg chg="mod">
          <ac:chgData name="Astha Agarwal" userId="410982e4-1d89-4d21-bfcc-56415f9c4610" providerId="ADAL" clId="{CB127ED1-7962-4D86-A221-F0E7C62947F1}" dt="2023-10-08T12:56:20.422" v="0"/>
          <ac:spMkLst>
            <pc:docMk/>
            <pc:sldMk cId="4094753037" sldId="295"/>
            <ac:spMk id="3" creationId="{6AE450F4-8F8B-EF03-859C-681DDF8DF6E2}"/>
          </ac:spMkLst>
        </pc:spChg>
        <pc:spChg chg="mod">
          <ac:chgData name="Astha Agarwal" userId="410982e4-1d89-4d21-bfcc-56415f9c4610" providerId="ADAL" clId="{CB127ED1-7962-4D86-A221-F0E7C62947F1}" dt="2023-10-08T12:56:20.422" v="0"/>
          <ac:spMkLst>
            <pc:docMk/>
            <pc:sldMk cId="4094753037" sldId="295"/>
            <ac:spMk id="4" creationId="{860172DE-19B7-1350-1DD9-F9B786E35FCB}"/>
          </ac:spMkLst>
        </pc:spChg>
        <pc:spChg chg="mod">
          <ac:chgData name="Astha Agarwal" userId="410982e4-1d89-4d21-bfcc-56415f9c4610" providerId="ADAL" clId="{CB127ED1-7962-4D86-A221-F0E7C62947F1}" dt="2023-10-08T12:56:20.959" v="2" actId="27636"/>
          <ac:spMkLst>
            <pc:docMk/>
            <pc:sldMk cId="4094753037" sldId="295"/>
            <ac:spMk id="5" creationId="{25AEFA1B-2607-9368-BF80-AA45CFF7DFFA}"/>
          </ac:spMkLst>
        </pc:spChg>
      </pc:sldChg>
      <pc:sldChg chg="modSp mod">
        <pc:chgData name="Astha Agarwal" userId="410982e4-1d89-4d21-bfcc-56415f9c4610" providerId="ADAL" clId="{CB127ED1-7962-4D86-A221-F0E7C62947F1}" dt="2023-10-08T12:56:20.975" v="3" actId="27636"/>
        <pc:sldMkLst>
          <pc:docMk/>
          <pc:sldMk cId="3064422759" sldId="296"/>
        </pc:sldMkLst>
        <pc:spChg chg="mod">
          <ac:chgData name="Astha Agarwal" userId="410982e4-1d89-4d21-bfcc-56415f9c4610" providerId="ADAL" clId="{CB127ED1-7962-4D86-A221-F0E7C62947F1}" dt="2023-10-08T12:56:20.422" v="0"/>
          <ac:spMkLst>
            <pc:docMk/>
            <pc:sldMk cId="3064422759" sldId="296"/>
            <ac:spMk id="2" creationId="{EF7B8BE0-593A-BE28-B961-EF81DE077992}"/>
          </ac:spMkLst>
        </pc:spChg>
        <pc:spChg chg="mod">
          <ac:chgData name="Astha Agarwal" userId="410982e4-1d89-4d21-bfcc-56415f9c4610" providerId="ADAL" clId="{CB127ED1-7962-4D86-A221-F0E7C62947F1}" dt="2023-10-08T12:56:20.422" v="0"/>
          <ac:spMkLst>
            <pc:docMk/>
            <pc:sldMk cId="3064422759" sldId="296"/>
            <ac:spMk id="3" creationId="{233AC37D-9136-E5F4-4629-DBED3471309C}"/>
          </ac:spMkLst>
        </pc:spChg>
        <pc:spChg chg="mod">
          <ac:chgData name="Astha Agarwal" userId="410982e4-1d89-4d21-bfcc-56415f9c4610" providerId="ADAL" clId="{CB127ED1-7962-4D86-A221-F0E7C62947F1}" dt="2023-10-08T12:56:20.422" v="0"/>
          <ac:spMkLst>
            <pc:docMk/>
            <pc:sldMk cId="3064422759" sldId="296"/>
            <ac:spMk id="4" creationId="{797580D7-E612-8D75-6105-86CB4ED31AC2}"/>
          </ac:spMkLst>
        </pc:spChg>
        <pc:spChg chg="mod">
          <ac:chgData name="Astha Agarwal" userId="410982e4-1d89-4d21-bfcc-56415f9c4610" providerId="ADAL" clId="{CB127ED1-7962-4D86-A221-F0E7C62947F1}" dt="2023-10-08T12:56:20.975" v="3" actId="27636"/>
          <ac:spMkLst>
            <pc:docMk/>
            <pc:sldMk cId="3064422759" sldId="296"/>
            <ac:spMk id="5" creationId="{203B5F09-6158-7335-FC37-A0980A306198}"/>
          </ac:spMkLst>
        </pc:spChg>
      </pc:sldChg>
      <pc:sldChg chg="modSp">
        <pc:chgData name="Astha Agarwal" userId="410982e4-1d89-4d21-bfcc-56415f9c4610" providerId="ADAL" clId="{CB127ED1-7962-4D86-A221-F0E7C62947F1}" dt="2023-10-08T12:56:20.422" v="0"/>
        <pc:sldMkLst>
          <pc:docMk/>
          <pc:sldMk cId="276508779" sldId="297"/>
        </pc:sldMkLst>
        <pc:spChg chg="mod">
          <ac:chgData name="Astha Agarwal" userId="410982e4-1d89-4d21-bfcc-56415f9c4610" providerId="ADAL" clId="{CB127ED1-7962-4D86-A221-F0E7C62947F1}" dt="2023-10-08T12:56:20.422" v="0"/>
          <ac:spMkLst>
            <pc:docMk/>
            <pc:sldMk cId="276508779" sldId="297"/>
            <ac:spMk id="2" creationId="{A5BFC4BC-F75C-932E-0F72-0A8A2A829157}"/>
          </ac:spMkLst>
        </pc:spChg>
        <pc:spChg chg="mod">
          <ac:chgData name="Astha Agarwal" userId="410982e4-1d89-4d21-bfcc-56415f9c4610" providerId="ADAL" clId="{CB127ED1-7962-4D86-A221-F0E7C62947F1}" dt="2023-10-08T12:56:20.422" v="0"/>
          <ac:spMkLst>
            <pc:docMk/>
            <pc:sldMk cId="276508779" sldId="297"/>
            <ac:spMk id="3" creationId="{F8929308-CD19-EF15-C0BF-A8C8EE417797}"/>
          </ac:spMkLst>
        </pc:spChg>
        <pc:spChg chg="mod">
          <ac:chgData name="Astha Agarwal" userId="410982e4-1d89-4d21-bfcc-56415f9c4610" providerId="ADAL" clId="{CB127ED1-7962-4D86-A221-F0E7C62947F1}" dt="2023-10-08T12:56:20.422" v="0"/>
          <ac:spMkLst>
            <pc:docMk/>
            <pc:sldMk cId="276508779" sldId="297"/>
            <ac:spMk id="4" creationId="{16051426-911A-2648-C834-75145DDE499C}"/>
          </ac:spMkLst>
        </pc:spChg>
      </pc:sldChg>
      <pc:sldChg chg="modSp mod">
        <pc:chgData name="Astha Agarwal" userId="410982e4-1d89-4d21-bfcc-56415f9c4610" providerId="ADAL" clId="{CB127ED1-7962-4D86-A221-F0E7C62947F1}" dt="2023-10-08T12:56:20.990" v="4" actId="27636"/>
        <pc:sldMkLst>
          <pc:docMk/>
          <pc:sldMk cId="657050407" sldId="298"/>
        </pc:sldMkLst>
        <pc:spChg chg="mod">
          <ac:chgData name="Astha Agarwal" userId="410982e4-1d89-4d21-bfcc-56415f9c4610" providerId="ADAL" clId="{CB127ED1-7962-4D86-A221-F0E7C62947F1}" dt="2023-10-08T12:56:20.422" v="0"/>
          <ac:spMkLst>
            <pc:docMk/>
            <pc:sldMk cId="657050407" sldId="298"/>
            <ac:spMk id="2" creationId="{DE7E0C21-D147-B2BF-7B9E-7C17962AB8A5}"/>
          </ac:spMkLst>
        </pc:spChg>
        <pc:spChg chg="mod">
          <ac:chgData name="Astha Agarwal" userId="410982e4-1d89-4d21-bfcc-56415f9c4610" providerId="ADAL" clId="{CB127ED1-7962-4D86-A221-F0E7C62947F1}" dt="2023-10-08T12:56:20.422" v="0"/>
          <ac:spMkLst>
            <pc:docMk/>
            <pc:sldMk cId="657050407" sldId="298"/>
            <ac:spMk id="3" creationId="{8FB748B5-66E4-2375-3F23-E3E6B7601CAB}"/>
          </ac:spMkLst>
        </pc:spChg>
        <pc:spChg chg="mod">
          <ac:chgData name="Astha Agarwal" userId="410982e4-1d89-4d21-bfcc-56415f9c4610" providerId="ADAL" clId="{CB127ED1-7962-4D86-A221-F0E7C62947F1}" dt="2023-10-08T12:56:20.422" v="0"/>
          <ac:spMkLst>
            <pc:docMk/>
            <pc:sldMk cId="657050407" sldId="298"/>
            <ac:spMk id="4" creationId="{F9479B8B-63C0-0E0E-93B1-56064C5CA3F2}"/>
          </ac:spMkLst>
        </pc:spChg>
        <pc:spChg chg="mod">
          <ac:chgData name="Astha Agarwal" userId="410982e4-1d89-4d21-bfcc-56415f9c4610" providerId="ADAL" clId="{CB127ED1-7962-4D86-A221-F0E7C62947F1}" dt="2023-10-08T12:56:20.990" v="4" actId="27636"/>
          <ac:spMkLst>
            <pc:docMk/>
            <pc:sldMk cId="657050407" sldId="298"/>
            <ac:spMk id="5" creationId="{ED056DCD-D70E-E845-56B9-E8D1C0B44400}"/>
          </ac:spMkLst>
        </pc:spChg>
      </pc:sldChg>
      <pc:sldChg chg="modSp mod">
        <pc:chgData name="Astha Agarwal" userId="410982e4-1d89-4d21-bfcc-56415f9c4610" providerId="ADAL" clId="{CB127ED1-7962-4D86-A221-F0E7C62947F1}" dt="2023-10-08T13:16:02.092" v="642" actId="20577"/>
        <pc:sldMkLst>
          <pc:docMk/>
          <pc:sldMk cId="1719859350" sldId="299"/>
        </pc:sldMkLst>
        <pc:spChg chg="mod">
          <ac:chgData name="Astha Agarwal" userId="410982e4-1d89-4d21-bfcc-56415f9c4610" providerId="ADAL" clId="{CB127ED1-7962-4D86-A221-F0E7C62947F1}" dt="2023-10-08T13:16:02.092" v="642" actId="20577"/>
          <ac:spMkLst>
            <pc:docMk/>
            <pc:sldMk cId="1719859350" sldId="299"/>
            <ac:spMk id="2" creationId="{25E165BA-F0CD-49FC-55C9-E42E8D639958}"/>
          </ac:spMkLst>
        </pc:spChg>
        <pc:spChg chg="mod">
          <ac:chgData name="Astha Agarwal" userId="410982e4-1d89-4d21-bfcc-56415f9c4610" providerId="ADAL" clId="{CB127ED1-7962-4D86-A221-F0E7C62947F1}" dt="2023-10-08T12:56:20.422" v="0"/>
          <ac:spMkLst>
            <pc:docMk/>
            <pc:sldMk cId="1719859350" sldId="299"/>
            <ac:spMk id="3" creationId="{CE55C1F1-C002-018D-37CB-FD24ECAC2763}"/>
          </ac:spMkLst>
        </pc:spChg>
        <pc:spChg chg="mod">
          <ac:chgData name="Astha Agarwal" userId="410982e4-1d89-4d21-bfcc-56415f9c4610" providerId="ADAL" clId="{CB127ED1-7962-4D86-A221-F0E7C62947F1}" dt="2023-10-08T12:56:20.422" v="0"/>
          <ac:spMkLst>
            <pc:docMk/>
            <pc:sldMk cId="1719859350" sldId="299"/>
            <ac:spMk id="4" creationId="{2D3399D0-0D69-EFE2-19B2-07788F11F9CA}"/>
          </ac:spMkLst>
        </pc:spChg>
        <pc:spChg chg="mod">
          <ac:chgData name="Astha Agarwal" userId="410982e4-1d89-4d21-bfcc-56415f9c4610" providerId="ADAL" clId="{CB127ED1-7962-4D86-A221-F0E7C62947F1}" dt="2023-10-08T12:56:20.422" v="0"/>
          <ac:spMkLst>
            <pc:docMk/>
            <pc:sldMk cId="1719859350" sldId="299"/>
            <ac:spMk id="5" creationId="{7F6F3341-88C4-7F86-A6AB-478C26B14DF7}"/>
          </ac:spMkLst>
        </pc:spChg>
      </pc:sldChg>
      <pc:sldChg chg="delSp add del setBg delDesignElem">
        <pc:chgData name="Astha Agarwal" userId="410982e4-1d89-4d21-bfcc-56415f9c4610" providerId="ADAL" clId="{CB127ED1-7962-4D86-A221-F0E7C62947F1}" dt="2023-10-08T13:14:43.454" v="599" actId="47"/>
        <pc:sldMkLst>
          <pc:docMk/>
          <pc:sldMk cId="772545950" sldId="300"/>
        </pc:sldMkLst>
        <pc:spChg chg="del">
          <ac:chgData name="Astha Agarwal" userId="410982e4-1d89-4d21-bfcc-56415f9c4610" providerId="ADAL" clId="{CB127ED1-7962-4D86-A221-F0E7C62947F1}" dt="2023-10-08T13:14:32.874" v="595"/>
          <ac:spMkLst>
            <pc:docMk/>
            <pc:sldMk cId="772545950" sldId="300"/>
            <ac:spMk id="27" creationId="{4FA533C5-33E3-4611-AF9F-72811D8B26A6}"/>
          </ac:spMkLst>
        </pc:spChg>
        <pc:spChg chg="del">
          <ac:chgData name="Astha Agarwal" userId="410982e4-1d89-4d21-bfcc-56415f9c4610" providerId="ADAL" clId="{CB127ED1-7962-4D86-A221-F0E7C62947F1}" dt="2023-10-08T13:14:32.874" v="595"/>
          <ac:spMkLst>
            <pc:docMk/>
            <pc:sldMk cId="772545950" sldId="300"/>
            <ac:spMk id="30" creationId="{87F0FDC4-AD8C-47D9-9131-623C98ADB0AE}"/>
          </ac:spMkLst>
        </pc:spChg>
        <pc:spChg chg="del">
          <ac:chgData name="Astha Agarwal" userId="410982e4-1d89-4d21-bfcc-56415f9c4610" providerId="ADAL" clId="{CB127ED1-7962-4D86-A221-F0E7C62947F1}" dt="2023-10-08T13:14:32.874" v="595"/>
          <ac:spMkLst>
            <pc:docMk/>
            <pc:sldMk cId="772545950" sldId="300"/>
            <ac:spMk id="31" creationId="{59EC6FFF-3949-4638-A265-B1515909B9FA}"/>
          </ac:spMkLst>
        </pc:spChg>
        <pc:spChg chg="del">
          <ac:chgData name="Astha Agarwal" userId="410982e4-1d89-4d21-bfcc-56415f9c4610" providerId="ADAL" clId="{CB127ED1-7962-4D86-A221-F0E7C62947F1}" dt="2023-10-08T13:14:32.874" v="595"/>
          <ac:spMkLst>
            <pc:docMk/>
            <pc:sldMk cId="772545950" sldId="300"/>
            <ac:spMk id="32" creationId="{8C05BC5F-3118-49D0-B18C-5D9CC922C23D}"/>
          </ac:spMkLst>
        </pc:spChg>
        <pc:spChg chg="del">
          <ac:chgData name="Astha Agarwal" userId="410982e4-1d89-4d21-bfcc-56415f9c4610" providerId="ADAL" clId="{CB127ED1-7962-4D86-A221-F0E7C62947F1}" dt="2023-10-08T13:14:32.874" v="595"/>
          <ac:spMkLst>
            <pc:docMk/>
            <pc:sldMk cId="772545950" sldId="300"/>
            <ac:spMk id="33" creationId="{9A4B1E59-3C8A-453C-B841-6AB3B0CF7069}"/>
          </ac:spMkLst>
        </pc:spChg>
        <pc:picChg chg="del">
          <ac:chgData name="Astha Agarwal" userId="410982e4-1d89-4d21-bfcc-56415f9c4610" providerId="ADAL" clId="{CB127ED1-7962-4D86-A221-F0E7C62947F1}" dt="2023-10-08T13:14:32.874" v="595"/>
          <ac:picMkLst>
            <pc:docMk/>
            <pc:sldMk cId="772545950" sldId="300"/>
            <ac:picMk id="25" creationId="{91B28F63-CF00-448F-B141-FE33C33B1891}"/>
          </ac:picMkLst>
        </pc:picChg>
        <pc:picChg chg="del">
          <ac:chgData name="Astha Agarwal" userId="410982e4-1d89-4d21-bfcc-56415f9c4610" providerId="ADAL" clId="{CB127ED1-7962-4D86-A221-F0E7C62947F1}" dt="2023-10-08T13:14:32.874" v="595"/>
          <ac:picMkLst>
            <pc:docMk/>
            <pc:sldMk cId="772545950" sldId="300"/>
            <ac:picMk id="26" creationId="{2AE609E2-8522-44E4-9077-980E5BCF3E14}"/>
          </ac:picMkLst>
        </pc:picChg>
        <pc:picChg chg="del">
          <ac:chgData name="Astha Agarwal" userId="410982e4-1d89-4d21-bfcc-56415f9c4610" providerId="ADAL" clId="{CB127ED1-7962-4D86-A221-F0E7C62947F1}" dt="2023-10-08T13:14:32.874" v="595"/>
          <ac:picMkLst>
            <pc:docMk/>
            <pc:sldMk cId="772545950" sldId="300"/>
            <ac:picMk id="28" creationId="{8949AD42-25FD-4C3D-9EEE-B7FEC5809988}"/>
          </ac:picMkLst>
        </pc:picChg>
        <pc:picChg chg="del">
          <ac:chgData name="Astha Agarwal" userId="410982e4-1d89-4d21-bfcc-56415f9c4610" providerId="ADAL" clId="{CB127ED1-7962-4D86-A221-F0E7C62947F1}" dt="2023-10-08T13:14:32.874" v="595"/>
          <ac:picMkLst>
            <pc:docMk/>
            <pc:sldMk cId="772545950" sldId="300"/>
            <ac:picMk id="29" creationId="{6AC7D913-60B7-4603-881B-831DA5D3A940}"/>
          </ac:picMkLst>
        </pc:picChg>
      </pc:sldChg>
      <pc:sldChg chg="addSp delSp modSp add mod ord setBg setClrOvrMap delDesignElem">
        <pc:chgData name="Astha Agarwal" userId="410982e4-1d89-4d21-bfcc-56415f9c4610" providerId="ADAL" clId="{CB127ED1-7962-4D86-A221-F0E7C62947F1}" dt="2023-10-08T13:17:15.382" v="732" actId="12"/>
        <pc:sldMkLst>
          <pc:docMk/>
          <pc:sldMk cId="2038357298" sldId="300"/>
        </pc:sldMkLst>
        <pc:spChg chg="mod">
          <ac:chgData name="Astha Agarwal" userId="410982e4-1d89-4d21-bfcc-56415f9c4610" providerId="ADAL" clId="{CB127ED1-7962-4D86-A221-F0E7C62947F1}" dt="2023-10-08T13:17:15.382" v="732" actId="12"/>
          <ac:spMkLst>
            <pc:docMk/>
            <pc:sldMk cId="2038357298" sldId="300"/>
            <ac:spMk id="2" creationId="{D53B219B-7E3A-7E84-6386-37313F0CFB09}"/>
          </ac:spMkLst>
        </pc:spChg>
        <pc:spChg chg="add">
          <ac:chgData name="Astha Agarwal" userId="410982e4-1d89-4d21-bfcc-56415f9c4610" providerId="ADAL" clId="{CB127ED1-7962-4D86-A221-F0E7C62947F1}" dt="2023-10-08T13:15:08.059" v="606" actId="26606"/>
          <ac:spMkLst>
            <pc:docMk/>
            <pc:sldMk cId="2038357298" sldId="300"/>
            <ac:spMk id="11" creationId="{4FA533C5-33E3-4611-AF9F-72811D8B26A6}"/>
          </ac:spMkLst>
        </pc:spChg>
        <pc:spChg chg="add del">
          <ac:chgData name="Astha Agarwal" userId="410982e4-1d89-4d21-bfcc-56415f9c4610" providerId="ADAL" clId="{CB127ED1-7962-4D86-A221-F0E7C62947F1}" dt="2023-10-08T13:15:08.024" v="605" actId="26606"/>
          <ac:spMkLst>
            <pc:docMk/>
            <pc:sldMk cId="2038357298" sldId="300"/>
            <ac:spMk id="12" creationId="{989BE678-777B-482A-A616-FEDC47B162E5}"/>
          </ac:spMkLst>
        </pc:spChg>
        <pc:spChg chg="add">
          <ac:chgData name="Astha Agarwal" userId="410982e4-1d89-4d21-bfcc-56415f9c4610" providerId="ADAL" clId="{CB127ED1-7962-4D86-A221-F0E7C62947F1}" dt="2023-10-08T13:15:08.059" v="606" actId="26606"/>
          <ac:spMkLst>
            <pc:docMk/>
            <pc:sldMk cId="2038357298" sldId="300"/>
            <ac:spMk id="17" creationId="{87F0FDC4-AD8C-47D9-9131-623C98ADB0AE}"/>
          </ac:spMkLst>
        </pc:spChg>
        <pc:spChg chg="add del">
          <ac:chgData name="Astha Agarwal" userId="410982e4-1d89-4d21-bfcc-56415f9c4610" providerId="ADAL" clId="{CB127ED1-7962-4D86-A221-F0E7C62947F1}" dt="2023-10-08T13:15:08.024" v="605" actId="26606"/>
          <ac:spMkLst>
            <pc:docMk/>
            <pc:sldMk cId="2038357298" sldId="300"/>
            <ac:spMk id="18" creationId="{D28BE0C3-2102-4820-B88B-A448B1840D14}"/>
          </ac:spMkLst>
        </pc:spChg>
        <pc:spChg chg="add">
          <ac:chgData name="Astha Agarwal" userId="410982e4-1d89-4d21-bfcc-56415f9c4610" providerId="ADAL" clId="{CB127ED1-7962-4D86-A221-F0E7C62947F1}" dt="2023-10-08T13:15:08.059" v="606" actId="26606"/>
          <ac:spMkLst>
            <pc:docMk/>
            <pc:sldMk cId="2038357298" sldId="300"/>
            <ac:spMk id="19" creationId="{DE27238C-8EAF-4098-86E6-7723B7DAE601}"/>
          </ac:spMkLst>
        </pc:spChg>
        <pc:spChg chg="add del">
          <ac:chgData name="Astha Agarwal" userId="410982e4-1d89-4d21-bfcc-56415f9c4610" providerId="ADAL" clId="{CB127ED1-7962-4D86-A221-F0E7C62947F1}" dt="2023-10-08T13:15:08.024" v="605" actId="26606"/>
          <ac:spMkLst>
            <pc:docMk/>
            <pc:sldMk cId="2038357298" sldId="300"/>
            <ac:spMk id="20" creationId="{C6A81905-F480-46A4-BC10-215D24EA1AE6}"/>
          </ac:spMkLst>
        </pc:spChg>
        <pc:spChg chg="add">
          <ac:chgData name="Astha Agarwal" userId="410982e4-1d89-4d21-bfcc-56415f9c4610" providerId="ADAL" clId="{CB127ED1-7962-4D86-A221-F0E7C62947F1}" dt="2023-10-08T13:15:08.059" v="606" actId="26606"/>
          <ac:spMkLst>
            <pc:docMk/>
            <pc:sldMk cId="2038357298" sldId="300"/>
            <ac:spMk id="21" creationId="{992F97B1-1891-4FCC-9E5F-BA97EDB48F89}"/>
          </ac:spMkLst>
        </pc:spChg>
        <pc:spChg chg="add del">
          <ac:chgData name="Astha Agarwal" userId="410982e4-1d89-4d21-bfcc-56415f9c4610" providerId="ADAL" clId="{CB127ED1-7962-4D86-A221-F0E7C62947F1}" dt="2023-10-08T13:15:08.024" v="605" actId="26606"/>
          <ac:spMkLst>
            <pc:docMk/>
            <pc:sldMk cId="2038357298" sldId="300"/>
            <ac:spMk id="22" creationId="{36FD4D9D-3784-41E8-8405-A42B72F51331}"/>
          </ac:spMkLst>
        </pc:spChg>
        <pc:spChg chg="add">
          <ac:chgData name="Astha Agarwal" userId="410982e4-1d89-4d21-bfcc-56415f9c4610" providerId="ADAL" clId="{CB127ED1-7962-4D86-A221-F0E7C62947F1}" dt="2023-10-08T13:15:08.059" v="606" actId="26606"/>
          <ac:spMkLst>
            <pc:docMk/>
            <pc:sldMk cId="2038357298" sldId="300"/>
            <ac:spMk id="23" creationId="{78C6C821-FEE1-4EB6-9590-C021440C77DE}"/>
          </ac:spMkLst>
        </pc:spChg>
        <pc:spChg chg="add del">
          <ac:chgData name="Astha Agarwal" userId="410982e4-1d89-4d21-bfcc-56415f9c4610" providerId="ADAL" clId="{CB127ED1-7962-4D86-A221-F0E7C62947F1}" dt="2023-10-08T13:15:08.024" v="605" actId="26606"/>
          <ac:spMkLst>
            <pc:docMk/>
            <pc:sldMk cId="2038357298" sldId="300"/>
            <ac:spMk id="24" creationId="{60817A52-B891-4228-A61E-0C0A57632DDA}"/>
          </ac:spMkLst>
        </pc:spChg>
        <pc:spChg chg="del">
          <ac:chgData name="Astha Agarwal" userId="410982e4-1d89-4d21-bfcc-56415f9c4610" providerId="ADAL" clId="{CB127ED1-7962-4D86-A221-F0E7C62947F1}" dt="2023-10-08T13:14:45.907" v="601"/>
          <ac:spMkLst>
            <pc:docMk/>
            <pc:sldMk cId="2038357298" sldId="300"/>
            <ac:spMk id="27" creationId="{4FA533C5-33E3-4611-AF9F-72811D8B26A6}"/>
          </ac:spMkLst>
        </pc:spChg>
        <pc:spChg chg="del">
          <ac:chgData name="Astha Agarwal" userId="410982e4-1d89-4d21-bfcc-56415f9c4610" providerId="ADAL" clId="{CB127ED1-7962-4D86-A221-F0E7C62947F1}" dt="2023-10-08T13:14:45.907" v="601"/>
          <ac:spMkLst>
            <pc:docMk/>
            <pc:sldMk cId="2038357298" sldId="300"/>
            <ac:spMk id="30" creationId="{87F0FDC4-AD8C-47D9-9131-623C98ADB0AE}"/>
          </ac:spMkLst>
        </pc:spChg>
        <pc:spChg chg="del">
          <ac:chgData name="Astha Agarwal" userId="410982e4-1d89-4d21-bfcc-56415f9c4610" providerId="ADAL" clId="{CB127ED1-7962-4D86-A221-F0E7C62947F1}" dt="2023-10-08T13:14:45.907" v="601"/>
          <ac:spMkLst>
            <pc:docMk/>
            <pc:sldMk cId="2038357298" sldId="300"/>
            <ac:spMk id="31" creationId="{59EC6FFF-3949-4638-A265-B1515909B9FA}"/>
          </ac:spMkLst>
        </pc:spChg>
        <pc:spChg chg="del">
          <ac:chgData name="Astha Agarwal" userId="410982e4-1d89-4d21-bfcc-56415f9c4610" providerId="ADAL" clId="{CB127ED1-7962-4D86-A221-F0E7C62947F1}" dt="2023-10-08T13:14:45.907" v="601"/>
          <ac:spMkLst>
            <pc:docMk/>
            <pc:sldMk cId="2038357298" sldId="300"/>
            <ac:spMk id="32" creationId="{8C05BC5F-3118-49D0-B18C-5D9CC922C23D}"/>
          </ac:spMkLst>
        </pc:spChg>
        <pc:spChg chg="del">
          <ac:chgData name="Astha Agarwal" userId="410982e4-1d89-4d21-bfcc-56415f9c4610" providerId="ADAL" clId="{CB127ED1-7962-4D86-A221-F0E7C62947F1}" dt="2023-10-08T13:14:45.907" v="601"/>
          <ac:spMkLst>
            <pc:docMk/>
            <pc:sldMk cId="2038357298" sldId="300"/>
            <ac:spMk id="33" creationId="{9A4B1E59-3C8A-453C-B841-6AB3B0CF7069}"/>
          </ac:spMkLst>
        </pc:spChg>
        <pc:spChg chg="add">
          <ac:chgData name="Astha Agarwal" userId="410982e4-1d89-4d21-bfcc-56415f9c4610" providerId="ADAL" clId="{CB127ED1-7962-4D86-A221-F0E7C62947F1}" dt="2023-10-08T13:15:08.059" v="606" actId="26606"/>
          <ac:spMkLst>
            <pc:docMk/>
            <pc:sldMk cId="2038357298" sldId="300"/>
            <ac:spMk id="34" creationId="{B61A74B3-E247-44D4-8C48-FAE8E2056401}"/>
          </ac:spMkLst>
        </pc:spChg>
        <pc:picChg chg="add del">
          <ac:chgData name="Astha Agarwal" userId="410982e4-1d89-4d21-bfcc-56415f9c4610" providerId="ADAL" clId="{CB127ED1-7962-4D86-A221-F0E7C62947F1}" dt="2023-10-08T13:15:08.024" v="605" actId="26606"/>
          <ac:picMkLst>
            <pc:docMk/>
            <pc:sldMk cId="2038357298" sldId="300"/>
            <ac:picMk id="4" creationId="{85E5CE32-E399-8387-95FA-A15A767E40B6}"/>
          </ac:picMkLst>
        </pc:picChg>
        <pc:picChg chg="add">
          <ac:chgData name="Astha Agarwal" userId="410982e4-1d89-4d21-bfcc-56415f9c4610" providerId="ADAL" clId="{CB127ED1-7962-4D86-A221-F0E7C62947F1}" dt="2023-10-08T13:15:08.059" v="606" actId="26606"/>
          <ac:picMkLst>
            <pc:docMk/>
            <pc:sldMk cId="2038357298" sldId="300"/>
            <ac:picMk id="7" creationId="{91B28F63-CF00-448F-B141-FE33C33B1891}"/>
          </ac:picMkLst>
        </pc:picChg>
        <pc:picChg chg="add del">
          <ac:chgData name="Astha Agarwal" userId="410982e4-1d89-4d21-bfcc-56415f9c4610" providerId="ADAL" clId="{CB127ED1-7962-4D86-A221-F0E7C62947F1}" dt="2023-10-08T13:15:08.024" v="605" actId="26606"/>
          <ac:picMkLst>
            <pc:docMk/>
            <pc:sldMk cId="2038357298" sldId="300"/>
            <ac:picMk id="8" creationId="{DF19BAF3-7E20-4B9D-B544-BABAEEA1FA75}"/>
          </ac:picMkLst>
        </pc:picChg>
        <pc:picChg chg="add">
          <ac:chgData name="Astha Agarwal" userId="410982e4-1d89-4d21-bfcc-56415f9c4610" providerId="ADAL" clId="{CB127ED1-7962-4D86-A221-F0E7C62947F1}" dt="2023-10-08T13:15:08.059" v="606" actId="26606"/>
          <ac:picMkLst>
            <pc:docMk/>
            <pc:sldMk cId="2038357298" sldId="300"/>
            <ac:picMk id="9" creationId="{2AE609E2-8522-44E4-9077-980E5BCF3E14}"/>
          </ac:picMkLst>
        </pc:picChg>
        <pc:picChg chg="add del">
          <ac:chgData name="Astha Agarwal" userId="410982e4-1d89-4d21-bfcc-56415f9c4610" providerId="ADAL" clId="{CB127ED1-7962-4D86-A221-F0E7C62947F1}" dt="2023-10-08T13:15:08.024" v="605" actId="26606"/>
          <ac:picMkLst>
            <pc:docMk/>
            <pc:sldMk cId="2038357298" sldId="300"/>
            <ac:picMk id="10" creationId="{950648F4-ABCD-4DF0-8641-76CFB2354721}"/>
          </ac:picMkLst>
        </pc:picChg>
        <pc:picChg chg="add">
          <ac:chgData name="Astha Agarwal" userId="410982e4-1d89-4d21-bfcc-56415f9c4610" providerId="ADAL" clId="{CB127ED1-7962-4D86-A221-F0E7C62947F1}" dt="2023-10-08T13:15:08.059" v="606" actId="26606"/>
          <ac:picMkLst>
            <pc:docMk/>
            <pc:sldMk cId="2038357298" sldId="300"/>
            <ac:picMk id="13" creationId="{8949AD42-25FD-4C3D-9EEE-B7FEC5809988}"/>
          </ac:picMkLst>
        </pc:picChg>
        <pc:picChg chg="add del">
          <ac:chgData name="Astha Agarwal" userId="410982e4-1d89-4d21-bfcc-56415f9c4610" providerId="ADAL" clId="{CB127ED1-7962-4D86-A221-F0E7C62947F1}" dt="2023-10-08T13:15:08.024" v="605" actId="26606"/>
          <ac:picMkLst>
            <pc:docMk/>
            <pc:sldMk cId="2038357298" sldId="300"/>
            <ac:picMk id="14" creationId="{CF1EB4BD-9C7E-4AA3-9681-C7EB0DA6250B}"/>
          </ac:picMkLst>
        </pc:picChg>
        <pc:picChg chg="add">
          <ac:chgData name="Astha Agarwal" userId="410982e4-1d89-4d21-bfcc-56415f9c4610" providerId="ADAL" clId="{CB127ED1-7962-4D86-A221-F0E7C62947F1}" dt="2023-10-08T13:15:08.059" v="606" actId="26606"/>
          <ac:picMkLst>
            <pc:docMk/>
            <pc:sldMk cId="2038357298" sldId="300"/>
            <ac:picMk id="15" creationId="{6AC7D913-60B7-4603-881B-831DA5D3A940}"/>
          </ac:picMkLst>
        </pc:picChg>
        <pc:picChg chg="add del">
          <ac:chgData name="Astha Agarwal" userId="410982e4-1d89-4d21-bfcc-56415f9c4610" providerId="ADAL" clId="{CB127ED1-7962-4D86-A221-F0E7C62947F1}" dt="2023-10-08T13:15:08.024" v="605" actId="26606"/>
          <ac:picMkLst>
            <pc:docMk/>
            <pc:sldMk cId="2038357298" sldId="300"/>
            <ac:picMk id="16" creationId="{94AAE3AA-3759-4D28-B0EF-575F25A5146C}"/>
          </ac:picMkLst>
        </pc:picChg>
        <pc:picChg chg="del">
          <ac:chgData name="Astha Agarwal" userId="410982e4-1d89-4d21-bfcc-56415f9c4610" providerId="ADAL" clId="{CB127ED1-7962-4D86-A221-F0E7C62947F1}" dt="2023-10-08T13:14:45.907" v="601"/>
          <ac:picMkLst>
            <pc:docMk/>
            <pc:sldMk cId="2038357298" sldId="300"/>
            <ac:picMk id="25" creationId="{91B28F63-CF00-448F-B141-FE33C33B1891}"/>
          </ac:picMkLst>
        </pc:picChg>
        <pc:picChg chg="del">
          <ac:chgData name="Astha Agarwal" userId="410982e4-1d89-4d21-bfcc-56415f9c4610" providerId="ADAL" clId="{CB127ED1-7962-4D86-A221-F0E7C62947F1}" dt="2023-10-08T13:14:45.907" v="601"/>
          <ac:picMkLst>
            <pc:docMk/>
            <pc:sldMk cId="2038357298" sldId="300"/>
            <ac:picMk id="26" creationId="{2AE609E2-8522-44E4-9077-980E5BCF3E14}"/>
          </ac:picMkLst>
        </pc:picChg>
        <pc:picChg chg="del">
          <ac:chgData name="Astha Agarwal" userId="410982e4-1d89-4d21-bfcc-56415f9c4610" providerId="ADAL" clId="{CB127ED1-7962-4D86-A221-F0E7C62947F1}" dt="2023-10-08T13:14:45.907" v="601"/>
          <ac:picMkLst>
            <pc:docMk/>
            <pc:sldMk cId="2038357298" sldId="300"/>
            <ac:picMk id="28" creationId="{8949AD42-25FD-4C3D-9EEE-B7FEC5809988}"/>
          </ac:picMkLst>
        </pc:picChg>
        <pc:picChg chg="del">
          <ac:chgData name="Astha Agarwal" userId="410982e4-1d89-4d21-bfcc-56415f9c4610" providerId="ADAL" clId="{CB127ED1-7962-4D86-A221-F0E7C62947F1}" dt="2023-10-08T13:14:45.907" v="601"/>
          <ac:picMkLst>
            <pc:docMk/>
            <pc:sldMk cId="2038357298" sldId="300"/>
            <ac:picMk id="29" creationId="{6AC7D913-60B7-4603-881B-831DA5D3A940}"/>
          </ac:picMkLst>
        </pc:picChg>
      </pc:sldChg>
      <pc:sldChg chg="delSp add del setBg delDesignElem">
        <pc:chgData name="Astha Agarwal" userId="410982e4-1d89-4d21-bfcc-56415f9c4610" providerId="ADAL" clId="{CB127ED1-7962-4D86-A221-F0E7C62947F1}" dt="2023-10-08T13:14:42.570" v="598" actId="47"/>
        <pc:sldMkLst>
          <pc:docMk/>
          <pc:sldMk cId="2830209984" sldId="301"/>
        </pc:sldMkLst>
        <pc:spChg chg="del">
          <ac:chgData name="Astha Agarwal" userId="410982e4-1d89-4d21-bfcc-56415f9c4610" providerId="ADAL" clId="{CB127ED1-7962-4D86-A221-F0E7C62947F1}" dt="2023-10-08T13:14:41.467" v="597"/>
          <ac:spMkLst>
            <pc:docMk/>
            <pc:sldMk cId="2830209984" sldId="301"/>
            <ac:spMk id="27" creationId="{4FA533C5-33E3-4611-AF9F-72811D8B26A6}"/>
          </ac:spMkLst>
        </pc:spChg>
        <pc:spChg chg="del">
          <ac:chgData name="Astha Agarwal" userId="410982e4-1d89-4d21-bfcc-56415f9c4610" providerId="ADAL" clId="{CB127ED1-7962-4D86-A221-F0E7C62947F1}" dt="2023-10-08T13:14:41.467" v="597"/>
          <ac:spMkLst>
            <pc:docMk/>
            <pc:sldMk cId="2830209984" sldId="301"/>
            <ac:spMk id="30" creationId="{87F0FDC4-AD8C-47D9-9131-623C98ADB0AE}"/>
          </ac:spMkLst>
        </pc:spChg>
        <pc:spChg chg="del">
          <ac:chgData name="Astha Agarwal" userId="410982e4-1d89-4d21-bfcc-56415f9c4610" providerId="ADAL" clId="{CB127ED1-7962-4D86-A221-F0E7C62947F1}" dt="2023-10-08T13:14:41.467" v="597"/>
          <ac:spMkLst>
            <pc:docMk/>
            <pc:sldMk cId="2830209984" sldId="301"/>
            <ac:spMk id="31" creationId="{59EC6FFF-3949-4638-A265-B1515909B9FA}"/>
          </ac:spMkLst>
        </pc:spChg>
        <pc:spChg chg="del">
          <ac:chgData name="Astha Agarwal" userId="410982e4-1d89-4d21-bfcc-56415f9c4610" providerId="ADAL" clId="{CB127ED1-7962-4D86-A221-F0E7C62947F1}" dt="2023-10-08T13:14:41.467" v="597"/>
          <ac:spMkLst>
            <pc:docMk/>
            <pc:sldMk cId="2830209984" sldId="301"/>
            <ac:spMk id="32" creationId="{8C05BC5F-3118-49D0-B18C-5D9CC922C23D}"/>
          </ac:spMkLst>
        </pc:spChg>
        <pc:spChg chg="del">
          <ac:chgData name="Astha Agarwal" userId="410982e4-1d89-4d21-bfcc-56415f9c4610" providerId="ADAL" clId="{CB127ED1-7962-4D86-A221-F0E7C62947F1}" dt="2023-10-08T13:14:41.467" v="597"/>
          <ac:spMkLst>
            <pc:docMk/>
            <pc:sldMk cId="2830209984" sldId="301"/>
            <ac:spMk id="33" creationId="{9A4B1E59-3C8A-453C-B841-6AB3B0CF7069}"/>
          </ac:spMkLst>
        </pc:spChg>
        <pc:picChg chg="del">
          <ac:chgData name="Astha Agarwal" userId="410982e4-1d89-4d21-bfcc-56415f9c4610" providerId="ADAL" clId="{CB127ED1-7962-4D86-A221-F0E7C62947F1}" dt="2023-10-08T13:14:41.467" v="597"/>
          <ac:picMkLst>
            <pc:docMk/>
            <pc:sldMk cId="2830209984" sldId="301"/>
            <ac:picMk id="25" creationId="{91B28F63-CF00-448F-B141-FE33C33B1891}"/>
          </ac:picMkLst>
        </pc:picChg>
        <pc:picChg chg="del">
          <ac:chgData name="Astha Agarwal" userId="410982e4-1d89-4d21-bfcc-56415f9c4610" providerId="ADAL" clId="{CB127ED1-7962-4D86-A221-F0E7C62947F1}" dt="2023-10-08T13:14:41.467" v="597"/>
          <ac:picMkLst>
            <pc:docMk/>
            <pc:sldMk cId="2830209984" sldId="301"/>
            <ac:picMk id="26" creationId="{2AE609E2-8522-44E4-9077-980E5BCF3E14}"/>
          </ac:picMkLst>
        </pc:picChg>
        <pc:picChg chg="del">
          <ac:chgData name="Astha Agarwal" userId="410982e4-1d89-4d21-bfcc-56415f9c4610" providerId="ADAL" clId="{CB127ED1-7962-4D86-A221-F0E7C62947F1}" dt="2023-10-08T13:14:41.467" v="597"/>
          <ac:picMkLst>
            <pc:docMk/>
            <pc:sldMk cId="2830209984" sldId="301"/>
            <ac:picMk id="28" creationId="{8949AD42-25FD-4C3D-9EEE-B7FEC5809988}"/>
          </ac:picMkLst>
        </pc:picChg>
        <pc:picChg chg="del">
          <ac:chgData name="Astha Agarwal" userId="410982e4-1d89-4d21-bfcc-56415f9c4610" providerId="ADAL" clId="{CB127ED1-7962-4D86-A221-F0E7C62947F1}" dt="2023-10-08T13:14:41.467" v="597"/>
          <ac:picMkLst>
            <pc:docMk/>
            <pc:sldMk cId="2830209984" sldId="301"/>
            <ac:picMk id="29" creationId="{6AC7D913-60B7-4603-881B-831DA5D3A940}"/>
          </ac:picMkLst>
        </pc:picChg>
      </pc:sldChg>
      <pc:sldChg chg="modSp add mod">
        <pc:chgData name="Astha Agarwal" userId="410982e4-1d89-4d21-bfcc-56415f9c4610" providerId="ADAL" clId="{CB127ED1-7962-4D86-A221-F0E7C62947F1}" dt="2023-10-08T13:16:11.154" v="655" actId="20577"/>
        <pc:sldMkLst>
          <pc:docMk/>
          <pc:sldMk cId="3165181925" sldId="301"/>
        </pc:sldMkLst>
        <pc:spChg chg="mod">
          <ac:chgData name="Astha Agarwal" userId="410982e4-1d89-4d21-bfcc-56415f9c4610" providerId="ADAL" clId="{CB127ED1-7962-4D86-A221-F0E7C62947F1}" dt="2023-10-08T13:16:11.154" v="655" actId="20577"/>
          <ac:spMkLst>
            <pc:docMk/>
            <pc:sldMk cId="3165181925" sldId="301"/>
            <ac:spMk id="2" creationId="{25E165BA-F0CD-49FC-55C9-E42E8D639958}"/>
          </ac:spMkLst>
        </pc:spChg>
      </pc:sldChg>
      <pc:sldMasterChg chg="modSldLayout">
        <pc:chgData name="Astha Agarwal" userId="410982e4-1d89-4d21-bfcc-56415f9c4610" providerId="ADAL" clId="{CB127ED1-7962-4D86-A221-F0E7C62947F1}" dt="2023-10-08T12:56:20.422" v="0"/>
        <pc:sldMasterMkLst>
          <pc:docMk/>
          <pc:sldMasterMk cId="2535801213" sldId="2147483677"/>
        </pc:sldMasterMkLst>
        <pc:sldLayoutChg chg="addSp">
          <pc:chgData name="Astha Agarwal" userId="410982e4-1d89-4d21-bfcc-56415f9c4610" providerId="ADAL" clId="{CB127ED1-7962-4D86-A221-F0E7C62947F1}" dt="2023-10-08T12:56:20.422" v="0"/>
          <pc:sldLayoutMkLst>
            <pc:docMk/>
            <pc:sldMasterMk cId="2535801213" sldId="2147483677"/>
            <pc:sldLayoutMk cId="67254581" sldId="2147483678"/>
          </pc:sldLayoutMkLst>
          <pc:spChg chg="add">
            <ac:chgData name="Astha Agarwal" userId="410982e4-1d89-4d21-bfcc-56415f9c4610" providerId="ADAL" clId="{CB127ED1-7962-4D86-A221-F0E7C62947F1}" dt="2023-10-08T12:56:20.422" v="0"/>
            <ac:spMkLst>
              <pc:docMk/>
              <pc:sldMasterMk cId="2535801213" sldId="2147483677"/>
              <pc:sldLayoutMk cId="67254581" sldId="2147483678"/>
              <ac:spMk id="7" creationId="{3A2E7966-DCB1-B57A-6AF8-479EF554CCB7}"/>
            </ac:spMkLst>
          </pc:spChg>
          <pc:spChg chg="add">
            <ac:chgData name="Astha Agarwal" userId="410982e4-1d89-4d21-bfcc-56415f9c4610" providerId="ADAL" clId="{CB127ED1-7962-4D86-A221-F0E7C62947F1}" dt="2023-10-08T12:56:20.422" v="0"/>
            <ac:spMkLst>
              <pc:docMk/>
              <pc:sldMasterMk cId="2535801213" sldId="2147483677"/>
              <pc:sldLayoutMk cId="67254581" sldId="2147483678"/>
              <ac:spMk id="8" creationId="{651DC8D3-6D76-CF75-A065-4C2E998FB434}"/>
            </ac:spMkLst>
          </pc:spChg>
        </pc:sldLayoutChg>
        <pc:sldLayoutChg chg="addSp">
          <pc:chgData name="Astha Agarwal" userId="410982e4-1d89-4d21-bfcc-56415f9c4610" providerId="ADAL" clId="{CB127ED1-7962-4D86-A221-F0E7C62947F1}" dt="2023-10-08T12:56:20.422" v="0"/>
          <pc:sldLayoutMkLst>
            <pc:docMk/>
            <pc:sldMasterMk cId="2535801213" sldId="2147483677"/>
            <pc:sldLayoutMk cId="1863199123" sldId="2147483680"/>
          </pc:sldLayoutMkLst>
          <pc:spChg chg="add">
            <ac:chgData name="Astha Agarwal" userId="410982e4-1d89-4d21-bfcc-56415f9c4610" providerId="ADAL" clId="{CB127ED1-7962-4D86-A221-F0E7C62947F1}" dt="2023-10-08T12:56:20.422" v="0"/>
            <ac:spMkLst>
              <pc:docMk/>
              <pc:sldMasterMk cId="2535801213" sldId="2147483677"/>
              <pc:sldLayoutMk cId="1863199123" sldId="2147483680"/>
              <ac:spMk id="7" creationId="{48ED6539-03B8-0C15-7CFB-C5D411976EC3}"/>
            </ac:spMkLst>
          </pc:spChg>
          <pc:spChg chg="add">
            <ac:chgData name="Astha Agarwal" userId="410982e4-1d89-4d21-bfcc-56415f9c4610" providerId="ADAL" clId="{CB127ED1-7962-4D86-A221-F0E7C62947F1}" dt="2023-10-08T12:56:20.422" v="0"/>
            <ac:spMkLst>
              <pc:docMk/>
              <pc:sldMasterMk cId="2535801213" sldId="2147483677"/>
              <pc:sldLayoutMk cId="1863199123" sldId="2147483680"/>
              <ac:spMk id="8" creationId="{60407756-42DA-739D-74AA-0BDAB5F84542}"/>
            </ac:spMkLst>
          </pc:spChg>
          <pc:spChg chg="add">
            <ac:chgData name="Astha Agarwal" userId="410982e4-1d89-4d21-bfcc-56415f9c4610" providerId="ADAL" clId="{CB127ED1-7962-4D86-A221-F0E7C62947F1}" dt="2023-10-08T12:56:20.422" v="0"/>
            <ac:spMkLst>
              <pc:docMk/>
              <pc:sldMasterMk cId="2535801213" sldId="2147483677"/>
              <pc:sldLayoutMk cId="1863199123" sldId="2147483680"/>
              <ac:spMk id="9" creationId="{DE51381B-6130-B76B-A5CE-D254851C5574}"/>
            </ac:spMkLst>
          </pc:spChg>
          <pc:spChg chg="add">
            <ac:chgData name="Astha Agarwal" userId="410982e4-1d89-4d21-bfcc-56415f9c4610" providerId="ADAL" clId="{CB127ED1-7962-4D86-A221-F0E7C62947F1}" dt="2023-10-08T12:56:20.422" v="0"/>
            <ac:spMkLst>
              <pc:docMk/>
              <pc:sldMasterMk cId="2535801213" sldId="2147483677"/>
              <pc:sldLayoutMk cId="1863199123" sldId="2147483680"/>
              <ac:spMk id="10" creationId="{BB083BBD-E5A8-E0B1-6117-FCD137B46ADE}"/>
            </ac:spMkLst>
          </pc:spChg>
          <pc:spChg chg="add">
            <ac:chgData name="Astha Agarwal" userId="410982e4-1d89-4d21-bfcc-56415f9c4610" providerId="ADAL" clId="{CB127ED1-7962-4D86-A221-F0E7C62947F1}" dt="2023-10-08T12:56:20.422" v="0"/>
            <ac:spMkLst>
              <pc:docMk/>
              <pc:sldMasterMk cId="2535801213" sldId="2147483677"/>
              <pc:sldLayoutMk cId="1863199123" sldId="2147483680"/>
              <ac:spMk id="11" creationId="{9295346E-A4A9-0704-48BD-AB0D6F035393}"/>
            </ac:spMkLst>
          </pc:spChg>
          <pc:spChg chg="add">
            <ac:chgData name="Astha Agarwal" userId="410982e4-1d89-4d21-bfcc-56415f9c4610" providerId="ADAL" clId="{CB127ED1-7962-4D86-A221-F0E7C62947F1}" dt="2023-10-08T12:56:20.422" v="0"/>
            <ac:spMkLst>
              <pc:docMk/>
              <pc:sldMasterMk cId="2535801213" sldId="2147483677"/>
              <pc:sldLayoutMk cId="1863199123" sldId="2147483680"/>
              <ac:spMk id="12" creationId="{166BB621-5895-59A7-FA72-F73DA949309E}"/>
            </ac:spMkLst>
          </pc:spChg>
        </pc:sldLayoutChg>
        <pc:sldLayoutChg chg="addSp">
          <pc:chgData name="Astha Agarwal" userId="410982e4-1d89-4d21-bfcc-56415f9c4610" providerId="ADAL" clId="{CB127ED1-7962-4D86-A221-F0E7C62947F1}" dt="2023-10-08T12:56:20.422" v="0"/>
          <pc:sldLayoutMkLst>
            <pc:docMk/>
            <pc:sldMasterMk cId="2535801213" sldId="2147483677"/>
            <pc:sldLayoutMk cId="2510800833" sldId="2147483682"/>
          </pc:sldLayoutMkLst>
          <pc:spChg chg="add">
            <ac:chgData name="Astha Agarwal" userId="410982e4-1d89-4d21-bfcc-56415f9c4610" providerId="ADAL" clId="{CB127ED1-7962-4D86-A221-F0E7C62947F1}" dt="2023-10-08T12:56:20.422" v="0"/>
            <ac:spMkLst>
              <pc:docMk/>
              <pc:sldMasterMk cId="2535801213" sldId="2147483677"/>
              <pc:sldLayoutMk cId="2510800833" sldId="2147483682"/>
              <ac:spMk id="10" creationId="{1C2C70A8-8424-F4F6-B0D2-FBEAA6894921}"/>
            </ac:spMkLst>
          </pc:spChg>
          <pc:spChg chg="add">
            <ac:chgData name="Astha Agarwal" userId="410982e4-1d89-4d21-bfcc-56415f9c4610" providerId="ADAL" clId="{CB127ED1-7962-4D86-A221-F0E7C62947F1}" dt="2023-10-08T12:56:20.422" v="0"/>
            <ac:spMkLst>
              <pc:docMk/>
              <pc:sldMasterMk cId="2535801213" sldId="2147483677"/>
              <pc:sldLayoutMk cId="2510800833" sldId="2147483682"/>
              <ac:spMk id="12" creationId="{1552802F-BD07-D02E-53ED-ECF72D69A1CE}"/>
            </ac:spMkLst>
          </pc:spChg>
          <pc:picChg chg="add">
            <ac:chgData name="Astha Agarwal" userId="410982e4-1d89-4d21-bfcc-56415f9c4610" providerId="ADAL" clId="{CB127ED1-7962-4D86-A221-F0E7C62947F1}" dt="2023-10-08T12:56:20.422" v="0"/>
            <ac:picMkLst>
              <pc:docMk/>
              <pc:sldMasterMk cId="2535801213" sldId="2147483677"/>
              <pc:sldLayoutMk cId="2510800833" sldId="2147483682"/>
              <ac:picMk id="11" creationId="{82763C7B-39BA-7C96-D716-6CE7DD774220}"/>
            </ac:picMkLst>
          </pc:picChg>
          <pc:picChg chg="add">
            <ac:chgData name="Astha Agarwal" userId="410982e4-1d89-4d21-bfcc-56415f9c4610" providerId="ADAL" clId="{CB127ED1-7962-4D86-A221-F0E7C62947F1}" dt="2023-10-08T12:56:20.422" v="0"/>
            <ac:picMkLst>
              <pc:docMk/>
              <pc:sldMasterMk cId="2535801213" sldId="2147483677"/>
              <pc:sldLayoutMk cId="2510800833" sldId="2147483682"/>
              <ac:picMk id="13" creationId="{6F0591E4-5035-83E4-9A1F-DF1BD8A0650E}"/>
            </ac:picMkLst>
          </pc:picChg>
        </pc:sldLayoutChg>
        <pc:sldLayoutChg chg="addSp">
          <pc:chgData name="Astha Agarwal" userId="410982e4-1d89-4d21-bfcc-56415f9c4610" providerId="ADAL" clId="{CB127ED1-7962-4D86-A221-F0E7C62947F1}" dt="2023-10-08T12:56:20.422" v="0"/>
          <pc:sldLayoutMkLst>
            <pc:docMk/>
            <pc:sldMasterMk cId="2535801213" sldId="2147483677"/>
            <pc:sldLayoutMk cId="808019553" sldId="2147483683"/>
          </pc:sldLayoutMkLst>
          <pc:spChg chg="add">
            <ac:chgData name="Astha Agarwal" userId="410982e4-1d89-4d21-bfcc-56415f9c4610" providerId="ADAL" clId="{CB127ED1-7962-4D86-A221-F0E7C62947F1}" dt="2023-10-08T12:56:20.422" v="0"/>
            <ac:spMkLst>
              <pc:docMk/>
              <pc:sldMasterMk cId="2535801213" sldId="2147483677"/>
              <pc:sldLayoutMk cId="808019553" sldId="2147483683"/>
              <ac:spMk id="3" creationId="{0E15DA37-259D-CB7E-FF4C-72D823642255}"/>
            </ac:spMkLst>
          </pc:spChg>
          <pc:spChg chg="add">
            <ac:chgData name="Astha Agarwal" userId="410982e4-1d89-4d21-bfcc-56415f9c4610" providerId="ADAL" clId="{CB127ED1-7962-4D86-A221-F0E7C62947F1}" dt="2023-10-08T12:56:20.422" v="0"/>
            <ac:spMkLst>
              <pc:docMk/>
              <pc:sldMasterMk cId="2535801213" sldId="2147483677"/>
              <pc:sldLayoutMk cId="808019553" sldId="2147483683"/>
              <ac:spMk id="4" creationId="{D3E74954-39A7-8C35-4940-86F8984A336B}"/>
            </ac:spMkLst>
          </pc:spChg>
        </pc:sldLayoutChg>
        <pc:sldLayoutChg chg="addSp">
          <pc:chgData name="Astha Agarwal" userId="410982e4-1d89-4d21-bfcc-56415f9c4610" providerId="ADAL" clId="{CB127ED1-7962-4D86-A221-F0E7C62947F1}" dt="2023-10-08T12:56:20.422" v="0"/>
          <pc:sldLayoutMkLst>
            <pc:docMk/>
            <pc:sldMasterMk cId="2535801213" sldId="2147483677"/>
            <pc:sldLayoutMk cId="982416741" sldId="2147483684"/>
          </pc:sldLayoutMkLst>
          <pc:spChg chg="add">
            <ac:chgData name="Astha Agarwal" userId="410982e4-1d89-4d21-bfcc-56415f9c4610" providerId="ADAL" clId="{CB127ED1-7962-4D86-A221-F0E7C62947F1}" dt="2023-10-08T12:56:20.422" v="0"/>
            <ac:spMkLst>
              <pc:docMk/>
              <pc:sldMasterMk cId="2535801213" sldId="2147483677"/>
              <pc:sldLayoutMk cId="982416741" sldId="2147483684"/>
              <ac:spMk id="2" creationId="{180F24DA-527D-A344-6E29-34CE710C56EC}"/>
            </ac:spMkLst>
          </pc:spChg>
          <pc:spChg chg="add">
            <ac:chgData name="Astha Agarwal" userId="410982e4-1d89-4d21-bfcc-56415f9c4610" providerId="ADAL" clId="{CB127ED1-7962-4D86-A221-F0E7C62947F1}" dt="2023-10-08T12:56:20.422" v="0"/>
            <ac:spMkLst>
              <pc:docMk/>
              <pc:sldMasterMk cId="2535801213" sldId="2147483677"/>
              <pc:sldLayoutMk cId="982416741" sldId="2147483684"/>
              <ac:spMk id="3" creationId="{8826D31B-D298-25D3-75B0-349B547BE679}"/>
            </ac:spMkLst>
          </pc:spChg>
        </pc:sldLayoutChg>
        <pc:sldLayoutChg chg="addSp">
          <pc:chgData name="Astha Agarwal" userId="410982e4-1d89-4d21-bfcc-56415f9c4610" providerId="ADAL" clId="{CB127ED1-7962-4D86-A221-F0E7C62947F1}" dt="2023-10-08T12:56:20.422" v="0"/>
          <pc:sldLayoutMkLst>
            <pc:docMk/>
            <pc:sldMasterMk cId="2535801213" sldId="2147483677"/>
            <pc:sldLayoutMk cId="2765972780" sldId="2147483685"/>
          </pc:sldLayoutMkLst>
          <pc:spChg chg="add">
            <ac:chgData name="Astha Agarwal" userId="410982e4-1d89-4d21-bfcc-56415f9c4610" providerId="ADAL" clId="{CB127ED1-7962-4D86-A221-F0E7C62947F1}" dt="2023-10-08T12:56:20.422" v="0"/>
            <ac:spMkLst>
              <pc:docMk/>
              <pc:sldMasterMk cId="2535801213" sldId="2147483677"/>
              <pc:sldLayoutMk cId="2765972780" sldId="2147483685"/>
              <ac:spMk id="8" creationId="{0D2BE4BF-3F67-0B08-50AF-6FCAA5536A11}"/>
            </ac:spMkLst>
          </pc:spChg>
        </pc:sldLayoutChg>
        <pc:sldLayoutChg chg="addSp">
          <pc:chgData name="Astha Agarwal" userId="410982e4-1d89-4d21-bfcc-56415f9c4610" providerId="ADAL" clId="{CB127ED1-7962-4D86-A221-F0E7C62947F1}" dt="2023-10-08T12:56:20.422" v="0"/>
          <pc:sldLayoutMkLst>
            <pc:docMk/>
            <pc:sldMasterMk cId="2535801213" sldId="2147483677"/>
            <pc:sldLayoutMk cId="2216128414" sldId="2147483686"/>
          </pc:sldLayoutMkLst>
          <pc:spChg chg="add">
            <ac:chgData name="Astha Agarwal" userId="410982e4-1d89-4d21-bfcc-56415f9c4610" providerId="ADAL" clId="{CB127ED1-7962-4D86-A221-F0E7C62947F1}" dt="2023-10-08T12:56:20.422" v="0"/>
            <ac:spMkLst>
              <pc:docMk/>
              <pc:sldMasterMk cId="2535801213" sldId="2147483677"/>
              <pc:sldLayoutMk cId="2216128414" sldId="2147483686"/>
              <ac:spMk id="8" creationId="{537D70E6-6735-BFA9-3E1E-5184EAF57876}"/>
            </ac:spMkLst>
          </pc:spChg>
        </pc:sldLayoutChg>
      </pc:sldMasterChg>
    </pc:docChg>
  </pc:docChgLst>
  <pc:docChgLst>
    <pc:chgData name="vinay" userId="ba83df115b9b55ce" providerId="LiveId" clId="{9D29E4BD-1049-4BF0-8E35-0336DCFAB9EB}"/>
    <pc:docChg chg="undo custSel addSld delSld modSld">
      <pc:chgData name="vinay" userId="ba83df115b9b55ce" providerId="LiveId" clId="{9D29E4BD-1049-4BF0-8E35-0336DCFAB9EB}" dt="2023-10-08T10:06:51.602" v="1839" actId="20577"/>
      <pc:docMkLst>
        <pc:docMk/>
      </pc:docMkLst>
      <pc:sldChg chg="modSp mod">
        <pc:chgData name="vinay" userId="ba83df115b9b55ce" providerId="LiveId" clId="{9D29E4BD-1049-4BF0-8E35-0336DCFAB9EB}" dt="2023-10-08T10:02:10.594" v="1734" actId="313"/>
        <pc:sldMkLst>
          <pc:docMk/>
          <pc:sldMk cId="3855531800" sldId="279"/>
        </pc:sldMkLst>
        <pc:spChg chg="mod">
          <ac:chgData name="vinay" userId="ba83df115b9b55ce" providerId="LiveId" clId="{9D29E4BD-1049-4BF0-8E35-0336DCFAB9EB}" dt="2023-10-08T10:02:10.594" v="1734" actId="313"/>
          <ac:spMkLst>
            <pc:docMk/>
            <pc:sldMk cId="3855531800" sldId="279"/>
            <ac:spMk id="3" creationId="{4D1F66E5-D2D7-172B-46BA-FEBFE092CC7F}"/>
          </ac:spMkLst>
        </pc:spChg>
      </pc:sldChg>
      <pc:sldChg chg="modSp mod">
        <pc:chgData name="vinay" userId="ba83df115b9b55ce" providerId="LiveId" clId="{9D29E4BD-1049-4BF0-8E35-0336DCFAB9EB}" dt="2023-10-08T09:03:19.056" v="409" actId="20577"/>
        <pc:sldMkLst>
          <pc:docMk/>
          <pc:sldMk cId="979622006" sldId="280"/>
        </pc:sldMkLst>
        <pc:spChg chg="mod">
          <ac:chgData name="vinay" userId="ba83df115b9b55ce" providerId="LiveId" clId="{9D29E4BD-1049-4BF0-8E35-0336DCFAB9EB}" dt="2023-10-08T08:52:08.535" v="0"/>
          <ac:spMkLst>
            <pc:docMk/>
            <pc:sldMk cId="979622006" sldId="280"/>
            <ac:spMk id="2" creationId="{4A940BC6-9DA0-FB4D-8879-DC8B3958C07C}"/>
          </ac:spMkLst>
        </pc:spChg>
        <pc:spChg chg="mod">
          <ac:chgData name="vinay" userId="ba83df115b9b55ce" providerId="LiveId" clId="{9D29E4BD-1049-4BF0-8E35-0336DCFAB9EB}" dt="2023-10-08T09:00:47.099" v="337" actId="2711"/>
          <ac:spMkLst>
            <pc:docMk/>
            <pc:sldMk cId="979622006" sldId="280"/>
            <ac:spMk id="3" creationId="{1E0B8C4B-3A3C-9FD1-59FB-1666C1F09376}"/>
          </ac:spMkLst>
        </pc:spChg>
        <pc:spChg chg="mod">
          <ac:chgData name="vinay" userId="ba83df115b9b55ce" providerId="LiveId" clId="{9D29E4BD-1049-4BF0-8E35-0336DCFAB9EB}" dt="2023-10-08T09:03:19.056" v="409" actId="20577"/>
          <ac:spMkLst>
            <pc:docMk/>
            <pc:sldMk cId="979622006" sldId="280"/>
            <ac:spMk id="14" creationId="{03571BF2-FCCE-E7A0-736D-9168D2BBFF63}"/>
          </ac:spMkLst>
        </pc:spChg>
      </pc:sldChg>
      <pc:sldChg chg="delSp modSp mod">
        <pc:chgData name="vinay" userId="ba83df115b9b55ce" providerId="LiveId" clId="{9D29E4BD-1049-4BF0-8E35-0336DCFAB9EB}" dt="2023-10-08T10:02:27.847" v="1743" actId="14100"/>
        <pc:sldMkLst>
          <pc:docMk/>
          <pc:sldMk cId="2952923800" sldId="281"/>
        </pc:sldMkLst>
        <pc:spChg chg="mod">
          <ac:chgData name="vinay" userId="ba83df115b9b55ce" providerId="LiveId" clId="{9D29E4BD-1049-4BF0-8E35-0336DCFAB9EB}" dt="2023-10-08T10:02:27.847" v="1743" actId="14100"/>
          <ac:spMkLst>
            <pc:docMk/>
            <pc:sldMk cId="2952923800" sldId="281"/>
            <ac:spMk id="2" creationId="{D53B219B-7E3A-7E84-6386-37313F0CFB09}"/>
          </ac:spMkLst>
        </pc:spChg>
        <pc:spChg chg="del mod">
          <ac:chgData name="vinay" userId="ba83df115b9b55ce" providerId="LiveId" clId="{9D29E4BD-1049-4BF0-8E35-0336DCFAB9EB}" dt="2023-10-08T09:01:17.479" v="375" actId="478"/>
          <ac:spMkLst>
            <pc:docMk/>
            <pc:sldMk cId="2952923800" sldId="281"/>
            <ac:spMk id="3" creationId="{A2E339BF-E6D7-DD0E-AF02-6813852EE723}"/>
          </ac:spMkLst>
        </pc:spChg>
      </pc:sldChg>
      <pc:sldChg chg="modSp del mod">
        <pc:chgData name="vinay" userId="ba83df115b9b55ce" providerId="LiveId" clId="{9D29E4BD-1049-4BF0-8E35-0336DCFAB9EB}" dt="2023-10-08T09:14:39.047" v="618" actId="2696"/>
        <pc:sldMkLst>
          <pc:docMk/>
          <pc:sldMk cId="685681062" sldId="282"/>
        </pc:sldMkLst>
        <pc:spChg chg="mod">
          <ac:chgData name="vinay" userId="ba83df115b9b55ce" providerId="LiveId" clId="{9D29E4BD-1049-4BF0-8E35-0336DCFAB9EB}" dt="2023-10-08T09:14:17.518" v="617" actId="20577"/>
          <ac:spMkLst>
            <pc:docMk/>
            <pc:sldMk cId="685681062" sldId="282"/>
            <ac:spMk id="2" creationId="{FD5E8954-9BCB-7FD9-A210-38DC54382D45}"/>
          </ac:spMkLst>
        </pc:spChg>
      </pc:sldChg>
      <pc:sldChg chg="addSp delSp modSp mod">
        <pc:chgData name="vinay" userId="ba83df115b9b55ce" providerId="LiveId" clId="{9D29E4BD-1049-4BF0-8E35-0336DCFAB9EB}" dt="2023-10-08T09:37:42.553" v="1310" actId="20577"/>
        <pc:sldMkLst>
          <pc:docMk/>
          <pc:sldMk cId="2886474736" sldId="284"/>
        </pc:sldMkLst>
        <pc:spChg chg="mod">
          <ac:chgData name="vinay" userId="ba83df115b9b55ce" providerId="LiveId" clId="{9D29E4BD-1049-4BF0-8E35-0336DCFAB9EB}" dt="2023-10-08T09:37:34.572" v="1289" actId="20577"/>
          <ac:spMkLst>
            <pc:docMk/>
            <pc:sldMk cId="2886474736" sldId="284"/>
            <ac:spMk id="2" creationId="{884B311B-3177-0658-3585-6639F26A9BF6}"/>
          </ac:spMkLst>
        </pc:spChg>
        <pc:spChg chg="add del mod">
          <ac:chgData name="vinay" userId="ba83df115b9b55ce" providerId="LiveId" clId="{9D29E4BD-1049-4BF0-8E35-0336DCFAB9EB}" dt="2023-10-08T09:37:24.936" v="1267" actId="21"/>
          <ac:spMkLst>
            <pc:docMk/>
            <pc:sldMk cId="2886474736" sldId="284"/>
            <ac:spMk id="4" creationId="{EC991BDF-927E-29FD-8C7E-CB58AAC30EFD}"/>
          </ac:spMkLst>
        </pc:spChg>
        <pc:spChg chg="add mod">
          <ac:chgData name="vinay" userId="ba83df115b9b55ce" providerId="LiveId" clId="{9D29E4BD-1049-4BF0-8E35-0336DCFAB9EB}" dt="2023-10-08T09:07:41.613" v="481" actId="207"/>
          <ac:spMkLst>
            <pc:docMk/>
            <pc:sldMk cId="2886474736" sldId="284"/>
            <ac:spMk id="5" creationId="{F26E5624-53F5-B760-5AC2-87C8E19102CA}"/>
          </ac:spMkLst>
        </pc:spChg>
        <pc:spChg chg="mod">
          <ac:chgData name="vinay" userId="ba83df115b9b55ce" providerId="LiveId" clId="{9D29E4BD-1049-4BF0-8E35-0336DCFAB9EB}" dt="2023-10-08T09:03:35.121" v="433" actId="20577"/>
          <ac:spMkLst>
            <pc:docMk/>
            <pc:sldMk cId="2886474736" sldId="284"/>
            <ac:spMk id="7" creationId="{3A122237-B06F-5E42-B051-D7859FC21D7D}"/>
          </ac:spMkLst>
        </pc:spChg>
        <pc:spChg chg="add mod">
          <ac:chgData name="vinay" userId="ba83df115b9b55ce" providerId="LiveId" clId="{9D29E4BD-1049-4BF0-8E35-0336DCFAB9EB}" dt="2023-10-08T09:37:42.553" v="1310" actId="20577"/>
          <ac:spMkLst>
            <pc:docMk/>
            <pc:sldMk cId="2886474736" sldId="284"/>
            <ac:spMk id="11" creationId="{9CA74306-CF8E-7470-AC43-A69A365007F4}"/>
          </ac:spMkLst>
        </pc:spChg>
        <pc:spChg chg="add mod">
          <ac:chgData name="vinay" userId="ba83df115b9b55ce" providerId="LiveId" clId="{9D29E4BD-1049-4BF0-8E35-0336DCFAB9EB}" dt="2023-10-08T09:13:30.113" v="595" actId="313"/>
          <ac:spMkLst>
            <pc:docMk/>
            <pc:sldMk cId="2886474736" sldId="284"/>
            <ac:spMk id="12" creationId="{470CFEE2-F551-0E1E-C81F-4FBEE84F2BBF}"/>
          </ac:spMkLst>
        </pc:spChg>
        <pc:spChg chg="add del mod">
          <ac:chgData name="vinay" userId="ba83df115b9b55ce" providerId="LiveId" clId="{9D29E4BD-1049-4BF0-8E35-0336DCFAB9EB}" dt="2023-10-08T09:06:14.138" v="466"/>
          <ac:spMkLst>
            <pc:docMk/>
            <pc:sldMk cId="2886474736" sldId="284"/>
            <ac:spMk id="13" creationId="{E791AD76-481B-D0E8-7F99-A42328782A54}"/>
          </ac:spMkLst>
        </pc:spChg>
        <pc:spChg chg="add mod">
          <ac:chgData name="vinay" userId="ba83df115b9b55ce" providerId="LiveId" clId="{9D29E4BD-1049-4BF0-8E35-0336DCFAB9EB}" dt="2023-10-08T09:09:51.920" v="561" actId="14100"/>
          <ac:spMkLst>
            <pc:docMk/>
            <pc:sldMk cId="2886474736" sldId="284"/>
            <ac:spMk id="14" creationId="{3A35447A-E802-D132-7532-090224A504A4}"/>
          </ac:spMkLst>
        </pc:spChg>
        <pc:spChg chg="add mod">
          <ac:chgData name="vinay" userId="ba83df115b9b55ce" providerId="LiveId" clId="{9D29E4BD-1049-4BF0-8E35-0336DCFAB9EB}" dt="2023-10-08T09:12:43.073" v="576" actId="207"/>
          <ac:spMkLst>
            <pc:docMk/>
            <pc:sldMk cId="2886474736" sldId="284"/>
            <ac:spMk id="30" creationId="{94F284E8-165B-29E8-04EA-61CBE38A3C99}"/>
          </ac:spMkLst>
        </pc:spChg>
        <pc:graphicFrameChg chg="del">
          <ac:chgData name="vinay" userId="ba83df115b9b55ce" providerId="LiveId" clId="{9D29E4BD-1049-4BF0-8E35-0336DCFAB9EB}" dt="2023-10-08T09:02:30.968" v="392" actId="478"/>
          <ac:graphicFrameMkLst>
            <pc:docMk/>
            <pc:sldMk cId="2886474736" sldId="284"/>
            <ac:graphicFrameMk id="6" creationId="{705AB9BF-07E9-9DED-DB8B-F644759C8FDC}"/>
          </ac:graphicFrameMkLst>
        </pc:graphicFrameChg>
        <pc:cxnChg chg="add del mod">
          <ac:chgData name="vinay" userId="ba83df115b9b55ce" providerId="LiveId" clId="{9D29E4BD-1049-4BF0-8E35-0336DCFAB9EB}" dt="2023-10-08T09:09:28.957" v="557" actId="478"/>
          <ac:cxnSpMkLst>
            <pc:docMk/>
            <pc:sldMk cId="2886474736" sldId="284"/>
            <ac:cxnSpMk id="10" creationId="{AD17544E-C617-3D83-487B-D42631F70A58}"/>
          </ac:cxnSpMkLst>
        </pc:cxnChg>
        <pc:cxnChg chg="add del">
          <ac:chgData name="vinay" userId="ba83df115b9b55ce" providerId="LiveId" clId="{9D29E4BD-1049-4BF0-8E35-0336DCFAB9EB}" dt="2023-10-08T09:09:27.086" v="556" actId="478"/>
          <ac:cxnSpMkLst>
            <pc:docMk/>
            <pc:sldMk cId="2886474736" sldId="284"/>
            <ac:cxnSpMk id="18" creationId="{E388604B-FF03-9874-C0AE-16CCA727028A}"/>
          </ac:cxnSpMkLst>
        </pc:cxnChg>
        <pc:cxnChg chg="add mod">
          <ac:chgData name="vinay" userId="ba83df115b9b55ce" providerId="LiveId" clId="{9D29E4BD-1049-4BF0-8E35-0336DCFAB9EB}" dt="2023-10-08T09:09:51.920" v="561" actId="14100"/>
          <ac:cxnSpMkLst>
            <pc:docMk/>
            <pc:sldMk cId="2886474736" sldId="284"/>
            <ac:cxnSpMk id="20" creationId="{614BA70F-4495-7A07-28C0-C75125722315}"/>
          </ac:cxnSpMkLst>
        </pc:cxnChg>
        <pc:cxnChg chg="add del mod">
          <ac:chgData name="vinay" userId="ba83df115b9b55ce" providerId="LiveId" clId="{9D29E4BD-1049-4BF0-8E35-0336DCFAB9EB}" dt="2023-10-08T09:10:16.244" v="564" actId="11529"/>
          <ac:cxnSpMkLst>
            <pc:docMk/>
            <pc:sldMk cId="2886474736" sldId="284"/>
            <ac:cxnSpMk id="23" creationId="{46248907-A5C3-11E8-8E57-E86ECD4B8601}"/>
          </ac:cxnSpMkLst>
        </pc:cxnChg>
        <pc:cxnChg chg="add">
          <ac:chgData name="vinay" userId="ba83df115b9b55ce" providerId="LiveId" clId="{9D29E4BD-1049-4BF0-8E35-0336DCFAB9EB}" dt="2023-10-08T09:10:31.601" v="565" actId="11529"/>
          <ac:cxnSpMkLst>
            <pc:docMk/>
            <pc:sldMk cId="2886474736" sldId="284"/>
            <ac:cxnSpMk id="27" creationId="{EFCD8C88-BB16-4B82-A6CC-2A27E9D45ABD}"/>
          </ac:cxnSpMkLst>
        </pc:cxnChg>
        <pc:cxnChg chg="add del mod">
          <ac:chgData name="vinay" userId="ba83df115b9b55ce" providerId="LiveId" clId="{9D29E4BD-1049-4BF0-8E35-0336DCFAB9EB}" dt="2023-10-08T09:13:02.578" v="578" actId="478"/>
          <ac:cxnSpMkLst>
            <pc:docMk/>
            <pc:sldMk cId="2886474736" sldId="284"/>
            <ac:cxnSpMk id="29" creationId="{5E505E22-6729-88EA-E768-44F0EB975089}"/>
          </ac:cxnSpMkLst>
        </pc:cxnChg>
        <pc:cxnChg chg="add">
          <ac:chgData name="vinay" userId="ba83df115b9b55ce" providerId="LiveId" clId="{9D29E4BD-1049-4BF0-8E35-0336DCFAB9EB}" dt="2023-10-08T09:12:57.024" v="577" actId="11529"/>
          <ac:cxnSpMkLst>
            <pc:docMk/>
            <pc:sldMk cId="2886474736" sldId="284"/>
            <ac:cxnSpMk id="32" creationId="{97B9BD5F-1C94-9CEB-839E-79306CDBA9BF}"/>
          </ac:cxnSpMkLst>
        </pc:cxnChg>
        <pc:cxnChg chg="add mod">
          <ac:chgData name="vinay" userId="ba83df115b9b55ce" providerId="LiveId" clId="{9D29E4BD-1049-4BF0-8E35-0336DCFAB9EB}" dt="2023-10-08T09:13:20.795" v="593" actId="14100"/>
          <ac:cxnSpMkLst>
            <pc:docMk/>
            <pc:sldMk cId="2886474736" sldId="284"/>
            <ac:cxnSpMk id="34" creationId="{EA38AF84-8CCC-C85B-478F-0FB44B56FDC7}"/>
          </ac:cxnSpMkLst>
        </pc:cxnChg>
      </pc:sldChg>
      <pc:sldChg chg="addSp delSp modSp del mod">
        <pc:chgData name="vinay" userId="ba83df115b9b55ce" providerId="LiveId" clId="{9D29E4BD-1049-4BF0-8E35-0336DCFAB9EB}" dt="2023-10-08T09:14:52.250" v="621" actId="47"/>
        <pc:sldMkLst>
          <pc:docMk/>
          <pc:sldMk cId="2011930182" sldId="285"/>
        </pc:sldMkLst>
        <pc:spChg chg="add mod">
          <ac:chgData name="vinay" userId="ba83df115b9b55ce" providerId="LiveId" clId="{9D29E4BD-1049-4BF0-8E35-0336DCFAB9EB}" dt="2023-10-08T09:14:45.797" v="620" actId="478"/>
          <ac:spMkLst>
            <pc:docMk/>
            <pc:sldMk cId="2011930182" sldId="285"/>
            <ac:spMk id="7" creationId="{9CBB9861-BC3D-0586-5A52-2A85A254F37D}"/>
          </ac:spMkLst>
        </pc:spChg>
        <pc:picChg chg="del mod">
          <ac:chgData name="vinay" userId="ba83df115b9b55ce" providerId="LiveId" clId="{9D29E4BD-1049-4BF0-8E35-0336DCFAB9EB}" dt="2023-10-08T09:14:45.797" v="620" actId="478"/>
          <ac:picMkLst>
            <pc:docMk/>
            <pc:sldMk cId="2011930182" sldId="285"/>
            <ac:picMk id="16" creationId="{53DF829E-A1C4-421E-3B50-ABC29F74AD7E}"/>
          </ac:picMkLst>
        </pc:picChg>
      </pc:sldChg>
      <pc:sldChg chg="del">
        <pc:chgData name="vinay" userId="ba83df115b9b55ce" providerId="LiveId" clId="{9D29E4BD-1049-4BF0-8E35-0336DCFAB9EB}" dt="2023-10-08T09:14:53.347" v="622" actId="47"/>
        <pc:sldMkLst>
          <pc:docMk/>
          <pc:sldMk cId="2452269796" sldId="287"/>
        </pc:sldMkLst>
      </pc:sldChg>
      <pc:sldChg chg="addSp delSp modSp del mod">
        <pc:chgData name="vinay" userId="ba83df115b9b55ce" providerId="LiveId" clId="{9D29E4BD-1049-4BF0-8E35-0336DCFAB9EB}" dt="2023-10-08T09:31:24.445" v="1060" actId="47"/>
        <pc:sldMkLst>
          <pc:docMk/>
          <pc:sldMk cId="1600494506" sldId="288"/>
        </pc:sldMkLst>
        <pc:spChg chg="add del mod">
          <ac:chgData name="vinay" userId="ba83df115b9b55ce" providerId="LiveId" clId="{9D29E4BD-1049-4BF0-8E35-0336DCFAB9EB}" dt="2023-10-08T09:17:41.855" v="857" actId="478"/>
          <ac:spMkLst>
            <pc:docMk/>
            <pc:sldMk cId="1600494506" sldId="288"/>
            <ac:spMk id="3" creationId="{6D3CCAA8-3964-A0AC-2695-70DEE0241CB2}"/>
          </ac:spMkLst>
        </pc:spChg>
        <pc:spChg chg="add del mod">
          <ac:chgData name="vinay" userId="ba83df115b9b55ce" providerId="LiveId" clId="{9D29E4BD-1049-4BF0-8E35-0336DCFAB9EB}" dt="2023-10-08T09:17:38.359" v="856" actId="478"/>
          <ac:spMkLst>
            <pc:docMk/>
            <pc:sldMk cId="1600494506" sldId="288"/>
            <ac:spMk id="5" creationId="{A787C3E9-AE8F-1C9D-9B95-EE0D05C9BC30}"/>
          </ac:spMkLst>
        </pc:spChg>
        <pc:spChg chg="mod">
          <ac:chgData name="vinay" userId="ba83df115b9b55ce" providerId="LiveId" clId="{9D29E4BD-1049-4BF0-8E35-0336DCFAB9EB}" dt="2023-10-08T09:31:05.070" v="1054" actId="20577"/>
          <ac:spMkLst>
            <pc:docMk/>
            <pc:sldMk cId="1600494506" sldId="288"/>
            <ac:spMk id="7" creationId="{330A5BFC-C134-C072-C14D-9E51A94C8E7E}"/>
          </ac:spMkLst>
        </pc:spChg>
        <pc:spChg chg="add del mod">
          <ac:chgData name="vinay" userId="ba83df115b9b55ce" providerId="LiveId" clId="{9D29E4BD-1049-4BF0-8E35-0336DCFAB9EB}" dt="2023-10-08T09:17:44.769" v="859" actId="478"/>
          <ac:spMkLst>
            <pc:docMk/>
            <pc:sldMk cId="1600494506" sldId="288"/>
            <ac:spMk id="8" creationId="{1CCA7CCA-A678-0DCB-BFB1-2E117D4BC2BD}"/>
          </ac:spMkLst>
        </pc:spChg>
        <pc:spChg chg="add del mod">
          <ac:chgData name="vinay" userId="ba83df115b9b55ce" providerId="LiveId" clId="{9D29E4BD-1049-4BF0-8E35-0336DCFAB9EB}" dt="2023-10-08T09:17:48.609" v="861" actId="478"/>
          <ac:spMkLst>
            <pc:docMk/>
            <pc:sldMk cId="1600494506" sldId="288"/>
            <ac:spMk id="10" creationId="{F2E51DA3-AC8C-EA8C-97A5-B24219EA4664}"/>
          </ac:spMkLst>
        </pc:spChg>
        <pc:spChg chg="add del mod">
          <ac:chgData name="vinay" userId="ba83df115b9b55ce" providerId="LiveId" clId="{9D29E4BD-1049-4BF0-8E35-0336DCFAB9EB}" dt="2023-10-08T09:17:50.509" v="863" actId="478"/>
          <ac:spMkLst>
            <pc:docMk/>
            <pc:sldMk cId="1600494506" sldId="288"/>
            <ac:spMk id="12" creationId="{406FD0A9-28F7-13BD-0DF8-D375AB31A206}"/>
          </ac:spMkLst>
        </pc:spChg>
        <pc:spChg chg="add mod">
          <ac:chgData name="vinay" userId="ba83df115b9b55ce" providerId="LiveId" clId="{9D29E4BD-1049-4BF0-8E35-0336DCFAB9EB}" dt="2023-10-08T09:31:11.990" v="1056" actId="478"/>
          <ac:spMkLst>
            <pc:docMk/>
            <pc:sldMk cId="1600494506" sldId="288"/>
            <ac:spMk id="14" creationId="{5BDCF767-7037-0282-005E-17295058806C}"/>
          </ac:spMkLst>
        </pc:spChg>
        <pc:spChg chg="del mod">
          <ac:chgData name="vinay" userId="ba83df115b9b55ce" providerId="LiveId" clId="{9D29E4BD-1049-4BF0-8E35-0336DCFAB9EB}" dt="2023-10-08T09:31:11.990" v="1056" actId="478"/>
          <ac:spMkLst>
            <pc:docMk/>
            <pc:sldMk cId="1600494506" sldId="288"/>
            <ac:spMk id="19" creationId="{270C77AB-7E91-84A6-3E62-DAB80E1E4481}"/>
          </ac:spMkLst>
        </pc:spChg>
        <pc:spChg chg="mod">
          <ac:chgData name="vinay" userId="ba83df115b9b55ce" providerId="LiveId" clId="{9D29E4BD-1049-4BF0-8E35-0336DCFAB9EB}" dt="2023-10-08T09:28:47.791" v="958" actId="207"/>
          <ac:spMkLst>
            <pc:docMk/>
            <pc:sldMk cId="1600494506" sldId="288"/>
            <ac:spMk id="20" creationId="{15DD9AC8-4A5F-70DB-AA68-C461059D81A1}"/>
          </ac:spMkLst>
        </pc:spChg>
        <pc:spChg chg="mod">
          <ac:chgData name="vinay" userId="ba83df115b9b55ce" providerId="LiveId" clId="{9D29E4BD-1049-4BF0-8E35-0336DCFAB9EB}" dt="2023-10-08T09:30:30.806" v="1012" actId="20577"/>
          <ac:spMkLst>
            <pc:docMk/>
            <pc:sldMk cId="1600494506" sldId="288"/>
            <ac:spMk id="21" creationId="{A28A203B-0CF0-2AB0-5F54-07C8E3003918}"/>
          </ac:spMkLst>
        </pc:spChg>
        <pc:spChg chg="mod">
          <ac:chgData name="vinay" userId="ba83df115b9b55ce" providerId="LiveId" clId="{9D29E4BD-1049-4BF0-8E35-0336DCFAB9EB}" dt="2023-10-08T09:30:38.373" v="1030" actId="20577"/>
          <ac:spMkLst>
            <pc:docMk/>
            <pc:sldMk cId="1600494506" sldId="288"/>
            <ac:spMk id="22" creationId="{05BC0115-F702-2E0A-61A4-4A6CE33FD775}"/>
          </ac:spMkLst>
        </pc:spChg>
        <pc:spChg chg="mod">
          <ac:chgData name="vinay" userId="ba83df115b9b55ce" providerId="LiveId" clId="{9D29E4BD-1049-4BF0-8E35-0336DCFAB9EB}" dt="2023-10-08T09:27:14.164" v="946" actId="255"/>
          <ac:spMkLst>
            <pc:docMk/>
            <pc:sldMk cId="1600494506" sldId="288"/>
            <ac:spMk id="24" creationId="{A3BF8E55-B2B9-104D-F277-08902534735D}"/>
          </ac:spMkLst>
        </pc:spChg>
        <pc:spChg chg="mod">
          <ac:chgData name="vinay" userId="ba83df115b9b55ce" providerId="LiveId" clId="{9D29E4BD-1049-4BF0-8E35-0336DCFAB9EB}" dt="2023-10-08T09:28:29.202" v="957" actId="20577"/>
          <ac:spMkLst>
            <pc:docMk/>
            <pc:sldMk cId="1600494506" sldId="288"/>
            <ac:spMk id="25" creationId="{BCE9DA14-62AB-A857-6387-1F5D330B3F36}"/>
          </ac:spMkLst>
        </pc:spChg>
        <pc:spChg chg="mod">
          <ac:chgData name="vinay" userId="ba83df115b9b55ce" providerId="LiveId" clId="{9D29E4BD-1049-4BF0-8E35-0336DCFAB9EB}" dt="2023-10-08T09:30:08.438" v="979" actId="20577"/>
          <ac:spMkLst>
            <pc:docMk/>
            <pc:sldMk cId="1600494506" sldId="288"/>
            <ac:spMk id="373" creationId="{EC015AD8-FC03-181D-1A34-AD00F66C42C2}"/>
          </ac:spMkLst>
        </pc:spChg>
        <pc:picChg chg="del">
          <ac:chgData name="vinay" userId="ba83df115b9b55ce" providerId="LiveId" clId="{9D29E4BD-1049-4BF0-8E35-0336DCFAB9EB}" dt="2023-10-08T09:17:49.547" v="862" actId="478"/>
          <ac:picMkLst>
            <pc:docMk/>
            <pc:sldMk cId="1600494506" sldId="288"/>
            <ac:picMk id="268" creationId="{1A522F41-60C1-3803-6132-18E154C0E328}"/>
          </ac:picMkLst>
        </pc:picChg>
        <pc:picChg chg="del">
          <ac:chgData name="vinay" userId="ba83df115b9b55ce" providerId="LiveId" clId="{9D29E4BD-1049-4BF0-8E35-0336DCFAB9EB}" dt="2023-10-08T09:17:45.697" v="860" actId="478"/>
          <ac:picMkLst>
            <pc:docMk/>
            <pc:sldMk cId="1600494506" sldId="288"/>
            <ac:picMk id="270" creationId="{DE7A4D25-3CA5-F92A-988A-F913C367D593}"/>
          </ac:picMkLst>
        </pc:picChg>
        <pc:picChg chg="del">
          <ac:chgData name="vinay" userId="ba83df115b9b55ce" providerId="LiveId" clId="{9D29E4BD-1049-4BF0-8E35-0336DCFAB9EB}" dt="2023-10-08T09:17:43.623" v="858" actId="478"/>
          <ac:picMkLst>
            <pc:docMk/>
            <pc:sldMk cId="1600494506" sldId="288"/>
            <ac:picMk id="288" creationId="{A5707D4A-497A-679A-3ACA-721E8D0E2699}"/>
          </ac:picMkLst>
        </pc:picChg>
        <pc:picChg chg="del">
          <ac:chgData name="vinay" userId="ba83df115b9b55ce" providerId="LiveId" clId="{9D29E4BD-1049-4BF0-8E35-0336DCFAB9EB}" dt="2023-10-08T09:17:07.407" v="852" actId="478"/>
          <ac:picMkLst>
            <pc:docMk/>
            <pc:sldMk cId="1600494506" sldId="288"/>
            <ac:picMk id="290" creationId="{E63515FB-9439-CCAE-C220-6F0E5ECB75E8}"/>
          </ac:picMkLst>
        </pc:picChg>
        <pc:picChg chg="del">
          <ac:chgData name="vinay" userId="ba83df115b9b55ce" providerId="LiveId" clId="{9D29E4BD-1049-4BF0-8E35-0336DCFAB9EB}" dt="2023-10-08T09:17:34.968" v="855" actId="478"/>
          <ac:picMkLst>
            <pc:docMk/>
            <pc:sldMk cId="1600494506" sldId="288"/>
            <ac:picMk id="292" creationId="{8167DB44-EDED-0971-E35D-A5FA1E47C215}"/>
          </ac:picMkLst>
        </pc:picChg>
      </pc:sldChg>
      <pc:sldChg chg="del">
        <pc:chgData name="vinay" userId="ba83df115b9b55ce" providerId="LiveId" clId="{9D29E4BD-1049-4BF0-8E35-0336DCFAB9EB}" dt="2023-10-08T09:31:21.057" v="1059" actId="47"/>
        <pc:sldMkLst>
          <pc:docMk/>
          <pc:sldMk cId="2502887943" sldId="289"/>
        </pc:sldMkLst>
      </pc:sldChg>
      <pc:sldChg chg="del">
        <pc:chgData name="vinay" userId="ba83df115b9b55ce" providerId="LiveId" clId="{9D29E4BD-1049-4BF0-8E35-0336DCFAB9EB}" dt="2023-10-08T09:31:20.237" v="1058" actId="47"/>
        <pc:sldMkLst>
          <pc:docMk/>
          <pc:sldMk cId="3170280394" sldId="290"/>
        </pc:sldMkLst>
      </pc:sldChg>
      <pc:sldChg chg="del">
        <pc:chgData name="vinay" userId="ba83df115b9b55ce" providerId="LiveId" clId="{9D29E4BD-1049-4BF0-8E35-0336DCFAB9EB}" dt="2023-10-08T09:31:19.073" v="1057" actId="47"/>
        <pc:sldMkLst>
          <pc:docMk/>
          <pc:sldMk cId="249904479" sldId="291"/>
        </pc:sldMkLst>
      </pc:sldChg>
      <pc:sldChg chg="modSp mod">
        <pc:chgData name="vinay" userId="ba83df115b9b55ce" providerId="LiveId" clId="{9D29E4BD-1049-4BF0-8E35-0336DCFAB9EB}" dt="2023-10-08T09:31:32.777" v="1062" actId="6549"/>
        <pc:sldMkLst>
          <pc:docMk/>
          <pc:sldMk cId="94818171" sldId="292"/>
        </pc:sldMkLst>
        <pc:spChg chg="mod">
          <ac:chgData name="vinay" userId="ba83df115b9b55ce" providerId="LiveId" clId="{9D29E4BD-1049-4BF0-8E35-0336DCFAB9EB}" dt="2023-10-08T09:31:32.777" v="1062" actId="6549"/>
          <ac:spMkLst>
            <pc:docMk/>
            <pc:sldMk cId="94818171" sldId="292"/>
            <ac:spMk id="3" creationId="{2BE8FDE3-DBA4-6A04-C75D-E56FE92EF368}"/>
          </ac:spMkLst>
        </pc:spChg>
      </pc:sldChg>
      <pc:sldChg chg="modSp mod">
        <pc:chgData name="vinay" userId="ba83df115b9b55ce" providerId="LiveId" clId="{9D29E4BD-1049-4BF0-8E35-0336DCFAB9EB}" dt="2023-10-08T09:32:45.977" v="1136" actId="20577"/>
        <pc:sldMkLst>
          <pc:docMk/>
          <pc:sldMk cId="1003962426" sldId="293"/>
        </pc:sldMkLst>
        <pc:spChg chg="mod">
          <ac:chgData name="vinay" userId="ba83df115b9b55ce" providerId="LiveId" clId="{9D29E4BD-1049-4BF0-8E35-0336DCFAB9EB}" dt="2023-10-08T09:32:45.977" v="1136" actId="20577"/>
          <ac:spMkLst>
            <pc:docMk/>
            <pc:sldMk cId="1003962426" sldId="293"/>
            <ac:spMk id="3" creationId="{B787DFD8-D262-D485-B1F2-817C5A0928C5}"/>
          </ac:spMkLst>
        </pc:spChg>
      </pc:sldChg>
      <pc:sldChg chg="modSp new mod">
        <pc:chgData name="vinay" userId="ba83df115b9b55ce" providerId="LiveId" clId="{9D29E4BD-1049-4BF0-8E35-0336DCFAB9EB}" dt="2023-10-08T09:39:27.495" v="1358" actId="5793"/>
        <pc:sldMkLst>
          <pc:docMk/>
          <pc:sldMk cId="558778520" sldId="294"/>
        </pc:sldMkLst>
        <pc:spChg chg="mod">
          <ac:chgData name="vinay" userId="ba83df115b9b55ce" providerId="LiveId" clId="{9D29E4BD-1049-4BF0-8E35-0336DCFAB9EB}" dt="2023-10-08T09:37:09.558" v="1254" actId="20577"/>
          <ac:spMkLst>
            <pc:docMk/>
            <pc:sldMk cId="558778520" sldId="294"/>
            <ac:spMk id="2" creationId="{57E4B256-013A-58C4-0754-5410E6AE7E24}"/>
          </ac:spMkLst>
        </pc:spChg>
        <pc:spChg chg="mod">
          <ac:chgData name="vinay" userId="ba83df115b9b55ce" providerId="LiveId" clId="{9D29E4BD-1049-4BF0-8E35-0336DCFAB9EB}" dt="2023-10-08T09:35:51.692" v="1207" actId="20577"/>
          <ac:spMkLst>
            <pc:docMk/>
            <pc:sldMk cId="558778520" sldId="294"/>
            <ac:spMk id="3" creationId="{9E9C2C1D-1484-1958-C885-BFD29690708F}"/>
          </ac:spMkLst>
        </pc:spChg>
        <pc:spChg chg="mod">
          <ac:chgData name="vinay" userId="ba83df115b9b55ce" providerId="LiveId" clId="{9D29E4BD-1049-4BF0-8E35-0336DCFAB9EB}" dt="2023-10-08T09:39:27.495" v="1358" actId="5793"/>
          <ac:spMkLst>
            <pc:docMk/>
            <pc:sldMk cId="558778520" sldId="294"/>
            <ac:spMk id="5" creationId="{6F39654B-3AB5-9A8C-0371-60393CCAF436}"/>
          </ac:spMkLst>
        </pc:spChg>
      </pc:sldChg>
      <pc:sldChg chg="new del">
        <pc:chgData name="vinay" userId="ba83df115b9b55ce" providerId="LiveId" clId="{9D29E4BD-1049-4BF0-8E35-0336DCFAB9EB}" dt="2023-10-08T09:33:04.563" v="1138" actId="680"/>
        <pc:sldMkLst>
          <pc:docMk/>
          <pc:sldMk cId="1512654831" sldId="294"/>
        </pc:sldMkLst>
      </pc:sldChg>
      <pc:sldChg chg="addSp delSp modSp new mod">
        <pc:chgData name="vinay" userId="ba83df115b9b55ce" providerId="LiveId" clId="{9D29E4BD-1049-4BF0-8E35-0336DCFAB9EB}" dt="2023-10-08T10:06:25.817" v="1796" actId="6549"/>
        <pc:sldMkLst>
          <pc:docMk/>
          <pc:sldMk cId="4094753037" sldId="295"/>
        </pc:sldMkLst>
        <pc:spChg chg="mod">
          <ac:chgData name="vinay" userId="ba83df115b9b55ce" providerId="LiveId" clId="{9D29E4BD-1049-4BF0-8E35-0336DCFAB9EB}" dt="2023-10-08T09:37:52.354" v="1323" actId="20577"/>
          <ac:spMkLst>
            <pc:docMk/>
            <pc:sldMk cId="4094753037" sldId="295"/>
            <ac:spMk id="2" creationId="{69833A28-026E-5EE6-D1A0-BB4AAD4218E1}"/>
          </ac:spMkLst>
        </pc:spChg>
        <pc:spChg chg="mod">
          <ac:chgData name="vinay" userId="ba83df115b9b55ce" providerId="LiveId" clId="{9D29E4BD-1049-4BF0-8E35-0336DCFAB9EB}" dt="2023-10-08T09:36:19.824" v="1227" actId="20577"/>
          <ac:spMkLst>
            <pc:docMk/>
            <pc:sldMk cId="4094753037" sldId="295"/>
            <ac:spMk id="3" creationId="{6AE450F4-8F8B-EF03-859C-681DDF8DF6E2}"/>
          </ac:spMkLst>
        </pc:spChg>
        <pc:spChg chg="mod">
          <ac:chgData name="vinay" userId="ba83df115b9b55ce" providerId="LiveId" clId="{9D29E4BD-1049-4BF0-8E35-0336DCFAB9EB}" dt="2023-10-08T10:06:25.817" v="1796" actId="6549"/>
          <ac:spMkLst>
            <pc:docMk/>
            <pc:sldMk cId="4094753037" sldId="295"/>
            <ac:spMk id="5" creationId="{25AEFA1B-2607-9368-BF80-AA45CFF7DFFA}"/>
          </ac:spMkLst>
        </pc:spChg>
        <pc:picChg chg="add mod">
          <ac:chgData name="vinay" userId="ba83df115b9b55ce" providerId="LiveId" clId="{9D29E4BD-1049-4BF0-8E35-0336DCFAB9EB}" dt="2023-10-08T09:48:09.711" v="1580" actId="14100"/>
          <ac:picMkLst>
            <pc:docMk/>
            <pc:sldMk cId="4094753037" sldId="295"/>
            <ac:picMk id="7" creationId="{5B73B338-37D4-3129-E0A9-BF23A8FCDF10}"/>
          </ac:picMkLst>
        </pc:picChg>
        <pc:picChg chg="add del mod">
          <ac:chgData name="vinay" userId="ba83df115b9b55ce" providerId="LiveId" clId="{9D29E4BD-1049-4BF0-8E35-0336DCFAB9EB}" dt="2023-10-08T09:47:11.355" v="1567" actId="478"/>
          <ac:picMkLst>
            <pc:docMk/>
            <pc:sldMk cId="4094753037" sldId="295"/>
            <ac:picMk id="9" creationId="{DBC2495E-12E7-2D71-EA65-44DB1C304F40}"/>
          </ac:picMkLst>
        </pc:picChg>
        <pc:picChg chg="add del mod">
          <ac:chgData name="vinay" userId="ba83df115b9b55ce" providerId="LiveId" clId="{9D29E4BD-1049-4BF0-8E35-0336DCFAB9EB}" dt="2023-10-08T09:47:12.197" v="1568" actId="478"/>
          <ac:picMkLst>
            <pc:docMk/>
            <pc:sldMk cId="4094753037" sldId="295"/>
            <ac:picMk id="11" creationId="{38F74E44-D73F-45ED-3874-E04ED5DA7459}"/>
          </ac:picMkLst>
        </pc:picChg>
        <pc:picChg chg="add del mod">
          <ac:chgData name="vinay" userId="ba83df115b9b55ce" providerId="LiveId" clId="{9D29E4BD-1049-4BF0-8E35-0336DCFAB9EB}" dt="2023-10-08T09:48:05.891" v="1579" actId="22"/>
          <ac:picMkLst>
            <pc:docMk/>
            <pc:sldMk cId="4094753037" sldId="295"/>
            <ac:picMk id="13" creationId="{02EF7024-4376-C0C0-6E08-4DE17966C222}"/>
          </ac:picMkLst>
        </pc:picChg>
      </pc:sldChg>
      <pc:sldChg chg="addSp delSp modSp new mod">
        <pc:chgData name="vinay" userId="ba83df115b9b55ce" providerId="LiveId" clId="{9D29E4BD-1049-4BF0-8E35-0336DCFAB9EB}" dt="2023-10-08T09:50:05.821" v="1629" actId="20577"/>
        <pc:sldMkLst>
          <pc:docMk/>
          <pc:sldMk cId="3064422759" sldId="296"/>
        </pc:sldMkLst>
        <pc:spChg chg="mod">
          <ac:chgData name="vinay" userId="ba83df115b9b55ce" providerId="LiveId" clId="{9D29E4BD-1049-4BF0-8E35-0336DCFAB9EB}" dt="2023-10-08T09:50:05.821" v="1629" actId="20577"/>
          <ac:spMkLst>
            <pc:docMk/>
            <pc:sldMk cId="3064422759" sldId="296"/>
            <ac:spMk id="3" creationId="{233AC37D-9136-E5F4-4629-DBED3471309C}"/>
          </ac:spMkLst>
        </pc:spChg>
        <pc:spChg chg="add del mod">
          <ac:chgData name="vinay" userId="ba83df115b9b55ce" providerId="LiveId" clId="{9D29E4BD-1049-4BF0-8E35-0336DCFAB9EB}" dt="2023-10-08T09:49:47.268" v="1614" actId="27636"/>
          <ac:spMkLst>
            <pc:docMk/>
            <pc:sldMk cId="3064422759" sldId="296"/>
            <ac:spMk id="5" creationId="{203B5F09-6158-7335-FC37-A0980A306198}"/>
          </ac:spMkLst>
        </pc:spChg>
        <pc:spChg chg="add del mod">
          <ac:chgData name="vinay" userId="ba83df115b9b55ce" providerId="LiveId" clId="{9D29E4BD-1049-4BF0-8E35-0336DCFAB9EB}" dt="2023-10-08T09:48:43.994" v="1591" actId="22"/>
          <ac:spMkLst>
            <pc:docMk/>
            <pc:sldMk cId="3064422759" sldId="296"/>
            <ac:spMk id="9" creationId="{F86F3845-CE7C-BE66-F40D-A41B940C480C}"/>
          </ac:spMkLst>
        </pc:spChg>
        <pc:picChg chg="add del mod ord">
          <ac:chgData name="vinay" userId="ba83df115b9b55ce" providerId="LiveId" clId="{9D29E4BD-1049-4BF0-8E35-0336DCFAB9EB}" dt="2023-10-08T09:48:44.436" v="1592" actId="22"/>
          <ac:picMkLst>
            <pc:docMk/>
            <pc:sldMk cId="3064422759" sldId="296"/>
            <ac:picMk id="7" creationId="{D60C379F-2FC4-8520-4AA5-FD91505ACC1F}"/>
          </ac:picMkLst>
        </pc:picChg>
        <pc:picChg chg="add mod">
          <ac:chgData name="vinay" userId="ba83df115b9b55ce" providerId="LiveId" clId="{9D29E4BD-1049-4BF0-8E35-0336DCFAB9EB}" dt="2023-10-08T09:49:49.275" v="1615" actId="1076"/>
          <ac:picMkLst>
            <pc:docMk/>
            <pc:sldMk cId="3064422759" sldId="296"/>
            <ac:picMk id="11" creationId="{F233B9CF-5958-7F4F-40B1-E768775BA412}"/>
          </ac:picMkLst>
        </pc:picChg>
      </pc:sldChg>
      <pc:sldChg chg="addSp modSp new mod">
        <pc:chgData name="vinay" userId="ba83df115b9b55ce" providerId="LiveId" clId="{9D29E4BD-1049-4BF0-8E35-0336DCFAB9EB}" dt="2023-10-08T10:02:51.271" v="1745" actId="207"/>
        <pc:sldMkLst>
          <pc:docMk/>
          <pc:sldMk cId="276508779" sldId="297"/>
        </pc:sldMkLst>
        <pc:spChg chg="mod">
          <ac:chgData name="vinay" userId="ba83df115b9b55ce" providerId="LiveId" clId="{9D29E4BD-1049-4BF0-8E35-0336DCFAB9EB}" dt="2023-10-08T10:02:51.271" v="1745" actId="207"/>
          <ac:spMkLst>
            <pc:docMk/>
            <pc:sldMk cId="276508779" sldId="297"/>
            <ac:spMk id="5" creationId="{451C0884-8C0F-81AB-E49F-B1AB7D19E286}"/>
          </ac:spMkLst>
        </pc:spChg>
        <pc:picChg chg="add mod">
          <ac:chgData name="vinay" userId="ba83df115b9b55ce" providerId="LiveId" clId="{9D29E4BD-1049-4BF0-8E35-0336DCFAB9EB}" dt="2023-10-08T09:59:06.636" v="1645" actId="1076"/>
          <ac:picMkLst>
            <pc:docMk/>
            <pc:sldMk cId="276508779" sldId="297"/>
            <ac:picMk id="7" creationId="{28808102-4F1B-E716-6AAC-6E413CB73DF3}"/>
          </ac:picMkLst>
        </pc:picChg>
      </pc:sldChg>
      <pc:sldChg chg="addSp modSp new mod">
        <pc:chgData name="vinay" userId="ba83df115b9b55ce" providerId="LiveId" clId="{9D29E4BD-1049-4BF0-8E35-0336DCFAB9EB}" dt="2023-10-08T10:03:06.647" v="1750" actId="207"/>
        <pc:sldMkLst>
          <pc:docMk/>
          <pc:sldMk cId="657050407" sldId="298"/>
        </pc:sldMkLst>
        <pc:spChg chg="mod">
          <ac:chgData name="vinay" userId="ba83df115b9b55ce" providerId="LiveId" clId="{9D29E4BD-1049-4BF0-8E35-0336DCFAB9EB}" dt="2023-10-08T10:00:35.206" v="1683" actId="20577"/>
          <ac:spMkLst>
            <pc:docMk/>
            <pc:sldMk cId="657050407" sldId="298"/>
            <ac:spMk id="3" creationId="{8FB748B5-66E4-2375-3F23-E3E6B7601CAB}"/>
          </ac:spMkLst>
        </pc:spChg>
        <pc:spChg chg="mod">
          <ac:chgData name="vinay" userId="ba83df115b9b55ce" providerId="LiveId" clId="{9D29E4BD-1049-4BF0-8E35-0336DCFAB9EB}" dt="2023-10-08T10:03:06.647" v="1750" actId="207"/>
          <ac:spMkLst>
            <pc:docMk/>
            <pc:sldMk cId="657050407" sldId="298"/>
            <ac:spMk id="5" creationId="{ED056DCD-D70E-E845-56B9-E8D1C0B44400}"/>
          </ac:spMkLst>
        </pc:spChg>
        <pc:picChg chg="add mod">
          <ac:chgData name="vinay" userId="ba83df115b9b55ce" providerId="LiveId" clId="{9D29E4BD-1049-4BF0-8E35-0336DCFAB9EB}" dt="2023-10-08T10:00:21.784" v="1667" actId="1076"/>
          <ac:picMkLst>
            <pc:docMk/>
            <pc:sldMk cId="657050407" sldId="298"/>
            <ac:picMk id="7" creationId="{0FC39622-F822-CD96-7A50-8ECD02C9AAF9}"/>
          </ac:picMkLst>
        </pc:picChg>
      </pc:sldChg>
      <pc:sldChg chg="modSp new mod">
        <pc:chgData name="vinay" userId="ba83df115b9b55ce" providerId="LiveId" clId="{9D29E4BD-1049-4BF0-8E35-0336DCFAB9EB}" dt="2023-10-08T10:06:51.602" v="1839" actId="20577"/>
        <pc:sldMkLst>
          <pc:docMk/>
          <pc:sldMk cId="1719859350" sldId="299"/>
        </pc:sldMkLst>
        <pc:spChg chg="mod">
          <ac:chgData name="vinay" userId="ba83df115b9b55ce" providerId="LiveId" clId="{9D29E4BD-1049-4BF0-8E35-0336DCFAB9EB}" dt="2023-10-08T10:06:40.177" v="1825" actId="20577"/>
          <ac:spMkLst>
            <pc:docMk/>
            <pc:sldMk cId="1719859350" sldId="299"/>
            <ac:spMk id="2" creationId="{25E165BA-F0CD-49FC-55C9-E42E8D639958}"/>
          </ac:spMkLst>
        </pc:spChg>
        <pc:spChg chg="mod">
          <ac:chgData name="vinay" userId="ba83df115b9b55ce" providerId="LiveId" clId="{9D29E4BD-1049-4BF0-8E35-0336DCFAB9EB}" dt="2023-10-08T10:06:51.602" v="1839" actId="20577"/>
          <ac:spMkLst>
            <pc:docMk/>
            <pc:sldMk cId="1719859350" sldId="299"/>
            <ac:spMk id="3" creationId="{CE55C1F1-C002-018D-37CB-FD24ECAC276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F39C59-F5B9-486A-833D-239D21156905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D4237EB-A51D-4EE2-A8DD-407B4386B60F}">
      <dgm:prSet/>
      <dgm:spPr/>
      <dgm:t>
        <a:bodyPr/>
        <a:lstStyle/>
        <a:p>
          <a:r>
            <a:rPr lang="en-US"/>
            <a:t>About Company : </a:t>
          </a:r>
          <a:r>
            <a:rPr lang="en-US" b="0" i="0"/>
            <a:t>Lending Club is the largest online loan marketplace, facilitating personal loans, business loans, and financing of medical procedures. Borrowers can easily access lower interest rate loans through a fast online interface. </a:t>
          </a:r>
          <a:endParaRPr lang="en-US"/>
        </a:p>
      </dgm:t>
    </dgm:pt>
    <dgm:pt modelId="{7C20422A-7754-4D3B-80F0-354BF580E023}" type="parTrans" cxnId="{BD1107BD-C53B-463F-85A4-EB6A2A43820E}">
      <dgm:prSet/>
      <dgm:spPr/>
      <dgm:t>
        <a:bodyPr/>
        <a:lstStyle/>
        <a:p>
          <a:endParaRPr lang="en-US"/>
        </a:p>
      </dgm:t>
    </dgm:pt>
    <dgm:pt modelId="{E32DB90E-8F95-47DE-8356-FA5A3F6B81E5}" type="sibTrans" cxnId="{BD1107BD-C53B-463F-85A4-EB6A2A43820E}">
      <dgm:prSet/>
      <dgm:spPr/>
      <dgm:t>
        <a:bodyPr/>
        <a:lstStyle/>
        <a:p>
          <a:endParaRPr lang="en-US"/>
        </a:p>
      </dgm:t>
    </dgm:pt>
    <dgm:pt modelId="{012839EC-7DB6-4419-A8B0-D1286E7682AA}">
      <dgm:prSet/>
      <dgm:spPr/>
      <dgm:t>
        <a:bodyPr/>
        <a:lstStyle/>
        <a:p>
          <a:r>
            <a:rPr lang="en-US" dirty="0"/>
            <a:t>Problem Statement: Analyze data to identify</a:t>
          </a:r>
        </a:p>
      </dgm:t>
    </dgm:pt>
    <dgm:pt modelId="{F7EB3237-DA01-4A70-985B-3A50A5CEC749}" type="parTrans" cxnId="{158055D4-49E5-46D9-B577-48836369A1E1}">
      <dgm:prSet/>
      <dgm:spPr/>
      <dgm:t>
        <a:bodyPr/>
        <a:lstStyle/>
        <a:p>
          <a:endParaRPr lang="en-US"/>
        </a:p>
      </dgm:t>
    </dgm:pt>
    <dgm:pt modelId="{47E26325-01F8-4580-AAC4-02BA35AAFEE2}" type="sibTrans" cxnId="{158055D4-49E5-46D9-B577-48836369A1E1}">
      <dgm:prSet/>
      <dgm:spPr/>
      <dgm:t>
        <a:bodyPr/>
        <a:lstStyle/>
        <a:p>
          <a:endParaRPr lang="en-US"/>
        </a:p>
      </dgm:t>
    </dgm:pt>
    <dgm:pt modelId="{E842EA92-F169-400C-8358-7D7FF8CE9664}">
      <dgm:prSet/>
      <dgm:spPr/>
      <dgm:t>
        <a:bodyPr/>
        <a:lstStyle/>
        <a:p>
          <a:r>
            <a:rPr lang="en-US" i="0" dirty="0"/>
            <a:t>Driving factors behind loan default, i.e. the variables which are strong indicators of default.</a:t>
          </a:r>
          <a:endParaRPr lang="en-US" dirty="0"/>
        </a:p>
      </dgm:t>
    </dgm:pt>
    <dgm:pt modelId="{8F32278B-002C-4DC6-ADD4-C26456C4959D}" type="parTrans" cxnId="{54701631-494C-4AED-81A3-AA1FDF7EF694}">
      <dgm:prSet/>
      <dgm:spPr/>
      <dgm:t>
        <a:bodyPr/>
        <a:lstStyle/>
        <a:p>
          <a:endParaRPr lang="en-US"/>
        </a:p>
      </dgm:t>
    </dgm:pt>
    <dgm:pt modelId="{07298460-3EC5-4280-AF33-A34F7A28BED0}" type="sibTrans" cxnId="{54701631-494C-4AED-81A3-AA1FDF7EF694}">
      <dgm:prSet/>
      <dgm:spPr/>
      <dgm:t>
        <a:bodyPr/>
        <a:lstStyle/>
        <a:p>
          <a:endParaRPr lang="en-US"/>
        </a:p>
      </dgm:t>
    </dgm:pt>
    <dgm:pt modelId="{1B95E83F-E435-4F05-824A-27D71086409E}">
      <dgm:prSet/>
      <dgm:spPr/>
      <dgm:t>
        <a:bodyPr/>
        <a:lstStyle/>
        <a:p>
          <a:r>
            <a:rPr lang="en-US" dirty="0"/>
            <a:t>Consumer attributes and loan attributes that influence the tendency of default.</a:t>
          </a:r>
        </a:p>
      </dgm:t>
    </dgm:pt>
    <dgm:pt modelId="{C6280FC5-1CE2-4806-A96F-86768CD6FBCA}" type="parTrans" cxnId="{08038C0D-898F-4666-98DF-116F80BABEDF}">
      <dgm:prSet/>
      <dgm:spPr/>
      <dgm:t>
        <a:bodyPr/>
        <a:lstStyle/>
        <a:p>
          <a:endParaRPr lang="en-US"/>
        </a:p>
      </dgm:t>
    </dgm:pt>
    <dgm:pt modelId="{9071B5CD-DE18-4E06-BC05-6BBBB51A4172}" type="sibTrans" cxnId="{08038C0D-898F-4666-98DF-116F80BABEDF}">
      <dgm:prSet/>
      <dgm:spPr/>
      <dgm:t>
        <a:bodyPr/>
        <a:lstStyle/>
        <a:p>
          <a:endParaRPr lang="en-US"/>
        </a:p>
      </dgm:t>
    </dgm:pt>
    <dgm:pt modelId="{6C2F9204-5157-4F73-BFC5-29E2EFC5AB1A}" type="pres">
      <dgm:prSet presAssocID="{78F39C59-F5B9-486A-833D-239D21156905}" presName="Name0" presStyleCnt="0">
        <dgm:presLayoutVars>
          <dgm:dir/>
          <dgm:animLvl val="lvl"/>
          <dgm:resizeHandles val="exact"/>
        </dgm:presLayoutVars>
      </dgm:prSet>
      <dgm:spPr/>
    </dgm:pt>
    <dgm:pt modelId="{47E7C827-5347-4EEF-8A5E-25EF0335A585}" type="pres">
      <dgm:prSet presAssocID="{012839EC-7DB6-4419-A8B0-D1286E7682AA}" presName="boxAndChildren" presStyleCnt="0"/>
      <dgm:spPr/>
    </dgm:pt>
    <dgm:pt modelId="{AEBB031E-4202-4967-A561-F3DDE3D90C14}" type="pres">
      <dgm:prSet presAssocID="{012839EC-7DB6-4419-A8B0-D1286E7682AA}" presName="parentTextBox" presStyleLbl="node1" presStyleIdx="0" presStyleCnt="2"/>
      <dgm:spPr/>
    </dgm:pt>
    <dgm:pt modelId="{AFFB75A3-7060-46DF-8B18-C8B013ACC5AD}" type="pres">
      <dgm:prSet presAssocID="{012839EC-7DB6-4419-A8B0-D1286E7682AA}" presName="entireBox" presStyleLbl="node1" presStyleIdx="0" presStyleCnt="2"/>
      <dgm:spPr/>
    </dgm:pt>
    <dgm:pt modelId="{58A1ED4B-55FA-4F6A-BAA0-CA640E31C048}" type="pres">
      <dgm:prSet presAssocID="{012839EC-7DB6-4419-A8B0-D1286E7682AA}" presName="descendantBox" presStyleCnt="0"/>
      <dgm:spPr/>
    </dgm:pt>
    <dgm:pt modelId="{70B422C3-A329-4948-982B-012868FE92B7}" type="pres">
      <dgm:prSet presAssocID="{E842EA92-F169-400C-8358-7D7FF8CE9664}" presName="childTextBox" presStyleLbl="fgAccFollowNode1" presStyleIdx="0" presStyleCnt="2">
        <dgm:presLayoutVars>
          <dgm:bulletEnabled val="1"/>
        </dgm:presLayoutVars>
      </dgm:prSet>
      <dgm:spPr/>
    </dgm:pt>
    <dgm:pt modelId="{C89AFEE2-6270-486F-8B73-3EC874F1052A}" type="pres">
      <dgm:prSet presAssocID="{1B95E83F-E435-4F05-824A-27D71086409E}" presName="childTextBox" presStyleLbl="fgAccFollowNode1" presStyleIdx="1" presStyleCnt="2">
        <dgm:presLayoutVars>
          <dgm:bulletEnabled val="1"/>
        </dgm:presLayoutVars>
      </dgm:prSet>
      <dgm:spPr/>
    </dgm:pt>
    <dgm:pt modelId="{317C4164-4244-4843-8743-6F06950D826B}" type="pres">
      <dgm:prSet presAssocID="{E32DB90E-8F95-47DE-8356-FA5A3F6B81E5}" presName="sp" presStyleCnt="0"/>
      <dgm:spPr/>
    </dgm:pt>
    <dgm:pt modelId="{F0E81502-6F3A-453D-BAA3-3BA1C78BB615}" type="pres">
      <dgm:prSet presAssocID="{ED4237EB-A51D-4EE2-A8DD-407B4386B60F}" presName="arrowAndChildren" presStyleCnt="0"/>
      <dgm:spPr/>
    </dgm:pt>
    <dgm:pt modelId="{1E13259A-C768-4A81-A1FD-69F2891A4700}" type="pres">
      <dgm:prSet presAssocID="{ED4237EB-A51D-4EE2-A8DD-407B4386B60F}" presName="parentTextArrow" presStyleLbl="node1" presStyleIdx="1" presStyleCnt="2"/>
      <dgm:spPr/>
    </dgm:pt>
  </dgm:ptLst>
  <dgm:cxnLst>
    <dgm:cxn modelId="{08038C0D-898F-4666-98DF-116F80BABEDF}" srcId="{012839EC-7DB6-4419-A8B0-D1286E7682AA}" destId="{1B95E83F-E435-4F05-824A-27D71086409E}" srcOrd="1" destOrd="0" parTransId="{C6280FC5-1CE2-4806-A96F-86768CD6FBCA}" sibTransId="{9071B5CD-DE18-4E06-BC05-6BBBB51A4172}"/>
    <dgm:cxn modelId="{54701631-494C-4AED-81A3-AA1FDF7EF694}" srcId="{012839EC-7DB6-4419-A8B0-D1286E7682AA}" destId="{E842EA92-F169-400C-8358-7D7FF8CE9664}" srcOrd="0" destOrd="0" parTransId="{8F32278B-002C-4DC6-ADD4-C26456C4959D}" sibTransId="{07298460-3EC5-4280-AF33-A34F7A28BED0}"/>
    <dgm:cxn modelId="{029A3A58-0EDB-4C8E-994B-89863FBBB60A}" type="presOf" srcId="{ED4237EB-A51D-4EE2-A8DD-407B4386B60F}" destId="{1E13259A-C768-4A81-A1FD-69F2891A4700}" srcOrd="0" destOrd="0" presId="urn:microsoft.com/office/officeart/2005/8/layout/process4"/>
    <dgm:cxn modelId="{A1A9D17A-773D-4CF8-9C0F-0F67F2FD113A}" type="presOf" srcId="{E842EA92-F169-400C-8358-7D7FF8CE9664}" destId="{70B422C3-A329-4948-982B-012868FE92B7}" srcOrd="0" destOrd="0" presId="urn:microsoft.com/office/officeart/2005/8/layout/process4"/>
    <dgm:cxn modelId="{01BCBA93-D0A0-4B01-88A9-0696C66B50FC}" type="presOf" srcId="{012839EC-7DB6-4419-A8B0-D1286E7682AA}" destId="{AFFB75A3-7060-46DF-8B18-C8B013ACC5AD}" srcOrd="1" destOrd="0" presId="urn:microsoft.com/office/officeart/2005/8/layout/process4"/>
    <dgm:cxn modelId="{BD1107BD-C53B-463F-85A4-EB6A2A43820E}" srcId="{78F39C59-F5B9-486A-833D-239D21156905}" destId="{ED4237EB-A51D-4EE2-A8DD-407B4386B60F}" srcOrd="0" destOrd="0" parTransId="{7C20422A-7754-4D3B-80F0-354BF580E023}" sibTransId="{E32DB90E-8F95-47DE-8356-FA5A3F6B81E5}"/>
    <dgm:cxn modelId="{827F47D0-0564-4718-A563-FC5F0EB909DC}" type="presOf" srcId="{1B95E83F-E435-4F05-824A-27D71086409E}" destId="{C89AFEE2-6270-486F-8B73-3EC874F1052A}" srcOrd="0" destOrd="0" presId="urn:microsoft.com/office/officeart/2005/8/layout/process4"/>
    <dgm:cxn modelId="{158055D4-49E5-46D9-B577-48836369A1E1}" srcId="{78F39C59-F5B9-486A-833D-239D21156905}" destId="{012839EC-7DB6-4419-A8B0-D1286E7682AA}" srcOrd="1" destOrd="0" parTransId="{F7EB3237-DA01-4A70-985B-3A50A5CEC749}" sibTransId="{47E26325-01F8-4580-AAC4-02BA35AAFEE2}"/>
    <dgm:cxn modelId="{7609E0E5-DCE9-4A6D-8C87-0A0F36E22518}" type="presOf" srcId="{78F39C59-F5B9-486A-833D-239D21156905}" destId="{6C2F9204-5157-4F73-BFC5-29E2EFC5AB1A}" srcOrd="0" destOrd="0" presId="urn:microsoft.com/office/officeart/2005/8/layout/process4"/>
    <dgm:cxn modelId="{418356FB-5C73-44C2-994F-D2F485184CF5}" type="presOf" srcId="{012839EC-7DB6-4419-A8B0-D1286E7682AA}" destId="{AEBB031E-4202-4967-A561-F3DDE3D90C14}" srcOrd="0" destOrd="0" presId="urn:microsoft.com/office/officeart/2005/8/layout/process4"/>
    <dgm:cxn modelId="{67F8BD85-3F8C-4BCC-A257-213F0DD91507}" type="presParOf" srcId="{6C2F9204-5157-4F73-BFC5-29E2EFC5AB1A}" destId="{47E7C827-5347-4EEF-8A5E-25EF0335A585}" srcOrd="0" destOrd="0" presId="urn:microsoft.com/office/officeart/2005/8/layout/process4"/>
    <dgm:cxn modelId="{2CE27D4B-4120-4894-B71C-7770B52EC592}" type="presParOf" srcId="{47E7C827-5347-4EEF-8A5E-25EF0335A585}" destId="{AEBB031E-4202-4967-A561-F3DDE3D90C14}" srcOrd="0" destOrd="0" presId="urn:microsoft.com/office/officeart/2005/8/layout/process4"/>
    <dgm:cxn modelId="{ABB179B9-950D-4C1C-B733-8278F3550C35}" type="presParOf" srcId="{47E7C827-5347-4EEF-8A5E-25EF0335A585}" destId="{AFFB75A3-7060-46DF-8B18-C8B013ACC5AD}" srcOrd="1" destOrd="0" presId="urn:microsoft.com/office/officeart/2005/8/layout/process4"/>
    <dgm:cxn modelId="{355562E5-9DEA-4196-8F96-220433CDD47E}" type="presParOf" srcId="{47E7C827-5347-4EEF-8A5E-25EF0335A585}" destId="{58A1ED4B-55FA-4F6A-BAA0-CA640E31C048}" srcOrd="2" destOrd="0" presId="urn:microsoft.com/office/officeart/2005/8/layout/process4"/>
    <dgm:cxn modelId="{9BF5A67D-7C82-44D1-99E0-0DF6C4F23315}" type="presParOf" srcId="{58A1ED4B-55FA-4F6A-BAA0-CA640E31C048}" destId="{70B422C3-A329-4948-982B-012868FE92B7}" srcOrd="0" destOrd="0" presId="urn:microsoft.com/office/officeart/2005/8/layout/process4"/>
    <dgm:cxn modelId="{5A513ECC-0EFF-4A80-84E0-A4F6268A75B0}" type="presParOf" srcId="{58A1ED4B-55FA-4F6A-BAA0-CA640E31C048}" destId="{C89AFEE2-6270-486F-8B73-3EC874F1052A}" srcOrd="1" destOrd="0" presId="urn:microsoft.com/office/officeart/2005/8/layout/process4"/>
    <dgm:cxn modelId="{FFF305B5-5C63-46CD-84BD-9F70BE063096}" type="presParOf" srcId="{6C2F9204-5157-4F73-BFC5-29E2EFC5AB1A}" destId="{317C4164-4244-4843-8743-6F06950D826B}" srcOrd="1" destOrd="0" presId="urn:microsoft.com/office/officeart/2005/8/layout/process4"/>
    <dgm:cxn modelId="{E464BFDF-CE7F-4A20-87BD-2E7AC02B33D1}" type="presParOf" srcId="{6C2F9204-5157-4F73-BFC5-29E2EFC5AB1A}" destId="{F0E81502-6F3A-453D-BAA3-3BA1C78BB615}" srcOrd="2" destOrd="0" presId="urn:microsoft.com/office/officeart/2005/8/layout/process4"/>
    <dgm:cxn modelId="{CD6A622B-BE07-4D45-AF76-EDCF78743B8A}" type="presParOf" srcId="{F0E81502-6F3A-453D-BAA3-3BA1C78BB615}" destId="{1E13259A-C768-4A81-A1FD-69F2891A470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E19079-AF51-4DFB-BB96-B7CAABBE7590}" type="doc">
      <dgm:prSet loTypeId="urn:microsoft.com/office/officeart/2011/layout/Circle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855902B4-A890-4FEE-98EA-B84581533493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Data Cleaning</a:t>
          </a:r>
        </a:p>
      </dgm:t>
    </dgm:pt>
    <dgm:pt modelId="{8EA3457D-6D84-4558-9489-8B0BC4914B09}" type="parTrans" cxnId="{262AD06F-9CE4-4D55-BBB3-21EE2579077D}">
      <dgm:prSet/>
      <dgm:spPr/>
      <dgm:t>
        <a:bodyPr/>
        <a:lstStyle/>
        <a:p>
          <a:endParaRPr lang="en-IN"/>
        </a:p>
      </dgm:t>
    </dgm:pt>
    <dgm:pt modelId="{E686F763-D49B-4AFA-996F-2F28C07C4408}" type="sibTrans" cxnId="{262AD06F-9CE4-4D55-BBB3-21EE2579077D}">
      <dgm:prSet/>
      <dgm:spPr/>
      <dgm:t>
        <a:bodyPr/>
        <a:lstStyle/>
        <a:p>
          <a:endParaRPr lang="en-IN"/>
        </a:p>
      </dgm:t>
    </dgm:pt>
    <dgm:pt modelId="{12016090-E1B3-4790-B0EB-3E01C6DE450C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Bivariate Analysis</a:t>
          </a:r>
        </a:p>
      </dgm:t>
    </dgm:pt>
    <dgm:pt modelId="{751160E4-A40C-4F57-B20B-6EF35BAB6B9E}" type="parTrans" cxnId="{B41AB6B1-9752-45AE-A96A-CB89EB5B234B}">
      <dgm:prSet/>
      <dgm:spPr/>
      <dgm:t>
        <a:bodyPr/>
        <a:lstStyle/>
        <a:p>
          <a:endParaRPr lang="en-IN"/>
        </a:p>
      </dgm:t>
    </dgm:pt>
    <dgm:pt modelId="{8C7AFB61-8898-4532-94FE-107BD9E55C67}" type="sibTrans" cxnId="{B41AB6B1-9752-45AE-A96A-CB89EB5B234B}">
      <dgm:prSet/>
      <dgm:spPr/>
      <dgm:t>
        <a:bodyPr/>
        <a:lstStyle/>
        <a:p>
          <a:endParaRPr lang="en-IN"/>
        </a:p>
      </dgm:t>
    </dgm:pt>
    <dgm:pt modelId="{8CEB5CE7-BD2D-47C8-9835-DF84E25A3F1E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Multivariate Analysis</a:t>
          </a:r>
        </a:p>
      </dgm:t>
    </dgm:pt>
    <dgm:pt modelId="{0962C1D7-536F-4F89-9D65-E62B4AA72172}" type="parTrans" cxnId="{3846F4DE-DDB8-43E6-AC6C-7C86C504CA60}">
      <dgm:prSet/>
      <dgm:spPr/>
      <dgm:t>
        <a:bodyPr/>
        <a:lstStyle/>
        <a:p>
          <a:endParaRPr lang="en-IN"/>
        </a:p>
      </dgm:t>
    </dgm:pt>
    <dgm:pt modelId="{22B01881-C891-4A2D-BEAC-C91876B36754}" type="sibTrans" cxnId="{3846F4DE-DDB8-43E6-AC6C-7C86C504CA60}">
      <dgm:prSet/>
      <dgm:spPr/>
      <dgm:t>
        <a:bodyPr/>
        <a:lstStyle/>
        <a:p>
          <a:endParaRPr lang="en-IN"/>
        </a:p>
      </dgm:t>
    </dgm:pt>
    <dgm:pt modelId="{8542854D-5BE3-48CA-850F-82B3CDC26A9D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Derived Column</a:t>
          </a:r>
        </a:p>
      </dgm:t>
    </dgm:pt>
    <dgm:pt modelId="{46FA145F-745B-43BD-B62F-62D6A3DE9BDE}" type="parTrans" cxnId="{89B38343-9E5A-4B58-B7AE-CD1A524C4917}">
      <dgm:prSet/>
      <dgm:spPr/>
      <dgm:t>
        <a:bodyPr/>
        <a:lstStyle/>
        <a:p>
          <a:endParaRPr lang="en-IN"/>
        </a:p>
      </dgm:t>
    </dgm:pt>
    <dgm:pt modelId="{DA16D624-0092-4483-B705-DB9C208CB23F}" type="sibTrans" cxnId="{89B38343-9E5A-4B58-B7AE-CD1A524C4917}">
      <dgm:prSet/>
      <dgm:spPr/>
      <dgm:t>
        <a:bodyPr/>
        <a:lstStyle/>
        <a:p>
          <a:endParaRPr lang="en-IN"/>
        </a:p>
      </dgm:t>
    </dgm:pt>
    <dgm:pt modelId="{11C1842C-514A-4B1C-BF4B-E9638F2FDB87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Univariate Analysis</a:t>
          </a:r>
        </a:p>
      </dgm:t>
    </dgm:pt>
    <dgm:pt modelId="{CD16062D-7C21-4A24-BCC4-CF40E4F507E3}" type="parTrans" cxnId="{8DAE7DB8-1079-4970-8285-343E3B813043}">
      <dgm:prSet/>
      <dgm:spPr/>
      <dgm:t>
        <a:bodyPr/>
        <a:lstStyle/>
        <a:p>
          <a:endParaRPr lang="en-IN"/>
        </a:p>
      </dgm:t>
    </dgm:pt>
    <dgm:pt modelId="{DD874196-5029-4375-A3C3-EEF6EBAC05AE}" type="sibTrans" cxnId="{8DAE7DB8-1079-4970-8285-343E3B813043}">
      <dgm:prSet/>
      <dgm:spPr/>
      <dgm:t>
        <a:bodyPr/>
        <a:lstStyle/>
        <a:p>
          <a:endParaRPr lang="en-IN"/>
        </a:p>
      </dgm:t>
    </dgm:pt>
    <dgm:pt modelId="{EE661AA8-420A-488C-B2E9-C796671A5ADC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Conclusion</a:t>
          </a:r>
        </a:p>
      </dgm:t>
    </dgm:pt>
    <dgm:pt modelId="{3881B166-6FA6-4663-BA8B-005EA6570E89}" type="parTrans" cxnId="{E695FDBF-CC4C-488E-A5FB-1D65F70B8B23}">
      <dgm:prSet/>
      <dgm:spPr/>
      <dgm:t>
        <a:bodyPr/>
        <a:lstStyle/>
        <a:p>
          <a:endParaRPr lang="en-IN"/>
        </a:p>
      </dgm:t>
    </dgm:pt>
    <dgm:pt modelId="{119DB4AD-67AB-4A46-94DD-62C49E150919}" type="sibTrans" cxnId="{E695FDBF-CC4C-488E-A5FB-1D65F70B8B23}">
      <dgm:prSet/>
      <dgm:spPr/>
      <dgm:t>
        <a:bodyPr/>
        <a:lstStyle/>
        <a:p>
          <a:endParaRPr lang="en-IN"/>
        </a:p>
      </dgm:t>
    </dgm:pt>
    <dgm:pt modelId="{CE145732-704E-4EA2-9111-0EDB99AA5559}" type="pres">
      <dgm:prSet presAssocID="{4AE19079-AF51-4DFB-BB96-B7CAABBE7590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28328E73-56A6-4525-BD01-217636B2E63E}" type="pres">
      <dgm:prSet presAssocID="{EE661AA8-420A-488C-B2E9-C796671A5ADC}" presName="Accent6" presStyleCnt="0"/>
      <dgm:spPr/>
    </dgm:pt>
    <dgm:pt modelId="{D128514F-CBC8-4EA3-A5DA-83E6A5AD962C}" type="pres">
      <dgm:prSet presAssocID="{EE661AA8-420A-488C-B2E9-C796671A5ADC}" presName="Accent" presStyleLbl="node1" presStyleIdx="0" presStyleCnt="6"/>
      <dgm:spPr/>
    </dgm:pt>
    <dgm:pt modelId="{630EFCE4-617D-4C41-AAF6-2B3096DF3D83}" type="pres">
      <dgm:prSet presAssocID="{EE661AA8-420A-488C-B2E9-C796671A5ADC}" presName="ParentBackground6" presStyleCnt="0"/>
      <dgm:spPr/>
    </dgm:pt>
    <dgm:pt modelId="{FEED074D-CC96-4AA6-B39D-3E3540BD24AC}" type="pres">
      <dgm:prSet presAssocID="{EE661AA8-420A-488C-B2E9-C796671A5ADC}" presName="ParentBackground" presStyleLbl="fgAcc1" presStyleIdx="0" presStyleCnt="6"/>
      <dgm:spPr/>
    </dgm:pt>
    <dgm:pt modelId="{1F804BB3-F7CD-4220-819F-8B96DBCE7F04}" type="pres">
      <dgm:prSet presAssocID="{EE661AA8-420A-488C-B2E9-C796671A5ADC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4C01097-E867-43D8-AE7C-D1F4E1E28300}" type="pres">
      <dgm:prSet presAssocID="{8CEB5CE7-BD2D-47C8-9835-DF84E25A3F1E}" presName="Accent5" presStyleCnt="0"/>
      <dgm:spPr/>
    </dgm:pt>
    <dgm:pt modelId="{B4F12FE9-4601-4388-A387-0DBA645FB78F}" type="pres">
      <dgm:prSet presAssocID="{8CEB5CE7-BD2D-47C8-9835-DF84E25A3F1E}" presName="Accent" presStyleLbl="node1" presStyleIdx="1" presStyleCnt="6"/>
      <dgm:spPr/>
    </dgm:pt>
    <dgm:pt modelId="{4BF151F9-E341-477D-B2E9-4FB30ADEF48B}" type="pres">
      <dgm:prSet presAssocID="{8CEB5CE7-BD2D-47C8-9835-DF84E25A3F1E}" presName="ParentBackground5" presStyleCnt="0"/>
      <dgm:spPr/>
    </dgm:pt>
    <dgm:pt modelId="{6744046F-C3C1-4256-819D-1F999901ACCB}" type="pres">
      <dgm:prSet presAssocID="{8CEB5CE7-BD2D-47C8-9835-DF84E25A3F1E}" presName="ParentBackground" presStyleLbl="fgAcc1" presStyleIdx="1" presStyleCnt="6"/>
      <dgm:spPr/>
    </dgm:pt>
    <dgm:pt modelId="{C3EF1A93-C229-4165-836D-9497659E3CE7}" type="pres">
      <dgm:prSet presAssocID="{8CEB5CE7-BD2D-47C8-9835-DF84E25A3F1E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E9F73EA-F0BA-4D41-9605-441D765B175B}" type="pres">
      <dgm:prSet presAssocID="{12016090-E1B3-4790-B0EB-3E01C6DE450C}" presName="Accent4" presStyleCnt="0"/>
      <dgm:spPr/>
    </dgm:pt>
    <dgm:pt modelId="{A538F81D-E93D-4EC1-8AF7-2F5E1CAE4F2E}" type="pres">
      <dgm:prSet presAssocID="{12016090-E1B3-4790-B0EB-3E01C6DE450C}" presName="Accent" presStyleLbl="node1" presStyleIdx="2" presStyleCnt="6"/>
      <dgm:spPr/>
    </dgm:pt>
    <dgm:pt modelId="{34F0621E-9D83-432F-AC48-2697E91B438F}" type="pres">
      <dgm:prSet presAssocID="{12016090-E1B3-4790-B0EB-3E01C6DE450C}" presName="ParentBackground4" presStyleCnt="0"/>
      <dgm:spPr/>
    </dgm:pt>
    <dgm:pt modelId="{8FAAA30D-E33E-4844-8F6A-41B29F3A52E0}" type="pres">
      <dgm:prSet presAssocID="{12016090-E1B3-4790-B0EB-3E01C6DE450C}" presName="ParentBackground" presStyleLbl="fgAcc1" presStyleIdx="2" presStyleCnt="6"/>
      <dgm:spPr/>
    </dgm:pt>
    <dgm:pt modelId="{2F882B8F-2DA1-41C3-A11A-31BCB19F080F}" type="pres">
      <dgm:prSet presAssocID="{12016090-E1B3-4790-B0EB-3E01C6DE450C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CD677F27-CBEC-4E87-893E-46BB1D3BDAE4}" type="pres">
      <dgm:prSet presAssocID="{11C1842C-514A-4B1C-BF4B-E9638F2FDB87}" presName="Accent3" presStyleCnt="0"/>
      <dgm:spPr/>
    </dgm:pt>
    <dgm:pt modelId="{5138575A-4897-46A9-9CFE-4367872C1DAB}" type="pres">
      <dgm:prSet presAssocID="{11C1842C-514A-4B1C-BF4B-E9638F2FDB87}" presName="Accent" presStyleLbl="node1" presStyleIdx="3" presStyleCnt="6"/>
      <dgm:spPr/>
    </dgm:pt>
    <dgm:pt modelId="{B6578DEE-2B9A-4718-964F-B9BE7D41DDE3}" type="pres">
      <dgm:prSet presAssocID="{11C1842C-514A-4B1C-BF4B-E9638F2FDB87}" presName="ParentBackground3" presStyleCnt="0"/>
      <dgm:spPr/>
    </dgm:pt>
    <dgm:pt modelId="{1D497646-587E-48DA-80D7-A17677444E77}" type="pres">
      <dgm:prSet presAssocID="{11C1842C-514A-4B1C-BF4B-E9638F2FDB87}" presName="ParentBackground" presStyleLbl="fgAcc1" presStyleIdx="3" presStyleCnt="6"/>
      <dgm:spPr/>
    </dgm:pt>
    <dgm:pt modelId="{E42940FD-5915-48E8-930E-03557EFC07D1}" type="pres">
      <dgm:prSet presAssocID="{11C1842C-514A-4B1C-BF4B-E9638F2FDB87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640BAC2-06AB-43D8-8C2D-5044D51805C7}" type="pres">
      <dgm:prSet presAssocID="{8542854D-5BE3-48CA-850F-82B3CDC26A9D}" presName="Accent2" presStyleCnt="0"/>
      <dgm:spPr/>
    </dgm:pt>
    <dgm:pt modelId="{9891B8D6-6B34-49DF-B06D-3E67934069AA}" type="pres">
      <dgm:prSet presAssocID="{8542854D-5BE3-48CA-850F-82B3CDC26A9D}" presName="Accent" presStyleLbl="node1" presStyleIdx="4" presStyleCnt="6"/>
      <dgm:spPr/>
    </dgm:pt>
    <dgm:pt modelId="{F1C9DF4C-7A50-40BF-8C66-729239C113EE}" type="pres">
      <dgm:prSet presAssocID="{8542854D-5BE3-48CA-850F-82B3CDC26A9D}" presName="ParentBackground2" presStyleCnt="0"/>
      <dgm:spPr/>
    </dgm:pt>
    <dgm:pt modelId="{3F6E7B7E-9DFC-40C2-A652-28644D50924D}" type="pres">
      <dgm:prSet presAssocID="{8542854D-5BE3-48CA-850F-82B3CDC26A9D}" presName="ParentBackground" presStyleLbl="fgAcc1" presStyleIdx="4" presStyleCnt="6"/>
      <dgm:spPr/>
    </dgm:pt>
    <dgm:pt modelId="{4CC321A2-C24C-443F-A6D3-7024AFC733A1}" type="pres">
      <dgm:prSet presAssocID="{8542854D-5BE3-48CA-850F-82B3CDC26A9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FC6B7A9-E9E6-4C49-A2B6-CBDA1238BE78}" type="pres">
      <dgm:prSet presAssocID="{855902B4-A890-4FEE-98EA-B84581533493}" presName="Accent1" presStyleCnt="0"/>
      <dgm:spPr/>
    </dgm:pt>
    <dgm:pt modelId="{A3F70CD7-E31C-4A58-847B-C80FD56286B1}" type="pres">
      <dgm:prSet presAssocID="{855902B4-A890-4FEE-98EA-B84581533493}" presName="Accent" presStyleLbl="node1" presStyleIdx="5" presStyleCnt="6"/>
      <dgm:spPr/>
    </dgm:pt>
    <dgm:pt modelId="{7DAAEE75-E143-4C95-84ED-5F6E91CE2748}" type="pres">
      <dgm:prSet presAssocID="{855902B4-A890-4FEE-98EA-B84581533493}" presName="ParentBackground1" presStyleCnt="0"/>
      <dgm:spPr/>
    </dgm:pt>
    <dgm:pt modelId="{BB6FAC57-8DB7-46EA-B391-47DA4396246A}" type="pres">
      <dgm:prSet presAssocID="{855902B4-A890-4FEE-98EA-B84581533493}" presName="ParentBackground" presStyleLbl="fgAcc1" presStyleIdx="5" presStyleCnt="6"/>
      <dgm:spPr/>
    </dgm:pt>
    <dgm:pt modelId="{5B2829D7-E04F-4706-921F-C198D89156EF}" type="pres">
      <dgm:prSet presAssocID="{855902B4-A890-4FEE-98EA-B84581533493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E9E4B501-B9D3-418F-8FEF-8EE14708EABA}" type="presOf" srcId="{11C1842C-514A-4B1C-BF4B-E9638F2FDB87}" destId="{1D497646-587E-48DA-80D7-A17677444E77}" srcOrd="0" destOrd="0" presId="urn:microsoft.com/office/officeart/2011/layout/CircleProcess"/>
    <dgm:cxn modelId="{DA3E241A-1311-4B72-AC3F-C48BD9E34E97}" type="presOf" srcId="{8CEB5CE7-BD2D-47C8-9835-DF84E25A3F1E}" destId="{C3EF1A93-C229-4165-836D-9497659E3CE7}" srcOrd="1" destOrd="0" presId="urn:microsoft.com/office/officeart/2011/layout/CircleProcess"/>
    <dgm:cxn modelId="{89B38343-9E5A-4B58-B7AE-CD1A524C4917}" srcId="{4AE19079-AF51-4DFB-BB96-B7CAABBE7590}" destId="{8542854D-5BE3-48CA-850F-82B3CDC26A9D}" srcOrd="1" destOrd="0" parTransId="{46FA145F-745B-43BD-B62F-62D6A3DE9BDE}" sibTransId="{DA16D624-0092-4483-B705-DB9C208CB23F}"/>
    <dgm:cxn modelId="{85F89D65-464B-4389-B989-D77EEAEA0285}" type="presOf" srcId="{12016090-E1B3-4790-B0EB-3E01C6DE450C}" destId="{8FAAA30D-E33E-4844-8F6A-41B29F3A52E0}" srcOrd="0" destOrd="0" presId="urn:microsoft.com/office/officeart/2011/layout/CircleProcess"/>
    <dgm:cxn modelId="{262AD06F-9CE4-4D55-BBB3-21EE2579077D}" srcId="{4AE19079-AF51-4DFB-BB96-B7CAABBE7590}" destId="{855902B4-A890-4FEE-98EA-B84581533493}" srcOrd="0" destOrd="0" parTransId="{8EA3457D-6D84-4558-9489-8B0BC4914B09}" sibTransId="{E686F763-D49B-4AFA-996F-2F28C07C4408}"/>
    <dgm:cxn modelId="{F228A580-A864-438D-81EA-9FC8EFE3A1A9}" type="presOf" srcId="{12016090-E1B3-4790-B0EB-3E01C6DE450C}" destId="{2F882B8F-2DA1-41C3-A11A-31BCB19F080F}" srcOrd="1" destOrd="0" presId="urn:microsoft.com/office/officeart/2011/layout/CircleProcess"/>
    <dgm:cxn modelId="{4EF62181-2B0C-4EA2-9D62-99AC3DCFE715}" type="presOf" srcId="{EE661AA8-420A-488C-B2E9-C796671A5ADC}" destId="{1F804BB3-F7CD-4220-819F-8B96DBCE7F04}" srcOrd="1" destOrd="0" presId="urn:microsoft.com/office/officeart/2011/layout/CircleProcess"/>
    <dgm:cxn modelId="{C341A184-A022-4B69-9DF2-D588F6A62B1D}" type="presOf" srcId="{855902B4-A890-4FEE-98EA-B84581533493}" destId="{BB6FAC57-8DB7-46EA-B391-47DA4396246A}" srcOrd="0" destOrd="0" presId="urn:microsoft.com/office/officeart/2011/layout/CircleProcess"/>
    <dgm:cxn modelId="{5F563F9B-7358-4212-B770-67CE7DEC0665}" type="presOf" srcId="{8CEB5CE7-BD2D-47C8-9835-DF84E25A3F1E}" destId="{6744046F-C3C1-4256-819D-1F999901ACCB}" srcOrd="0" destOrd="0" presId="urn:microsoft.com/office/officeart/2011/layout/CircleProcess"/>
    <dgm:cxn modelId="{107D91A6-125E-4EA1-8554-4D42B4E6B6D9}" type="presOf" srcId="{855902B4-A890-4FEE-98EA-B84581533493}" destId="{5B2829D7-E04F-4706-921F-C198D89156EF}" srcOrd="1" destOrd="0" presId="urn:microsoft.com/office/officeart/2011/layout/CircleProcess"/>
    <dgm:cxn modelId="{53382AAF-9587-413D-B1DF-FE1A1C3886B2}" type="presOf" srcId="{4AE19079-AF51-4DFB-BB96-B7CAABBE7590}" destId="{CE145732-704E-4EA2-9111-0EDB99AA5559}" srcOrd="0" destOrd="0" presId="urn:microsoft.com/office/officeart/2011/layout/CircleProcess"/>
    <dgm:cxn modelId="{B41AB6B1-9752-45AE-A96A-CB89EB5B234B}" srcId="{4AE19079-AF51-4DFB-BB96-B7CAABBE7590}" destId="{12016090-E1B3-4790-B0EB-3E01C6DE450C}" srcOrd="3" destOrd="0" parTransId="{751160E4-A40C-4F57-B20B-6EF35BAB6B9E}" sibTransId="{8C7AFB61-8898-4532-94FE-107BD9E55C67}"/>
    <dgm:cxn modelId="{E5F159B4-C6A2-461D-8881-AA1E15DD0E56}" type="presOf" srcId="{EE661AA8-420A-488C-B2E9-C796671A5ADC}" destId="{FEED074D-CC96-4AA6-B39D-3E3540BD24AC}" srcOrd="0" destOrd="0" presId="urn:microsoft.com/office/officeart/2011/layout/CircleProcess"/>
    <dgm:cxn modelId="{8DAE7DB8-1079-4970-8285-343E3B813043}" srcId="{4AE19079-AF51-4DFB-BB96-B7CAABBE7590}" destId="{11C1842C-514A-4B1C-BF4B-E9638F2FDB87}" srcOrd="2" destOrd="0" parTransId="{CD16062D-7C21-4A24-BCC4-CF40E4F507E3}" sibTransId="{DD874196-5029-4375-A3C3-EEF6EBAC05AE}"/>
    <dgm:cxn modelId="{738A49BE-0BB7-452B-92AF-BAC0345A2BF1}" type="presOf" srcId="{8542854D-5BE3-48CA-850F-82B3CDC26A9D}" destId="{4CC321A2-C24C-443F-A6D3-7024AFC733A1}" srcOrd="1" destOrd="0" presId="urn:microsoft.com/office/officeart/2011/layout/CircleProcess"/>
    <dgm:cxn modelId="{E695FDBF-CC4C-488E-A5FB-1D65F70B8B23}" srcId="{4AE19079-AF51-4DFB-BB96-B7CAABBE7590}" destId="{EE661AA8-420A-488C-B2E9-C796671A5ADC}" srcOrd="5" destOrd="0" parTransId="{3881B166-6FA6-4663-BA8B-005EA6570E89}" sibTransId="{119DB4AD-67AB-4A46-94DD-62C49E150919}"/>
    <dgm:cxn modelId="{A63053CA-E1F5-4BC2-8A4B-3A29C1BA95D6}" type="presOf" srcId="{11C1842C-514A-4B1C-BF4B-E9638F2FDB87}" destId="{E42940FD-5915-48E8-930E-03557EFC07D1}" srcOrd="1" destOrd="0" presId="urn:microsoft.com/office/officeart/2011/layout/CircleProcess"/>
    <dgm:cxn modelId="{6075D5D4-47D3-4B59-B20E-E6DA6250329E}" type="presOf" srcId="{8542854D-5BE3-48CA-850F-82B3CDC26A9D}" destId="{3F6E7B7E-9DFC-40C2-A652-28644D50924D}" srcOrd="0" destOrd="0" presId="urn:microsoft.com/office/officeart/2011/layout/CircleProcess"/>
    <dgm:cxn modelId="{3846F4DE-DDB8-43E6-AC6C-7C86C504CA60}" srcId="{4AE19079-AF51-4DFB-BB96-B7CAABBE7590}" destId="{8CEB5CE7-BD2D-47C8-9835-DF84E25A3F1E}" srcOrd="4" destOrd="0" parTransId="{0962C1D7-536F-4F89-9D65-E62B4AA72172}" sibTransId="{22B01881-C891-4A2D-BEAC-C91876B36754}"/>
    <dgm:cxn modelId="{7BBC78A0-9BC8-421D-809E-4260F0610D7C}" type="presParOf" srcId="{CE145732-704E-4EA2-9111-0EDB99AA5559}" destId="{28328E73-56A6-4525-BD01-217636B2E63E}" srcOrd="0" destOrd="0" presId="urn:microsoft.com/office/officeart/2011/layout/CircleProcess"/>
    <dgm:cxn modelId="{C4940737-F843-47C9-A570-A7FDFEB256BB}" type="presParOf" srcId="{28328E73-56A6-4525-BD01-217636B2E63E}" destId="{D128514F-CBC8-4EA3-A5DA-83E6A5AD962C}" srcOrd="0" destOrd="0" presId="urn:microsoft.com/office/officeart/2011/layout/CircleProcess"/>
    <dgm:cxn modelId="{3EA8A697-746F-4E52-A7E3-3F30CB06DAB2}" type="presParOf" srcId="{CE145732-704E-4EA2-9111-0EDB99AA5559}" destId="{630EFCE4-617D-4C41-AAF6-2B3096DF3D83}" srcOrd="1" destOrd="0" presId="urn:microsoft.com/office/officeart/2011/layout/CircleProcess"/>
    <dgm:cxn modelId="{3CF28BB8-2EEA-45D9-8E69-BE736F367902}" type="presParOf" srcId="{630EFCE4-617D-4C41-AAF6-2B3096DF3D83}" destId="{FEED074D-CC96-4AA6-B39D-3E3540BD24AC}" srcOrd="0" destOrd="0" presId="urn:microsoft.com/office/officeart/2011/layout/CircleProcess"/>
    <dgm:cxn modelId="{03F3EA36-79A6-4583-B57E-59681CC75BDC}" type="presParOf" srcId="{CE145732-704E-4EA2-9111-0EDB99AA5559}" destId="{1F804BB3-F7CD-4220-819F-8B96DBCE7F04}" srcOrd="2" destOrd="0" presId="urn:microsoft.com/office/officeart/2011/layout/CircleProcess"/>
    <dgm:cxn modelId="{66357F1F-F091-43F3-8E23-EC297CF670A5}" type="presParOf" srcId="{CE145732-704E-4EA2-9111-0EDB99AA5559}" destId="{54C01097-E867-43D8-AE7C-D1F4E1E28300}" srcOrd="3" destOrd="0" presId="urn:microsoft.com/office/officeart/2011/layout/CircleProcess"/>
    <dgm:cxn modelId="{DACF598B-7BBF-446F-BD1E-85583B576328}" type="presParOf" srcId="{54C01097-E867-43D8-AE7C-D1F4E1E28300}" destId="{B4F12FE9-4601-4388-A387-0DBA645FB78F}" srcOrd="0" destOrd="0" presId="urn:microsoft.com/office/officeart/2011/layout/CircleProcess"/>
    <dgm:cxn modelId="{9DD5FCE9-7214-45DB-A1C8-3AE1CAADCE85}" type="presParOf" srcId="{CE145732-704E-4EA2-9111-0EDB99AA5559}" destId="{4BF151F9-E341-477D-B2E9-4FB30ADEF48B}" srcOrd="4" destOrd="0" presId="urn:microsoft.com/office/officeart/2011/layout/CircleProcess"/>
    <dgm:cxn modelId="{1BD8C38D-8BBA-42D1-94F3-0CC784593302}" type="presParOf" srcId="{4BF151F9-E341-477D-B2E9-4FB30ADEF48B}" destId="{6744046F-C3C1-4256-819D-1F999901ACCB}" srcOrd="0" destOrd="0" presId="urn:microsoft.com/office/officeart/2011/layout/CircleProcess"/>
    <dgm:cxn modelId="{22AD886C-1CF4-4F3F-8068-8608EC53E398}" type="presParOf" srcId="{CE145732-704E-4EA2-9111-0EDB99AA5559}" destId="{C3EF1A93-C229-4165-836D-9497659E3CE7}" srcOrd="5" destOrd="0" presId="urn:microsoft.com/office/officeart/2011/layout/CircleProcess"/>
    <dgm:cxn modelId="{E385C3BF-3E29-4DD3-99BD-92D13F2AA18C}" type="presParOf" srcId="{CE145732-704E-4EA2-9111-0EDB99AA5559}" destId="{AE9F73EA-F0BA-4D41-9605-441D765B175B}" srcOrd="6" destOrd="0" presId="urn:microsoft.com/office/officeart/2011/layout/CircleProcess"/>
    <dgm:cxn modelId="{94B8DF1B-688A-4305-98A3-CFF2BA82A6D6}" type="presParOf" srcId="{AE9F73EA-F0BA-4D41-9605-441D765B175B}" destId="{A538F81D-E93D-4EC1-8AF7-2F5E1CAE4F2E}" srcOrd="0" destOrd="0" presId="urn:microsoft.com/office/officeart/2011/layout/CircleProcess"/>
    <dgm:cxn modelId="{5B8DC25F-55D8-4C0D-BDF3-DB81BE59BA2C}" type="presParOf" srcId="{CE145732-704E-4EA2-9111-0EDB99AA5559}" destId="{34F0621E-9D83-432F-AC48-2697E91B438F}" srcOrd="7" destOrd="0" presId="urn:microsoft.com/office/officeart/2011/layout/CircleProcess"/>
    <dgm:cxn modelId="{9AE81BAE-15BF-471C-BF95-67E0C773BDA1}" type="presParOf" srcId="{34F0621E-9D83-432F-AC48-2697E91B438F}" destId="{8FAAA30D-E33E-4844-8F6A-41B29F3A52E0}" srcOrd="0" destOrd="0" presId="urn:microsoft.com/office/officeart/2011/layout/CircleProcess"/>
    <dgm:cxn modelId="{532D9B1B-EF3D-4112-BEB3-67F755F36673}" type="presParOf" srcId="{CE145732-704E-4EA2-9111-0EDB99AA5559}" destId="{2F882B8F-2DA1-41C3-A11A-31BCB19F080F}" srcOrd="8" destOrd="0" presId="urn:microsoft.com/office/officeart/2011/layout/CircleProcess"/>
    <dgm:cxn modelId="{BB89B5DF-B93A-4B79-A0FF-3E35269295B2}" type="presParOf" srcId="{CE145732-704E-4EA2-9111-0EDB99AA5559}" destId="{CD677F27-CBEC-4E87-893E-46BB1D3BDAE4}" srcOrd="9" destOrd="0" presId="urn:microsoft.com/office/officeart/2011/layout/CircleProcess"/>
    <dgm:cxn modelId="{18AC7BF6-8AC1-4F05-8C34-33EC161D58E1}" type="presParOf" srcId="{CD677F27-CBEC-4E87-893E-46BB1D3BDAE4}" destId="{5138575A-4897-46A9-9CFE-4367872C1DAB}" srcOrd="0" destOrd="0" presId="urn:microsoft.com/office/officeart/2011/layout/CircleProcess"/>
    <dgm:cxn modelId="{34E16AC1-3F08-4DB5-93EA-C5EC686AEFB3}" type="presParOf" srcId="{CE145732-704E-4EA2-9111-0EDB99AA5559}" destId="{B6578DEE-2B9A-4718-964F-B9BE7D41DDE3}" srcOrd="10" destOrd="0" presId="urn:microsoft.com/office/officeart/2011/layout/CircleProcess"/>
    <dgm:cxn modelId="{4F1D1F19-40ED-41FB-A565-1FE2BDC1BEB8}" type="presParOf" srcId="{B6578DEE-2B9A-4718-964F-B9BE7D41DDE3}" destId="{1D497646-587E-48DA-80D7-A17677444E77}" srcOrd="0" destOrd="0" presId="urn:microsoft.com/office/officeart/2011/layout/CircleProcess"/>
    <dgm:cxn modelId="{27BDA35A-2055-4E35-9FFD-B8F7E8C8EAE8}" type="presParOf" srcId="{CE145732-704E-4EA2-9111-0EDB99AA5559}" destId="{E42940FD-5915-48E8-930E-03557EFC07D1}" srcOrd="11" destOrd="0" presId="urn:microsoft.com/office/officeart/2011/layout/CircleProcess"/>
    <dgm:cxn modelId="{C3D7ECD5-4224-44DD-B421-AAB8E3090126}" type="presParOf" srcId="{CE145732-704E-4EA2-9111-0EDB99AA5559}" destId="{B640BAC2-06AB-43D8-8C2D-5044D51805C7}" srcOrd="12" destOrd="0" presId="urn:microsoft.com/office/officeart/2011/layout/CircleProcess"/>
    <dgm:cxn modelId="{07FF8128-8B7E-4164-AD79-554EE24F2911}" type="presParOf" srcId="{B640BAC2-06AB-43D8-8C2D-5044D51805C7}" destId="{9891B8D6-6B34-49DF-B06D-3E67934069AA}" srcOrd="0" destOrd="0" presId="urn:microsoft.com/office/officeart/2011/layout/CircleProcess"/>
    <dgm:cxn modelId="{539C93C1-B2EA-4A8A-9276-C205CA7508DB}" type="presParOf" srcId="{CE145732-704E-4EA2-9111-0EDB99AA5559}" destId="{F1C9DF4C-7A50-40BF-8C66-729239C113EE}" srcOrd="13" destOrd="0" presId="urn:microsoft.com/office/officeart/2011/layout/CircleProcess"/>
    <dgm:cxn modelId="{F6BA18C6-3A07-4AF5-ABCF-4B422942DDA0}" type="presParOf" srcId="{F1C9DF4C-7A50-40BF-8C66-729239C113EE}" destId="{3F6E7B7E-9DFC-40C2-A652-28644D50924D}" srcOrd="0" destOrd="0" presId="urn:microsoft.com/office/officeart/2011/layout/CircleProcess"/>
    <dgm:cxn modelId="{7923974E-76D0-4639-B873-CB216064BB2F}" type="presParOf" srcId="{CE145732-704E-4EA2-9111-0EDB99AA5559}" destId="{4CC321A2-C24C-443F-A6D3-7024AFC733A1}" srcOrd="14" destOrd="0" presId="urn:microsoft.com/office/officeart/2011/layout/CircleProcess"/>
    <dgm:cxn modelId="{1BBA9258-3803-49C5-B919-6EF6FD04E8D2}" type="presParOf" srcId="{CE145732-704E-4EA2-9111-0EDB99AA5559}" destId="{5FC6B7A9-E9E6-4C49-A2B6-CBDA1238BE78}" srcOrd="15" destOrd="0" presId="urn:microsoft.com/office/officeart/2011/layout/CircleProcess"/>
    <dgm:cxn modelId="{432A5591-90B4-444A-8254-8CCE6695D926}" type="presParOf" srcId="{5FC6B7A9-E9E6-4C49-A2B6-CBDA1238BE78}" destId="{A3F70CD7-E31C-4A58-847B-C80FD56286B1}" srcOrd="0" destOrd="0" presId="urn:microsoft.com/office/officeart/2011/layout/CircleProcess"/>
    <dgm:cxn modelId="{4E29C25E-B8C9-48E4-9DB9-DD68642A18CB}" type="presParOf" srcId="{CE145732-704E-4EA2-9111-0EDB99AA5559}" destId="{7DAAEE75-E143-4C95-84ED-5F6E91CE2748}" srcOrd="16" destOrd="0" presId="urn:microsoft.com/office/officeart/2011/layout/CircleProcess"/>
    <dgm:cxn modelId="{A75B3319-C24C-4A21-A626-C5E35FC20AA3}" type="presParOf" srcId="{7DAAEE75-E143-4C95-84ED-5F6E91CE2748}" destId="{BB6FAC57-8DB7-46EA-B391-47DA4396246A}" srcOrd="0" destOrd="0" presId="urn:microsoft.com/office/officeart/2011/layout/CircleProcess"/>
    <dgm:cxn modelId="{CBC33BF8-F4BA-4230-9768-BA65FFA442AC}" type="presParOf" srcId="{CE145732-704E-4EA2-9111-0EDB99AA5559}" destId="{5B2829D7-E04F-4706-921F-C198D89156EF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B75A3-7060-46DF-8B18-C8B013ACC5AD}">
      <dsp:nvSpPr>
        <dsp:cNvPr id="0" name=""/>
        <dsp:cNvSpPr/>
      </dsp:nvSpPr>
      <dsp:spPr>
        <a:xfrm>
          <a:off x="0" y="2759444"/>
          <a:ext cx="6496050" cy="18104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Problem Statement: Analyze data to identify</a:t>
          </a:r>
        </a:p>
      </dsp:txBody>
      <dsp:txXfrm>
        <a:off x="0" y="2759444"/>
        <a:ext cx="6496050" cy="977666"/>
      </dsp:txXfrm>
    </dsp:sp>
    <dsp:sp modelId="{70B422C3-A329-4948-982B-012868FE92B7}">
      <dsp:nvSpPr>
        <dsp:cNvPr id="0" name=""/>
        <dsp:cNvSpPr/>
      </dsp:nvSpPr>
      <dsp:spPr>
        <a:xfrm>
          <a:off x="0" y="3700901"/>
          <a:ext cx="3248024" cy="83282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0" kern="1200" dirty="0"/>
            <a:t>Driving factors behind loan default, i.e. the variables which are strong indicators of default.</a:t>
          </a:r>
          <a:endParaRPr lang="en-US" sz="1500" kern="1200" dirty="0"/>
        </a:p>
      </dsp:txBody>
      <dsp:txXfrm>
        <a:off x="0" y="3700901"/>
        <a:ext cx="3248024" cy="832827"/>
      </dsp:txXfrm>
    </dsp:sp>
    <dsp:sp modelId="{C89AFEE2-6270-486F-8B73-3EC874F1052A}">
      <dsp:nvSpPr>
        <dsp:cNvPr id="0" name=""/>
        <dsp:cNvSpPr/>
      </dsp:nvSpPr>
      <dsp:spPr>
        <a:xfrm>
          <a:off x="3248025" y="3700901"/>
          <a:ext cx="3248024" cy="832827"/>
        </a:xfrm>
        <a:prstGeom prst="rect">
          <a:avLst/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Consumer attributes and loan attributes that influence the tendency of default.</a:t>
          </a:r>
        </a:p>
      </dsp:txBody>
      <dsp:txXfrm>
        <a:off x="3248025" y="3700901"/>
        <a:ext cx="3248024" cy="832827"/>
      </dsp:txXfrm>
    </dsp:sp>
    <dsp:sp modelId="{1E13259A-C768-4A81-A1FD-69F2891A4700}">
      <dsp:nvSpPr>
        <dsp:cNvPr id="0" name=""/>
        <dsp:cNvSpPr/>
      </dsp:nvSpPr>
      <dsp:spPr>
        <a:xfrm rot="10800000">
          <a:off x="0" y="2061"/>
          <a:ext cx="6496050" cy="2784539"/>
        </a:xfrm>
        <a:prstGeom prst="upArrowCallou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About Company : </a:t>
          </a:r>
          <a:r>
            <a:rPr lang="en-US" sz="2000" b="0" i="0" kern="1200"/>
            <a:t>Lending Club is the largest online loan marketplace, facilitating personal loans, business loans, and financing of medical procedures. Borrowers can easily access lower interest rate loans through a fast online interface. </a:t>
          </a:r>
          <a:endParaRPr lang="en-US" sz="2000" kern="1200"/>
        </a:p>
      </dsp:txBody>
      <dsp:txXfrm rot="10800000">
        <a:off x="0" y="2061"/>
        <a:ext cx="6496050" cy="180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8514F-CBC8-4EA3-A5DA-83E6A5AD962C}">
      <dsp:nvSpPr>
        <dsp:cNvPr id="0" name=""/>
        <dsp:cNvSpPr/>
      </dsp:nvSpPr>
      <dsp:spPr>
        <a:xfrm>
          <a:off x="8490580" y="1106180"/>
          <a:ext cx="1565152" cy="156485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D074D-CC96-4AA6-B39D-3E3540BD24AC}">
      <dsp:nvSpPr>
        <dsp:cNvPr id="0" name=""/>
        <dsp:cNvSpPr/>
      </dsp:nvSpPr>
      <dsp:spPr>
        <a:xfrm>
          <a:off x="8543282" y="1158351"/>
          <a:ext cx="1460742" cy="146051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solidFill>
                <a:schemeClr val="bg1"/>
              </a:solidFill>
            </a:rPr>
            <a:t>Conclusion</a:t>
          </a:r>
        </a:p>
      </dsp:txBody>
      <dsp:txXfrm>
        <a:off x="8752101" y="1367035"/>
        <a:ext cx="1043103" cy="1043144"/>
      </dsp:txXfrm>
    </dsp:sp>
    <dsp:sp modelId="{B4F12FE9-4601-4388-A387-0DBA645FB78F}">
      <dsp:nvSpPr>
        <dsp:cNvPr id="0" name=""/>
        <dsp:cNvSpPr/>
      </dsp:nvSpPr>
      <dsp:spPr>
        <a:xfrm rot="2700000">
          <a:off x="6873830" y="1106004"/>
          <a:ext cx="1564931" cy="1564931"/>
        </a:xfrm>
        <a:prstGeom prst="teardrop">
          <a:avLst>
            <a:gd name="adj" fmla="val 100000"/>
          </a:avLst>
        </a:prstGeom>
        <a:solidFill>
          <a:schemeClr val="accent3">
            <a:hueOff val="1313581"/>
            <a:satOff val="-10126"/>
            <a:lumOff val="27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4046F-C3C1-4256-819D-1F999901ACCB}">
      <dsp:nvSpPr>
        <dsp:cNvPr id="0" name=""/>
        <dsp:cNvSpPr/>
      </dsp:nvSpPr>
      <dsp:spPr>
        <a:xfrm>
          <a:off x="6926422" y="1158351"/>
          <a:ext cx="1460742" cy="146051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1313581"/>
              <a:satOff val="-10126"/>
              <a:lumOff val="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solidFill>
                <a:schemeClr val="bg1"/>
              </a:solidFill>
            </a:rPr>
            <a:t>Multivariate Analysis</a:t>
          </a:r>
        </a:p>
      </dsp:txBody>
      <dsp:txXfrm>
        <a:off x="7135241" y="1367035"/>
        <a:ext cx="1043103" cy="1043144"/>
      </dsp:txXfrm>
    </dsp:sp>
    <dsp:sp modelId="{A538F81D-E93D-4EC1-8AF7-2F5E1CAE4F2E}">
      <dsp:nvSpPr>
        <dsp:cNvPr id="0" name=""/>
        <dsp:cNvSpPr/>
      </dsp:nvSpPr>
      <dsp:spPr>
        <a:xfrm rot="2700000">
          <a:off x="5256970" y="1106004"/>
          <a:ext cx="1564931" cy="1564931"/>
        </a:xfrm>
        <a:prstGeom prst="teardrop">
          <a:avLst>
            <a:gd name="adj" fmla="val 100000"/>
          </a:avLst>
        </a:prstGeom>
        <a:solidFill>
          <a:schemeClr val="accent3">
            <a:hueOff val="2627162"/>
            <a:satOff val="-20253"/>
            <a:lumOff val="54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AA30D-E33E-4844-8F6A-41B29F3A52E0}">
      <dsp:nvSpPr>
        <dsp:cNvPr id="0" name=""/>
        <dsp:cNvSpPr/>
      </dsp:nvSpPr>
      <dsp:spPr>
        <a:xfrm>
          <a:off x="5309562" y="1158351"/>
          <a:ext cx="1460742" cy="146051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2627162"/>
              <a:satOff val="-20253"/>
              <a:lumOff val="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solidFill>
                <a:schemeClr val="bg1"/>
              </a:solidFill>
            </a:rPr>
            <a:t>Bivariate Analysis</a:t>
          </a:r>
        </a:p>
      </dsp:txBody>
      <dsp:txXfrm>
        <a:off x="5518382" y="1367035"/>
        <a:ext cx="1043103" cy="1043144"/>
      </dsp:txXfrm>
    </dsp:sp>
    <dsp:sp modelId="{5138575A-4897-46A9-9CFE-4367872C1DAB}">
      <dsp:nvSpPr>
        <dsp:cNvPr id="0" name=""/>
        <dsp:cNvSpPr/>
      </dsp:nvSpPr>
      <dsp:spPr>
        <a:xfrm rot="2700000">
          <a:off x="3640111" y="1106004"/>
          <a:ext cx="1564931" cy="1564931"/>
        </a:xfrm>
        <a:prstGeom prst="teardrop">
          <a:avLst>
            <a:gd name="adj" fmla="val 100000"/>
          </a:avLst>
        </a:prstGeom>
        <a:solidFill>
          <a:schemeClr val="accent3">
            <a:hueOff val="3940743"/>
            <a:satOff val="-30379"/>
            <a:lumOff val="82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97646-587E-48DA-80D7-A17677444E77}">
      <dsp:nvSpPr>
        <dsp:cNvPr id="0" name=""/>
        <dsp:cNvSpPr/>
      </dsp:nvSpPr>
      <dsp:spPr>
        <a:xfrm>
          <a:off x="3692702" y="1158351"/>
          <a:ext cx="1460742" cy="146051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3940743"/>
              <a:satOff val="-30379"/>
              <a:lumOff val="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solidFill>
                <a:schemeClr val="bg1"/>
              </a:solidFill>
            </a:rPr>
            <a:t>Univariate Analysis</a:t>
          </a:r>
        </a:p>
      </dsp:txBody>
      <dsp:txXfrm>
        <a:off x="3900528" y="1367035"/>
        <a:ext cx="1043103" cy="1043144"/>
      </dsp:txXfrm>
    </dsp:sp>
    <dsp:sp modelId="{9891B8D6-6B34-49DF-B06D-3E67934069AA}">
      <dsp:nvSpPr>
        <dsp:cNvPr id="0" name=""/>
        <dsp:cNvSpPr/>
      </dsp:nvSpPr>
      <dsp:spPr>
        <a:xfrm rot="2700000">
          <a:off x="2023251" y="1106004"/>
          <a:ext cx="1564931" cy="1564931"/>
        </a:xfrm>
        <a:prstGeom prst="teardrop">
          <a:avLst>
            <a:gd name="adj" fmla="val 100000"/>
          </a:avLst>
        </a:prstGeom>
        <a:solidFill>
          <a:schemeClr val="accent3">
            <a:hueOff val="5254324"/>
            <a:satOff val="-40506"/>
            <a:lumOff val="109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6E7B7E-9DFC-40C2-A652-28644D50924D}">
      <dsp:nvSpPr>
        <dsp:cNvPr id="0" name=""/>
        <dsp:cNvSpPr/>
      </dsp:nvSpPr>
      <dsp:spPr>
        <a:xfrm>
          <a:off x="2075843" y="1158351"/>
          <a:ext cx="1460742" cy="146051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5254324"/>
              <a:satOff val="-40506"/>
              <a:lumOff val="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solidFill>
                <a:schemeClr val="bg1"/>
              </a:solidFill>
            </a:rPr>
            <a:t>Derived Column</a:t>
          </a:r>
        </a:p>
      </dsp:txBody>
      <dsp:txXfrm>
        <a:off x="2283668" y="1367035"/>
        <a:ext cx="1043103" cy="1043144"/>
      </dsp:txXfrm>
    </dsp:sp>
    <dsp:sp modelId="{A3F70CD7-E31C-4A58-847B-C80FD56286B1}">
      <dsp:nvSpPr>
        <dsp:cNvPr id="0" name=""/>
        <dsp:cNvSpPr/>
      </dsp:nvSpPr>
      <dsp:spPr>
        <a:xfrm rot="2700000">
          <a:off x="406391" y="1106004"/>
          <a:ext cx="1564931" cy="1564931"/>
        </a:xfrm>
        <a:prstGeom prst="teardrop">
          <a:avLst>
            <a:gd name="adj" fmla="val 100000"/>
          </a:avLst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FAC57-8DB7-46EA-B391-47DA4396246A}">
      <dsp:nvSpPr>
        <dsp:cNvPr id="0" name=""/>
        <dsp:cNvSpPr/>
      </dsp:nvSpPr>
      <dsp:spPr>
        <a:xfrm>
          <a:off x="457989" y="1158351"/>
          <a:ext cx="1460742" cy="146051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6567904"/>
              <a:satOff val="-50632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solidFill>
                <a:schemeClr val="bg1"/>
              </a:solidFill>
            </a:rPr>
            <a:t>Data Cleaning</a:t>
          </a:r>
        </a:p>
      </dsp:txBody>
      <dsp:txXfrm>
        <a:off x="666808" y="1367035"/>
        <a:ext cx="1043103" cy="1043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6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9397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2E7966-DCB1-B57A-6AF8-479EF554C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51DC8D3-6D76-CF75-A065-4C2E998FB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5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3413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6147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932112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80995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73841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987340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401127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35042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48003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5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671658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50242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32B254-F115-AAF3-09C2-B631F5CDC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358727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0112 w 2011680"/>
              <a:gd name="connsiteY2" fmla="*/ 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485599-A799-0E8C-D368-451B9DE02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1362480 w 2011680"/>
              <a:gd name="connsiteY2" fmla="*/ 3048 h 2829819"/>
              <a:gd name="connsiteX3" fmla="*/ 2011680 w 2011680"/>
              <a:gd name="connsiteY3" fmla="*/ 4646 h 2829819"/>
              <a:gd name="connsiteX4" fmla="*/ 2011680 w 2011680"/>
              <a:gd name="connsiteY4" fmla="*/ 2829819 h 2829819"/>
              <a:gd name="connsiteX5" fmla="*/ 0 w 2011680"/>
              <a:gd name="connsiteY5" fmla="*/ 2829819 h 2829819"/>
              <a:gd name="connsiteX6" fmla="*/ 0 w 2011680"/>
              <a:gd name="connsiteY6" fmla="*/ 4646 h 2829819"/>
              <a:gd name="connsiteX0" fmla="*/ 0 w 2011680"/>
              <a:gd name="connsiteY0" fmla="*/ 4646 h 2829819"/>
              <a:gd name="connsiteX1" fmla="*/ 651915 w 2011680"/>
              <a:gd name="connsiteY1" fmla="*/ 1143 h 2829819"/>
              <a:gd name="connsiteX2" fmla="*/ 994434 w 2011680"/>
              <a:gd name="connsiteY2" fmla="*/ 0 h 2829819"/>
              <a:gd name="connsiteX3" fmla="*/ 1362480 w 2011680"/>
              <a:gd name="connsiteY3" fmla="*/ 3048 h 2829819"/>
              <a:gd name="connsiteX4" fmla="*/ 2011680 w 2011680"/>
              <a:gd name="connsiteY4" fmla="*/ 4646 h 2829819"/>
              <a:gd name="connsiteX5" fmla="*/ 2011680 w 2011680"/>
              <a:gd name="connsiteY5" fmla="*/ 2829819 h 2829819"/>
              <a:gd name="connsiteX6" fmla="*/ 0 w 2011680"/>
              <a:gd name="connsiteY6" fmla="*/ 2829819 h 2829819"/>
              <a:gd name="connsiteX7" fmla="*/ 0 w 2011680"/>
              <a:gd name="connsiteY7" fmla="*/ 4646 h 2829819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D3449-0EF5-D439-CC36-5C761D35D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9951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358611 w 2011680"/>
              <a:gd name="connsiteY2" fmla="*/ 0 h 2828676"/>
              <a:gd name="connsiteX3" fmla="*/ 2011680 w 2011680"/>
              <a:gd name="connsiteY3" fmla="*/ 3503 h 2828676"/>
              <a:gd name="connsiteX4" fmla="*/ 2011680 w 2011680"/>
              <a:gd name="connsiteY4" fmla="*/ 2828676 h 2828676"/>
              <a:gd name="connsiteX5" fmla="*/ 0 w 2011680"/>
              <a:gd name="connsiteY5" fmla="*/ 2828676 h 2828676"/>
              <a:gd name="connsiteX6" fmla="*/ 0 w 2011680"/>
              <a:gd name="connsiteY6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6186 w 2011680"/>
              <a:gd name="connsiteY2" fmla="*/ 0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F2D13-53B7-CE37-EA90-449A726B8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357283 w 2011680"/>
              <a:gd name="connsiteY2" fmla="*/ 254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88DB6F-1A86-5713-2420-7554D75CB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0 h 2825173"/>
              <a:gd name="connsiteX1" fmla="*/ 655551 w 2011680"/>
              <a:gd name="connsiteY1" fmla="*/ 942 h 2825173"/>
              <a:gd name="connsiteX2" fmla="*/ 2011680 w 2011680"/>
              <a:gd name="connsiteY2" fmla="*/ 0 h 2825173"/>
              <a:gd name="connsiteX3" fmla="*/ 2011680 w 2011680"/>
              <a:gd name="connsiteY3" fmla="*/ 2825173 h 2825173"/>
              <a:gd name="connsiteX4" fmla="*/ 0 w 2011680"/>
              <a:gd name="connsiteY4" fmla="*/ 2825173 h 2825173"/>
              <a:gd name="connsiteX5" fmla="*/ 0 w 2011680"/>
              <a:gd name="connsiteY5" fmla="*/ 0 h 2825173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364211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5B4623-C6B7-83B6-05A1-17D69EA8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6B48C-2241-2A09-2A32-FB55BCFD6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C7B0C-730B-4FE8-3BFD-D787B195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B2BF2-C193-18BC-3798-C9611C4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E087E-B71E-C8CE-2C40-B3EACA40D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CA3ED5-BEA8-79A4-A782-B2CDF23DA49B}"/>
              </a:ext>
            </a:extLst>
          </p:cNvPr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78A295-1123-7741-FF14-7A34BF88FADA}"/>
              </a:ext>
            </a:extLst>
          </p:cNvPr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FDE8A-AB48-8603-AAE2-E2C68488105C}"/>
              </a:ext>
            </a:extLst>
          </p:cNvPr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8ED6539-03B8-0C15-7CFB-C5D411976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407756-42DA-739D-74AA-0BDAB5F84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E51381B-6130-B76B-A5CE-D254851C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B083BBD-E5A8-E0B1-6117-FCD137B46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295346E-A4A9-0704-48BD-AB0D6F035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BB621-5895-59A7-FA72-F73DA9493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9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9928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Image 0">
            <a:extLst>
              <a:ext uri="{FF2B5EF4-FFF2-40B4-BE49-F238E27FC236}">
                <a16:creationId xmlns:a16="http://schemas.microsoft.com/office/drawing/2014/main" id="{1C2C70A8-8424-F4F6-B0D2-FBEAA6894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82763C7B-39BA-7C96-D716-6CE7DD77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2" name="Image 5">
            <a:extLst>
              <a:ext uri="{FF2B5EF4-FFF2-40B4-BE49-F238E27FC236}">
                <a16:creationId xmlns:a16="http://schemas.microsoft.com/office/drawing/2014/main" id="{1552802F-BD07-D02E-53ED-ECF72D69A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6">
            <a:extLst>
              <a:ext uri="{FF2B5EF4-FFF2-40B4-BE49-F238E27FC236}">
                <a16:creationId xmlns:a16="http://schemas.microsoft.com/office/drawing/2014/main" id="{6F0591E4-5035-83E4-9A1F-DF1BD8A06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0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E15DA37-259D-CB7E-FF4C-72D823642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3E74954-39A7-8C35-4940-86F8984A3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01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80F24DA-527D-A344-6E29-34CE710C5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826D31B-D298-25D3-75B0-349B547BE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41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D2BE4BF-3F67-0B08-50AF-6FCAA5536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97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7D70E6-6735-BFA9-3E1E-5184EAF5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12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801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68" r:id="rId21"/>
    <p:sldLayoutId id="2147483669" r:id="rId22"/>
    <p:sldLayoutId id="2147483673" r:id="rId23"/>
    <p:sldLayoutId id="2147483670" r:id="rId24"/>
    <p:sldLayoutId id="2147483671" r:id="rId25"/>
    <p:sldLayoutId id="2147483655" r:id="rId26"/>
    <p:sldLayoutId id="2147483674" r:id="rId27"/>
    <p:sldLayoutId id="2147483654" r:id="rId2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Lending Loan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Group Members</a:t>
            </a:r>
          </a:p>
          <a:p>
            <a:pPr algn="ctr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Astha Agarwal</a:t>
            </a:r>
            <a:br>
              <a:rPr lang="en-US" sz="2400">
                <a:solidFill>
                  <a:schemeClr val="bg2"/>
                </a:solidFill>
              </a:rPr>
            </a:br>
            <a:r>
              <a:rPr lang="en-US" sz="2400">
                <a:solidFill>
                  <a:schemeClr val="bg2"/>
                </a:solidFill>
              </a:rPr>
              <a:t>Vinay Prasad K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C4BC-F75C-932E-0F72-0A8A2A829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29308-CD19-EF15-C0BF-A8C8EE417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51426-911A-2648-C834-75145DDE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1C0884-8C0F-81AB-E49F-B1AB7D19E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904" y="2517169"/>
            <a:ext cx="10771700" cy="3883631"/>
          </a:xfrm>
        </p:spPr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chemeClr val="tx1"/>
                </a:solidFill>
                <a:effectLst/>
              </a:rPr>
              <a:t>Observation: Installment distribution is static after 921 of value, 99 percentile is at 921 and for 1 percentile people installment is more than that. As per analysis , this is for people who applied for a loan of more than 25000. We can drop the outliers for installment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808102-4F1B-E716-6AAC-6E413CB73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842" y="2452823"/>
            <a:ext cx="4950743" cy="195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8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0C21-D147-B2BF-7B9E-7C17962A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748B5-66E4-2375-3F23-E3E6B760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EDA Case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79B8B-63C0-0E0E-93B1-56064C5CA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056DCD-D70E-E845-56B9-E8D1C0B444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Observation: There are a lot of outliers in annual income field, 99 percentile customers have annual income below 235K and rest are outliers and we can skip from data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C39622-F822-CD96-7A50-8ECD02C9A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788" y="2309092"/>
            <a:ext cx="6150023" cy="245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50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165BA-F0CD-49FC-55C9-E42E8D63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Bivariate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55C1F1-C002-018D-37CB-FD24ECAC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EDA Case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399D0-0D69-EFE2-19B2-07788F11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6F3341-88C4-7F86-A6AB-478C26B14D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9859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165BA-F0CD-49FC-55C9-E42E8D63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Multivariate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55C1F1-C002-018D-37CB-FD24ECAC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EDA Case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399D0-0D69-EFE2-19B2-07788F11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6F3341-88C4-7F86-A6AB-478C26B14D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5181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Astha Agarwal</a:t>
            </a:r>
          </a:p>
          <a:p>
            <a:r>
              <a:rPr lang="en-US" dirty="0"/>
              <a:t>Vinay Prasad</a:t>
            </a:r>
          </a:p>
          <a:p>
            <a:endParaRPr lang="en-US" dirty="0"/>
          </a:p>
          <a:p>
            <a:r>
              <a:rPr lang="en-US" dirty="0"/>
              <a:t>Astha</a:t>
            </a:r>
          </a:p>
          <a:p>
            <a:r>
              <a:rPr lang="en-US" dirty="0"/>
              <a:t>Vinayprasadk1990@gmail.com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5" y="2770632"/>
            <a:ext cx="7057975" cy="3122168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Overview- Problem Statement​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Methodology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Transformation – Cleaning and imputation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Exploratory Data Analysis</a:t>
            </a:r>
          </a:p>
          <a:p>
            <a:pPr marL="690372" lvl="1" indent="-342900">
              <a:buFont typeface="Arial" panose="020B0604020202020204" pitchFamily="34" charset="0"/>
              <a:buChar char="•"/>
            </a:pPr>
            <a:r>
              <a:rPr lang="en-US" dirty="0"/>
              <a:t>	Univariate Analysis</a:t>
            </a:r>
          </a:p>
          <a:p>
            <a:pPr marL="690372" lvl="1" indent="-342900">
              <a:buFont typeface="Arial" panose="020B0604020202020204" pitchFamily="34" charset="0"/>
              <a:buChar char="•"/>
            </a:pPr>
            <a:r>
              <a:rPr lang="en-US" dirty="0"/>
              <a:t>	Bivariate Analysis</a:t>
            </a:r>
          </a:p>
          <a:p>
            <a:pPr marL="690372" lvl="1" indent="-342900">
              <a:buFont typeface="Arial" panose="020B0604020202020204" pitchFamily="34" charset="0"/>
              <a:buChar char="•"/>
            </a:pPr>
            <a:r>
              <a:rPr lang="en-US" dirty="0"/>
              <a:t>	Multivariate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​Conclusion​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Overview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9C5F3DA9-6D2F-9A1A-1019-6D8F639EDE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87825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9622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N"/>
              <a:t>Methodology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688628F-2A19-1817-102C-8047282869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6576658"/>
              </p:ext>
            </p:extLst>
          </p:nvPr>
        </p:nvGraphicFramePr>
        <p:xfrm>
          <a:off x="864772" y="1540529"/>
          <a:ext cx="10137846" cy="3776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9EC6FFF-3949-4638-A265-B1515909B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94" y="1063416"/>
            <a:ext cx="6034406" cy="4811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600" dirty="0"/>
              <a:t>Data Transformation – Cleaning and imputation</a:t>
            </a:r>
            <a:endParaRPr lang="en-US" sz="36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05BC5F-3118-49D0-B18C-5D9CC922C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733" y="0"/>
            <a:ext cx="321564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4B1E59-3C8A-453C-B841-6AB3B0CF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4B256-013A-58C4-0754-5410E6AE7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C2C1D-1484-1958-C885-BFD296907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EDA Case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457E4-B581-BE0E-43B8-C381ECA2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39654B-3AB5-9A8C-0371-60393CCAF4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0" dirty="0">
                <a:solidFill>
                  <a:schemeClr val="tx1"/>
                </a:solidFill>
                <a:effectLst/>
              </a:rPr>
              <a:t>Dropping fields with all NA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dirty="0">
                <a:solidFill>
                  <a:schemeClr val="tx1"/>
                </a:solidFill>
                <a:effectLst/>
              </a:rPr>
              <a:t>Remove fields not adding valuable meaning to problem statement from domain standpoint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dirty="0">
                <a:solidFill>
                  <a:schemeClr val="tx1"/>
                </a:solidFill>
                <a:effectLst/>
              </a:rPr>
              <a:t>Remove post approval features (features which will not impact the defaulting nature of borrower)</a:t>
            </a:r>
          </a:p>
          <a:p>
            <a:pPr marL="0" indent="0">
              <a:buNone/>
            </a:pPr>
            <a:endParaRPr lang="en-US" sz="2000" b="0" dirty="0">
              <a:solidFill>
                <a:schemeClr val="tx1"/>
              </a:solidFill>
              <a:effectLst/>
            </a:endParaRPr>
          </a:p>
          <a:p>
            <a:pPr marL="457200" indent="-457200">
              <a:buFont typeface="+mj-lt"/>
              <a:buAutoNum type="arabicPeriod"/>
            </a:pP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77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97491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Analysis</a:t>
            </a:r>
            <a:br>
              <a:rPr lang="en-US" sz="5600" dirty="0"/>
            </a:br>
            <a:r>
              <a:rPr lang="en-US" sz="2800" dirty="0"/>
              <a:t>Univariate </a:t>
            </a:r>
            <a:br>
              <a:rPr lang="en-US" sz="2800" dirty="0"/>
            </a:br>
            <a:r>
              <a:rPr lang="en-US" sz="2800" dirty="0"/>
              <a:t>Bivariate</a:t>
            </a:r>
            <a:br>
              <a:rPr lang="en-US" sz="2800" dirty="0"/>
            </a:br>
            <a:r>
              <a:rPr lang="en-US" sz="2800" dirty="0"/>
              <a:t>Multivariate</a:t>
            </a:r>
            <a:endParaRPr lang="en-US" sz="56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357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33A28-026E-5EE6-D1A0-BB4AAD42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Univariate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E450F4-8F8B-EF03-859C-681DDF8D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EDA Case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172DE-19B7-1350-1DD9-F9B786E3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AEFA1B-2607-9368-BF80-AA45CFF7D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1028554" cy="4032504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 b="0" dirty="0">
                <a:solidFill>
                  <a:schemeClr val="tx1"/>
                </a:solidFill>
                <a:effectLst/>
              </a:rPr>
              <a:t>Analyze content of categorical columns and numerical columns and  clean if needed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Covert values to proper int ,float and date representations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Check for outliers</a:t>
            </a:r>
          </a:p>
          <a:p>
            <a:pPr>
              <a:buFont typeface="+mj-lt"/>
              <a:buAutoNum type="arabicPeriod"/>
            </a:pPr>
            <a:endParaRPr lang="en-IN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endParaRPr lang="en-IN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endParaRPr lang="en-IN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100" b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100" b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100" b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1100" b="0" dirty="0">
                <a:solidFill>
                  <a:schemeClr val="tx1"/>
                </a:solidFill>
                <a:effectLst/>
              </a:rPr>
              <a:t>Observation: Most people have taken loan of around 10K as median and mean both are around same value. Maximum people have taken a loan of less than 25K as it is the 95th percentile of data distribution, after that only few people have taken loan in range of 25K to 35K</a:t>
            </a: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73B338-37D4-3129-E0A9-BF23A8FCD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567" y="3821453"/>
            <a:ext cx="6705534" cy="219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5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8BE0-593A-BE28-B961-EF81DE07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AC37D-9136-E5F4-4629-DBED3471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EDA Case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580D7-E612-8D75-6105-86CB4ED3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3B5F09-6158-7335-FC37-A0980A306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903" y="2825496"/>
            <a:ext cx="10833345" cy="3575304"/>
          </a:xfrm>
        </p:spPr>
        <p:txBody>
          <a:bodyPr>
            <a:normAutofit fontScale="85000" lnSpcReduction="20000"/>
          </a:bodyPr>
          <a:lstStyle/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chemeClr val="tx1"/>
              </a:solidFill>
              <a:effectLst/>
            </a:endParaRPr>
          </a:p>
          <a:p>
            <a:endParaRPr lang="en-US" b="0" dirty="0">
              <a:solidFill>
                <a:schemeClr val="tx1"/>
              </a:solidFill>
              <a:effectLst/>
            </a:endParaRPr>
          </a:p>
          <a:p>
            <a:endParaRPr lang="en-US" b="0" dirty="0">
              <a:solidFill>
                <a:schemeClr val="tx1"/>
              </a:solidFill>
              <a:effectLst/>
            </a:endParaRPr>
          </a:p>
          <a:p>
            <a:r>
              <a:rPr lang="en-US" b="0" dirty="0">
                <a:solidFill>
                  <a:schemeClr val="tx1"/>
                </a:solidFill>
                <a:effectLst/>
              </a:rPr>
              <a:t>Observation: Most people have taken loan of around 10K as median and mean both are around same value. Maximum people have taken a loan of less than 25K as it is the 95th percentile of data distribution, after that only few people have taken loan in range of 25K to 35K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33B9CF-5958-7F4F-40B1-E768775BA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627" y="2825496"/>
            <a:ext cx="4602368" cy="181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22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D542F6-3184-4387-BE39-8DA735EB550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F65D-59DB-459C-812A-E954DE5F0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99</TotalTime>
  <Words>447</Words>
  <Application>Microsoft Office PowerPoint</Application>
  <PresentationFormat>Widescreen</PresentationFormat>
  <Paragraphs>102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Consolas</vt:lpstr>
      <vt:lpstr>Wingdings 3</vt:lpstr>
      <vt:lpstr>Ion</vt:lpstr>
      <vt:lpstr>Lending Loan Case Study</vt:lpstr>
      <vt:lpstr>AGENDA</vt:lpstr>
      <vt:lpstr>Overview</vt:lpstr>
      <vt:lpstr>Methodology</vt:lpstr>
      <vt:lpstr>Data Transformation – Cleaning and imputation</vt:lpstr>
      <vt:lpstr>Data Cleaning</vt:lpstr>
      <vt:lpstr>Data Analysis Univariate  Bivariate Multivariate</vt:lpstr>
      <vt:lpstr>Univariate Analysis</vt:lpstr>
      <vt:lpstr>PowerPoint Presentation</vt:lpstr>
      <vt:lpstr>PowerPoint Presentation</vt:lpstr>
      <vt:lpstr>PowerPoint Presentation</vt:lpstr>
      <vt:lpstr>Bivariate ANalysis</vt:lpstr>
      <vt:lpstr>Multivariate ANalysis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Case Study</dc:title>
  <dc:subject/>
  <dc:creator>vinay</dc:creator>
  <cp:lastModifiedBy>Astha Agarwal</cp:lastModifiedBy>
  <cp:revision>1</cp:revision>
  <dcterms:created xsi:type="dcterms:W3CDTF">2023-10-08T08:45:25Z</dcterms:created>
  <dcterms:modified xsi:type="dcterms:W3CDTF">2023-10-08T13:17:16Z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