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0" r:id="rId1"/>
  </p:sldMasterIdLst>
  <p:sldIdLst>
    <p:sldId id="266" r:id="rId2"/>
    <p:sldId id="262" r:id="rId3"/>
    <p:sldId id="264" r:id="rId4"/>
    <p:sldId id="263" r:id="rId5"/>
    <p:sldId id="265" r:id="rId6"/>
    <p:sldId id="270" r:id="rId7"/>
    <p:sldId id="271" r:id="rId8"/>
    <p:sldId id="272" r:id="rId9"/>
    <p:sldId id="268" r:id="rId10"/>
    <p:sldId id="267" r:id="rId11"/>
    <p:sldId id="27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344529"/>
    <a:srgbClr val="D036BE"/>
    <a:srgbClr val="2B39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7A377-37F7-4FCC-9215-18C889461F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9E6000-202B-466D-922F-3B171C44446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This system is helpful for conducting (M.C.) Multiple Choice  Examinations which can be conducted and provides immediate results saving the precious time of checking and prepare mark examinations.</a:t>
          </a:r>
          <a:endParaRPr lang="en-US" dirty="0"/>
        </a:p>
      </dgm:t>
    </dgm:pt>
    <dgm:pt modelId="{66A2F1A6-11DC-46E3-93C9-371F4D31ABBA}" type="parTrans" cxnId="{D48D5CAD-9C7D-4D08-B89B-D8DA4A798E5A}">
      <dgm:prSet/>
      <dgm:spPr/>
      <dgm:t>
        <a:bodyPr/>
        <a:lstStyle/>
        <a:p>
          <a:endParaRPr lang="en-US"/>
        </a:p>
      </dgm:t>
    </dgm:pt>
    <dgm:pt modelId="{2C39B975-176A-4C18-9F75-497D10A69FD1}" type="sibTrans" cxnId="{D48D5CAD-9C7D-4D08-B89B-D8DA4A798E5A}">
      <dgm:prSet/>
      <dgm:spPr/>
      <dgm:t>
        <a:bodyPr/>
        <a:lstStyle/>
        <a:p>
          <a:endParaRPr lang="en-US"/>
        </a:p>
      </dgm:t>
    </dgm:pt>
    <dgm:pt modelId="{927EC6BC-0C0D-4094-86A0-8BC6E7A39D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u="sng" dirty="0"/>
            <a:t>PROGRAMMING LANGUAGE USED:</a:t>
          </a:r>
          <a:r>
            <a:rPr lang="en-GB" b="1" u="none" dirty="0"/>
            <a:t> C++</a:t>
          </a:r>
          <a:endParaRPr lang="en-US" u="none" dirty="0"/>
        </a:p>
      </dgm:t>
    </dgm:pt>
    <dgm:pt modelId="{7BD000BE-1C63-442C-96A4-5B7F4C8EB128}" type="parTrans" cxnId="{0D7DB8DB-6DD9-4B71-BC9D-7E0C64C72B53}">
      <dgm:prSet/>
      <dgm:spPr/>
      <dgm:t>
        <a:bodyPr/>
        <a:lstStyle/>
        <a:p>
          <a:endParaRPr lang="en-US"/>
        </a:p>
      </dgm:t>
    </dgm:pt>
    <dgm:pt modelId="{6831B133-BAE5-4970-8E17-7E237F3D5B11}" type="sibTrans" cxnId="{0D7DB8DB-6DD9-4B71-BC9D-7E0C64C72B53}">
      <dgm:prSet/>
      <dgm:spPr/>
      <dgm:t>
        <a:bodyPr/>
        <a:lstStyle/>
        <a:p>
          <a:endParaRPr lang="en-US"/>
        </a:p>
      </dgm:t>
    </dgm:pt>
    <dgm:pt modelId="{60BF657B-4981-49C7-BA88-567745A4A6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u="sng" dirty="0"/>
            <a:t>IDLE:</a:t>
          </a:r>
          <a:r>
            <a:rPr lang="en-GB" b="1" u="none" dirty="0"/>
            <a:t> DEV C++</a:t>
          </a:r>
          <a:endParaRPr lang="en-US" u="none" dirty="0"/>
        </a:p>
      </dgm:t>
    </dgm:pt>
    <dgm:pt modelId="{3277FC77-537D-4FEC-9B25-F175B3A82465}" type="parTrans" cxnId="{A140284C-962A-4240-8811-5600FC5CCA2D}">
      <dgm:prSet/>
      <dgm:spPr/>
      <dgm:t>
        <a:bodyPr/>
        <a:lstStyle/>
        <a:p>
          <a:endParaRPr lang="en-US"/>
        </a:p>
      </dgm:t>
    </dgm:pt>
    <dgm:pt modelId="{B8A3D26B-DFFE-46B0-A148-F9A1A8D7C3DF}" type="sibTrans" cxnId="{A140284C-962A-4240-8811-5600FC5CCA2D}">
      <dgm:prSet/>
      <dgm:spPr/>
      <dgm:t>
        <a:bodyPr/>
        <a:lstStyle/>
        <a:p>
          <a:endParaRPr lang="en-US"/>
        </a:p>
      </dgm:t>
    </dgm:pt>
    <dgm:pt modelId="{72F0C515-403B-415B-A646-297232224426}" type="pres">
      <dgm:prSet presAssocID="{85C7A377-37F7-4FCC-9215-18C889461F31}" presName="root" presStyleCnt="0">
        <dgm:presLayoutVars>
          <dgm:dir/>
          <dgm:resizeHandles val="exact"/>
        </dgm:presLayoutVars>
      </dgm:prSet>
      <dgm:spPr/>
    </dgm:pt>
    <dgm:pt modelId="{9B265B56-FC88-46BE-8A90-2859CE2259B3}" type="pres">
      <dgm:prSet presAssocID="{1D9E6000-202B-466D-922F-3B171C444460}" presName="compNode" presStyleCnt="0"/>
      <dgm:spPr/>
    </dgm:pt>
    <dgm:pt modelId="{BB1E74ED-6A7B-4F84-B255-49A6666E6DF7}" type="pres">
      <dgm:prSet presAssocID="{1D9E6000-202B-466D-922F-3B171C444460}" presName="bgRect" presStyleLbl="bgShp" presStyleIdx="0" presStyleCnt="3"/>
      <dgm:spPr/>
    </dgm:pt>
    <dgm:pt modelId="{E7450C02-B6AB-407C-AD19-7030491846A1}" type="pres">
      <dgm:prSet presAssocID="{1D9E6000-202B-466D-922F-3B171C4444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1A8EB7B-C28E-4388-B80A-5690ACC4B0CF}" type="pres">
      <dgm:prSet presAssocID="{1D9E6000-202B-466D-922F-3B171C444460}" presName="spaceRect" presStyleCnt="0"/>
      <dgm:spPr/>
    </dgm:pt>
    <dgm:pt modelId="{9A98317A-311C-435C-AECF-DA141A942716}" type="pres">
      <dgm:prSet presAssocID="{1D9E6000-202B-466D-922F-3B171C444460}" presName="parTx" presStyleLbl="revTx" presStyleIdx="0" presStyleCnt="3">
        <dgm:presLayoutVars>
          <dgm:chMax val="0"/>
          <dgm:chPref val="0"/>
        </dgm:presLayoutVars>
      </dgm:prSet>
      <dgm:spPr/>
    </dgm:pt>
    <dgm:pt modelId="{53B35D40-3FDF-47BD-9856-397408DE706B}" type="pres">
      <dgm:prSet presAssocID="{2C39B975-176A-4C18-9F75-497D10A69FD1}" presName="sibTrans" presStyleCnt="0"/>
      <dgm:spPr/>
    </dgm:pt>
    <dgm:pt modelId="{D9908ED8-503B-4296-B199-58676A55D0E2}" type="pres">
      <dgm:prSet presAssocID="{927EC6BC-0C0D-4094-86A0-8BC6E7A39DB4}" presName="compNode" presStyleCnt="0"/>
      <dgm:spPr/>
    </dgm:pt>
    <dgm:pt modelId="{0BB59628-7578-48BE-BCE9-95077CCA887E}" type="pres">
      <dgm:prSet presAssocID="{927EC6BC-0C0D-4094-86A0-8BC6E7A39DB4}" presName="bgRect" presStyleLbl="bgShp" presStyleIdx="1" presStyleCnt="3"/>
      <dgm:spPr/>
    </dgm:pt>
    <dgm:pt modelId="{5B43BEAD-0A4F-4CFC-8C60-D2DDDE5CD5D6}" type="pres">
      <dgm:prSet presAssocID="{927EC6BC-0C0D-4094-86A0-8BC6E7A39D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2045BC4-A52D-402E-A643-7C41B69CF776}" type="pres">
      <dgm:prSet presAssocID="{927EC6BC-0C0D-4094-86A0-8BC6E7A39DB4}" presName="spaceRect" presStyleCnt="0"/>
      <dgm:spPr/>
    </dgm:pt>
    <dgm:pt modelId="{824665BA-A830-4B3F-9455-31B3F20D9C69}" type="pres">
      <dgm:prSet presAssocID="{927EC6BC-0C0D-4094-86A0-8BC6E7A39DB4}" presName="parTx" presStyleLbl="revTx" presStyleIdx="1" presStyleCnt="3">
        <dgm:presLayoutVars>
          <dgm:chMax val="0"/>
          <dgm:chPref val="0"/>
        </dgm:presLayoutVars>
      </dgm:prSet>
      <dgm:spPr/>
    </dgm:pt>
    <dgm:pt modelId="{DF778627-895A-436C-B34C-C87373109AD3}" type="pres">
      <dgm:prSet presAssocID="{6831B133-BAE5-4970-8E17-7E237F3D5B11}" presName="sibTrans" presStyleCnt="0"/>
      <dgm:spPr/>
    </dgm:pt>
    <dgm:pt modelId="{73AE3A3A-AAB2-4ECA-8EE3-05C8EA1705BF}" type="pres">
      <dgm:prSet presAssocID="{60BF657B-4981-49C7-BA88-567745A4A642}" presName="compNode" presStyleCnt="0"/>
      <dgm:spPr/>
    </dgm:pt>
    <dgm:pt modelId="{61C896BD-F5E0-417F-8864-5109B4089E30}" type="pres">
      <dgm:prSet presAssocID="{60BF657B-4981-49C7-BA88-567745A4A642}" presName="bgRect" presStyleLbl="bgShp" presStyleIdx="2" presStyleCnt="3"/>
      <dgm:spPr/>
    </dgm:pt>
    <dgm:pt modelId="{54CBD2DC-3834-4956-A117-A4CD47C8421C}" type="pres">
      <dgm:prSet presAssocID="{60BF657B-4981-49C7-BA88-567745A4A6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urn"/>
        </a:ext>
      </dgm:extLst>
    </dgm:pt>
    <dgm:pt modelId="{FA1E26CE-7BAE-4A85-A6D7-7A6C523EA2DE}" type="pres">
      <dgm:prSet presAssocID="{60BF657B-4981-49C7-BA88-567745A4A642}" presName="spaceRect" presStyleCnt="0"/>
      <dgm:spPr/>
    </dgm:pt>
    <dgm:pt modelId="{96DE5869-6799-4BDE-BBF0-5B79DC87A0C9}" type="pres">
      <dgm:prSet presAssocID="{60BF657B-4981-49C7-BA88-567745A4A6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4F5A09-022D-49DC-83A4-8065D6B4A0C4}" type="presOf" srcId="{60BF657B-4981-49C7-BA88-567745A4A642}" destId="{96DE5869-6799-4BDE-BBF0-5B79DC87A0C9}" srcOrd="0" destOrd="0" presId="urn:microsoft.com/office/officeart/2018/2/layout/IconVerticalSolidList"/>
    <dgm:cxn modelId="{509CA142-FE97-4E63-A22F-0DABF2F8BFAE}" type="presOf" srcId="{1D9E6000-202B-466D-922F-3B171C444460}" destId="{9A98317A-311C-435C-AECF-DA141A942716}" srcOrd="0" destOrd="0" presId="urn:microsoft.com/office/officeart/2018/2/layout/IconVerticalSolidList"/>
    <dgm:cxn modelId="{A140284C-962A-4240-8811-5600FC5CCA2D}" srcId="{85C7A377-37F7-4FCC-9215-18C889461F31}" destId="{60BF657B-4981-49C7-BA88-567745A4A642}" srcOrd="2" destOrd="0" parTransId="{3277FC77-537D-4FEC-9B25-F175B3A82465}" sibTransId="{B8A3D26B-DFFE-46B0-A148-F9A1A8D7C3DF}"/>
    <dgm:cxn modelId="{D243C47C-2B9F-481B-8771-BBFCCD01564B}" type="presOf" srcId="{927EC6BC-0C0D-4094-86A0-8BC6E7A39DB4}" destId="{824665BA-A830-4B3F-9455-31B3F20D9C69}" srcOrd="0" destOrd="0" presId="urn:microsoft.com/office/officeart/2018/2/layout/IconVerticalSolidList"/>
    <dgm:cxn modelId="{D48D5CAD-9C7D-4D08-B89B-D8DA4A798E5A}" srcId="{85C7A377-37F7-4FCC-9215-18C889461F31}" destId="{1D9E6000-202B-466D-922F-3B171C444460}" srcOrd="0" destOrd="0" parTransId="{66A2F1A6-11DC-46E3-93C9-371F4D31ABBA}" sibTransId="{2C39B975-176A-4C18-9F75-497D10A69FD1}"/>
    <dgm:cxn modelId="{51ECB9D8-03CB-4CA3-A639-881E654D8DC9}" type="presOf" srcId="{85C7A377-37F7-4FCC-9215-18C889461F31}" destId="{72F0C515-403B-415B-A646-297232224426}" srcOrd="0" destOrd="0" presId="urn:microsoft.com/office/officeart/2018/2/layout/IconVerticalSolidList"/>
    <dgm:cxn modelId="{0D7DB8DB-6DD9-4B71-BC9D-7E0C64C72B53}" srcId="{85C7A377-37F7-4FCC-9215-18C889461F31}" destId="{927EC6BC-0C0D-4094-86A0-8BC6E7A39DB4}" srcOrd="1" destOrd="0" parTransId="{7BD000BE-1C63-442C-96A4-5B7F4C8EB128}" sibTransId="{6831B133-BAE5-4970-8E17-7E237F3D5B11}"/>
    <dgm:cxn modelId="{389B6C15-9154-4EFD-AB52-68C913B930F4}" type="presParOf" srcId="{72F0C515-403B-415B-A646-297232224426}" destId="{9B265B56-FC88-46BE-8A90-2859CE2259B3}" srcOrd="0" destOrd="0" presId="urn:microsoft.com/office/officeart/2018/2/layout/IconVerticalSolidList"/>
    <dgm:cxn modelId="{C71EC0DF-9AD9-43BC-92C2-04B4FBF71D05}" type="presParOf" srcId="{9B265B56-FC88-46BE-8A90-2859CE2259B3}" destId="{BB1E74ED-6A7B-4F84-B255-49A6666E6DF7}" srcOrd="0" destOrd="0" presId="urn:microsoft.com/office/officeart/2018/2/layout/IconVerticalSolidList"/>
    <dgm:cxn modelId="{19408A9F-3BC8-4CA2-B99A-5D8B41CEBCE4}" type="presParOf" srcId="{9B265B56-FC88-46BE-8A90-2859CE2259B3}" destId="{E7450C02-B6AB-407C-AD19-7030491846A1}" srcOrd="1" destOrd="0" presId="urn:microsoft.com/office/officeart/2018/2/layout/IconVerticalSolidList"/>
    <dgm:cxn modelId="{04BC55F7-B9F0-4167-81C2-D6905F53442B}" type="presParOf" srcId="{9B265B56-FC88-46BE-8A90-2859CE2259B3}" destId="{11A8EB7B-C28E-4388-B80A-5690ACC4B0CF}" srcOrd="2" destOrd="0" presId="urn:microsoft.com/office/officeart/2018/2/layout/IconVerticalSolidList"/>
    <dgm:cxn modelId="{5495CE79-7437-4D39-99B9-AFBBBE6F3716}" type="presParOf" srcId="{9B265B56-FC88-46BE-8A90-2859CE2259B3}" destId="{9A98317A-311C-435C-AECF-DA141A942716}" srcOrd="3" destOrd="0" presId="urn:microsoft.com/office/officeart/2018/2/layout/IconVerticalSolidList"/>
    <dgm:cxn modelId="{9D614290-FEC4-499E-BF30-D54824CC0611}" type="presParOf" srcId="{72F0C515-403B-415B-A646-297232224426}" destId="{53B35D40-3FDF-47BD-9856-397408DE706B}" srcOrd="1" destOrd="0" presId="urn:microsoft.com/office/officeart/2018/2/layout/IconVerticalSolidList"/>
    <dgm:cxn modelId="{1C56ACAE-91CE-47D0-9BF7-CA3033CED908}" type="presParOf" srcId="{72F0C515-403B-415B-A646-297232224426}" destId="{D9908ED8-503B-4296-B199-58676A55D0E2}" srcOrd="2" destOrd="0" presId="urn:microsoft.com/office/officeart/2018/2/layout/IconVerticalSolidList"/>
    <dgm:cxn modelId="{04D1D529-8F84-4120-AC66-C5BAE44E4DE8}" type="presParOf" srcId="{D9908ED8-503B-4296-B199-58676A55D0E2}" destId="{0BB59628-7578-48BE-BCE9-95077CCA887E}" srcOrd="0" destOrd="0" presId="urn:microsoft.com/office/officeart/2018/2/layout/IconVerticalSolidList"/>
    <dgm:cxn modelId="{9037F074-9EF7-48DF-A1E4-420F738D9325}" type="presParOf" srcId="{D9908ED8-503B-4296-B199-58676A55D0E2}" destId="{5B43BEAD-0A4F-4CFC-8C60-D2DDDE5CD5D6}" srcOrd="1" destOrd="0" presId="urn:microsoft.com/office/officeart/2018/2/layout/IconVerticalSolidList"/>
    <dgm:cxn modelId="{C8F2516D-505E-401F-9F27-F1FF07AB275E}" type="presParOf" srcId="{D9908ED8-503B-4296-B199-58676A55D0E2}" destId="{A2045BC4-A52D-402E-A643-7C41B69CF776}" srcOrd="2" destOrd="0" presId="urn:microsoft.com/office/officeart/2018/2/layout/IconVerticalSolidList"/>
    <dgm:cxn modelId="{7CBE134E-EFC1-4A3A-BD1A-CF8082858773}" type="presParOf" srcId="{D9908ED8-503B-4296-B199-58676A55D0E2}" destId="{824665BA-A830-4B3F-9455-31B3F20D9C69}" srcOrd="3" destOrd="0" presId="urn:microsoft.com/office/officeart/2018/2/layout/IconVerticalSolidList"/>
    <dgm:cxn modelId="{485A54A8-C0B2-4966-93C3-C943EAC58388}" type="presParOf" srcId="{72F0C515-403B-415B-A646-297232224426}" destId="{DF778627-895A-436C-B34C-C87373109AD3}" srcOrd="3" destOrd="0" presId="urn:microsoft.com/office/officeart/2018/2/layout/IconVerticalSolidList"/>
    <dgm:cxn modelId="{73055AFB-AAE5-4FF3-B50D-AB9F4FE7205A}" type="presParOf" srcId="{72F0C515-403B-415B-A646-297232224426}" destId="{73AE3A3A-AAB2-4ECA-8EE3-05C8EA1705BF}" srcOrd="4" destOrd="0" presId="urn:microsoft.com/office/officeart/2018/2/layout/IconVerticalSolidList"/>
    <dgm:cxn modelId="{6AAB6468-B4AA-43D3-A900-9E4841D840E4}" type="presParOf" srcId="{73AE3A3A-AAB2-4ECA-8EE3-05C8EA1705BF}" destId="{61C896BD-F5E0-417F-8864-5109B4089E30}" srcOrd="0" destOrd="0" presId="urn:microsoft.com/office/officeart/2018/2/layout/IconVerticalSolidList"/>
    <dgm:cxn modelId="{90ADC81B-4C02-4169-855D-CC3E208C03B8}" type="presParOf" srcId="{73AE3A3A-AAB2-4ECA-8EE3-05C8EA1705BF}" destId="{54CBD2DC-3834-4956-A117-A4CD47C8421C}" srcOrd="1" destOrd="0" presId="urn:microsoft.com/office/officeart/2018/2/layout/IconVerticalSolidList"/>
    <dgm:cxn modelId="{7F37CC70-EA22-4E80-B266-2B08755A8C78}" type="presParOf" srcId="{73AE3A3A-AAB2-4ECA-8EE3-05C8EA1705BF}" destId="{FA1E26CE-7BAE-4A85-A6D7-7A6C523EA2DE}" srcOrd="2" destOrd="0" presId="urn:microsoft.com/office/officeart/2018/2/layout/IconVerticalSolidList"/>
    <dgm:cxn modelId="{546B575B-AC5E-4A2D-BBCB-AC07210530D5}" type="presParOf" srcId="{73AE3A3A-AAB2-4ECA-8EE3-05C8EA1705BF}" destId="{96DE5869-6799-4BDE-BBF0-5B79DC87A0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BFA46-7337-42E9-90A8-8DFC7A8243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91907B3-F924-44C8-A9E9-4B102CA9D98C}">
      <dgm:prSet/>
      <dgm:spPr/>
      <dgm:t>
        <a:bodyPr/>
        <a:lstStyle/>
        <a:p>
          <a:r>
            <a:rPr lang="en-US" b="1"/>
            <a:t>LINKEDLIST</a:t>
          </a:r>
          <a:r>
            <a:rPr lang="en-US"/>
            <a:t> -</a:t>
          </a:r>
          <a:r>
            <a:rPr lang="en-US" b="0" i="0"/>
            <a:t> a linked list </a:t>
          </a:r>
          <a:r>
            <a:rPr lang="en-US" b="1" i="0"/>
            <a:t>consists of nodes where each node contains a data field and a reference(link) to the next node in the list</a:t>
          </a:r>
          <a:r>
            <a:rPr lang="en-US" b="0" i="0"/>
            <a:t>.</a:t>
          </a:r>
          <a:endParaRPr lang="en-US"/>
        </a:p>
      </dgm:t>
    </dgm:pt>
    <dgm:pt modelId="{F0864611-BADD-4E85-9B89-C53FC9899580}" type="parTrans" cxnId="{C0DF5E6E-CB77-4589-BE12-473A8AB07FEE}">
      <dgm:prSet/>
      <dgm:spPr/>
      <dgm:t>
        <a:bodyPr/>
        <a:lstStyle/>
        <a:p>
          <a:endParaRPr lang="en-US"/>
        </a:p>
      </dgm:t>
    </dgm:pt>
    <dgm:pt modelId="{97ADE663-93A5-40A0-A4DD-47A357D74CFF}" type="sibTrans" cxnId="{C0DF5E6E-CB77-4589-BE12-473A8AB07FEE}">
      <dgm:prSet/>
      <dgm:spPr/>
      <dgm:t>
        <a:bodyPr/>
        <a:lstStyle/>
        <a:p>
          <a:endParaRPr lang="en-US"/>
        </a:p>
      </dgm:t>
    </dgm:pt>
    <dgm:pt modelId="{B3A3002F-5DF6-4D7A-9E4D-81CF1168E0F4}">
      <dgm:prSet/>
      <dgm:spPr/>
      <dgm:t>
        <a:bodyPr/>
        <a:lstStyle/>
        <a:p>
          <a:r>
            <a:rPr lang="en-US" b="1"/>
            <a:t>VECTOR - </a:t>
          </a:r>
          <a:r>
            <a:rPr lang="en-US" b="1" i="0"/>
            <a:t>Vectors</a:t>
          </a:r>
          <a:r>
            <a:rPr lang="en-US" b="0" i="0"/>
            <a:t> in </a:t>
          </a:r>
          <a:r>
            <a:rPr lang="en-US" b="1" i="0"/>
            <a:t>C++</a:t>
          </a:r>
          <a:r>
            <a:rPr lang="en-US" b="0" i="0"/>
            <a:t> are sequence containers representing arrays that can change their size during runtime.</a:t>
          </a:r>
          <a:endParaRPr lang="en-US"/>
        </a:p>
      </dgm:t>
    </dgm:pt>
    <dgm:pt modelId="{983A86BD-19F6-4646-9B3F-B5F7DFB77014}" type="parTrans" cxnId="{88229014-84D2-4A09-8FFD-23BDA40AD360}">
      <dgm:prSet/>
      <dgm:spPr/>
      <dgm:t>
        <a:bodyPr/>
        <a:lstStyle/>
        <a:p>
          <a:endParaRPr lang="en-US"/>
        </a:p>
      </dgm:t>
    </dgm:pt>
    <dgm:pt modelId="{2AF97EE3-F741-4F79-AE57-F971674A0AEC}" type="sibTrans" cxnId="{88229014-84D2-4A09-8FFD-23BDA40AD360}">
      <dgm:prSet/>
      <dgm:spPr/>
      <dgm:t>
        <a:bodyPr/>
        <a:lstStyle/>
        <a:p>
          <a:endParaRPr lang="en-US"/>
        </a:p>
      </dgm:t>
    </dgm:pt>
    <dgm:pt modelId="{25AC5439-508E-435B-A3A0-93172E7089A7}">
      <dgm:prSet/>
      <dgm:spPr/>
      <dgm:t>
        <a:bodyPr/>
        <a:lstStyle/>
        <a:p>
          <a:r>
            <a:rPr lang="en-US" b="1"/>
            <a:t>SORTING - </a:t>
          </a:r>
          <a:r>
            <a:rPr lang="en-US"/>
            <a:t>Sorting is the process of arranging elements either in ascending (or) descending order.</a:t>
          </a:r>
        </a:p>
      </dgm:t>
    </dgm:pt>
    <dgm:pt modelId="{7305069A-B950-4CDD-BAF4-44D0C73A9DFF}" type="parTrans" cxnId="{32B17313-30A7-46C4-ACC3-0D36419944B1}">
      <dgm:prSet/>
      <dgm:spPr/>
      <dgm:t>
        <a:bodyPr/>
        <a:lstStyle/>
        <a:p>
          <a:endParaRPr lang="en-US"/>
        </a:p>
      </dgm:t>
    </dgm:pt>
    <dgm:pt modelId="{2E6231F1-1A9E-4405-8EF1-9107E654C333}" type="sibTrans" cxnId="{32B17313-30A7-46C4-ACC3-0D36419944B1}">
      <dgm:prSet/>
      <dgm:spPr/>
      <dgm:t>
        <a:bodyPr/>
        <a:lstStyle/>
        <a:p>
          <a:endParaRPr lang="en-US"/>
        </a:p>
      </dgm:t>
    </dgm:pt>
    <dgm:pt modelId="{681A6A36-D9D1-4658-973C-8632209C0F95}" type="pres">
      <dgm:prSet presAssocID="{E0BBFA46-7337-42E9-90A8-8DFC7A8243C8}" presName="root" presStyleCnt="0">
        <dgm:presLayoutVars>
          <dgm:dir/>
          <dgm:resizeHandles val="exact"/>
        </dgm:presLayoutVars>
      </dgm:prSet>
      <dgm:spPr/>
    </dgm:pt>
    <dgm:pt modelId="{B9748ECD-2134-4E18-A508-BB9356EF9A6E}" type="pres">
      <dgm:prSet presAssocID="{D91907B3-F924-44C8-A9E9-4B102CA9D98C}" presName="compNode" presStyleCnt="0"/>
      <dgm:spPr/>
    </dgm:pt>
    <dgm:pt modelId="{095D292B-224D-464D-A023-AAA6497559EA}" type="pres">
      <dgm:prSet presAssocID="{D91907B3-F924-44C8-A9E9-4B102CA9D98C}" presName="bgRect" presStyleLbl="bgShp" presStyleIdx="0" presStyleCnt="3"/>
      <dgm:spPr/>
    </dgm:pt>
    <dgm:pt modelId="{1D019B0C-FDF1-4E1D-99E5-AFF0CAE70868}" type="pres">
      <dgm:prSet presAssocID="{D91907B3-F924-44C8-A9E9-4B102CA9D9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0761B55-90D5-4FF6-A04F-A87109727179}" type="pres">
      <dgm:prSet presAssocID="{D91907B3-F924-44C8-A9E9-4B102CA9D98C}" presName="spaceRect" presStyleCnt="0"/>
      <dgm:spPr/>
    </dgm:pt>
    <dgm:pt modelId="{D83CF736-A10E-4FDF-8831-D1CC32F04ED1}" type="pres">
      <dgm:prSet presAssocID="{D91907B3-F924-44C8-A9E9-4B102CA9D98C}" presName="parTx" presStyleLbl="revTx" presStyleIdx="0" presStyleCnt="3">
        <dgm:presLayoutVars>
          <dgm:chMax val="0"/>
          <dgm:chPref val="0"/>
        </dgm:presLayoutVars>
      </dgm:prSet>
      <dgm:spPr/>
    </dgm:pt>
    <dgm:pt modelId="{C296C4FA-9883-4E81-AB87-E72C106AEDFC}" type="pres">
      <dgm:prSet presAssocID="{97ADE663-93A5-40A0-A4DD-47A357D74CFF}" presName="sibTrans" presStyleCnt="0"/>
      <dgm:spPr/>
    </dgm:pt>
    <dgm:pt modelId="{CB1C177F-8833-40CB-B74F-2CFE841DF372}" type="pres">
      <dgm:prSet presAssocID="{B3A3002F-5DF6-4D7A-9E4D-81CF1168E0F4}" presName="compNode" presStyleCnt="0"/>
      <dgm:spPr/>
    </dgm:pt>
    <dgm:pt modelId="{07A6ABA9-B42D-4876-9739-8386A98EF08D}" type="pres">
      <dgm:prSet presAssocID="{B3A3002F-5DF6-4D7A-9E4D-81CF1168E0F4}" presName="bgRect" presStyleLbl="bgShp" presStyleIdx="1" presStyleCnt="3"/>
      <dgm:spPr/>
    </dgm:pt>
    <dgm:pt modelId="{45076B59-5FE0-445B-8721-FE1A955B3701}" type="pres">
      <dgm:prSet presAssocID="{B3A3002F-5DF6-4D7A-9E4D-81CF1168E0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F4D2554-8F81-4E74-A21C-42062C47F89B}" type="pres">
      <dgm:prSet presAssocID="{B3A3002F-5DF6-4D7A-9E4D-81CF1168E0F4}" presName="spaceRect" presStyleCnt="0"/>
      <dgm:spPr/>
    </dgm:pt>
    <dgm:pt modelId="{CBE720CA-7BB3-4A78-A6A5-5F59DA472AD3}" type="pres">
      <dgm:prSet presAssocID="{B3A3002F-5DF6-4D7A-9E4D-81CF1168E0F4}" presName="parTx" presStyleLbl="revTx" presStyleIdx="1" presStyleCnt="3">
        <dgm:presLayoutVars>
          <dgm:chMax val="0"/>
          <dgm:chPref val="0"/>
        </dgm:presLayoutVars>
      </dgm:prSet>
      <dgm:spPr/>
    </dgm:pt>
    <dgm:pt modelId="{2DBB74B4-C0F5-4A76-8028-D95BFB24E508}" type="pres">
      <dgm:prSet presAssocID="{2AF97EE3-F741-4F79-AE57-F971674A0AEC}" presName="sibTrans" presStyleCnt="0"/>
      <dgm:spPr/>
    </dgm:pt>
    <dgm:pt modelId="{CBF828B9-36EA-4C2D-A2F9-AD22348D0B52}" type="pres">
      <dgm:prSet presAssocID="{25AC5439-508E-435B-A3A0-93172E7089A7}" presName="compNode" presStyleCnt="0"/>
      <dgm:spPr/>
    </dgm:pt>
    <dgm:pt modelId="{B8D8A9D8-0AA1-4E40-88F0-D8D3748134FF}" type="pres">
      <dgm:prSet presAssocID="{25AC5439-508E-435B-A3A0-93172E7089A7}" presName="bgRect" presStyleLbl="bgShp" presStyleIdx="2" presStyleCnt="3"/>
      <dgm:spPr/>
    </dgm:pt>
    <dgm:pt modelId="{4DB72085-97A1-4442-A3C7-AA16A12FE34D}" type="pres">
      <dgm:prSet presAssocID="{25AC5439-508E-435B-A3A0-93172E7089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324E776-E081-4C74-A863-707158D8EE5E}" type="pres">
      <dgm:prSet presAssocID="{25AC5439-508E-435B-A3A0-93172E7089A7}" presName="spaceRect" presStyleCnt="0"/>
      <dgm:spPr/>
    </dgm:pt>
    <dgm:pt modelId="{F8FD161D-A451-43CF-BA13-FBA5F7FACFF4}" type="pres">
      <dgm:prSet presAssocID="{25AC5439-508E-435B-A3A0-93172E7089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04BD05-3CD3-4BB7-9604-F5B44785E729}" type="presOf" srcId="{B3A3002F-5DF6-4D7A-9E4D-81CF1168E0F4}" destId="{CBE720CA-7BB3-4A78-A6A5-5F59DA472AD3}" srcOrd="0" destOrd="0" presId="urn:microsoft.com/office/officeart/2018/2/layout/IconVerticalSolidList"/>
    <dgm:cxn modelId="{32B17313-30A7-46C4-ACC3-0D36419944B1}" srcId="{E0BBFA46-7337-42E9-90A8-8DFC7A8243C8}" destId="{25AC5439-508E-435B-A3A0-93172E7089A7}" srcOrd="2" destOrd="0" parTransId="{7305069A-B950-4CDD-BAF4-44D0C73A9DFF}" sibTransId="{2E6231F1-1A9E-4405-8EF1-9107E654C333}"/>
    <dgm:cxn modelId="{88229014-84D2-4A09-8FFD-23BDA40AD360}" srcId="{E0BBFA46-7337-42E9-90A8-8DFC7A8243C8}" destId="{B3A3002F-5DF6-4D7A-9E4D-81CF1168E0F4}" srcOrd="1" destOrd="0" parTransId="{983A86BD-19F6-4646-9B3F-B5F7DFB77014}" sibTransId="{2AF97EE3-F741-4F79-AE57-F971674A0AEC}"/>
    <dgm:cxn modelId="{C0DF5E6E-CB77-4589-BE12-473A8AB07FEE}" srcId="{E0BBFA46-7337-42E9-90A8-8DFC7A8243C8}" destId="{D91907B3-F924-44C8-A9E9-4B102CA9D98C}" srcOrd="0" destOrd="0" parTransId="{F0864611-BADD-4E85-9B89-C53FC9899580}" sibTransId="{97ADE663-93A5-40A0-A4DD-47A357D74CFF}"/>
    <dgm:cxn modelId="{B822CC7A-EFB0-40F8-A4B5-A4AFE452E5B9}" type="presOf" srcId="{D91907B3-F924-44C8-A9E9-4B102CA9D98C}" destId="{D83CF736-A10E-4FDF-8831-D1CC32F04ED1}" srcOrd="0" destOrd="0" presId="urn:microsoft.com/office/officeart/2018/2/layout/IconVerticalSolidList"/>
    <dgm:cxn modelId="{479E28AB-56CD-4BF9-87E0-D9CE6434B0E6}" type="presOf" srcId="{E0BBFA46-7337-42E9-90A8-8DFC7A8243C8}" destId="{681A6A36-D9D1-4658-973C-8632209C0F95}" srcOrd="0" destOrd="0" presId="urn:microsoft.com/office/officeart/2018/2/layout/IconVerticalSolidList"/>
    <dgm:cxn modelId="{EB4B7CB5-DAAD-47C3-A28A-55362EBAA0DF}" type="presOf" srcId="{25AC5439-508E-435B-A3A0-93172E7089A7}" destId="{F8FD161D-A451-43CF-BA13-FBA5F7FACFF4}" srcOrd="0" destOrd="0" presId="urn:microsoft.com/office/officeart/2018/2/layout/IconVerticalSolidList"/>
    <dgm:cxn modelId="{BAB7532C-5BEA-4007-9CCE-3BEEBB880FCF}" type="presParOf" srcId="{681A6A36-D9D1-4658-973C-8632209C0F95}" destId="{B9748ECD-2134-4E18-A508-BB9356EF9A6E}" srcOrd="0" destOrd="0" presId="urn:microsoft.com/office/officeart/2018/2/layout/IconVerticalSolidList"/>
    <dgm:cxn modelId="{D7BC34A4-74A2-41D6-A0C0-A83674D25D8A}" type="presParOf" srcId="{B9748ECD-2134-4E18-A508-BB9356EF9A6E}" destId="{095D292B-224D-464D-A023-AAA6497559EA}" srcOrd="0" destOrd="0" presId="urn:microsoft.com/office/officeart/2018/2/layout/IconVerticalSolidList"/>
    <dgm:cxn modelId="{9426DB7A-0B6F-4CCE-8179-A15084F7E256}" type="presParOf" srcId="{B9748ECD-2134-4E18-A508-BB9356EF9A6E}" destId="{1D019B0C-FDF1-4E1D-99E5-AFF0CAE70868}" srcOrd="1" destOrd="0" presId="urn:microsoft.com/office/officeart/2018/2/layout/IconVerticalSolidList"/>
    <dgm:cxn modelId="{B87ACBDD-654A-41BF-872A-491AB792AE0F}" type="presParOf" srcId="{B9748ECD-2134-4E18-A508-BB9356EF9A6E}" destId="{00761B55-90D5-4FF6-A04F-A87109727179}" srcOrd="2" destOrd="0" presId="urn:microsoft.com/office/officeart/2018/2/layout/IconVerticalSolidList"/>
    <dgm:cxn modelId="{6C577312-8AF9-40AA-B92B-84F4DF241A8C}" type="presParOf" srcId="{B9748ECD-2134-4E18-A508-BB9356EF9A6E}" destId="{D83CF736-A10E-4FDF-8831-D1CC32F04ED1}" srcOrd="3" destOrd="0" presId="urn:microsoft.com/office/officeart/2018/2/layout/IconVerticalSolidList"/>
    <dgm:cxn modelId="{992025F7-B438-4B34-A050-FA731FC75EFA}" type="presParOf" srcId="{681A6A36-D9D1-4658-973C-8632209C0F95}" destId="{C296C4FA-9883-4E81-AB87-E72C106AEDFC}" srcOrd="1" destOrd="0" presId="urn:microsoft.com/office/officeart/2018/2/layout/IconVerticalSolidList"/>
    <dgm:cxn modelId="{9047C20A-F5CD-4051-8FA1-B8DF7668D4B9}" type="presParOf" srcId="{681A6A36-D9D1-4658-973C-8632209C0F95}" destId="{CB1C177F-8833-40CB-B74F-2CFE841DF372}" srcOrd="2" destOrd="0" presId="urn:microsoft.com/office/officeart/2018/2/layout/IconVerticalSolidList"/>
    <dgm:cxn modelId="{34750DDF-7920-4147-B3BD-C951FE48C11F}" type="presParOf" srcId="{CB1C177F-8833-40CB-B74F-2CFE841DF372}" destId="{07A6ABA9-B42D-4876-9739-8386A98EF08D}" srcOrd="0" destOrd="0" presId="urn:microsoft.com/office/officeart/2018/2/layout/IconVerticalSolidList"/>
    <dgm:cxn modelId="{B67A0699-D5B8-4BA3-B4ED-0FE0025B912C}" type="presParOf" srcId="{CB1C177F-8833-40CB-B74F-2CFE841DF372}" destId="{45076B59-5FE0-445B-8721-FE1A955B3701}" srcOrd="1" destOrd="0" presId="urn:microsoft.com/office/officeart/2018/2/layout/IconVerticalSolidList"/>
    <dgm:cxn modelId="{1D5C42A3-701E-4306-9D5D-EA614AA6A5FC}" type="presParOf" srcId="{CB1C177F-8833-40CB-B74F-2CFE841DF372}" destId="{8F4D2554-8F81-4E74-A21C-42062C47F89B}" srcOrd="2" destOrd="0" presId="urn:microsoft.com/office/officeart/2018/2/layout/IconVerticalSolidList"/>
    <dgm:cxn modelId="{D931CE5B-2D5C-42A5-9320-2DBBC55FFCE2}" type="presParOf" srcId="{CB1C177F-8833-40CB-B74F-2CFE841DF372}" destId="{CBE720CA-7BB3-4A78-A6A5-5F59DA472AD3}" srcOrd="3" destOrd="0" presId="urn:microsoft.com/office/officeart/2018/2/layout/IconVerticalSolidList"/>
    <dgm:cxn modelId="{2FB25C11-BC15-4E34-898F-0FF3E811F044}" type="presParOf" srcId="{681A6A36-D9D1-4658-973C-8632209C0F95}" destId="{2DBB74B4-C0F5-4A76-8028-D95BFB24E508}" srcOrd="3" destOrd="0" presId="urn:microsoft.com/office/officeart/2018/2/layout/IconVerticalSolidList"/>
    <dgm:cxn modelId="{28F5891D-3124-45F7-BBAC-C629B34AB95B}" type="presParOf" srcId="{681A6A36-D9D1-4658-973C-8632209C0F95}" destId="{CBF828B9-36EA-4C2D-A2F9-AD22348D0B52}" srcOrd="4" destOrd="0" presId="urn:microsoft.com/office/officeart/2018/2/layout/IconVerticalSolidList"/>
    <dgm:cxn modelId="{217AAB78-5D07-42AA-99AB-B3CD7AD29306}" type="presParOf" srcId="{CBF828B9-36EA-4C2D-A2F9-AD22348D0B52}" destId="{B8D8A9D8-0AA1-4E40-88F0-D8D3748134FF}" srcOrd="0" destOrd="0" presId="urn:microsoft.com/office/officeart/2018/2/layout/IconVerticalSolidList"/>
    <dgm:cxn modelId="{70C7671D-8BD6-4480-B2CA-7B9F20D9BC43}" type="presParOf" srcId="{CBF828B9-36EA-4C2D-A2F9-AD22348D0B52}" destId="{4DB72085-97A1-4442-A3C7-AA16A12FE34D}" srcOrd="1" destOrd="0" presId="urn:microsoft.com/office/officeart/2018/2/layout/IconVerticalSolidList"/>
    <dgm:cxn modelId="{CDC2FE4F-7645-42C1-B5BC-8102BF2F9250}" type="presParOf" srcId="{CBF828B9-36EA-4C2D-A2F9-AD22348D0B52}" destId="{3324E776-E081-4C74-A863-707158D8EE5E}" srcOrd="2" destOrd="0" presId="urn:microsoft.com/office/officeart/2018/2/layout/IconVerticalSolidList"/>
    <dgm:cxn modelId="{548A2BD9-0E17-4288-90D2-0EFFFDEF4F05}" type="presParOf" srcId="{CBF828B9-36EA-4C2D-A2F9-AD22348D0B52}" destId="{F8FD161D-A451-43CF-BA13-FBA5F7FACF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E74ED-6A7B-4F84-B255-49A6666E6DF7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50C02-B6AB-407C-AD19-7030491846A1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8317A-311C-435C-AECF-DA141A942716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This system is helpful for conducting (M.C.) Multiple Choice  Examinations which can be conducted and provides immediate results saving the precious time of checking and prepare mark examinations.</a:t>
          </a:r>
          <a:endParaRPr lang="en-US" sz="1600" kern="1200" dirty="0"/>
        </a:p>
      </dsp:txBody>
      <dsp:txXfrm>
        <a:off x="1840447" y="680"/>
        <a:ext cx="4420652" cy="1593460"/>
      </dsp:txXfrm>
    </dsp:sp>
    <dsp:sp modelId="{0BB59628-7578-48BE-BCE9-95077CCA887E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3BEAD-0A4F-4CFC-8C60-D2DDDE5CD5D6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665BA-A830-4B3F-9455-31B3F20D9C69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u="sng" kern="1200" dirty="0"/>
            <a:t>PROGRAMMING LANGUAGE USED:</a:t>
          </a:r>
          <a:r>
            <a:rPr lang="en-GB" sz="1600" b="1" u="none" kern="1200" dirty="0"/>
            <a:t> C++</a:t>
          </a:r>
          <a:endParaRPr lang="en-US" sz="1600" u="none" kern="1200" dirty="0"/>
        </a:p>
      </dsp:txBody>
      <dsp:txXfrm>
        <a:off x="1840447" y="1992507"/>
        <a:ext cx="4420652" cy="1593460"/>
      </dsp:txXfrm>
    </dsp:sp>
    <dsp:sp modelId="{61C896BD-F5E0-417F-8864-5109B4089E30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BD2DC-3834-4956-A117-A4CD47C8421C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E5869-6799-4BDE-BBF0-5B79DC87A0C9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u="sng" kern="1200" dirty="0"/>
            <a:t>IDLE:</a:t>
          </a:r>
          <a:r>
            <a:rPr lang="en-GB" sz="1600" b="1" u="none" kern="1200" dirty="0"/>
            <a:t> DEV C++</a:t>
          </a:r>
          <a:endParaRPr lang="en-US" sz="1600" u="none" kern="1200" dirty="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D292B-224D-464D-A023-AAA6497559EA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19B0C-FDF1-4E1D-99E5-AFF0CAE70868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CF736-A10E-4FDF-8831-D1CC32F04ED1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LINKEDLIST</a:t>
          </a:r>
          <a:r>
            <a:rPr lang="en-US" sz="1900" kern="1200"/>
            <a:t> -</a:t>
          </a:r>
          <a:r>
            <a:rPr lang="en-US" sz="1900" b="0" i="0" kern="1200"/>
            <a:t> a linked list </a:t>
          </a:r>
          <a:r>
            <a:rPr lang="en-US" sz="1900" b="1" i="0" kern="1200"/>
            <a:t>consists of nodes where each node contains a data field and a reference(link) to the next node in the list</a:t>
          </a:r>
          <a:r>
            <a:rPr lang="en-US" sz="1900" b="0" i="0" kern="1200"/>
            <a:t>.</a:t>
          </a:r>
          <a:endParaRPr lang="en-US" sz="1900" kern="1200"/>
        </a:p>
      </dsp:txBody>
      <dsp:txXfrm>
        <a:off x="1840447" y="680"/>
        <a:ext cx="4420652" cy="1593460"/>
      </dsp:txXfrm>
    </dsp:sp>
    <dsp:sp modelId="{07A6ABA9-B42D-4876-9739-8386A98EF08D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76B59-5FE0-445B-8721-FE1A955B3701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720CA-7BB3-4A78-A6A5-5F59DA472AD3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VECTOR - </a:t>
          </a:r>
          <a:r>
            <a:rPr lang="en-US" sz="1900" b="1" i="0" kern="1200"/>
            <a:t>Vectors</a:t>
          </a:r>
          <a:r>
            <a:rPr lang="en-US" sz="1900" b="0" i="0" kern="1200"/>
            <a:t> in </a:t>
          </a:r>
          <a:r>
            <a:rPr lang="en-US" sz="1900" b="1" i="0" kern="1200"/>
            <a:t>C++</a:t>
          </a:r>
          <a:r>
            <a:rPr lang="en-US" sz="1900" b="0" i="0" kern="1200"/>
            <a:t> are sequence containers representing arrays that can change their size during runtime.</a:t>
          </a:r>
          <a:endParaRPr lang="en-US" sz="1900" kern="1200"/>
        </a:p>
      </dsp:txBody>
      <dsp:txXfrm>
        <a:off x="1840447" y="1992507"/>
        <a:ext cx="4420652" cy="1593460"/>
      </dsp:txXfrm>
    </dsp:sp>
    <dsp:sp modelId="{B8D8A9D8-0AA1-4E40-88F0-D8D3748134FF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72085-97A1-4442-A3C7-AA16A12FE34D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D161D-A451-43CF-BA13-FBA5F7FACFF4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SORTING - </a:t>
          </a:r>
          <a:r>
            <a:rPr lang="en-US" sz="1900" kern="1200"/>
            <a:t>Sorting is the process of arranging elements either in ascending (or) descending order.</a:t>
          </a:r>
        </a:p>
      </dsp:txBody>
      <dsp:txXfrm>
        <a:off x="1840447" y="3984333"/>
        <a:ext cx="4420652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4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2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3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119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82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07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7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F87CAB8-DCAE-46A5-AADA-B3FAD11A54E0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0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2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9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6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1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1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eeksforgeeks.org/sort-vector-of-pairs-in-ascending-order-in-c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ribbage board game in red, blue, and white">
            <a:extLst>
              <a:ext uri="{FF2B5EF4-FFF2-40B4-BE49-F238E27FC236}">
                <a16:creationId xmlns:a16="http://schemas.microsoft.com/office/drawing/2014/main" id="{540BCF30-010C-1A06-BE0E-C674F38DF9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94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/>
              <a:t>QUIZ GAME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627" y="4391930"/>
            <a:ext cx="8133478" cy="4065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SUBMITTED BY :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ANUSHKA GUPTA(2100290110033)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ASTHA GUPTA(2100290110038)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ISHAN SHARMA(2100290110065)</a:t>
            </a:r>
          </a:p>
        </p:txBody>
      </p:sp>
    </p:spTree>
    <p:extLst>
      <p:ext uri="{BB962C8B-B14F-4D97-AF65-F5344CB8AC3E}">
        <p14:creationId xmlns:p14="http://schemas.microsoft.com/office/powerpoint/2010/main" val="297991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963887" y="1724296"/>
            <a:ext cx="92746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349" y="1423852"/>
            <a:ext cx="4663440" cy="7053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6" y="3401774"/>
            <a:ext cx="5421086" cy="6422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5" y="2659907"/>
            <a:ext cx="4963885" cy="6422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2" y="4558936"/>
            <a:ext cx="4715691" cy="5878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45" y="5324728"/>
            <a:ext cx="5238207" cy="5878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" y="1397727"/>
            <a:ext cx="4715693" cy="731519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3252652" y="2135777"/>
            <a:ext cx="13062" cy="12725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60720" y="4044053"/>
            <a:ext cx="13063" cy="12659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974183" y="2146932"/>
            <a:ext cx="0" cy="499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554789" y="3231699"/>
            <a:ext cx="0" cy="13272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flipH="1">
            <a:off x="300449" y="1664065"/>
            <a:ext cx="471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          SCORE        DOWN       NEXT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1966" y="3395243"/>
            <a:ext cx="532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 NO.       FLAG(0/1)      ANSWER       NEXT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1214846" y="5324728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 NO.      FLAG(0/1)    ANSWER      NEXT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91348" y="1340900"/>
            <a:ext cx="466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RAM                 3                              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08915" y="2674057"/>
            <a:ext cx="496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                   0                  A      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53052" y="4663440"/>
            <a:ext cx="471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                1                X               </a:t>
            </a:r>
            <a:r>
              <a:rPr lang="en-US" dirty="0" err="1"/>
              <a:t>X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457198" y="3722913"/>
            <a:ext cx="522516" cy="1125193"/>
          </a:xfrm>
          <a:prstGeom prst="straightConnector1">
            <a:avLst/>
          </a:prstGeom>
          <a:ln>
            <a:solidFill>
              <a:srgbClr val="3445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3"/>
          </p:cNvCxnSpPr>
          <p:nvPr/>
        </p:nvCxnSpPr>
        <p:spPr>
          <a:xfrm flipH="1" flipV="1">
            <a:off x="431074" y="4848106"/>
            <a:ext cx="783772" cy="661288"/>
          </a:xfrm>
          <a:prstGeom prst="straightConnector1">
            <a:avLst/>
          </a:prstGeom>
          <a:ln>
            <a:solidFill>
              <a:srgbClr val="2E3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18456" y="692331"/>
            <a:ext cx="653144" cy="70539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306285" y="89153"/>
            <a:ext cx="1606731" cy="914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00890" y="4381862"/>
            <a:ext cx="1175659" cy="6069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580606" y="473834"/>
            <a:ext cx="1077689" cy="37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NS NODE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4583" y="4520675"/>
            <a:ext cx="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7442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99C62-69F7-8885-7570-B2A41025AD35}"/>
              </a:ext>
            </a:extLst>
          </p:cNvPr>
          <p:cNvSpPr txBox="1"/>
          <p:nvPr/>
        </p:nvSpPr>
        <p:spPr>
          <a:xfrm>
            <a:off x="608345" y="916701"/>
            <a:ext cx="68342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u="sng" dirty="0"/>
              <a:t>REFERENCES: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https://www.geeksforgeeks.org/sort-vector-of-pairs-in-ascending-order-in-c/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https://www.youtube.com/watch?v=FY1LEPhfW2c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u="sng" dirty="0"/>
              <a:t>GitHub Link: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https://github.com/IshanSharma137/QuizGameDS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216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627932"/>
            <a:ext cx="10169884" cy="59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0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     	WHAT IS QUIZ GAME???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   QUIZ is </a:t>
            </a:r>
            <a:r>
              <a:rPr lang="en-GB"/>
              <a:t>a game or competition in which you have to answer questions.</a:t>
            </a:r>
          </a:p>
          <a:p>
            <a:pPr marL="0" indent="0">
              <a:buNone/>
            </a:pPr>
            <a:r>
              <a:rPr lang="en-GB"/>
              <a:t> These questions are based on data structure.</a:t>
            </a:r>
          </a:p>
          <a:p>
            <a:pPr marL="0" indent="0">
              <a:buNone/>
            </a:pPr>
            <a:r>
              <a:rPr lang="en-GB"/>
              <a:t>There are multiple players in this game who can compete</a:t>
            </a:r>
          </a:p>
          <a:p>
            <a:pPr marL="0" indent="0">
              <a:buNone/>
            </a:pPr>
            <a:r>
              <a:rPr lang="en-GB"/>
              <a:t>With each other, by choosing more correct answers.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6E48F3-A02C-23B2-E424-EDE4A01A1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27608"/>
          <a:stretch/>
        </p:blipFill>
        <p:spPr bwMode="auto">
          <a:xfrm>
            <a:off x="794325" y="2336872"/>
            <a:ext cx="2692907" cy="35987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6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      SYNOPSIS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7EBC42-E6E0-F1BF-B97D-A33C59317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53981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30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DATA STRUCTURE IMPLEMENTATIONS: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5BD81-ACF2-314C-DE6B-766449592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31945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8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        MAKE TWO NODES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b="1" u="sng">
                <a:solidFill>
                  <a:srgbClr val="FFFFFF"/>
                </a:solidFill>
              </a:rPr>
              <a:t>STRUCT NODE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1. It require correct answers.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2.Questions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3.Flag pointer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4.Next node connect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b="1" u="sng">
                <a:solidFill>
                  <a:srgbClr val="FFFFFF"/>
                </a:solidFill>
              </a:rPr>
              <a:t>NAME SCORE NODE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Name of a person who attempt quiz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Score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Next node pointe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Down pointer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rgbClr val="FFFFFF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1" y="942975"/>
            <a:ext cx="4710828" cy="463867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24223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Picture 4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1" name="Picture 5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2" name="Rectangle 5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5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57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59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76" name="Rectangle 61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61FB4-80B7-9BFE-8836-372709A0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INPUT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2462-9650-87C8-2A53-36FD5E79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908" y="5650118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800"/>
              <a:t>Number of Players and name of each player is taken as an input,</a:t>
            </a:r>
          </a:p>
        </p:txBody>
      </p:sp>
      <p:sp>
        <p:nvSpPr>
          <p:cNvPr id="77" name="Rectangle 63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65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763D01-7508-E8BD-B8C5-F3AC189B6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500" y="710553"/>
            <a:ext cx="8332608" cy="28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1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F3544-33B8-5937-A660-EA40382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b="1"/>
              <a:t>QUESTIONS: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4C50-39C2-475E-486E-D8724ED7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4831173"/>
            <a:ext cx="5192940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b="1"/>
              <a:t>A set of 5 questions is asked from every player and total score of each player is stored in Nodes.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7C46B-C7AF-64A5-AC1C-2BFDBB16F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79" y="857080"/>
            <a:ext cx="4809490" cy="514383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8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6FFF-78DA-0798-93E8-9A44B95D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CARD				      LEADERBOARD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BE443-08B0-4DFF-0FA9-19BB6637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0745" y="1424520"/>
            <a:ext cx="2967947" cy="359931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Result Card of each</a:t>
            </a:r>
          </a:p>
          <a:p>
            <a:r>
              <a:rPr lang="en-IN" dirty="0">
                <a:solidFill>
                  <a:schemeClr val="bg1"/>
                </a:solidFill>
              </a:rPr>
              <a:t> student is showed,</a:t>
            </a:r>
          </a:p>
          <a:p>
            <a:r>
              <a:rPr lang="en-IN" dirty="0">
                <a:solidFill>
                  <a:schemeClr val="bg1"/>
                </a:solidFill>
              </a:rPr>
              <a:t>Along with the correction </a:t>
            </a:r>
          </a:p>
          <a:p>
            <a:r>
              <a:rPr lang="en-IN" dirty="0">
                <a:solidFill>
                  <a:schemeClr val="bg1"/>
                </a:solidFill>
              </a:rPr>
              <a:t>To their wrong answer.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88E3A-E06D-FB79-BBA6-320FEBAD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2202774"/>
            <a:ext cx="2621774" cy="4206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2FCD6-9546-2C0F-8A86-5BC35572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60" y="2062815"/>
            <a:ext cx="2044346" cy="1690517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3AE35E-2DB6-280C-18EB-2B6181741661}"/>
              </a:ext>
            </a:extLst>
          </p:cNvPr>
          <p:cNvSpPr txBox="1">
            <a:spLocks/>
          </p:cNvSpPr>
          <p:nvPr/>
        </p:nvSpPr>
        <p:spPr>
          <a:xfrm>
            <a:off x="7452348" y="2614122"/>
            <a:ext cx="2967947" cy="359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Names and scores are structured in a Vector Pair, and then are sorted to display the </a:t>
            </a:r>
            <a:r>
              <a:rPr lang="en-IN" dirty="0" err="1">
                <a:solidFill>
                  <a:schemeClr val="bg1"/>
                </a:solidFill>
              </a:rPr>
              <a:t>Leaderboard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69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dirty="0">
                <a:solidFill>
                  <a:srgbClr val="FFFFFF"/>
                </a:solidFill>
              </a:rPr>
              <a:t>LINKELIST REPRESENTATION USING DIAGRAM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8789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393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QUIZ GAME</vt:lpstr>
      <vt:lpstr>      WHAT IS QUIZ GAME???</vt:lpstr>
      <vt:lpstr>      SYNOPSIS </vt:lpstr>
      <vt:lpstr>DATA STRUCTURE IMPLEMENTATIONS:</vt:lpstr>
      <vt:lpstr>         MAKE TWO NODES</vt:lpstr>
      <vt:lpstr>INPUT DETAILS</vt:lpstr>
      <vt:lpstr>QUESTIONS:</vt:lpstr>
      <vt:lpstr>RESULT CARD          LEADERBOARD</vt:lpstr>
      <vt:lpstr>LINKELIST REPRESENTATION USING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2023-01-11T13:34:52Z</dcterms:created>
  <dcterms:modified xsi:type="dcterms:W3CDTF">2023-01-12T09:02:57Z</dcterms:modified>
</cp:coreProperties>
</file>