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87301CHXM09MqhT34naTIuE3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Maven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faecf79c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faecf79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faecf79c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faecf79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faecf79c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faecf79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faecf79c9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faecf79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faecf79c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faecf79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afaecf79c9_0_130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2afaecf79c9_0_130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2afaecf79c9_0_130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2afaecf79c9_0_130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2afaecf79c9_0_130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2afaecf79c9_0_130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2afaecf79c9_0_130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2afaecf79c9_0_130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2afaecf79c9_0_130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2afaecf79c9_0_130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2afaecf79c9_0_130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2afaecf79c9_0_130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2afaecf79c9_0_130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2afaecf79c9_0_130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2afaecf79c9_0_130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2afaecf79c9_0_130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2afaecf79c9_0_130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2afaecf79c9_0_130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2afaecf79c9_0_130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2afaecf79c9_0_130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2afaecf79c9_0_130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afaecf79c9_0_130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2afaecf79c9_0_130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2afaecf79c9_0_130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2afaecf79c9_0_130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2afaecf79c9_0_130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2afaecf79c9_0_130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2afaecf79c9_0_130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2afaecf79c9_0_130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2afaecf79c9_0_130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2afaecf79c9_0_130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2afaecf79c9_0_130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2afaecf79c9_0_130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2afaecf79c9_0_130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afaecf79c9_0_130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2afaecf79c9_0_130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2afaecf79c9_0_130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2afaecf79c9_0_130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2afaecf79c9_0_130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2afaecf79c9_0_1434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2afaecf79c9_0_143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2afaecf79c9_0_14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2afaecf79c9_0_14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2afaecf79c9_0_14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2afaecf79c9_0_14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2afaecf79c9_0_143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2afaecf79c9_0_14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2afaecf79c9_0_14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2afaecf79c9_0_14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2afaecf79c9_0_143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2afaecf79c9_0_14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2afaecf79c9_0_143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2afaecf79c9_0_14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2afaecf79c9_0_14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2afaecf79c9_0_14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2afaecf79c9_0_14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2afaecf79c9_0_143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2afaecf79c9_0_14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2afaecf79c9_0_14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2afaecf79c9_0_14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2afaecf79c9_0_143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2afaecf79c9_0_143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2afaecf79c9_0_143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2afaecf79c9_0_143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2afaecf79c9_0_143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2afaecf79c9_0_143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2afaecf79c9_0_143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2afaecf79c9_0_143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2afaecf79c9_0_143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2afaecf79c9_0_143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2afaecf79c9_0_143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2afaecf79c9_0_143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2afaecf79c9_0_143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2afaecf79c9_0_143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2afaecf79c9_0_143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2afaecf79c9_0_143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2afaecf79c9_0_143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2afaecf79c9_0_143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2afaecf79c9_0_143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2afaecf79c9_0_143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2afaecf79c9_0_143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2afaecf79c9_0_143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2afaecf79c9_0_143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2afaecf79c9_0_143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2afaecf79c9_0_143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2afaecf79c9_0_143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2afaecf79c9_0_14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2afaecf79c9_0_143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2afaecf79c9_0_143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2afaecf79c9_0_143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2afaecf79c9_0_143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2afaecf79c9_0_143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2afaecf79c9_0_143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2afaecf79c9_0_143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2afaecf79c9_0_143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2afaecf79c9_0_143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2afaecf79c9_0_143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2afaecf79c9_0_143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2afaecf79c9_0_143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2afaecf79c9_0_143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2afaecf79c9_0_143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2afaecf79c9_0_143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2afaecf79c9_0_143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2afaecf79c9_0_143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2afaecf79c9_0_143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2afaecf79c9_0_143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2afaecf79c9_0_143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2afaecf79c9_0_143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2afaecf79c9_0_143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2afaecf79c9_0_143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2afaecf79c9_0_143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2afaecf79c9_0_143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2afaecf79c9_0_143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2afaecf79c9_0_143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2afaecf79c9_0_143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2afaecf79c9_0_143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2afaecf79c9_0_143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2afaecf79c9_0_143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2afaecf79c9_0_143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2afaecf79c9_0_143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2afaecf79c9_0_143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2afaecf79c9_0_143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2afaecf79c9_0_143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2afaecf79c9_0_143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2afaecf79c9_0_143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2afaecf79c9_0_143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2afaecf79c9_0_143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2afaecf79c9_0_143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2afaecf79c9_0_143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2afaecf79c9_0_143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2afaecf79c9_0_143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2afaecf79c9_0_14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2afaecf79c9_0_143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2afaecf79c9_0_143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2afaecf79c9_0_143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2afaecf79c9_0_143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2afaecf79c9_0_143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2afaecf79c9_0_143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2afaecf79c9_0_143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2afaecf79c9_0_143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2afaecf79c9_0_143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2afaecf79c9_0_143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2afaecf79c9_0_143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2afaecf79c9_0_143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2afaecf79c9_0_143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2afaecf79c9_0_143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2afaecf79c9_0_143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2afaecf79c9_0_143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2afaecf79c9_0_143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2afaecf79c9_0_143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2afaecf79c9_0_143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2afaecf79c9_0_143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2afaecf79c9_0_143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2afaecf79c9_0_143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2afaecf79c9_0_143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2afaecf79c9_0_143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2afaecf79c9_0_143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2afaecf79c9_0_143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2afaecf79c9_0_143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2afaecf79c9_0_143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2afaecf79c9_0_143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2afaecf79c9_0_143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2afaecf79c9_0_143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2afaecf79c9_0_143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2afaecf79c9_0_143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2afaecf79c9_0_1434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2afaecf79c9_0_1434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2afaecf79c9_0_143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faecf79c9_0_156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faecf79c9_0_156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5" name="Google Shape;275;g2afaecf79c9_0_156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276" name="Google Shape;276;g2afaecf79c9_0_156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2afaecf79c9_0_156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2afaecf79c9_0_156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2afaecf79c9_0_1342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2afaecf79c9_0_134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2afaecf79c9_0_134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2afaecf79c9_0_134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2afaecf79c9_0_134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2afaecf79c9_0_134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2afaecf79c9_0_134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2afaecf79c9_0_134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2afaecf79c9_0_134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2afaecf79c9_0_134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2afaecf79c9_0_134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2afaecf79c9_0_134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2afaecf79c9_0_134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2afaecf79c9_0_1342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2afaecf79c9_0_134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2afaecf79c9_0_134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2afaecf79c9_0_134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2afaecf79c9_0_134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2afaecf79c9_0_134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2afaecf79c9_0_134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2afaecf79c9_0_134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2afaecf79c9_0_134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2afaecf79c9_0_134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2afaecf79c9_0_134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2afaecf79c9_0_134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2afaecf79c9_0_134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2afaecf79c9_0_134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2afaecf79c9_0_134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2afaecf79c9_0_134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2afaecf79c9_0_134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2afaecf79c9_0_134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2afaecf79c9_0_134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2afaecf79c9_0_1342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2afaecf79c9_0_134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2afaecf79c9_0_137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2afaecf79c9_0_137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2afaecf79c9_0_137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2afaecf79c9_0_137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2afaecf79c9_0_1377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2afaecf79c9_0_137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afaecf79c9_0_138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2afaecf79c9_0_138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2afaecf79c9_0_138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2afaecf79c9_0_138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2afaecf79c9_0_1384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2afaecf79c9_0_1384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2afaecf79c9_0_138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afaecf79c9_0_139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2afaecf79c9_0_139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2afaecf79c9_0_139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2afaecf79c9_0_139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2afaecf79c9_0_139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2afaecf79c9_0_1398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2afaecf79c9_0_139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2afaecf79c9_0_139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2afaecf79c9_0_1398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2afaecf79c9_0_1398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2afaecf79c9_0_139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2afaecf79c9_0_1405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2afaecf79c9_0_1405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2afaecf79c9_0_140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2afaecf79c9_0_140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2afaecf79c9_0_140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2afaecf79c9_0_1405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2afaecf79c9_0_140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2afaecf79c9_0_140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2afaecf79c9_0_140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2afaecf79c9_0_140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2afaecf79c9_0_140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2afaecf79c9_0_140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2afaecf79c9_0_1405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2afaecf79c9_0_140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2afaecf79c9_0_1420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2afaecf79c9_0_14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2afaecf79c9_0_14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2afaecf79c9_0_1420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2afaecf79c9_0_1420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2afaecf79c9_0_1420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2afaecf79c9_0_142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2afaecf79c9_0_1428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2afaecf79c9_0_14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2afaecf79c9_0_14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2afaecf79c9_0_1428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2afaecf79c9_0_142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faecf79c9_0_129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2afaecf79c9_0_129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2afaecf79c9_0_129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ctrTitle"/>
          </p:nvPr>
        </p:nvSpPr>
        <p:spPr>
          <a:xfrm>
            <a:off x="-388527" y="2446791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800"/>
              <a:buFont typeface="Trebuchet MS"/>
              <a:buNone/>
            </a:pPr>
            <a:r>
              <a:rPr lang="en-US" sz="6800"/>
              <a:t>  </a:t>
            </a:r>
            <a:r>
              <a:rPr lang="en-US" sz="6800"/>
              <a:t>Vehicle Rental </a:t>
            </a:r>
            <a:br>
              <a:rPr lang="en-US" sz="6800"/>
            </a:br>
            <a:r>
              <a:rPr lang="en-US" sz="6800"/>
              <a:t>         System</a:t>
            </a:r>
            <a:endParaRPr sz="6800"/>
          </a:p>
        </p:txBody>
      </p:sp>
      <p:sp>
        <p:nvSpPr>
          <p:cNvPr id="284" name="Google Shape;284;p1"/>
          <p:cNvSpPr txBox="1"/>
          <p:nvPr>
            <p:ph idx="1" type="subTitle"/>
          </p:nvPr>
        </p:nvSpPr>
        <p:spPr>
          <a:xfrm>
            <a:off x="1055379" y="4264826"/>
            <a:ext cx="5341968" cy="65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-Astha Gupta</a:t>
            </a:r>
            <a:endParaRPr/>
          </a:p>
        </p:txBody>
      </p:sp>
      <p:pic>
        <p:nvPicPr>
          <p:cNvPr id="285" name="Google Shape;2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347" y="0"/>
            <a:ext cx="57946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2afaecf79c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38" y="2047150"/>
            <a:ext cx="11468075" cy="31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 txBox="1"/>
          <p:nvPr>
            <p:ph type="title"/>
          </p:nvPr>
        </p:nvSpPr>
        <p:spPr>
          <a:xfrm>
            <a:off x="864350" y="218375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Customer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7" name="Google Shape;3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212" y="1250184"/>
            <a:ext cx="5653113" cy="5607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2725" y="1250175"/>
            <a:ext cx="5906874" cy="560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40548"/>
            <a:ext cx="5943600" cy="476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6833" y="1240548"/>
            <a:ext cx="5943600" cy="4767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35" y="232467"/>
            <a:ext cx="5943600" cy="65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248" y="232467"/>
            <a:ext cx="5495475" cy="65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2afaecf79c9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0" y="377475"/>
            <a:ext cx="8359125" cy="6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AOP log details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1"/>
            <a:ext cx="12192000" cy="533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raising Thank You! - Canal Way Educate Together National School, Dublin  8" id="376" name="Google Shape;3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faecf79c9_0_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291" name="Google Shape;291;g2afaecf79c9_0_16"/>
          <p:cNvSpPr txBox="1"/>
          <p:nvPr>
            <p:ph idx="1" type="body"/>
          </p:nvPr>
        </p:nvSpPr>
        <p:spPr>
          <a:xfrm>
            <a:off x="325200" y="1846650"/>
            <a:ext cx="9690900" cy="45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Develop a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Vehicle Rental System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that enables users to rent vehicles for travel while providing admins with tools to manage fleet availability, rental pricing, and order approvals. The system will incorporate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role-based authentication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real-time vehicle availability tracking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order processing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, and </a:t>
            </a:r>
            <a:r>
              <a:rPr b="1"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performance optimization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using Redis caching and AOP logging.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faecf79c9_0_4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297" name="Google Shape;297;g2afaecf79c9_0_40"/>
          <p:cNvSpPr txBox="1"/>
          <p:nvPr>
            <p:ph idx="1" type="body"/>
          </p:nvPr>
        </p:nvSpPr>
        <p:spPr>
          <a:xfrm>
            <a:off x="677325" y="1671176"/>
            <a:ext cx="8596800" cy="437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400"/>
              <a:t>User Authentication:</a:t>
            </a:r>
            <a:endParaRPr b="1"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Role-based access control (Admin, Customer) using Spring Security.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Secure login and registration for users.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814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400"/>
              <a:t>Vehicle Management:</a:t>
            </a:r>
            <a:endParaRPr b="1"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CRUD operations for vehicle inventory (add, update, delete, view).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Real-time tracking of vehicle availability based on rental dates.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5814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US" sz="2400"/>
              <a:t>Order Processing:</a:t>
            </a:r>
            <a:endParaRPr b="1"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Customers can book rentals with order tracking.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Support for pagination to handle large datasets.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faecf79c9_0_58"/>
          <p:cNvSpPr txBox="1"/>
          <p:nvPr/>
        </p:nvSpPr>
        <p:spPr>
          <a:xfrm>
            <a:off x="374700" y="561650"/>
            <a:ext cx="11442600" cy="609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  Redis Caching: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Store frequently accessed data (e.g., available vehicles) for fast retrieval.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Improve system performance and reduce database load.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   AOP Logging: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Track rental transactions and API usage for monitoring and debugging.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 critical operations like bookings, cancellations, and admin actions.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6.   </a:t>
            </a:r>
            <a:r>
              <a:rPr lang="en-US" sz="2400"/>
              <a:t>Admin Privileges: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Manage vehicle inventory and update rental prices.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Approve or reject rental requests from customers.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7.   </a:t>
            </a:r>
            <a:r>
              <a:rPr lang="en-US" sz="2400"/>
              <a:t>Customer Features: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Browse available vehicles with detailed rental information.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Book rentals and view rental history.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Cancel bookings before a specified deadline.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7968" y="0"/>
            <a:ext cx="7132320" cy="6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                          Features </a:t>
            </a:r>
            <a:br>
              <a:rPr lang="en-US"/>
            </a:br>
            <a:endParaRPr sz="2400"/>
          </a:p>
        </p:txBody>
      </p:sp>
      <p:pic>
        <p:nvPicPr>
          <p:cNvPr id="313" name="Google Shape;3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565238"/>
            <a:ext cx="4667324" cy="529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8145" y="1565238"/>
            <a:ext cx="4034160" cy="529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8136" y="1565238"/>
            <a:ext cx="4180212" cy="531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Login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1" name="Google Shape;3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127" y="1547421"/>
            <a:ext cx="5539179" cy="534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63" y="1547421"/>
            <a:ext cx="5320664" cy="531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>
                <a:solidFill>
                  <a:schemeClr val="dk1"/>
                </a:solidFill>
              </a:rPr>
              <a:t>Vehicle Management- Admin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8" name="Google Shape;32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064" y="1558160"/>
            <a:ext cx="4792562" cy="52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4358" y="1558160"/>
            <a:ext cx="5956286" cy="529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4999" y="2035585"/>
            <a:ext cx="5915003" cy="486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450" y="0"/>
            <a:ext cx="49632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1100" y="0"/>
            <a:ext cx="496322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2025-03-07T05:46:07Z</dcterms:created>
  <dc:creator>Astha Gupta</dc:creator>
</cp:coreProperties>
</file>