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7"/>
  </p:notesMasterIdLst>
  <p:sldIdLst>
    <p:sldId id="458" r:id="rId2"/>
    <p:sldId id="572" r:id="rId3"/>
    <p:sldId id="528" r:id="rId4"/>
    <p:sldId id="559" r:id="rId5"/>
    <p:sldId id="533" r:id="rId6"/>
    <p:sldId id="578" r:id="rId7"/>
    <p:sldId id="577" r:id="rId8"/>
    <p:sldId id="576" r:id="rId9"/>
    <p:sldId id="575" r:id="rId10"/>
    <p:sldId id="574" r:id="rId11"/>
    <p:sldId id="573" r:id="rId12"/>
    <p:sldId id="280" r:id="rId13"/>
    <p:sldId id="581" r:id="rId14"/>
    <p:sldId id="582" r:id="rId15"/>
    <p:sldId id="4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 Dholakia" initials="AD" lastIdx="1" clrIdx="0">
    <p:extLst>
      <p:ext uri="{19B8F6BF-5375-455C-9EA6-DF929625EA0E}">
        <p15:presenceInfo xmlns:p15="http://schemas.microsoft.com/office/powerpoint/2012/main" userId="be6f41cda99178c0" providerId="Windows Live"/>
      </p:ext>
    </p:extLst>
  </p:cmAuthor>
  <p:cmAuthor id="2" name="Ekata Mehul" initials="EM" lastIdx="1" clrIdx="1">
    <p:extLst>
      <p:ext uri="{19B8F6BF-5375-455C-9EA6-DF929625EA0E}">
        <p15:presenceInfo xmlns:p15="http://schemas.microsoft.com/office/powerpoint/2012/main" userId="Ekata Mehu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763A5-34F8-443D-AB06-A079478A317F}" type="datetimeFigureOut">
              <a:rPr lang="en-IN" smtClean="0"/>
              <a:t>09-03-2022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57E79-9540-4B8F-AF5B-28D1E29D3725}" type="slidenum">
              <a:rPr lang="en-IN" smtClean="0"/>
              <a:t>‹#›</a:t>
            </a:fld>
            <a:endParaRPr lang="en-IN"/>
          </a:p>
        </p:txBody>
      </p:sp>
    </p:spTree>
    <p:extLst>
      <p:ext uri="{BB962C8B-B14F-4D97-AF65-F5344CB8AC3E}">
        <p14:creationId xmlns:p14="http://schemas.microsoft.com/office/powerpoint/2010/main" val="6849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A004F4-F240-48F9-8AE1-486585C7F00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2031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957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513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3299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22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953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55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01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4" name="Google Shape;12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48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206944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3654271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75898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1898107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9512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205883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1513042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2867177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8" name="Rectangle 7"/>
          <p:cNvSpPr/>
          <p:nvPr userDrawn="1"/>
        </p:nvSpPr>
        <p:spPr>
          <a:xfrm>
            <a:off x="0" y="-1"/>
            <a:ext cx="12192000" cy="4152123"/>
          </a:xfrm>
          <a:prstGeom prst="rect">
            <a:avLst/>
          </a:prstGeom>
          <a:solidFill>
            <a:srgbClr val="0B2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Rectangle 1"/>
          <p:cNvSpPr/>
          <p:nvPr userDrawn="1"/>
        </p:nvSpPr>
        <p:spPr>
          <a:xfrm>
            <a:off x="11528983" y="273543"/>
            <a:ext cx="461914" cy="367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userDrawn="1"/>
        </p:nvSpPr>
        <p:spPr>
          <a:xfrm>
            <a:off x="11528983" y="641189"/>
            <a:ext cx="461914"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TextBox 6"/>
          <p:cNvSpPr txBox="1"/>
          <p:nvPr userDrawn="1"/>
        </p:nvSpPr>
        <p:spPr>
          <a:xfrm>
            <a:off x="11560205" y="305131"/>
            <a:ext cx="399468" cy="307777"/>
          </a:xfrm>
          <a:prstGeom prst="rect">
            <a:avLst/>
          </a:prstGeom>
          <a:noFill/>
        </p:spPr>
        <p:txBody>
          <a:bodyPr wrap="none" rtlCol="0">
            <a:spAutoFit/>
          </a:bodyPr>
          <a:lstStyle/>
          <a:p>
            <a:pPr algn="ctr"/>
            <a:fld id="{260E2A6B-A809-4840-BF14-8648BC0BDF87}" type="slidenum">
              <a:rPr lang="id-ID" sz="1400" b="1" smtClean="0">
                <a:solidFill>
                  <a:schemeClr val="bg1"/>
                </a:solidFill>
              </a:rPr>
              <a:pPr algn="ctr"/>
              <a:t>‹#›</a:t>
            </a:fld>
            <a:endParaRPr lang="id-ID" sz="1400">
              <a:solidFill>
                <a:schemeClr val="bg1"/>
              </a:solidFill>
            </a:endParaRPr>
          </a:p>
        </p:txBody>
      </p:sp>
      <p:sp>
        <p:nvSpPr>
          <p:cNvPr id="6" name="Picture Placeholder 3"/>
          <p:cNvSpPr>
            <a:spLocks noGrp="1"/>
          </p:cNvSpPr>
          <p:nvPr>
            <p:ph type="pic" sz="quarter" idx="10"/>
          </p:nvPr>
        </p:nvSpPr>
        <p:spPr>
          <a:xfrm>
            <a:off x="5265737" y="921256"/>
            <a:ext cx="1660525" cy="1658937"/>
          </a:xfrm>
          <a:prstGeom prst="ellipse">
            <a:avLst/>
          </a:prstGeom>
        </p:spPr>
        <p:txBody>
          <a:bodyPr>
            <a:normAutofit/>
          </a:bodyPr>
          <a:lstStyle>
            <a:lvl1pPr>
              <a:defRPr sz="1600">
                <a:solidFill>
                  <a:schemeClr val="accent2"/>
                </a:solidFill>
              </a:defRPr>
            </a:lvl1pPr>
          </a:lstStyle>
          <a:p>
            <a:endParaRPr lang="id-ID"/>
          </a:p>
        </p:txBody>
      </p:sp>
      <p:grpSp>
        <p:nvGrpSpPr>
          <p:cNvPr id="16" name="Group 15"/>
          <p:cNvGrpSpPr/>
          <p:nvPr userDrawn="1"/>
        </p:nvGrpSpPr>
        <p:grpSpPr>
          <a:xfrm>
            <a:off x="347419" y="6409324"/>
            <a:ext cx="224082" cy="221156"/>
            <a:chOff x="4328868" y="5502988"/>
            <a:chExt cx="500307" cy="493774"/>
          </a:xfrm>
        </p:grpSpPr>
        <p:sp>
          <p:nvSpPr>
            <p:cNvPr id="17" name="Freeform 1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8" name="Freeform 1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9" name="Group 18"/>
          <p:cNvGrpSpPr/>
          <p:nvPr userDrawn="1"/>
        </p:nvGrpSpPr>
        <p:grpSpPr>
          <a:xfrm flipH="1">
            <a:off x="933709" y="6409324"/>
            <a:ext cx="224082" cy="221156"/>
            <a:chOff x="4328868" y="5502988"/>
            <a:chExt cx="500307" cy="493774"/>
          </a:xfrm>
        </p:grpSpPr>
        <p:sp>
          <p:nvSpPr>
            <p:cNvPr id="20" name="Freeform 1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1" name="Freeform 2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22" name="Straight Connector 2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88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14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157532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DDBA07-0949-4B15-B185-7A1D61924A5E}" type="datetimeFigureOut">
              <a:rPr lang="en-IN" smtClean="0"/>
              <a:t>09-03-2022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1260709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DDBA07-0949-4B15-B185-7A1D61924A5E}"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45534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DDBA07-0949-4B15-B185-7A1D61924A5E}" type="datetimeFigureOut">
              <a:rPr lang="en-IN" smtClean="0"/>
              <a:t>09-03-2022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393909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DDBA07-0949-4B15-B185-7A1D61924A5E}" type="datetimeFigureOut">
              <a:rPr lang="en-IN" smtClean="0"/>
              <a:t>09-03-2022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391009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DDBA07-0949-4B15-B185-7A1D61924A5E}" type="datetimeFigureOut">
              <a:rPr lang="en-IN" smtClean="0"/>
              <a:t>09-03-2022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34404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DDBA07-0949-4B15-B185-7A1D61924A5E}" type="datetimeFigureOut">
              <a:rPr lang="en-IN" smtClean="0"/>
              <a:t>09-03-2022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913-BB2E-4E43-97C2-67BC491B90CF}" type="slidenum">
              <a:rPr lang="en-IN" smtClean="0"/>
              <a:t>‹#›</a:t>
            </a:fld>
            <a:endParaRPr lang="en-IN"/>
          </a:p>
        </p:txBody>
      </p:sp>
    </p:spTree>
    <p:extLst>
      <p:ext uri="{BB962C8B-B14F-4D97-AF65-F5344CB8AC3E}">
        <p14:creationId xmlns:p14="http://schemas.microsoft.com/office/powerpoint/2010/main" val="348804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05913-BB2E-4E43-97C2-67BC491B90CF}" type="slidenum">
              <a:rPr lang="en-IN" smtClean="0"/>
              <a:t>‹#›</a:t>
            </a:fld>
            <a:endParaRPr lang="en-IN"/>
          </a:p>
        </p:txBody>
      </p:sp>
      <p:sp>
        <p:nvSpPr>
          <p:cNvPr id="5" name="Date Placeholder 4"/>
          <p:cNvSpPr>
            <a:spLocks noGrp="1"/>
          </p:cNvSpPr>
          <p:nvPr>
            <p:ph type="dt" sz="half" idx="10"/>
          </p:nvPr>
        </p:nvSpPr>
        <p:spPr/>
        <p:txBody>
          <a:bodyPr/>
          <a:lstStyle/>
          <a:p>
            <a:fld id="{C8DDBA07-0949-4B15-B185-7A1D61924A5E}" type="datetimeFigureOut">
              <a:rPr lang="en-IN" smtClean="0"/>
              <a:t>09-03-2022</a:t>
            </a:fld>
            <a:endParaRPr lang="en-IN"/>
          </a:p>
        </p:txBody>
      </p:sp>
    </p:spTree>
    <p:extLst>
      <p:ext uri="{BB962C8B-B14F-4D97-AF65-F5344CB8AC3E}">
        <p14:creationId xmlns:p14="http://schemas.microsoft.com/office/powerpoint/2010/main" val="324641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8DDBA07-0949-4B15-B185-7A1D61924A5E}" type="datetimeFigureOut">
              <a:rPr lang="en-IN" smtClean="0"/>
              <a:t>09-03-2022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BF05913-BB2E-4E43-97C2-67BC491B90CF}" type="slidenum">
              <a:rPr lang="en-IN" smtClean="0"/>
              <a:t>‹#›</a:t>
            </a:fld>
            <a:endParaRPr lang="en-IN"/>
          </a:p>
        </p:txBody>
      </p:sp>
    </p:spTree>
    <p:extLst>
      <p:ext uri="{BB962C8B-B14F-4D97-AF65-F5344CB8AC3E}">
        <p14:creationId xmlns:p14="http://schemas.microsoft.com/office/powerpoint/2010/main" val="133699257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518970" y="4472837"/>
            <a:ext cx="7937244" cy="400110"/>
          </a:xfrm>
          <a:prstGeom prst="rect">
            <a:avLst/>
          </a:prstGeom>
          <a:noFill/>
        </p:spPr>
        <p:txBody>
          <a:bodyPr wrap="square">
            <a:spAutoFit/>
          </a:bodyPr>
          <a:lstStyle/>
          <a:p>
            <a:pPr algn="ctr"/>
            <a:r>
              <a:rPr lang="en-US" sz="2000" dirty="0">
                <a:latin typeface="Source Sans Pro Light" panose="020B0403030403020204" pitchFamily="34" charset="0"/>
              </a:rPr>
              <a:t>Bridging the Gap between Industry and Academia</a:t>
            </a:r>
            <a:endParaRPr lang="id-ID" sz="2000" dirty="0">
              <a:latin typeface="Source Sans Pro Light" panose="020B0403030403020204" pitchFamily="34" charset="0"/>
            </a:endParaRPr>
          </a:p>
        </p:txBody>
      </p:sp>
      <p:pic>
        <p:nvPicPr>
          <p:cNvPr id="18" name="Picture 17" descr="Orena_Logo_Final.png"/>
          <p:cNvPicPr>
            <a:picLocks noChangeAspect="1"/>
          </p:cNvPicPr>
          <p:nvPr/>
        </p:nvPicPr>
        <p:blipFill>
          <a:blip r:embed="rId2" cstate="screen"/>
          <a:stretch>
            <a:fillRect/>
          </a:stretch>
        </p:blipFill>
        <p:spPr>
          <a:xfrm>
            <a:off x="2908178" y="405516"/>
            <a:ext cx="5943370" cy="3713565"/>
          </a:xfrm>
          <a:prstGeom prst="rect">
            <a:avLst/>
          </a:prstGeom>
        </p:spPr>
      </p:pic>
      <p:sp>
        <p:nvSpPr>
          <p:cNvPr id="5" name="Rectangle 4"/>
          <p:cNvSpPr/>
          <p:nvPr/>
        </p:nvSpPr>
        <p:spPr>
          <a:xfrm>
            <a:off x="2515610" y="5074330"/>
            <a:ext cx="7937244" cy="400110"/>
          </a:xfrm>
          <a:prstGeom prst="rect">
            <a:avLst/>
          </a:prstGeom>
          <a:noFill/>
        </p:spPr>
        <p:txBody>
          <a:bodyPr wrap="square">
            <a:spAutoFit/>
          </a:bodyPr>
          <a:lstStyle/>
          <a:p>
            <a:pPr algn="ctr"/>
            <a:r>
              <a:rPr lang="en-US" sz="2000" dirty="0">
                <a:latin typeface="Source Sans Pro Light" panose="020B0403030403020204" pitchFamily="34" charset="0"/>
              </a:rPr>
              <a:t>Research Based Training</a:t>
            </a:r>
            <a:endParaRPr lang="id-ID" sz="2000" dirty="0">
              <a:latin typeface="Source Sans Pro Light" panose="020B0403030403020204" pitchFamily="34" charset="0"/>
            </a:endParaRPr>
          </a:p>
        </p:txBody>
      </p:sp>
      <p:sp>
        <p:nvSpPr>
          <p:cNvPr id="6" name="Rectangle 5"/>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Rectangle 6"/>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rot="16200000">
            <a:off x="10799766" y="5465766"/>
            <a:ext cx="752468" cy="203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Rectangle 10"/>
          <p:cNvSpPr/>
          <p:nvPr/>
        </p:nvSpPr>
        <p:spPr>
          <a:xfrm rot="16200000">
            <a:off x="639763" y="5465762"/>
            <a:ext cx="752475" cy="203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4073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anim calcmode="lin" valueType="num">
                                      <p:cBhvr>
                                        <p:cTn id="16" dur="500" fill="hold"/>
                                        <p:tgtEl>
                                          <p:spTgt spid="11"/>
                                        </p:tgtEl>
                                        <p:attrNameLst>
                                          <p:attrName>ppt_x</p:attrName>
                                        </p:attrNameLst>
                                      </p:cBhvr>
                                      <p:tavLst>
                                        <p:tav tm="0">
                                          <p:val>
                                            <p:strVal val="#ppt_x"/>
                                          </p:val>
                                        </p:tav>
                                        <p:tav tm="100000">
                                          <p:val>
                                            <p:strVal val="#ppt_x"/>
                                          </p:val>
                                        </p:tav>
                                      </p:tavLst>
                                    </p:anim>
                                    <p:anim calcmode="lin" valueType="num">
                                      <p:cBhvr>
                                        <p:cTn id="17" dur="500" fill="hold"/>
                                        <p:tgtEl>
                                          <p:spTgt spid="11"/>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anim calcmode="lin" valueType="num">
                                      <p:cBhvr>
                                        <p:cTn id="28" dur="500" fill="hold"/>
                                        <p:tgtEl>
                                          <p:spTgt spid="7"/>
                                        </p:tgtEl>
                                        <p:attrNameLst>
                                          <p:attrName>ppt_x</p:attrName>
                                        </p:attrNameLst>
                                      </p:cBhvr>
                                      <p:tavLst>
                                        <p:tav tm="0">
                                          <p:val>
                                            <p:strVal val="#ppt_x"/>
                                          </p:val>
                                        </p:tav>
                                        <p:tav tm="100000">
                                          <p:val>
                                            <p:strVal val="#ppt_x"/>
                                          </p:val>
                                        </p:tav>
                                      </p:tavLst>
                                    </p:anim>
                                    <p:anim calcmode="lin" valueType="num">
                                      <p:cBhvr>
                                        <p:cTn id="29" dur="500" fill="hold"/>
                                        <p:tgtEl>
                                          <p:spTgt spid="7"/>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anim calcmode="lin" valueType="num">
                                      <p:cBhvr>
                                        <p:cTn id="34" dur="500" fill="hold"/>
                                        <p:tgtEl>
                                          <p:spTgt spid="8"/>
                                        </p:tgtEl>
                                        <p:attrNameLst>
                                          <p:attrName>ppt_x</p:attrName>
                                        </p:attrNameLst>
                                      </p:cBhvr>
                                      <p:tavLst>
                                        <p:tav tm="0">
                                          <p:val>
                                            <p:strVal val="#ppt_x"/>
                                          </p:val>
                                        </p:tav>
                                        <p:tav tm="100000">
                                          <p:val>
                                            <p:strVal val="#ppt_x"/>
                                          </p:val>
                                        </p:tav>
                                      </p:tavLst>
                                    </p:anim>
                                    <p:anim calcmode="lin" valueType="num">
                                      <p:cBhvr>
                                        <p:cTn id="35" dur="500" fill="hold"/>
                                        <p:tgtEl>
                                          <p:spTgt spid="8"/>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anim calcmode="lin" valueType="num">
                                      <p:cBhvr>
                                        <p:cTn id="40" dur="500" fill="hold"/>
                                        <p:tgtEl>
                                          <p:spTgt spid="9"/>
                                        </p:tgtEl>
                                        <p:attrNameLst>
                                          <p:attrName>ppt_x</p:attrName>
                                        </p:attrNameLst>
                                      </p:cBhvr>
                                      <p:tavLst>
                                        <p:tav tm="0">
                                          <p:val>
                                            <p:strVal val="#ppt_x"/>
                                          </p:val>
                                        </p:tav>
                                        <p:tav tm="100000">
                                          <p:val>
                                            <p:strVal val="#ppt_x"/>
                                          </p:val>
                                        </p:tav>
                                      </p:tavLst>
                                    </p:anim>
                                    <p:anim calcmode="lin" valueType="num">
                                      <p:cBhvr>
                                        <p:cTn id="41" dur="500" fill="hold"/>
                                        <p:tgtEl>
                                          <p:spTgt spid="9"/>
                                        </p:tgtEl>
                                        <p:attrNameLst>
                                          <p:attrName>ppt_y</p:attrName>
                                        </p:attrNameLst>
                                      </p:cBhvr>
                                      <p:tavLst>
                                        <p:tav tm="0">
                                          <p:val>
                                            <p:strVal val="#ppt_y+.1"/>
                                          </p:val>
                                        </p:tav>
                                        <p:tav tm="100000">
                                          <p:val>
                                            <p:strVal val="#ppt_y"/>
                                          </p:val>
                                        </p:tav>
                                      </p:tavLst>
                                    </p:anim>
                                  </p:childTnLst>
                                </p:cTn>
                              </p:par>
                            </p:childTnLst>
                          </p:cTn>
                        </p:par>
                        <p:par>
                          <p:cTn id="42" fill="hold">
                            <p:stCondLst>
                              <p:cond delay="3500"/>
                            </p:stCondLst>
                            <p:childTnLst>
                              <p:par>
                                <p:cTn id="43" presetID="42"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animBg="1"/>
      <p:bldP spid="7" grpId="0" animBg="1"/>
      <p:bldP spid="8" grpId="0" animBg="1"/>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777874" y="277048"/>
            <a:ext cx="6105524" cy="2031325"/>
          </a:xfrm>
          <a:prstGeom prst="rect">
            <a:avLst/>
          </a:prstGeom>
          <a:noFill/>
        </p:spPr>
        <p:txBody>
          <a:bodyPr wrap="square">
            <a:spAutoFit/>
          </a:bodyPr>
          <a:lstStyle/>
          <a:p>
            <a:pPr algn="just"/>
            <a:r>
              <a:rPr lang="en-US" dirty="0"/>
              <a:t>Step:-2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When Admin is open we will get a interface which is given below</a:t>
            </a:r>
          </a:p>
          <a:p>
            <a:pPr algn="just"/>
            <a:endParaRPr lang="en-US" dirty="0"/>
          </a:p>
          <a:p>
            <a:pPr marL="285750" indent="-285750" algn="just">
              <a:buFont typeface="Wingdings" panose="05000000000000000000" pitchFamily="2" charset="2"/>
              <a:buChar char="Ø"/>
            </a:pPr>
            <a:r>
              <a:rPr lang="en-US" dirty="0"/>
              <a:t>Admin -&gt; Studio</a:t>
            </a:r>
            <a:endParaRPr lang="en-IN" dirty="0"/>
          </a:p>
          <a:p>
            <a:pPr marL="742950" lvl="1" indent="-285750" algn="just">
              <a:buFont typeface="Wingdings" panose="05000000000000000000" pitchFamily="2" charset="2"/>
              <a:buChar char="Ø"/>
            </a:pPr>
            <a:endParaRPr lang="en-IN" b="1" dirty="0"/>
          </a:p>
        </p:txBody>
      </p:sp>
      <p:pic>
        <p:nvPicPr>
          <p:cNvPr id="19" name="Picture 18">
            <a:extLst>
              <a:ext uri="{FF2B5EF4-FFF2-40B4-BE49-F238E27FC236}">
                <a16:creationId xmlns:a16="http://schemas.microsoft.com/office/drawing/2014/main" id="{9D04AB7B-B594-4CCE-BB38-4829DBCB0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74" y="2257455"/>
            <a:ext cx="7579656" cy="3512933"/>
          </a:xfrm>
          <a:prstGeom prst="rect">
            <a:avLst/>
          </a:prstGeom>
        </p:spPr>
      </p:pic>
    </p:spTree>
    <p:extLst>
      <p:ext uri="{BB962C8B-B14F-4D97-AF65-F5344CB8AC3E}">
        <p14:creationId xmlns:p14="http://schemas.microsoft.com/office/powerpoint/2010/main" val="107476355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777874" y="277048"/>
            <a:ext cx="6105524" cy="2031325"/>
          </a:xfrm>
          <a:prstGeom prst="rect">
            <a:avLst/>
          </a:prstGeom>
          <a:noFill/>
        </p:spPr>
        <p:txBody>
          <a:bodyPr wrap="square">
            <a:spAutoFit/>
          </a:bodyPr>
          <a:lstStyle/>
          <a:p>
            <a:pPr algn="just"/>
            <a:r>
              <a:rPr lang="en-US" dirty="0"/>
              <a:t>Step:-3</a:t>
            </a:r>
          </a:p>
          <a:p>
            <a:pPr algn="just"/>
            <a:endParaRPr lang="en-US" dirty="0"/>
          </a:p>
          <a:p>
            <a:pPr marL="742950" lvl="1" indent="-285750" algn="just">
              <a:buFont typeface="Wingdings" panose="05000000000000000000" pitchFamily="2" charset="2"/>
              <a:buChar char="Ø"/>
            </a:pPr>
            <a:r>
              <a:rPr lang="en-US" dirty="0"/>
              <a:t>Here we can select in which module we have to</a:t>
            </a:r>
          </a:p>
          <a:p>
            <a:pPr lvl="1" algn="just"/>
            <a:r>
              <a:rPr lang="en-US" dirty="0"/>
              <a:t>make changes. </a:t>
            </a:r>
          </a:p>
          <a:p>
            <a:pPr lvl="1" algn="just"/>
            <a:endParaRPr lang="en-US" dirty="0"/>
          </a:p>
          <a:p>
            <a:pPr marL="742950" lvl="1" indent="-285750" algn="just">
              <a:buFont typeface="Wingdings" panose="05000000000000000000" pitchFamily="2" charset="2"/>
              <a:buChar char="Ø"/>
            </a:pPr>
            <a:r>
              <a:rPr lang="en-US" b="1" dirty="0"/>
              <a:t>Studio -&gt; Leads</a:t>
            </a:r>
          </a:p>
          <a:p>
            <a:pPr marL="742950" lvl="1" indent="-285750" algn="just">
              <a:buFont typeface="Wingdings" panose="05000000000000000000" pitchFamily="2" charset="2"/>
              <a:buChar char="Ø"/>
            </a:pPr>
            <a:endParaRPr lang="en-IN" b="1" dirty="0"/>
          </a:p>
        </p:txBody>
      </p:sp>
      <p:pic>
        <p:nvPicPr>
          <p:cNvPr id="18" name="Picture 17">
            <a:extLst>
              <a:ext uri="{FF2B5EF4-FFF2-40B4-BE49-F238E27FC236}">
                <a16:creationId xmlns:a16="http://schemas.microsoft.com/office/drawing/2014/main" id="{D8DE1C28-6146-4285-B269-588805DE8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 y="2321334"/>
            <a:ext cx="7286123" cy="3284113"/>
          </a:xfrm>
          <a:prstGeom prst="rect">
            <a:avLst/>
          </a:prstGeom>
        </p:spPr>
      </p:pic>
    </p:spTree>
    <p:extLst>
      <p:ext uri="{BB962C8B-B14F-4D97-AF65-F5344CB8AC3E}">
        <p14:creationId xmlns:p14="http://schemas.microsoft.com/office/powerpoint/2010/main" val="226127287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1015998" y="466248"/>
            <a:ext cx="8385453" cy="1477328"/>
          </a:xfrm>
          <a:prstGeom prst="rect">
            <a:avLst/>
          </a:prstGeom>
          <a:noFill/>
        </p:spPr>
        <p:txBody>
          <a:bodyPr wrap="square">
            <a:spAutoFit/>
          </a:bodyPr>
          <a:lstStyle/>
          <a:p>
            <a:pPr algn="just"/>
            <a:r>
              <a:rPr lang="en-US" dirty="0"/>
              <a:t>Step:-4</a:t>
            </a:r>
          </a:p>
          <a:p>
            <a:pPr algn="just"/>
            <a:endParaRPr lang="en-US" dirty="0"/>
          </a:p>
          <a:p>
            <a:pPr marL="285750" indent="-285750" algn="just">
              <a:buFont typeface="Wingdings" panose="05000000000000000000" pitchFamily="2" charset="2"/>
              <a:buChar char="Ø"/>
            </a:pPr>
            <a:r>
              <a:rPr lang="en-US" dirty="0"/>
              <a:t>Here in Leads Module we change labels, Field ,relationship ,layouts. </a:t>
            </a:r>
          </a:p>
          <a:p>
            <a:pPr algn="just"/>
            <a:endParaRPr lang="en-US" dirty="0"/>
          </a:p>
          <a:p>
            <a:pPr marL="285750" indent="-285750" algn="just">
              <a:buFont typeface="Wingdings" panose="05000000000000000000" pitchFamily="2" charset="2"/>
              <a:buChar char="Ø"/>
            </a:pPr>
            <a:r>
              <a:rPr lang="en-US" dirty="0"/>
              <a:t>It depend on user to change as per there requirement.</a:t>
            </a:r>
            <a:endParaRPr lang="en-IN" dirty="0"/>
          </a:p>
        </p:txBody>
      </p:sp>
      <p:pic>
        <p:nvPicPr>
          <p:cNvPr id="71" name="Picture 70">
            <a:extLst>
              <a:ext uri="{FF2B5EF4-FFF2-40B4-BE49-F238E27FC236}">
                <a16:creationId xmlns:a16="http://schemas.microsoft.com/office/drawing/2014/main" id="{513A0C31-02CA-4070-A202-12C48DCF4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722" y="2389876"/>
            <a:ext cx="7791720" cy="3709116"/>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A4906D35-137F-4C9A-86D8-F1BB6B032083}"/>
              </a:ext>
            </a:extLst>
          </p:cNvPr>
          <p:cNvSpPr txBox="1"/>
          <p:nvPr/>
        </p:nvSpPr>
        <p:spPr>
          <a:xfrm>
            <a:off x="2445798" y="618763"/>
            <a:ext cx="6098958" cy="523220"/>
          </a:xfrm>
          <a:prstGeom prst="rect">
            <a:avLst/>
          </a:prstGeom>
          <a:noFill/>
        </p:spPr>
        <p:txBody>
          <a:bodyPr wrap="square">
            <a:spAutoFit/>
          </a:bodyPr>
          <a:lstStyle/>
          <a:p>
            <a:pPr algn="ctr"/>
            <a:r>
              <a:rPr lang="en-US" sz="2800" b="1" dirty="0"/>
              <a:t>SuiteCRM For Orena</a:t>
            </a:r>
            <a:endParaRPr lang="en-US" sz="2800" b="1" dirty="0">
              <a:ln w="6350">
                <a:noFill/>
              </a:ln>
              <a:solidFill>
                <a:schemeClr val="tx2"/>
              </a:solidFill>
              <a:latin typeface="Segoe UI"/>
              <a:cs typeface="Segoe UI"/>
            </a:endParaRPr>
          </a:p>
        </p:txBody>
      </p:sp>
      <p:sp>
        <p:nvSpPr>
          <p:cNvPr id="21" name="TextBox 20">
            <a:extLst>
              <a:ext uri="{FF2B5EF4-FFF2-40B4-BE49-F238E27FC236}">
                <a16:creationId xmlns:a16="http://schemas.microsoft.com/office/drawing/2014/main" id="{6DB33AC2-1424-481A-9F3E-E43E88200F95}"/>
              </a:ext>
            </a:extLst>
          </p:cNvPr>
          <p:cNvSpPr txBox="1"/>
          <p:nvPr/>
        </p:nvSpPr>
        <p:spPr>
          <a:xfrm>
            <a:off x="732407" y="1562470"/>
            <a:ext cx="7310761" cy="1200329"/>
          </a:xfrm>
          <a:prstGeom prst="rect">
            <a:avLst/>
          </a:prstGeom>
          <a:noFill/>
        </p:spPr>
        <p:txBody>
          <a:bodyPr wrap="square">
            <a:spAutoFit/>
          </a:bodyPr>
          <a:lstStyle/>
          <a:p>
            <a:pPr marL="285750" indent="-285750" algn="just">
              <a:buFont typeface="Wingdings" panose="05000000000000000000" pitchFamily="2" charset="2"/>
              <a:buChar char="Ø"/>
            </a:pPr>
            <a:r>
              <a:rPr lang="en-US" dirty="0"/>
              <a:t>Creating form for Recruitment </a:t>
            </a:r>
          </a:p>
          <a:p>
            <a:pPr algn="just"/>
            <a:endParaRPr lang="en-US" dirty="0"/>
          </a:p>
          <a:p>
            <a:pPr marL="285750" indent="-285750" algn="just">
              <a:buFont typeface="Wingdings" panose="05000000000000000000" pitchFamily="2" charset="2"/>
              <a:buChar char="Ø"/>
            </a:pPr>
            <a:r>
              <a:rPr lang="en-US" dirty="0"/>
              <a:t>In Recruitment , to create form the same procedure is follow as per given in Training.</a:t>
            </a:r>
            <a:endParaRPr lang="en-IN" dirty="0"/>
          </a:p>
        </p:txBody>
      </p:sp>
    </p:spTree>
    <p:extLst>
      <p:ext uri="{BB962C8B-B14F-4D97-AF65-F5344CB8AC3E}">
        <p14:creationId xmlns:p14="http://schemas.microsoft.com/office/powerpoint/2010/main" val="390372268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TextBox 18">
            <a:extLst>
              <a:ext uri="{FF2B5EF4-FFF2-40B4-BE49-F238E27FC236}">
                <a16:creationId xmlns:a16="http://schemas.microsoft.com/office/drawing/2014/main" id="{A4906D35-137F-4C9A-86D8-F1BB6B032083}"/>
              </a:ext>
            </a:extLst>
          </p:cNvPr>
          <p:cNvSpPr txBox="1"/>
          <p:nvPr/>
        </p:nvSpPr>
        <p:spPr>
          <a:xfrm>
            <a:off x="2445798" y="618763"/>
            <a:ext cx="6098958" cy="523220"/>
          </a:xfrm>
          <a:prstGeom prst="rect">
            <a:avLst/>
          </a:prstGeom>
          <a:noFill/>
        </p:spPr>
        <p:txBody>
          <a:bodyPr wrap="square">
            <a:spAutoFit/>
          </a:bodyPr>
          <a:lstStyle/>
          <a:p>
            <a:pPr algn="ctr"/>
            <a:r>
              <a:rPr lang="en-US" sz="2800" b="1" dirty="0"/>
              <a:t>References</a:t>
            </a:r>
            <a:endParaRPr lang="en-US" sz="2800" b="1" dirty="0">
              <a:ln w="6350">
                <a:noFill/>
              </a:ln>
              <a:solidFill>
                <a:schemeClr val="tx2"/>
              </a:solidFill>
              <a:latin typeface="Segoe UI"/>
              <a:cs typeface="Segoe UI"/>
            </a:endParaRPr>
          </a:p>
        </p:txBody>
      </p:sp>
      <p:graphicFrame>
        <p:nvGraphicFramePr>
          <p:cNvPr id="18" name="Table 17">
            <a:extLst>
              <a:ext uri="{FF2B5EF4-FFF2-40B4-BE49-F238E27FC236}">
                <a16:creationId xmlns:a16="http://schemas.microsoft.com/office/drawing/2014/main" id="{18897366-609D-4CC5-B2D6-56D607E51508}"/>
              </a:ext>
            </a:extLst>
          </p:cNvPr>
          <p:cNvGraphicFramePr>
            <a:graphicFrameLocks noGrp="1"/>
          </p:cNvGraphicFramePr>
          <p:nvPr>
            <p:extLst>
              <p:ext uri="{D42A27DB-BD31-4B8C-83A1-F6EECF244321}">
                <p14:modId xmlns:p14="http://schemas.microsoft.com/office/powerpoint/2010/main" val="2933264365"/>
              </p:ext>
            </p:extLst>
          </p:nvPr>
        </p:nvGraphicFramePr>
        <p:xfrm>
          <a:off x="2445798" y="1567147"/>
          <a:ext cx="5527950" cy="1861853"/>
        </p:xfrm>
        <a:graphic>
          <a:graphicData uri="http://schemas.openxmlformats.org/drawingml/2006/table">
            <a:tbl>
              <a:tblPr firstRow="1" firstCol="1" bandRow="1">
                <a:tableStyleId>{5C22544A-7EE6-4342-B048-85BDC9FD1C3A}</a:tableStyleId>
              </a:tblPr>
              <a:tblGrid>
                <a:gridCol w="1842650">
                  <a:extLst>
                    <a:ext uri="{9D8B030D-6E8A-4147-A177-3AD203B41FA5}">
                      <a16:colId xmlns:a16="http://schemas.microsoft.com/office/drawing/2014/main" val="3837313250"/>
                    </a:ext>
                  </a:extLst>
                </a:gridCol>
                <a:gridCol w="1842650">
                  <a:extLst>
                    <a:ext uri="{9D8B030D-6E8A-4147-A177-3AD203B41FA5}">
                      <a16:colId xmlns:a16="http://schemas.microsoft.com/office/drawing/2014/main" val="2206434291"/>
                    </a:ext>
                  </a:extLst>
                </a:gridCol>
                <a:gridCol w="1842650">
                  <a:extLst>
                    <a:ext uri="{9D8B030D-6E8A-4147-A177-3AD203B41FA5}">
                      <a16:colId xmlns:a16="http://schemas.microsoft.com/office/drawing/2014/main" val="405729008"/>
                    </a:ext>
                  </a:extLst>
                </a:gridCol>
              </a:tblGrid>
              <a:tr h="412106">
                <a:tc>
                  <a:txBody>
                    <a:bodyPr/>
                    <a:lstStyle/>
                    <a:p>
                      <a:pPr algn="ctr">
                        <a:lnSpc>
                          <a:spcPct val="115000"/>
                        </a:lnSpc>
                        <a:spcAft>
                          <a:spcPts val="1000"/>
                        </a:spcAft>
                      </a:pPr>
                      <a:r>
                        <a:rPr lang="en-IN" sz="1000" dirty="0">
                          <a:effectLst/>
                        </a:rPr>
                        <a:t>Document No.</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000" dirty="0">
                          <a:effectLst/>
                        </a:rPr>
                        <a:t>Document Title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000">
                          <a:effectLst/>
                        </a:rPr>
                        <a:t>Author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4850769"/>
                  </a:ext>
                </a:extLst>
              </a:tr>
              <a:tr h="625535">
                <a:tc>
                  <a:txBody>
                    <a:bodyPr/>
                    <a:lstStyle/>
                    <a:p>
                      <a:pPr algn="ctr">
                        <a:lnSpc>
                          <a:spcPct val="115000"/>
                        </a:lnSpc>
                        <a:spcAft>
                          <a:spcPts val="1000"/>
                        </a:spcAft>
                      </a:pPr>
                      <a:r>
                        <a:rPr lang="en-IN" sz="1000">
                          <a:effectLst/>
                        </a:rPr>
                        <a:t>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000" dirty="0">
                          <a:effectLst/>
                        </a:rPr>
                        <a:t>Project Purpose &amp; Requirements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000">
                          <a:effectLst/>
                        </a:rPr>
                        <a:t>Slideshare.net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5096638"/>
                  </a:ext>
                </a:extLst>
              </a:tr>
              <a:tr h="412106">
                <a:tc>
                  <a:txBody>
                    <a:bodyPr/>
                    <a:lstStyle/>
                    <a:p>
                      <a:pPr algn="ctr">
                        <a:lnSpc>
                          <a:spcPct val="115000"/>
                        </a:lnSpc>
                        <a:spcAft>
                          <a:spcPts val="1000"/>
                        </a:spcAft>
                      </a:pPr>
                      <a:r>
                        <a:rPr lang="en-IN" sz="1000" dirty="0">
                          <a:effectLst/>
                        </a:rPr>
                        <a:t>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IN" sz="1000" dirty="0">
                          <a:effectLst/>
                        </a:rPr>
                        <a:t>Policy </a:t>
                      </a:r>
                      <a:r>
                        <a:rPr lang="en-IN" sz="1100" dirty="0">
                          <a:effectLst/>
                          <a:latin typeface="Calibri" panose="020F0502020204030204" pitchFamily="34" charset="0"/>
                          <a:cs typeface="Calibri" panose="020F0502020204030204" pitchFamily="34" charset="0"/>
                        </a:rPr>
                        <a:t>Requirements</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tc>
                  <a:txBody>
                    <a:bodyPr/>
                    <a:lstStyle/>
                    <a:p>
                      <a:pPr algn="ctr">
                        <a:lnSpc>
                          <a:spcPct val="115000"/>
                        </a:lnSpc>
                        <a:spcAft>
                          <a:spcPts val="1000"/>
                        </a:spcAft>
                      </a:pPr>
                      <a:r>
                        <a:rPr lang="en-IN" sz="1000" dirty="0">
                          <a:effectLst/>
                        </a:rPr>
                        <a:t>Google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5472524"/>
                  </a:ext>
                </a:extLst>
              </a:tr>
              <a:tr h="412106">
                <a:tc>
                  <a:txBody>
                    <a:bodyPr/>
                    <a:lstStyle/>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3</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Error Debugging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Stack Overflow</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2219115"/>
                  </a:ext>
                </a:extLst>
              </a:tr>
            </a:tbl>
          </a:graphicData>
        </a:graphic>
      </p:graphicFrame>
    </p:spTree>
    <p:extLst>
      <p:ext uri="{BB962C8B-B14F-4D97-AF65-F5344CB8AC3E}">
        <p14:creationId xmlns:p14="http://schemas.microsoft.com/office/powerpoint/2010/main" val="80645150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rot="16200000">
            <a:off x="-2412993" y="2413007"/>
            <a:ext cx="6857987" cy="2032000"/>
          </a:xfrm>
          <a:prstGeom prst="rect">
            <a:avLst/>
          </a:prstGeom>
          <a:gradFill>
            <a:gsLst>
              <a:gs pos="0">
                <a:schemeClr val="accent6">
                  <a:lumMod val="50000"/>
                </a:schemeClr>
              </a:gs>
              <a:gs pos="100000">
                <a:schemeClr val="accent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3" name="Rectangle 112"/>
          <p:cNvSpPr/>
          <p:nvPr/>
        </p:nvSpPr>
        <p:spPr>
          <a:xfrm rot="16200000">
            <a:off x="-380992" y="2413005"/>
            <a:ext cx="6857987" cy="2032000"/>
          </a:xfrm>
          <a:prstGeom prst="rect">
            <a:avLst/>
          </a:prstGeom>
          <a:gradFill>
            <a:gsLst>
              <a:gs pos="0">
                <a:schemeClr val="accent1">
                  <a:lumMod val="50000"/>
                </a:schemeClr>
              </a:gs>
              <a:gs pos="10000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p:cNvSpPr/>
          <p:nvPr/>
        </p:nvSpPr>
        <p:spPr>
          <a:xfrm rot="16200000">
            <a:off x="1651010" y="2413005"/>
            <a:ext cx="6857982" cy="2032000"/>
          </a:xfrm>
          <a:prstGeom prst="rect">
            <a:avLst/>
          </a:prstGeom>
          <a:gradFill>
            <a:gsLst>
              <a:gs pos="0">
                <a:schemeClr val="accent2">
                  <a:lumMod val="5000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5" name="Rectangle 114"/>
          <p:cNvSpPr/>
          <p:nvPr/>
        </p:nvSpPr>
        <p:spPr>
          <a:xfrm rot="16200000">
            <a:off x="3683002" y="2412998"/>
            <a:ext cx="6857998" cy="2032000"/>
          </a:xfrm>
          <a:prstGeom prst="rect">
            <a:avLst/>
          </a:prstGeom>
          <a:gradFill>
            <a:gsLst>
              <a:gs pos="0">
                <a:schemeClr val="accent3">
                  <a:lumMod val="50000"/>
                </a:schemeClr>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6" name="Rectangle 115"/>
          <p:cNvSpPr/>
          <p:nvPr/>
        </p:nvSpPr>
        <p:spPr>
          <a:xfrm rot="16200000">
            <a:off x="5715002" y="2412997"/>
            <a:ext cx="6857998" cy="2032000"/>
          </a:xfrm>
          <a:prstGeom prst="rect">
            <a:avLst/>
          </a:prstGeom>
          <a:gradFill>
            <a:gsLst>
              <a:gs pos="0">
                <a:schemeClr val="accent4">
                  <a:lumMod val="50000"/>
                </a:schemeClr>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7" name="Rectangle 116"/>
          <p:cNvSpPr/>
          <p:nvPr/>
        </p:nvSpPr>
        <p:spPr>
          <a:xfrm rot="16200000">
            <a:off x="7747042" y="2413040"/>
            <a:ext cx="6857916" cy="2032000"/>
          </a:xfrm>
          <a:prstGeom prst="rect">
            <a:avLst/>
          </a:prstGeom>
          <a:gradFill>
            <a:gsLst>
              <a:gs pos="0">
                <a:schemeClr val="accent5">
                  <a:lumMod val="50000"/>
                </a:schemeClr>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1" name="Group 30"/>
          <p:cNvGrpSpPr/>
          <p:nvPr/>
        </p:nvGrpSpPr>
        <p:grpSpPr>
          <a:xfrm>
            <a:off x="2" y="6762305"/>
            <a:ext cx="12191999" cy="342082"/>
            <a:chOff x="2" y="2110197"/>
            <a:chExt cx="12191999" cy="134339"/>
          </a:xfrm>
        </p:grpSpPr>
        <p:sp>
          <p:nvSpPr>
            <p:cNvPr id="32" name="Rectangle 31"/>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3" name="Rectangle 32"/>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4" name="Rectangle 33"/>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Rectangle 34"/>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6" name="Rectangle 35"/>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 name="Rectangle 36"/>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 name="TextBox 1"/>
          <p:cNvSpPr txBox="1"/>
          <p:nvPr/>
        </p:nvSpPr>
        <p:spPr>
          <a:xfrm>
            <a:off x="2913177" y="2691682"/>
            <a:ext cx="6694462" cy="1323439"/>
          </a:xfrm>
          <a:prstGeom prst="rect">
            <a:avLst/>
          </a:prstGeom>
          <a:noFill/>
        </p:spPr>
        <p:txBody>
          <a:bodyPr wrap="square" lIns="91440" tIns="45720" rIns="91440" bIns="45720" rtlCol="0" anchor="t">
            <a:spAutoFit/>
          </a:bodyPr>
          <a:lstStyle/>
          <a:p>
            <a:r>
              <a:rPr lang="id-ID" sz="8000" b="1" dirty="0">
                <a:ln w="6350">
                  <a:noFill/>
                </a:ln>
                <a:solidFill>
                  <a:schemeClr val="bg1"/>
                </a:solidFill>
                <a:latin typeface="Segoe UI"/>
                <a:cs typeface="Segoe UI"/>
              </a:rPr>
              <a:t>THANK</a:t>
            </a:r>
            <a:r>
              <a:rPr lang="en-US" sz="8000" b="1" dirty="0">
                <a:ln w="6350">
                  <a:noFill/>
                </a:ln>
                <a:solidFill>
                  <a:schemeClr val="bg1"/>
                </a:solidFill>
                <a:latin typeface="Segoe UI"/>
                <a:cs typeface="Segoe UI"/>
              </a:rPr>
              <a:t> YOU. </a:t>
            </a:r>
            <a:endParaRPr lang="id-ID" sz="8000" b="1" dirty="0">
              <a:ln w="6350">
                <a:noFill/>
              </a:ln>
              <a:solidFill>
                <a:schemeClr val="bg1"/>
              </a:solidFill>
              <a:latin typeface="Segoe UI"/>
              <a:cs typeface="Segoe UI"/>
            </a:endParaRPr>
          </a:p>
        </p:txBody>
      </p:sp>
    </p:spTree>
    <p:extLst>
      <p:ext uri="{BB962C8B-B14F-4D97-AF65-F5344CB8AC3E}">
        <p14:creationId xmlns:p14="http://schemas.microsoft.com/office/powerpoint/2010/main" val="208526965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10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1000"/>
                                        <p:tgtEl>
                                          <p:spTgt spid="136"/>
                                        </p:tgtEl>
                                      </p:cBhvr>
                                    </p:animEffect>
                                    <p:anim calcmode="lin" valueType="num">
                                      <p:cBhvr>
                                        <p:cTn id="8" dur="1000" fill="hold"/>
                                        <p:tgtEl>
                                          <p:spTgt spid="136"/>
                                        </p:tgtEl>
                                        <p:attrNameLst>
                                          <p:attrName>ppt_x</p:attrName>
                                        </p:attrNameLst>
                                      </p:cBhvr>
                                      <p:tavLst>
                                        <p:tav tm="0">
                                          <p:val>
                                            <p:strVal val="#ppt_x"/>
                                          </p:val>
                                        </p:tav>
                                        <p:tav tm="100000">
                                          <p:val>
                                            <p:strVal val="#ppt_x"/>
                                          </p:val>
                                        </p:tav>
                                      </p:tavLst>
                                    </p:anim>
                                    <p:anim calcmode="lin" valueType="num">
                                      <p:cBhvr>
                                        <p:cTn id="9" dur="900" decel="100000" fill="hold"/>
                                        <p:tgtEl>
                                          <p:spTgt spid="13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300"/>
                                  </p:stCondLst>
                                  <p:childTnLst>
                                    <p:set>
                                      <p:cBhvr>
                                        <p:cTn id="12" dur="1" fill="hold">
                                          <p:stCondLst>
                                            <p:cond delay="0"/>
                                          </p:stCondLst>
                                        </p:cTn>
                                        <p:tgtEl>
                                          <p:spTgt spid="113"/>
                                        </p:tgtEl>
                                        <p:attrNameLst>
                                          <p:attrName>style.visibility</p:attrName>
                                        </p:attrNameLst>
                                      </p:cBhvr>
                                      <p:to>
                                        <p:strVal val="visible"/>
                                      </p:to>
                                    </p:set>
                                    <p:animEffect transition="in" filter="fade">
                                      <p:cBhvr>
                                        <p:cTn id="13" dur="1000"/>
                                        <p:tgtEl>
                                          <p:spTgt spid="113"/>
                                        </p:tgtEl>
                                      </p:cBhvr>
                                    </p:animEffect>
                                    <p:anim calcmode="lin" valueType="num">
                                      <p:cBhvr>
                                        <p:cTn id="14" dur="1000" fill="hold"/>
                                        <p:tgtEl>
                                          <p:spTgt spid="113"/>
                                        </p:tgtEl>
                                        <p:attrNameLst>
                                          <p:attrName>ppt_x</p:attrName>
                                        </p:attrNameLst>
                                      </p:cBhvr>
                                      <p:tavLst>
                                        <p:tav tm="0">
                                          <p:val>
                                            <p:strVal val="#ppt_x"/>
                                          </p:val>
                                        </p:tav>
                                        <p:tav tm="100000">
                                          <p:val>
                                            <p:strVal val="#ppt_x"/>
                                          </p:val>
                                        </p:tav>
                                      </p:tavLst>
                                    </p:anim>
                                    <p:anim calcmode="lin" valueType="num">
                                      <p:cBhvr>
                                        <p:cTn id="15" dur="900" decel="100000" fill="hold"/>
                                        <p:tgtEl>
                                          <p:spTgt spid="1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13"/>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500"/>
                                  </p:stCondLst>
                                  <p:childTnLst>
                                    <p:set>
                                      <p:cBhvr>
                                        <p:cTn id="18" dur="1" fill="hold">
                                          <p:stCondLst>
                                            <p:cond delay="0"/>
                                          </p:stCondLst>
                                        </p:cTn>
                                        <p:tgtEl>
                                          <p:spTgt spid="114"/>
                                        </p:tgtEl>
                                        <p:attrNameLst>
                                          <p:attrName>style.visibility</p:attrName>
                                        </p:attrNameLst>
                                      </p:cBhvr>
                                      <p:to>
                                        <p:strVal val="visible"/>
                                      </p:to>
                                    </p:set>
                                    <p:animEffect transition="in" filter="fade">
                                      <p:cBhvr>
                                        <p:cTn id="19" dur="1000"/>
                                        <p:tgtEl>
                                          <p:spTgt spid="114"/>
                                        </p:tgtEl>
                                      </p:cBhvr>
                                    </p:animEffect>
                                    <p:anim calcmode="lin" valueType="num">
                                      <p:cBhvr>
                                        <p:cTn id="20" dur="1000" fill="hold"/>
                                        <p:tgtEl>
                                          <p:spTgt spid="114"/>
                                        </p:tgtEl>
                                        <p:attrNameLst>
                                          <p:attrName>ppt_x</p:attrName>
                                        </p:attrNameLst>
                                      </p:cBhvr>
                                      <p:tavLst>
                                        <p:tav tm="0">
                                          <p:val>
                                            <p:strVal val="#ppt_x"/>
                                          </p:val>
                                        </p:tav>
                                        <p:tav tm="100000">
                                          <p:val>
                                            <p:strVal val="#ppt_x"/>
                                          </p:val>
                                        </p:tav>
                                      </p:tavLst>
                                    </p:anim>
                                    <p:anim calcmode="lin" valueType="num">
                                      <p:cBhvr>
                                        <p:cTn id="21" dur="900" decel="100000" fill="hold"/>
                                        <p:tgtEl>
                                          <p:spTgt spid="1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14"/>
                                        </p:tgtEl>
                                        <p:attrNameLst>
                                          <p:attrName>ppt_y</p:attrName>
                                        </p:attrNameLst>
                                      </p:cBhvr>
                                      <p:tavLst>
                                        <p:tav tm="0">
                                          <p:val>
                                            <p:strVal val="#ppt_y-.03"/>
                                          </p:val>
                                        </p:tav>
                                        <p:tav tm="100000">
                                          <p:val>
                                            <p:strVal val="#ppt_y"/>
                                          </p:val>
                                        </p:tav>
                                      </p:tavLst>
                                    </p:anim>
                                  </p:childTnLst>
                                </p:cTn>
                              </p:par>
                              <p:par>
                                <p:cTn id="23" presetID="37" presetClass="entr" presetSubtype="0" fill="hold" grpId="0" nodeType="withEffect">
                                  <p:stCondLst>
                                    <p:cond delay="700"/>
                                  </p:stCondLst>
                                  <p:childTnLst>
                                    <p:set>
                                      <p:cBhvr>
                                        <p:cTn id="24" dur="1" fill="hold">
                                          <p:stCondLst>
                                            <p:cond delay="0"/>
                                          </p:stCondLst>
                                        </p:cTn>
                                        <p:tgtEl>
                                          <p:spTgt spid="115"/>
                                        </p:tgtEl>
                                        <p:attrNameLst>
                                          <p:attrName>style.visibility</p:attrName>
                                        </p:attrNameLst>
                                      </p:cBhvr>
                                      <p:to>
                                        <p:strVal val="visible"/>
                                      </p:to>
                                    </p:set>
                                    <p:animEffect transition="in" filter="fade">
                                      <p:cBhvr>
                                        <p:cTn id="25" dur="1000"/>
                                        <p:tgtEl>
                                          <p:spTgt spid="115"/>
                                        </p:tgtEl>
                                      </p:cBhvr>
                                    </p:animEffect>
                                    <p:anim calcmode="lin" valueType="num">
                                      <p:cBhvr>
                                        <p:cTn id="26" dur="1000" fill="hold"/>
                                        <p:tgtEl>
                                          <p:spTgt spid="115"/>
                                        </p:tgtEl>
                                        <p:attrNameLst>
                                          <p:attrName>ppt_x</p:attrName>
                                        </p:attrNameLst>
                                      </p:cBhvr>
                                      <p:tavLst>
                                        <p:tav tm="0">
                                          <p:val>
                                            <p:strVal val="#ppt_x"/>
                                          </p:val>
                                        </p:tav>
                                        <p:tav tm="100000">
                                          <p:val>
                                            <p:strVal val="#ppt_x"/>
                                          </p:val>
                                        </p:tav>
                                      </p:tavLst>
                                    </p:anim>
                                    <p:anim calcmode="lin" valueType="num">
                                      <p:cBhvr>
                                        <p:cTn id="27" dur="900" decel="100000" fill="hold"/>
                                        <p:tgtEl>
                                          <p:spTgt spid="1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5"/>
                                        </p:tgtEl>
                                        <p:attrNameLst>
                                          <p:attrName>ppt_y</p:attrName>
                                        </p:attrNameLst>
                                      </p:cBhvr>
                                      <p:tavLst>
                                        <p:tav tm="0">
                                          <p:val>
                                            <p:strVal val="#ppt_y-.03"/>
                                          </p:val>
                                        </p:tav>
                                        <p:tav tm="100000">
                                          <p:val>
                                            <p:strVal val="#ppt_y"/>
                                          </p:val>
                                        </p:tav>
                                      </p:tavLst>
                                    </p:anim>
                                  </p:childTnLst>
                                </p:cTn>
                              </p:par>
                              <p:par>
                                <p:cTn id="29" presetID="37" presetClass="entr" presetSubtype="0" fill="hold" grpId="0" nodeType="withEffect">
                                  <p:stCondLst>
                                    <p:cond delay="90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1000"/>
                                        <p:tgtEl>
                                          <p:spTgt spid="116"/>
                                        </p:tgtEl>
                                      </p:cBhvr>
                                    </p:animEffect>
                                    <p:anim calcmode="lin" valueType="num">
                                      <p:cBhvr>
                                        <p:cTn id="32" dur="1000" fill="hold"/>
                                        <p:tgtEl>
                                          <p:spTgt spid="116"/>
                                        </p:tgtEl>
                                        <p:attrNameLst>
                                          <p:attrName>ppt_x</p:attrName>
                                        </p:attrNameLst>
                                      </p:cBhvr>
                                      <p:tavLst>
                                        <p:tav tm="0">
                                          <p:val>
                                            <p:strVal val="#ppt_x"/>
                                          </p:val>
                                        </p:tav>
                                        <p:tav tm="100000">
                                          <p:val>
                                            <p:strVal val="#ppt_x"/>
                                          </p:val>
                                        </p:tav>
                                      </p:tavLst>
                                    </p:anim>
                                    <p:anim calcmode="lin" valueType="num">
                                      <p:cBhvr>
                                        <p:cTn id="33" dur="900" decel="100000" fill="hold"/>
                                        <p:tgtEl>
                                          <p:spTgt spid="116"/>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16"/>
                                        </p:tgtEl>
                                        <p:attrNameLst>
                                          <p:attrName>ppt_y</p:attrName>
                                        </p:attrNameLst>
                                      </p:cBhvr>
                                      <p:tavLst>
                                        <p:tav tm="0">
                                          <p:val>
                                            <p:strVal val="#ppt_y-.03"/>
                                          </p:val>
                                        </p:tav>
                                        <p:tav tm="100000">
                                          <p:val>
                                            <p:strVal val="#ppt_y"/>
                                          </p:val>
                                        </p:tav>
                                      </p:tavLst>
                                    </p:anim>
                                  </p:childTnLst>
                                </p:cTn>
                              </p:par>
                              <p:par>
                                <p:cTn id="35" presetID="37" presetClass="entr" presetSubtype="0" fill="hold" grpId="0" nodeType="withEffect">
                                  <p:stCondLst>
                                    <p:cond delay="1100"/>
                                  </p:stCondLst>
                                  <p:childTnLst>
                                    <p:set>
                                      <p:cBhvr>
                                        <p:cTn id="36" dur="1" fill="hold">
                                          <p:stCondLst>
                                            <p:cond delay="0"/>
                                          </p:stCondLst>
                                        </p:cTn>
                                        <p:tgtEl>
                                          <p:spTgt spid="117"/>
                                        </p:tgtEl>
                                        <p:attrNameLst>
                                          <p:attrName>style.visibility</p:attrName>
                                        </p:attrNameLst>
                                      </p:cBhvr>
                                      <p:to>
                                        <p:strVal val="visible"/>
                                      </p:to>
                                    </p:set>
                                    <p:animEffect transition="in" filter="fade">
                                      <p:cBhvr>
                                        <p:cTn id="37" dur="1000"/>
                                        <p:tgtEl>
                                          <p:spTgt spid="117"/>
                                        </p:tgtEl>
                                      </p:cBhvr>
                                    </p:animEffect>
                                    <p:anim calcmode="lin" valueType="num">
                                      <p:cBhvr>
                                        <p:cTn id="38" dur="1000" fill="hold"/>
                                        <p:tgtEl>
                                          <p:spTgt spid="117"/>
                                        </p:tgtEl>
                                        <p:attrNameLst>
                                          <p:attrName>ppt_x</p:attrName>
                                        </p:attrNameLst>
                                      </p:cBhvr>
                                      <p:tavLst>
                                        <p:tav tm="0">
                                          <p:val>
                                            <p:strVal val="#ppt_x"/>
                                          </p:val>
                                        </p:tav>
                                        <p:tav tm="100000">
                                          <p:val>
                                            <p:strVal val="#ppt_x"/>
                                          </p:val>
                                        </p:tav>
                                      </p:tavLst>
                                    </p:anim>
                                    <p:anim calcmode="lin" valueType="num">
                                      <p:cBhvr>
                                        <p:cTn id="39" dur="900" decel="100000" fill="hold"/>
                                        <p:tgtEl>
                                          <p:spTgt spid="117"/>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17"/>
                                        </p:tgtEl>
                                        <p:attrNameLst>
                                          <p:attrName>ppt_y</p:attrName>
                                        </p:attrNameLst>
                                      </p:cBhvr>
                                      <p:tavLst>
                                        <p:tav tm="0">
                                          <p:val>
                                            <p:strVal val="#ppt_y-.03"/>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13" grpId="0" animBg="1"/>
      <p:bldP spid="114" grpId="0" animBg="1"/>
      <p:bldP spid="115" grpId="0" animBg="1"/>
      <p:bldP spid="116" grpId="0" animBg="1"/>
      <p:bldP spid="117"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740756" y="1346351"/>
            <a:ext cx="2035366" cy="1867476"/>
            <a:chOff x="3775455" y="2284944"/>
            <a:chExt cx="1894255" cy="1825143"/>
          </a:xfrm>
        </p:grpSpPr>
        <p:sp>
          <p:nvSpPr>
            <p:cNvPr id="16" name="Rectangle 15"/>
            <p:cNvSpPr/>
            <p:nvPr/>
          </p:nvSpPr>
          <p:spPr>
            <a:xfrm>
              <a:off x="3875898" y="2284944"/>
              <a:ext cx="1791378" cy="1825143"/>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a:off x="3775455" y="2284944"/>
              <a:ext cx="1894255" cy="1697847"/>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18" name="Group 17"/>
          <p:cNvGrpSpPr/>
          <p:nvPr/>
        </p:nvGrpSpPr>
        <p:grpSpPr>
          <a:xfrm>
            <a:off x="1307358" y="1388266"/>
            <a:ext cx="1894255" cy="1825143"/>
            <a:chOff x="1253765" y="2284944"/>
            <a:chExt cx="1894255" cy="1825143"/>
          </a:xfrm>
        </p:grpSpPr>
        <p:sp>
          <p:nvSpPr>
            <p:cNvPr id="19" name="Rectangle 18"/>
            <p:cNvSpPr/>
            <p:nvPr/>
          </p:nvSpPr>
          <p:spPr>
            <a:xfrm>
              <a:off x="1354208" y="2284944"/>
              <a:ext cx="1791378" cy="1825143"/>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a:off x="1253765" y="2284944"/>
              <a:ext cx="1894255" cy="16978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1" name="TextBox 20"/>
          <p:cNvSpPr txBox="1"/>
          <p:nvPr/>
        </p:nvSpPr>
        <p:spPr>
          <a:xfrm>
            <a:off x="2848396" y="324525"/>
            <a:ext cx="6109894" cy="646331"/>
          </a:xfrm>
          <a:prstGeom prst="rect">
            <a:avLst/>
          </a:prstGeom>
          <a:noFill/>
          <a:ln w="57150">
            <a:solidFill>
              <a:srgbClr val="0070C0"/>
            </a:solidFill>
          </a:ln>
        </p:spPr>
        <p:txBody>
          <a:bodyPr wrap="square" lIns="91440" tIns="45720" rIns="91440" bIns="45720" rtlCol="0" anchor="t">
            <a:spAutoFit/>
          </a:bodyPr>
          <a:lstStyle/>
          <a:p>
            <a:pPr algn="ctr"/>
            <a:r>
              <a:rPr lang="id-ID" sz="3600" b="1" dirty="0">
                <a:solidFill>
                  <a:srgbClr val="44546A"/>
                </a:solidFill>
                <a:latin typeface="Segoe UI"/>
                <a:cs typeface="Segoe UI"/>
              </a:rPr>
              <a:t>Meet The </a:t>
            </a:r>
            <a:r>
              <a:rPr lang="en-US" sz="3600" b="1" dirty="0">
                <a:solidFill>
                  <a:srgbClr val="44546A"/>
                </a:solidFill>
                <a:latin typeface="Segoe UI"/>
                <a:cs typeface="Segoe UI"/>
              </a:rPr>
              <a:t>Directors</a:t>
            </a:r>
          </a:p>
        </p:txBody>
      </p:sp>
      <p:sp>
        <p:nvSpPr>
          <p:cNvPr id="22" name="Rectangle 21"/>
          <p:cNvSpPr/>
          <p:nvPr/>
        </p:nvSpPr>
        <p:spPr>
          <a:xfrm>
            <a:off x="111477" y="3372221"/>
            <a:ext cx="5362044" cy="2677656"/>
          </a:xfrm>
          <a:prstGeom prst="rect">
            <a:avLst/>
          </a:prstGeom>
        </p:spPr>
        <p:txBody>
          <a:bodyPr wrap="square" lIns="91440" tIns="45720" rIns="91440" bIns="45720" anchor="t">
            <a:spAutoFit/>
          </a:bodyPr>
          <a:lstStyle/>
          <a:p>
            <a:pPr algn="just"/>
            <a:r>
              <a:rPr lang="en-US" sz="1400" b="1" dirty="0"/>
              <a:t>Ekata Mehul</a:t>
            </a:r>
            <a:r>
              <a:rPr lang="en-US" sz="1400" dirty="0"/>
              <a:t>, Director and CEO – Blazing Arrows Pvt. Ltd.; 25 years of experience in Industry &amp; Academia; Board of Studies for various Universities; Ph. D. (Wireless Sensor Networks) (Education); M. Tech (ICT). B. Tech. (Comp.). Patent – “digital metering using Zigbee Technology’”, chapters in Books, Papers Publications. Nominated as “Women Entrepreneur Gujarat by GESIA”; IVLP Alumni in US for ‘Women in Technology”; “Traveler” for Arkansas state, US. Subject Matter Expert and Master Trainer – ESSCI, SSC NASSCOM. Executive member for “Computer Society of India, Baroda Chapter”, Core Committee in Vadodara HR Forum, life member for NASSCOM, ISTE, IETE. Director for “Women in Big Data, India”. An Educator &amp; Blissful Human being </a:t>
            </a:r>
            <a:endParaRPr lang="en-IN" sz="1400" dirty="0"/>
          </a:p>
        </p:txBody>
      </p:sp>
      <p:grpSp>
        <p:nvGrpSpPr>
          <p:cNvPr id="23" name="Group 22"/>
          <p:cNvGrpSpPr/>
          <p:nvPr/>
        </p:nvGrpSpPr>
        <p:grpSpPr>
          <a:xfrm>
            <a:off x="9171283" y="1622490"/>
            <a:ext cx="1903406" cy="592279"/>
            <a:chOff x="3948204" y="4381417"/>
            <a:chExt cx="1903406" cy="592279"/>
          </a:xfrm>
        </p:grpSpPr>
        <p:sp>
          <p:nvSpPr>
            <p:cNvPr id="24" name="TextBox 57"/>
            <p:cNvSpPr txBox="1"/>
            <p:nvPr/>
          </p:nvSpPr>
          <p:spPr>
            <a:xfrm>
              <a:off x="3948204" y="4381417"/>
              <a:ext cx="1903406" cy="369332"/>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rPr>
                <a:t>Mr. Ketan Manvar</a:t>
              </a:r>
              <a:endParaRPr lang="id-ID" b="1" dirty="0">
                <a:solidFill>
                  <a:schemeClr val="accent1">
                    <a:lumMod val="50000"/>
                  </a:schemeClr>
                </a:solidFill>
                <a:latin typeface="+mj-lt"/>
              </a:endParaRPr>
            </a:p>
          </p:txBody>
        </p:sp>
        <p:sp>
          <p:nvSpPr>
            <p:cNvPr id="25" name="TextBox 64"/>
            <p:cNvSpPr txBox="1"/>
            <p:nvPr/>
          </p:nvSpPr>
          <p:spPr>
            <a:xfrm>
              <a:off x="4455638" y="4665919"/>
              <a:ext cx="778483" cy="307777"/>
            </a:xfrm>
            <a:prstGeom prst="rect">
              <a:avLst/>
            </a:prstGeom>
            <a:noFill/>
          </p:spPr>
          <p:txBody>
            <a:bodyPr wrap="non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400" dirty="0"/>
                <a:t>Director</a:t>
              </a:r>
              <a:endParaRPr lang="id-ID" sz="1400"/>
            </a:p>
          </p:txBody>
        </p:sp>
      </p:grpSp>
      <p:grpSp>
        <p:nvGrpSpPr>
          <p:cNvPr id="26" name="Group 17"/>
          <p:cNvGrpSpPr/>
          <p:nvPr/>
        </p:nvGrpSpPr>
        <p:grpSpPr>
          <a:xfrm>
            <a:off x="2" y="6736617"/>
            <a:ext cx="12191999" cy="134339"/>
            <a:chOff x="2" y="2110197"/>
            <a:chExt cx="12191999" cy="134339"/>
          </a:xfrm>
        </p:grpSpPr>
        <p:sp>
          <p:nvSpPr>
            <p:cNvPr id="27" name="Rectangle 26"/>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8" name="Rectangle 27"/>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Rectangle 29"/>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1" name="Rectangle 30"/>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2" name="Rectangle 31"/>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33" name="Picture 32" descr="Orena_Logo_Final.png"/>
          <p:cNvPicPr>
            <a:picLocks noChangeAspect="1"/>
          </p:cNvPicPr>
          <p:nvPr/>
        </p:nvPicPr>
        <p:blipFill>
          <a:blip r:embed="rId3" cstate="screen"/>
          <a:stretch>
            <a:fillRect/>
          </a:stretch>
        </p:blipFill>
        <p:spPr>
          <a:xfrm>
            <a:off x="10188950" y="5541070"/>
            <a:ext cx="1932071" cy="1207206"/>
          </a:xfrm>
          <a:prstGeom prst="rect">
            <a:avLst/>
          </a:prstGeom>
        </p:spPr>
      </p:pic>
      <p:grpSp>
        <p:nvGrpSpPr>
          <p:cNvPr id="34" name="Group 33">
            <a:extLst>
              <a:ext uri="{FF2B5EF4-FFF2-40B4-BE49-F238E27FC236}">
                <a16:creationId xmlns:a16="http://schemas.microsoft.com/office/drawing/2014/main" id="{5FA3BD37-CD12-4904-93FB-B24056452856}"/>
              </a:ext>
            </a:extLst>
          </p:cNvPr>
          <p:cNvGrpSpPr/>
          <p:nvPr/>
        </p:nvGrpSpPr>
        <p:grpSpPr>
          <a:xfrm>
            <a:off x="3595241" y="1633780"/>
            <a:ext cx="1453348" cy="648723"/>
            <a:chOff x="4245207" y="4324973"/>
            <a:chExt cx="1453348" cy="648723"/>
          </a:xfrm>
        </p:grpSpPr>
        <p:sp>
          <p:nvSpPr>
            <p:cNvPr id="35" name="TextBox 57">
              <a:extLst>
                <a:ext uri="{FF2B5EF4-FFF2-40B4-BE49-F238E27FC236}">
                  <a16:creationId xmlns:a16="http://schemas.microsoft.com/office/drawing/2014/main" id="{B86528D3-B3C6-4424-90BE-1FAE559611A5}"/>
                </a:ext>
              </a:extLst>
            </p:cNvPr>
            <p:cNvSpPr txBox="1"/>
            <p:nvPr/>
          </p:nvSpPr>
          <p:spPr>
            <a:xfrm>
              <a:off x="4279794" y="4324973"/>
              <a:ext cx="1381340" cy="369332"/>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b="1" dirty="0">
                  <a:solidFill>
                    <a:schemeClr val="accent1">
                      <a:lumMod val="50000"/>
                    </a:schemeClr>
                  </a:solidFill>
                </a:rPr>
                <a:t>Ekata Mehul</a:t>
              </a:r>
              <a:endParaRPr lang="id-ID" b="1" dirty="0" err="1">
                <a:solidFill>
                  <a:schemeClr val="accent1">
                    <a:lumMod val="50000"/>
                  </a:schemeClr>
                </a:solidFill>
                <a:latin typeface="+mj-lt"/>
              </a:endParaRPr>
            </a:p>
          </p:txBody>
        </p:sp>
        <p:sp>
          <p:nvSpPr>
            <p:cNvPr id="36" name="TextBox 64">
              <a:extLst>
                <a:ext uri="{FF2B5EF4-FFF2-40B4-BE49-F238E27FC236}">
                  <a16:creationId xmlns:a16="http://schemas.microsoft.com/office/drawing/2014/main" id="{657EEC86-8243-43D2-ABC2-BB971C758CF6}"/>
                </a:ext>
              </a:extLst>
            </p:cNvPr>
            <p:cNvSpPr txBox="1"/>
            <p:nvPr/>
          </p:nvSpPr>
          <p:spPr>
            <a:xfrm>
              <a:off x="4245207" y="4665919"/>
              <a:ext cx="1453348" cy="307777"/>
            </a:xfrm>
            <a:prstGeom prst="rect">
              <a:avLst/>
            </a:prstGeom>
            <a:noFill/>
          </p:spPr>
          <p:txBody>
            <a:bodyPr wrap="none" lIns="91440" tIns="45720" rIns="91440" bIns="45720" rtlCol="0" anchor="t">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en-US" sz="1400" dirty="0"/>
                <a:t>Principle Director</a:t>
              </a:r>
              <a:endParaRPr lang="id-ID" sz="1400" dirty="0"/>
            </a:p>
          </p:txBody>
        </p:sp>
      </p:grpSp>
      <p:sp>
        <p:nvSpPr>
          <p:cNvPr id="37" name="TextBox 36">
            <a:extLst>
              <a:ext uri="{FF2B5EF4-FFF2-40B4-BE49-F238E27FC236}">
                <a16:creationId xmlns:a16="http://schemas.microsoft.com/office/drawing/2014/main" id="{4CD2EABD-EFEE-4906-9CBA-45CE1D5423A7}"/>
              </a:ext>
            </a:extLst>
          </p:cNvPr>
          <p:cNvSpPr txBox="1"/>
          <p:nvPr/>
        </p:nvSpPr>
        <p:spPr>
          <a:xfrm>
            <a:off x="6452315" y="3372036"/>
            <a:ext cx="527098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dirty="0"/>
              <a:t>Ketan Manvar</a:t>
            </a:r>
            <a:r>
              <a:rPr lang="en-US" sz="1400" dirty="0"/>
              <a:t> Director and CEO of Reliable Control Systems Pvt. Ltd, Orena Solusions; with 20Years of experience in the field of Design, Development and Manufacturing of Instrumentation Product For Automation and Control, With 150 Corporate Clients, Currently Running Relcon Systems, Unitech Technocrates Pvt. Ltd, Touch Controls. </a:t>
            </a:r>
            <a:endParaRPr lang="en-US" sz="1400" dirty="0">
              <a:cs typeface="Calibri"/>
            </a:endParaRPr>
          </a:p>
          <a:p>
            <a:r>
              <a:rPr lang="en-US" sz="1400" dirty="0"/>
              <a:t>Completed Bachelor Engineering Degree in Instrumentation and Controls from DDIT. </a:t>
            </a:r>
            <a:endParaRPr lang="en-US" sz="1400" dirty="0">
              <a:cs typeface="Calibri"/>
            </a:endParaRPr>
          </a:p>
          <a:p>
            <a:r>
              <a:rPr lang="en-US" sz="1400" dirty="0"/>
              <a:t>Focused on New Technology development in the field of automation and control.</a:t>
            </a:r>
            <a:endParaRPr lang="en-US" sz="1400" dirty="0">
              <a:cs typeface="Calibri"/>
            </a:endParaRPr>
          </a:p>
        </p:txBody>
      </p:sp>
      <p:pic>
        <p:nvPicPr>
          <p:cNvPr id="38" name="Picture Placeholder 27" descr="Untitled design (3).png"/>
          <p:cNvPicPr>
            <a:picLocks noChangeAspect="1"/>
          </p:cNvPicPr>
          <p:nvPr/>
        </p:nvPicPr>
        <p:blipFill>
          <a:blip r:embed="rId4" cstate="print"/>
          <a:srcRect l="47" r="47"/>
          <a:stretch>
            <a:fillRect/>
          </a:stretch>
        </p:blipFill>
        <p:spPr>
          <a:xfrm>
            <a:off x="1508064" y="1404411"/>
            <a:ext cx="1697846" cy="1697847"/>
          </a:xfrm>
          <a:prstGeom prst="rect">
            <a:avLst/>
          </a:prstGeom>
        </p:spPr>
      </p:pic>
      <p:pic>
        <p:nvPicPr>
          <p:cNvPr id="39" name="Picture 38" descr="Untitled design (2).png"/>
          <p:cNvPicPr>
            <a:picLocks noChangeAspect="1"/>
          </p:cNvPicPr>
          <p:nvPr/>
        </p:nvPicPr>
        <p:blipFill>
          <a:blip r:embed="rId5" cstate="print"/>
          <a:stretch>
            <a:fillRect/>
          </a:stretch>
        </p:blipFill>
        <p:spPr>
          <a:xfrm>
            <a:off x="6951134" y="1354669"/>
            <a:ext cx="1837266" cy="1718732"/>
          </a:xfrm>
          <a:prstGeom prst="rect">
            <a:avLst/>
          </a:prstGeom>
        </p:spPr>
      </p:pic>
    </p:spTree>
    <p:extLst>
      <p:ext uri="{BB962C8B-B14F-4D97-AF65-F5344CB8AC3E}">
        <p14:creationId xmlns:p14="http://schemas.microsoft.com/office/powerpoint/2010/main" val="307297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anim calcmode="lin" valueType="num">
                                      <p:cBhvr>
                                        <p:cTn id="22" dur="500" fill="hold"/>
                                        <p:tgtEl>
                                          <p:spTgt spid="23"/>
                                        </p:tgtEl>
                                        <p:attrNameLst>
                                          <p:attrName>ppt_x</p:attrName>
                                        </p:attrNameLst>
                                      </p:cBhvr>
                                      <p:tavLst>
                                        <p:tav tm="0">
                                          <p:val>
                                            <p:strVal val="#ppt_x"/>
                                          </p:val>
                                        </p:tav>
                                        <p:tav tm="100000">
                                          <p:val>
                                            <p:strVal val="#ppt_x"/>
                                          </p:val>
                                        </p:tav>
                                      </p:tavLst>
                                    </p:anim>
                                    <p:anim calcmode="lin" valueType="num">
                                      <p:cBhvr>
                                        <p:cTn id="23" dur="500" fill="hold"/>
                                        <p:tgtEl>
                                          <p:spTgt spid="2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anim calcmode="lin" valueType="num">
                                      <p:cBhvr>
                                        <p:cTn id="32" dur="500" fill="hold"/>
                                        <p:tgtEl>
                                          <p:spTgt spid="34"/>
                                        </p:tgtEl>
                                        <p:attrNameLst>
                                          <p:attrName>ppt_x</p:attrName>
                                        </p:attrNameLst>
                                      </p:cBhvr>
                                      <p:tavLst>
                                        <p:tav tm="0">
                                          <p:val>
                                            <p:strVal val="#ppt_x"/>
                                          </p:val>
                                        </p:tav>
                                        <p:tav tm="100000">
                                          <p:val>
                                            <p:strVal val="#ppt_x"/>
                                          </p:val>
                                        </p:tav>
                                      </p:tavLst>
                                    </p:anim>
                                    <p:anim calcmode="lin" valueType="num">
                                      <p:cBhvr>
                                        <p:cTn id="33"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78828"/>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3290" y="5459288"/>
            <a:ext cx="765422" cy="2031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343452" y="311429"/>
            <a:ext cx="6518366" cy="584775"/>
          </a:xfrm>
          <a:prstGeom prst="rect">
            <a:avLst/>
          </a:prstGeom>
          <a:noFill/>
        </p:spPr>
        <p:txBody>
          <a:bodyPr wrap="square" lIns="91440" tIns="45720" rIns="91440" bIns="45720" rtlCol="0" anchor="t">
            <a:spAutoFit/>
          </a:bodyPr>
          <a:lstStyle/>
          <a:p>
            <a:pPr algn="ctr"/>
            <a:r>
              <a:rPr lang="en-US" sz="2800" b="1" dirty="0"/>
              <a:t>Introduction</a:t>
            </a:r>
            <a:r>
              <a:rPr lang="en-US" sz="3200" b="1" dirty="0"/>
              <a:t> SuiteCRM</a:t>
            </a:r>
            <a:endParaRPr lang="id-ID" sz="3200" b="1" dirty="0">
              <a:solidFill>
                <a:schemeClr val="bg1"/>
              </a:solidFill>
              <a:latin typeface="Segoe UI"/>
              <a:cs typeface="Segoe UI"/>
            </a:endParaRPr>
          </a:p>
        </p:txBody>
      </p:sp>
      <p:pic>
        <p:nvPicPr>
          <p:cNvPr id="37" name="Picture 36" descr="Orena_Logo_Final.png"/>
          <p:cNvPicPr>
            <a:picLocks noChangeAspect="1"/>
          </p:cNvPicPr>
          <p:nvPr/>
        </p:nvPicPr>
        <p:blipFill>
          <a:blip r:embed="rId2" cstate="screen"/>
          <a:stretch>
            <a:fillRect/>
          </a:stretch>
        </p:blipFill>
        <p:spPr>
          <a:xfrm>
            <a:off x="10206471" y="5518372"/>
            <a:ext cx="1932071" cy="1207206"/>
          </a:xfrm>
          <a:prstGeom prst="rect">
            <a:avLst/>
          </a:prstGeom>
        </p:spPr>
      </p:pic>
      <p:sp>
        <p:nvSpPr>
          <p:cNvPr id="18" name="TextBox 17">
            <a:extLst>
              <a:ext uri="{FF2B5EF4-FFF2-40B4-BE49-F238E27FC236}">
                <a16:creationId xmlns:a16="http://schemas.microsoft.com/office/drawing/2014/main" id="{D0C06406-2297-4826-8447-F52CAC097E3C}"/>
              </a:ext>
            </a:extLst>
          </p:cNvPr>
          <p:cNvSpPr txBox="1"/>
          <p:nvPr/>
        </p:nvSpPr>
        <p:spPr>
          <a:xfrm>
            <a:off x="614779" y="1156718"/>
            <a:ext cx="6272072" cy="1477328"/>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SuiteCRM is </a:t>
            </a:r>
            <a:r>
              <a:rPr lang="en-US" b="1" i="0" dirty="0">
                <a:solidFill>
                  <a:srgbClr val="202124"/>
                </a:solidFill>
                <a:effectLst/>
                <a:latin typeface="arial" panose="020B0604020202020204" pitchFamily="34" charset="0"/>
              </a:rPr>
              <a:t>a software fork of the popular Customer Relationship Management (CRM) system SugarCRM, developed and maintained by SalesAgility</a:t>
            </a:r>
            <a:r>
              <a:rPr lang="en-US" b="0" i="0" dirty="0">
                <a:solidFill>
                  <a:srgbClr val="202124"/>
                </a:solidFill>
                <a:effectLst/>
                <a:latin typeface="arial" panose="020B0604020202020204" pitchFamily="34" charset="0"/>
              </a:rPr>
              <a:t>. It is a free and open source alternative application. It was released on October 21, 2013 as version 7.0.</a:t>
            </a:r>
            <a:endParaRPr lang="en-IN" dirty="0"/>
          </a:p>
        </p:txBody>
      </p:sp>
    </p:spTree>
    <p:extLst>
      <p:ext uri="{BB962C8B-B14F-4D97-AF65-F5344CB8AC3E}">
        <p14:creationId xmlns:p14="http://schemas.microsoft.com/office/powerpoint/2010/main" val="159751789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9341" y="278193"/>
            <a:ext cx="5360838" cy="523220"/>
          </a:xfrm>
          <a:prstGeom prst="rect">
            <a:avLst/>
          </a:prstGeom>
          <a:noFill/>
          <a:ln w="57150">
            <a:solidFill>
              <a:schemeClr val="bg1"/>
            </a:solidFill>
          </a:ln>
        </p:spPr>
        <p:txBody>
          <a:bodyPr wrap="square" lIns="91440" tIns="45720" rIns="91440" bIns="45720" rtlCol="0" anchor="t">
            <a:spAutoFit/>
          </a:bodyPr>
          <a:lstStyle/>
          <a:p>
            <a:pPr algn="ctr"/>
            <a:r>
              <a:rPr lang="en-US" sz="2800" b="1" dirty="0">
                <a:solidFill>
                  <a:srgbClr val="44546A"/>
                </a:solidFill>
                <a:latin typeface="Segoe UI"/>
                <a:cs typeface="Segoe UI"/>
              </a:rPr>
              <a:t>Overview</a:t>
            </a:r>
          </a:p>
        </p:txBody>
      </p:sp>
      <p:sp>
        <p:nvSpPr>
          <p:cNvPr id="191" name="TextBox 190"/>
          <p:cNvSpPr txBox="1"/>
          <p:nvPr/>
        </p:nvSpPr>
        <p:spPr>
          <a:xfrm>
            <a:off x="2828417" y="2068132"/>
            <a:ext cx="4458527" cy="617733"/>
          </a:xfrm>
          <a:prstGeom prst="rect">
            <a:avLst/>
          </a:prstGeom>
          <a:noFill/>
        </p:spPr>
        <p:txBody>
          <a:bodyPr wrap="square" lIns="91440" tIns="45720" rIns="91440" bIns="45720" rtlCol="0" anchor="t">
            <a:spAutoFit/>
          </a:bodyPr>
          <a:lstStyle/>
          <a:p>
            <a:pPr>
              <a:lnSpc>
                <a:spcPct val="150000"/>
              </a:lnSpc>
            </a:pPr>
            <a:endParaRPr lang="en-US" sz="1200" dirty="0">
              <a:solidFill>
                <a:schemeClr val="bg1">
                  <a:lumMod val="65000"/>
                </a:schemeClr>
              </a:solidFill>
              <a:cs typeface="Calibri"/>
            </a:endParaRPr>
          </a:p>
          <a:p>
            <a:pPr>
              <a:lnSpc>
                <a:spcPct val="150000"/>
              </a:lnSpc>
            </a:pPr>
            <a:endParaRPr lang="en-US" sz="1200" dirty="0">
              <a:solidFill>
                <a:schemeClr val="bg1">
                  <a:lumMod val="65000"/>
                </a:schemeClr>
              </a:solidFill>
            </a:endParaRPr>
          </a:p>
        </p:txBody>
      </p:sp>
      <p:sp>
        <p:nvSpPr>
          <p:cNvPr id="193" name="TextBox 192"/>
          <p:cNvSpPr txBox="1"/>
          <p:nvPr/>
        </p:nvSpPr>
        <p:spPr>
          <a:xfrm>
            <a:off x="2851913" y="2938440"/>
            <a:ext cx="4458527" cy="617733"/>
          </a:xfrm>
          <a:prstGeom prst="rect">
            <a:avLst/>
          </a:prstGeom>
          <a:noFill/>
        </p:spPr>
        <p:txBody>
          <a:bodyPr wrap="square" lIns="91440" tIns="45720" rIns="91440" bIns="45720" rtlCol="0" anchor="t">
            <a:spAutoFit/>
          </a:bodyPr>
          <a:lstStyle/>
          <a:p>
            <a:pPr>
              <a:lnSpc>
                <a:spcPct val="150000"/>
              </a:lnSpc>
            </a:pPr>
            <a:endParaRPr lang="en-US" sz="1200" dirty="0">
              <a:solidFill>
                <a:schemeClr val="bg1">
                  <a:lumMod val="65000"/>
                </a:schemeClr>
              </a:solidFill>
              <a:cs typeface="Calibri"/>
            </a:endParaRPr>
          </a:p>
          <a:p>
            <a:pPr>
              <a:lnSpc>
                <a:spcPct val="150000"/>
              </a:lnSpc>
            </a:pPr>
            <a:endParaRPr lang="en-US" sz="1200" dirty="0">
              <a:solidFill>
                <a:schemeClr val="bg1">
                  <a:lumMod val="65000"/>
                </a:schemeClr>
              </a:solidFill>
            </a:endParaRPr>
          </a:p>
        </p:txBody>
      </p:sp>
      <p:sp>
        <p:nvSpPr>
          <p:cNvPr id="195" name="TextBox 194"/>
          <p:cNvSpPr txBox="1"/>
          <p:nvPr/>
        </p:nvSpPr>
        <p:spPr>
          <a:xfrm>
            <a:off x="2945945" y="3792019"/>
            <a:ext cx="1936488" cy="107045"/>
          </a:xfrm>
          <a:prstGeom prst="rect">
            <a:avLst/>
          </a:prstGeom>
          <a:noFill/>
        </p:spPr>
        <p:txBody>
          <a:bodyPr wrap="square" lIns="91440" tIns="45720" rIns="91440" bIns="45720" rtlCol="0" anchor="t">
            <a:spAutoFit/>
          </a:bodyPr>
          <a:lstStyle/>
          <a:p>
            <a:pPr>
              <a:lnSpc>
                <a:spcPct val="150000"/>
              </a:lnSpc>
            </a:pPr>
            <a:endParaRPr lang="en-US" sz="1200" dirty="0">
              <a:solidFill>
                <a:schemeClr val="bg1">
                  <a:lumMod val="65000"/>
                </a:schemeClr>
              </a:solidFill>
              <a:cs typeface="Calibri"/>
            </a:endParaRPr>
          </a:p>
          <a:p>
            <a:pPr>
              <a:lnSpc>
                <a:spcPct val="150000"/>
              </a:lnSpc>
            </a:pPr>
            <a:endParaRPr lang="en-US" sz="1200" dirty="0">
              <a:solidFill>
                <a:schemeClr val="bg1">
                  <a:lumMod val="65000"/>
                </a:schemeClr>
              </a:solidFill>
            </a:endParaRPr>
          </a:p>
        </p:txBody>
      </p:sp>
      <p:grpSp>
        <p:nvGrpSpPr>
          <p:cNvPr id="206" name="Group 205"/>
          <p:cNvGrpSpPr/>
          <p:nvPr/>
        </p:nvGrpSpPr>
        <p:grpSpPr>
          <a:xfrm>
            <a:off x="1827719" y="3698907"/>
            <a:ext cx="275495" cy="400314"/>
            <a:chOff x="-1587" y="-1587"/>
            <a:chExt cx="4211637" cy="6119812"/>
          </a:xfrm>
          <a:solidFill>
            <a:schemeClr val="bg1"/>
          </a:solidFill>
        </p:grpSpPr>
        <p:sp>
          <p:nvSpPr>
            <p:cNvPr id="207" name="Freeform 39"/>
            <p:cNvSpPr>
              <a:spLocks noEditPoints="1"/>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8" name="Freeform 40"/>
            <p:cNvSpPr>
              <a:spLocks/>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2" name="Group 211"/>
          <p:cNvGrpSpPr/>
          <p:nvPr/>
        </p:nvGrpSpPr>
        <p:grpSpPr>
          <a:xfrm>
            <a:off x="1746378" y="1747077"/>
            <a:ext cx="436919" cy="376876"/>
            <a:chOff x="-122237" y="-128588"/>
            <a:chExt cx="4632324" cy="3995738"/>
          </a:xfrm>
          <a:solidFill>
            <a:schemeClr val="bg1"/>
          </a:solidFill>
        </p:grpSpPr>
        <p:sp>
          <p:nvSpPr>
            <p:cNvPr id="213" name="Freeform 34"/>
            <p:cNvSpPr>
              <a:spLocks noEditPoints="1"/>
            </p:cNvSpPr>
            <p:nvPr/>
          </p:nvSpPr>
          <p:spPr bwMode="auto">
            <a:xfrm>
              <a:off x="-122237" y="-128588"/>
              <a:ext cx="4632324" cy="3995738"/>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4" name="Freeform 35"/>
            <p:cNvSpPr>
              <a:spLocks/>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15" name="Freeform 44"/>
          <p:cNvSpPr>
            <a:spLocks noEditPoints="1"/>
          </p:cNvSpPr>
          <p:nvPr/>
        </p:nvSpPr>
        <p:spPr bwMode="auto">
          <a:xfrm>
            <a:off x="1746379" y="2850631"/>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sp>
        <p:nvSpPr>
          <p:cNvPr id="3" name="Rectangle 2">
            <a:extLst>
              <a:ext uri="{FF2B5EF4-FFF2-40B4-BE49-F238E27FC236}">
                <a16:creationId xmlns:a16="http://schemas.microsoft.com/office/drawing/2014/main" id="{8554C9D2-2D54-47B0-A34B-BF7F296E523E}"/>
              </a:ext>
            </a:extLst>
          </p:cNvPr>
          <p:cNvSpPr/>
          <p:nvPr/>
        </p:nvSpPr>
        <p:spPr>
          <a:xfrm rot="16200000">
            <a:off x="2749375" y="5543374"/>
            <a:ext cx="583143" cy="20461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a:extLst>
              <a:ext uri="{FF2B5EF4-FFF2-40B4-BE49-F238E27FC236}">
                <a16:creationId xmlns:a16="http://schemas.microsoft.com/office/drawing/2014/main" id="{FF979D3F-EAFA-44A6-B8AE-8FD66D73C70D}"/>
              </a:ext>
            </a:extLst>
          </p:cNvPr>
          <p:cNvSpPr/>
          <p:nvPr/>
        </p:nvSpPr>
        <p:spPr>
          <a:xfrm rot="16200000">
            <a:off x="4781373" y="5543372"/>
            <a:ext cx="583142" cy="20461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8">
            <a:extLst>
              <a:ext uri="{FF2B5EF4-FFF2-40B4-BE49-F238E27FC236}">
                <a16:creationId xmlns:a16="http://schemas.microsoft.com/office/drawing/2014/main" id="{38F381B2-4A69-4AD9-BDED-63544A7E707E}"/>
              </a:ext>
            </a:extLst>
          </p:cNvPr>
          <p:cNvSpPr/>
          <p:nvPr/>
        </p:nvSpPr>
        <p:spPr>
          <a:xfrm rot="16200000">
            <a:off x="6813372" y="5543372"/>
            <a:ext cx="583144" cy="20461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Rectangle 11">
            <a:extLst>
              <a:ext uri="{FF2B5EF4-FFF2-40B4-BE49-F238E27FC236}">
                <a16:creationId xmlns:a16="http://schemas.microsoft.com/office/drawing/2014/main" id="{00625D5D-D43E-4EC6-9ED7-63D80CA688DF}"/>
              </a:ext>
            </a:extLst>
          </p:cNvPr>
          <p:cNvSpPr/>
          <p:nvPr/>
        </p:nvSpPr>
        <p:spPr>
          <a:xfrm rot="16200000">
            <a:off x="8860894" y="5530671"/>
            <a:ext cx="580324" cy="204611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352CFE51-BD67-4A29-AB17-ACE61ACB60A4}"/>
              </a:ext>
            </a:extLst>
          </p:cNvPr>
          <p:cNvSpPr/>
          <p:nvPr/>
        </p:nvSpPr>
        <p:spPr>
          <a:xfrm rot="16200000">
            <a:off x="687256" y="5567400"/>
            <a:ext cx="648584" cy="20409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5" name="Group 17">
            <a:extLst>
              <a:ext uri="{FF2B5EF4-FFF2-40B4-BE49-F238E27FC236}">
                <a16:creationId xmlns:a16="http://schemas.microsoft.com/office/drawing/2014/main" id="{1F7F21C0-499A-434E-A3B4-4D08B336970B}"/>
              </a:ext>
            </a:extLst>
          </p:cNvPr>
          <p:cNvGrpSpPr/>
          <p:nvPr/>
        </p:nvGrpSpPr>
        <p:grpSpPr>
          <a:xfrm>
            <a:off x="-28220" y="6764839"/>
            <a:ext cx="12262554" cy="106117"/>
            <a:chOff x="2" y="2110197"/>
            <a:chExt cx="12191999" cy="134339"/>
          </a:xfrm>
        </p:grpSpPr>
        <p:sp>
          <p:nvSpPr>
            <p:cNvPr id="39" name="Rectangle 38">
              <a:extLst>
                <a:ext uri="{FF2B5EF4-FFF2-40B4-BE49-F238E27FC236}">
                  <a16:creationId xmlns:a16="http://schemas.microsoft.com/office/drawing/2014/main" id="{F30FE74E-8A3B-47AC-BF68-873D1EF1B56E}"/>
                </a:ext>
              </a:extLst>
            </p:cNvPr>
            <p:cNvSpPr/>
            <p:nvPr/>
          </p:nvSpPr>
          <p:spPr>
            <a:xfrm rot="16200000">
              <a:off x="2980836" y="1161370"/>
              <a:ext cx="134333"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0" name="Rectangle 39">
              <a:extLst>
                <a:ext uri="{FF2B5EF4-FFF2-40B4-BE49-F238E27FC236}">
                  <a16:creationId xmlns:a16="http://schemas.microsoft.com/office/drawing/2014/main" id="{543B0E59-9BD0-4772-B46A-EE1970F0CFFE}"/>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1" name="Rectangle 40">
              <a:extLst>
                <a:ext uri="{FF2B5EF4-FFF2-40B4-BE49-F238E27FC236}">
                  <a16:creationId xmlns:a16="http://schemas.microsoft.com/office/drawing/2014/main" id="{3523B672-4F5B-434D-8EBB-C65648F5B500}"/>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2" name="Rectangle 41">
              <a:extLst>
                <a:ext uri="{FF2B5EF4-FFF2-40B4-BE49-F238E27FC236}">
                  <a16:creationId xmlns:a16="http://schemas.microsoft.com/office/drawing/2014/main" id="{85C4029A-9EC3-492E-8E84-3FB6832A5735}"/>
                </a:ext>
              </a:extLst>
            </p:cNvPr>
            <p:cNvSpPr/>
            <p:nvPr/>
          </p:nvSpPr>
          <p:spPr>
            <a:xfrm rot="16200000">
              <a:off x="9076834" y="1161367"/>
              <a:ext cx="134336" cy="2032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3" name="Rectangle 42">
              <a:extLst>
                <a:ext uri="{FF2B5EF4-FFF2-40B4-BE49-F238E27FC236}">
                  <a16:creationId xmlns:a16="http://schemas.microsoft.com/office/drawing/2014/main" id="{82D07C0D-1EF9-41E0-8F20-FA5B88D4C110}"/>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4" name="Rectangle 43">
              <a:extLst>
                <a:ext uri="{FF2B5EF4-FFF2-40B4-BE49-F238E27FC236}">
                  <a16:creationId xmlns:a16="http://schemas.microsoft.com/office/drawing/2014/main" id="{BFD89639-DA69-483F-9680-92152416833A}"/>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1" name="Group 20">
            <a:extLst>
              <a:ext uri="{FF2B5EF4-FFF2-40B4-BE49-F238E27FC236}">
                <a16:creationId xmlns:a16="http://schemas.microsoft.com/office/drawing/2014/main" id="{B22AE5F2-8411-439D-B459-EE5DB17E8E7D}"/>
              </a:ext>
            </a:extLst>
          </p:cNvPr>
          <p:cNvGrpSpPr/>
          <p:nvPr/>
        </p:nvGrpSpPr>
        <p:grpSpPr>
          <a:xfrm>
            <a:off x="6454126" y="1610205"/>
            <a:ext cx="539085" cy="608407"/>
            <a:chOff x="2788833" y="3007204"/>
            <a:chExt cx="2320925" cy="2619375"/>
          </a:xfrm>
          <a:solidFill>
            <a:schemeClr val="bg1"/>
          </a:solidFill>
        </p:grpSpPr>
        <p:sp>
          <p:nvSpPr>
            <p:cNvPr id="48" name="Freeform 5">
              <a:extLst>
                <a:ext uri="{FF2B5EF4-FFF2-40B4-BE49-F238E27FC236}">
                  <a16:creationId xmlns:a16="http://schemas.microsoft.com/office/drawing/2014/main" id="{4D0B56BD-0BC4-448D-AFBD-1002ADFF3783}"/>
                </a:ext>
              </a:extLst>
            </p:cNvPr>
            <p:cNvSpPr>
              <a:spLocks noEditPoints="1"/>
            </p:cNvSpPr>
            <p:nvPr/>
          </p:nvSpPr>
          <p:spPr bwMode="auto">
            <a:xfrm>
              <a:off x="2953933" y="3007204"/>
              <a:ext cx="1990725" cy="1990725"/>
            </a:xfrm>
            <a:custGeom>
              <a:avLst/>
              <a:gdLst>
                <a:gd name="T0" fmla="*/ 264 w 528"/>
                <a:gd name="T1" fmla="*/ 528 h 528"/>
                <a:gd name="T2" fmla="*/ 528 w 528"/>
                <a:gd name="T3" fmla="*/ 264 h 528"/>
                <a:gd name="T4" fmla="*/ 264 w 528"/>
                <a:gd name="T5" fmla="*/ 0 h 528"/>
                <a:gd name="T6" fmla="*/ 0 w 528"/>
                <a:gd name="T7" fmla="*/ 264 h 528"/>
                <a:gd name="T8" fmla="*/ 264 w 528"/>
                <a:gd name="T9" fmla="*/ 528 h 528"/>
                <a:gd name="T10" fmla="*/ 264 w 528"/>
                <a:gd name="T11" fmla="*/ 484 h 528"/>
                <a:gd name="T12" fmla="*/ 71 w 528"/>
                <a:gd name="T13" fmla="*/ 370 h 528"/>
                <a:gd name="T14" fmla="*/ 73 w 528"/>
                <a:gd name="T15" fmla="*/ 369 h 528"/>
                <a:gd name="T16" fmla="*/ 92 w 528"/>
                <a:gd name="T17" fmla="*/ 352 h 528"/>
                <a:gd name="T18" fmla="*/ 104 w 528"/>
                <a:gd name="T19" fmla="*/ 312 h 528"/>
                <a:gd name="T20" fmla="*/ 304 w 528"/>
                <a:gd name="T21" fmla="*/ 385 h 528"/>
                <a:gd name="T22" fmla="*/ 321 w 528"/>
                <a:gd name="T23" fmla="*/ 385 h 528"/>
                <a:gd name="T24" fmla="*/ 461 w 528"/>
                <a:gd name="T25" fmla="*/ 361 h 528"/>
                <a:gd name="T26" fmla="*/ 264 w 528"/>
                <a:gd name="T27" fmla="*/ 484 h 528"/>
                <a:gd name="T28" fmla="*/ 264 w 528"/>
                <a:gd name="T29" fmla="*/ 44 h 528"/>
                <a:gd name="T30" fmla="*/ 484 w 528"/>
                <a:gd name="T31" fmla="*/ 264 h 528"/>
                <a:gd name="T32" fmla="*/ 472 w 528"/>
                <a:gd name="T33" fmla="*/ 334 h 528"/>
                <a:gd name="T34" fmla="*/ 305 w 528"/>
                <a:gd name="T35" fmla="*/ 363 h 528"/>
                <a:gd name="T36" fmla="*/ 107 w 528"/>
                <a:gd name="T37" fmla="*/ 283 h 528"/>
                <a:gd name="T38" fmla="*/ 95 w 528"/>
                <a:gd name="T39" fmla="*/ 279 h 528"/>
                <a:gd name="T40" fmla="*/ 87 w 528"/>
                <a:gd name="T41" fmla="*/ 287 h 528"/>
                <a:gd name="T42" fmla="*/ 72 w 528"/>
                <a:gd name="T43" fmla="*/ 343 h 528"/>
                <a:gd name="T44" fmla="*/ 67 w 528"/>
                <a:gd name="T45" fmla="*/ 348 h 528"/>
                <a:gd name="T46" fmla="*/ 60 w 528"/>
                <a:gd name="T47" fmla="*/ 347 h 528"/>
                <a:gd name="T48" fmla="*/ 44 w 528"/>
                <a:gd name="T49" fmla="*/ 264 h 528"/>
                <a:gd name="T50" fmla="*/ 264 w 528"/>
                <a:gd name="T51" fmla="*/ 4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8" h="528">
                  <a:moveTo>
                    <a:pt x="264" y="528"/>
                  </a:moveTo>
                  <a:cubicBezTo>
                    <a:pt x="410" y="528"/>
                    <a:pt x="528" y="410"/>
                    <a:pt x="528" y="264"/>
                  </a:cubicBezTo>
                  <a:cubicBezTo>
                    <a:pt x="528" y="118"/>
                    <a:pt x="410" y="0"/>
                    <a:pt x="264" y="0"/>
                  </a:cubicBezTo>
                  <a:cubicBezTo>
                    <a:pt x="118" y="0"/>
                    <a:pt x="0" y="118"/>
                    <a:pt x="0" y="264"/>
                  </a:cubicBezTo>
                  <a:cubicBezTo>
                    <a:pt x="0" y="410"/>
                    <a:pt x="118" y="528"/>
                    <a:pt x="264" y="528"/>
                  </a:cubicBezTo>
                  <a:close/>
                  <a:moveTo>
                    <a:pt x="264" y="484"/>
                  </a:moveTo>
                  <a:cubicBezTo>
                    <a:pt x="181" y="484"/>
                    <a:pt x="108" y="438"/>
                    <a:pt x="71" y="370"/>
                  </a:cubicBezTo>
                  <a:cubicBezTo>
                    <a:pt x="72" y="369"/>
                    <a:pt x="72" y="369"/>
                    <a:pt x="73" y="369"/>
                  </a:cubicBezTo>
                  <a:cubicBezTo>
                    <a:pt x="79" y="367"/>
                    <a:pt x="87" y="363"/>
                    <a:pt x="92" y="352"/>
                  </a:cubicBezTo>
                  <a:cubicBezTo>
                    <a:pt x="97" y="340"/>
                    <a:pt x="101" y="324"/>
                    <a:pt x="104" y="312"/>
                  </a:cubicBezTo>
                  <a:cubicBezTo>
                    <a:pt x="130" y="335"/>
                    <a:pt x="191" y="377"/>
                    <a:pt x="304" y="385"/>
                  </a:cubicBezTo>
                  <a:cubicBezTo>
                    <a:pt x="309" y="385"/>
                    <a:pt x="315" y="385"/>
                    <a:pt x="321" y="385"/>
                  </a:cubicBezTo>
                  <a:cubicBezTo>
                    <a:pt x="371" y="385"/>
                    <a:pt x="426" y="372"/>
                    <a:pt x="461" y="361"/>
                  </a:cubicBezTo>
                  <a:cubicBezTo>
                    <a:pt x="425" y="434"/>
                    <a:pt x="350" y="484"/>
                    <a:pt x="264" y="484"/>
                  </a:cubicBezTo>
                  <a:close/>
                  <a:moveTo>
                    <a:pt x="264" y="44"/>
                  </a:moveTo>
                  <a:cubicBezTo>
                    <a:pt x="385" y="44"/>
                    <a:pt x="484" y="143"/>
                    <a:pt x="484" y="264"/>
                  </a:cubicBezTo>
                  <a:cubicBezTo>
                    <a:pt x="484" y="289"/>
                    <a:pt x="480" y="312"/>
                    <a:pt x="472" y="334"/>
                  </a:cubicBezTo>
                  <a:cubicBezTo>
                    <a:pt x="438" y="345"/>
                    <a:pt x="364" y="367"/>
                    <a:pt x="305" y="363"/>
                  </a:cubicBezTo>
                  <a:cubicBezTo>
                    <a:pt x="161" y="352"/>
                    <a:pt x="107" y="283"/>
                    <a:pt x="107" y="283"/>
                  </a:cubicBezTo>
                  <a:cubicBezTo>
                    <a:pt x="104" y="279"/>
                    <a:pt x="99" y="278"/>
                    <a:pt x="95" y="279"/>
                  </a:cubicBezTo>
                  <a:cubicBezTo>
                    <a:pt x="91" y="280"/>
                    <a:pt x="88" y="283"/>
                    <a:pt x="87" y="287"/>
                  </a:cubicBezTo>
                  <a:cubicBezTo>
                    <a:pt x="87" y="288"/>
                    <a:pt x="81" y="323"/>
                    <a:pt x="72" y="343"/>
                  </a:cubicBezTo>
                  <a:cubicBezTo>
                    <a:pt x="70" y="347"/>
                    <a:pt x="68" y="348"/>
                    <a:pt x="67" y="348"/>
                  </a:cubicBezTo>
                  <a:cubicBezTo>
                    <a:pt x="65" y="348"/>
                    <a:pt x="63" y="348"/>
                    <a:pt x="60" y="347"/>
                  </a:cubicBezTo>
                  <a:cubicBezTo>
                    <a:pt x="50" y="322"/>
                    <a:pt x="44" y="294"/>
                    <a:pt x="44" y="264"/>
                  </a:cubicBezTo>
                  <a:cubicBezTo>
                    <a:pt x="44" y="143"/>
                    <a:pt x="142" y="44"/>
                    <a:pt x="264" y="44"/>
                  </a:cubicBezTo>
                  <a:close/>
                </a:path>
              </a:pathLst>
            </a:custGeom>
            <a:grp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49" name="Freeform 6">
              <a:extLst>
                <a:ext uri="{FF2B5EF4-FFF2-40B4-BE49-F238E27FC236}">
                  <a16:creationId xmlns:a16="http://schemas.microsoft.com/office/drawing/2014/main" id="{3C880D43-57EE-42E1-9157-5A51BA77CC41}"/>
                </a:ext>
              </a:extLst>
            </p:cNvPr>
            <p:cNvSpPr>
              <a:spLocks/>
            </p:cNvSpPr>
            <p:nvPr/>
          </p:nvSpPr>
          <p:spPr bwMode="auto">
            <a:xfrm>
              <a:off x="2788833" y="4702654"/>
              <a:ext cx="2320925" cy="923925"/>
            </a:xfrm>
            <a:custGeom>
              <a:avLst/>
              <a:gdLst>
                <a:gd name="T0" fmla="*/ 541 w 616"/>
                <a:gd name="T1" fmla="*/ 7 h 245"/>
                <a:gd name="T2" fmla="*/ 510 w 616"/>
                <a:gd name="T3" fmla="*/ 12 h 245"/>
                <a:gd name="T4" fmla="*/ 515 w 616"/>
                <a:gd name="T5" fmla="*/ 43 h 245"/>
                <a:gd name="T6" fmla="*/ 572 w 616"/>
                <a:gd name="T7" fmla="*/ 113 h 245"/>
                <a:gd name="T8" fmla="*/ 308 w 616"/>
                <a:gd name="T9" fmla="*/ 201 h 245"/>
                <a:gd name="T10" fmla="*/ 44 w 616"/>
                <a:gd name="T11" fmla="*/ 113 h 245"/>
                <a:gd name="T12" fmla="*/ 101 w 616"/>
                <a:gd name="T13" fmla="*/ 43 h 245"/>
                <a:gd name="T14" fmla="*/ 105 w 616"/>
                <a:gd name="T15" fmla="*/ 12 h 245"/>
                <a:gd name="T16" fmla="*/ 75 w 616"/>
                <a:gd name="T17" fmla="*/ 7 h 245"/>
                <a:gd name="T18" fmla="*/ 0 w 616"/>
                <a:gd name="T19" fmla="*/ 113 h 245"/>
                <a:gd name="T20" fmla="*/ 308 w 616"/>
                <a:gd name="T21" fmla="*/ 245 h 245"/>
                <a:gd name="T22" fmla="*/ 616 w 616"/>
                <a:gd name="T23" fmla="*/ 113 h 245"/>
                <a:gd name="T24" fmla="*/ 541 w 616"/>
                <a:gd name="T25" fmla="*/ 7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6" h="245">
                  <a:moveTo>
                    <a:pt x="541" y="7"/>
                  </a:moveTo>
                  <a:cubicBezTo>
                    <a:pt x="531" y="0"/>
                    <a:pt x="517" y="2"/>
                    <a:pt x="510" y="12"/>
                  </a:cubicBezTo>
                  <a:cubicBezTo>
                    <a:pt x="503" y="22"/>
                    <a:pt x="505" y="36"/>
                    <a:pt x="515" y="43"/>
                  </a:cubicBezTo>
                  <a:cubicBezTo>
                    <a:pt x="555" y="72"/>
                    <a:pt x="572" y="88"/>
                    <a:pt x="572" y="113"/>
                  </a:cubicBezTo>
                  <a:cubicBezTo>
                    <a:pt x="572" y="177"/>
                    <a:pt x="498" y="201"/>
                    <a:pt x="308" y="201"/>
                  </a:cubicBezTo>
                  <a:cubicBezTo>
                    <a:pt x="118" y="201"/>
                    <a:pt x="44" y="177"/>
                    <a:pt x="44" y="113"/>
                  </a:cubicBezTo>
                  <a:cubicBezTo>
                    <a:pt x="44" y="88"/>
                    <a:pt x="60" y="72"/>
                    <a:pt x="101" y="43"/>
                  </a:cubicBezTo>
                  <a:cubicBezTo>
                    <a:pt x="110" y="36"/>
                    <a:pt x="113" y="22"/>
                    <a:pt x="105" y="12"/>
                  </a:cubicBezTo>
                  <a:cubicBezTo>
                    <a:pt x="98" y="2"/>
                    <a:pt x="85" y="0"/>
                    <a:pt x="75" y="7"/>
                  </a:cubicBezTo>
                  <a:cubicBezTo>
                    <a:pt x="40" y="33"/>
                    <a:pt x="0" y="62"/>
                    <a:pt x="0" y="113"/>
                  </a:cubicBezTo>
                  <a:cubicBezTo>
                    <a:pt x="0" y="235"/>
                    <a:pt x="159" y="245"/>
                    <a:pt x="308" y="245"/>
                  </a:cubicBezTo>
                  <a:cubicBezTo>
                    <a:pt x="457" y="245"/>
                    <a:pt x="616" y="235"/>
                    <a:pt x="616" y="113"/>
                  </a:cubicBezTo>
                  <a:cubicBezTo>
                    <a:pt x="616" y="62"/>
                    <a:pt x="576" y="33"/>
                    <a:pt x="541" y="7"/>
                  </a:cubicBezTo>
                  <a:close/>
                </a:path>
              </a:pathLst>
            </a:custGeom>
            <a:grp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sp>
        <p:nvSpPr>
          <p:cNvPr id="53" name="Freeform 78">
            <a:extLst>
              <a:ext uri="{FF2B5EF4-FFF2-40B4-BE49-F238E27FC236}">
                <a16:creationId xmlns:a16="http://schemas.microsoft.com/office/drawing/2014/main" id="{5452EC9F-98AF-4A49-8353-B25AE52A767A}"/>
              </a:ext>
            </a:extLst>
          </p:cNvPr>
          <p:cNvSpPr>
            <a:spLocks noEditPoints="1"/>
          </p:cNvSpPr>
          <p:nvPr/>
        </p:nvSpPr>
        <p:spPr bwMode="auto">
          <a:xfrm>
            <a:off x="6567693" y="2753912"/>
            <a:ext cx="431778" cy="418923"/>
          </a:xfrm>
          <a:custGeom>
            <a:avLst/>
            <a:gdLst>
              <a:gd name="T0" fmla="*/ 172 w 241"/>
              <a:gd name="T1" fmla="*/ 0 h 234"/>
              <a:gd name="T2" fmla="*/ 102 w 241"/>
              <a:gd name="T3" fmla="*/ 50 h 234"/>
              <a:gd name="T4" fmla="*/ 102 w 241"/>
              <a:gd name="T5" fmla="*/ 50 h 234"/>
              <a:gd name="T6" fmla="*/ 26 w 241"/>
              <a:gd name="T7" fmla="*/ 126 h 234"/>
              <a:gd name="T8" fmla="*/ 2 w 241"/>
              <a:gd name="T9" fmla="*/ 201 h 234"/>
              <a:gd name="T10" fmla="*/ 26 w 241"/>
              <a:gd name="T11" fmla="*/ 234 h 234"/>
              <a:gd name="T12" fmla="*/ 96 w 241"/>
              <a:gd name="T13" fmla="*/ 216 h 234"/>
              <a:gd name="T14" fmla="*/ 220 w 241"/>
              <a:gd name="T15" fmla="*/ 97 h 234"/>
              <a:gd name="T16" fmla="*/ 117 w 241"/>
              <a:gd name="T17" fmla="*/ 174 h 234"/>
              <a:gd name="T18" fmla="*/ 181 w 241"/>
              <a:gd name="T19" fmla="*/ 86 h 234"/>
              <a:gd name="T20" fmla="*/ 174 w 241"/>
              <a:gd name="T21" fmla="*/ 123 h 234"/>
              <a:gd name="T22" fmla="*/ 117 w 241"/>
              <a:gd name="T23" fmla="*/ 180 h 234"/>
              <a:gd name="T24" fmla="*/ 108 w 241"/>
              <a:gd name="T25" fmla="*/ 148 h 234"/>
              <a:gd name="T26" fmla="*/ 84 w 241"/>
              <a:gd name="T27" fmla="*/ 125 h 234"/>
              <a:gd name="T28" fmla="*/ 169 w 241"/>
              <a:gd name="T29" fmla="*/ 66 h 234"/>
              <a:gd name="T30" fmla="*/ 108 w 241"/>
              <a:gd name="T31" fmla="*/ 148 h 234"/>
              <a:gd name="T32" fmla="*/ 56 w 241"/>
              <a:gd name="T33" fmla="*/ 117 h 234"/>
              <a:gd name="T34" fmla="*/ 146 w 241"/>
              <a:gd name="T35" fmla="*/ 53 h 234"/>
              <a:gd name="T36" fmla="*/ 31 w 241"/>
              <a:gd name="T37" fmla="*/ 219 h 234"/>
              <a:gd name="T38" fmla="*/ 15 w 241"/>
              <a:gd name="T39" fmla="*/ 209 h 234"/>
              <a:gd name="T40" fmla="*/ 23 w 241"/>
              <a:gd name="T41" fmla="*/ 177 h 234"/>
              <a:gd name="T42" fmla="*/ 58 w 241"/>
              <a:gd name="T43" fmla="*/ 211 h 234"/>
              <a:gd name="T44" fmla="*/ 65 w 241"/>
              <a:gd name="T45" fmla="*/ 210 h 234"/>
              <a:gd name="T46" fmla="*/ 26 w 241"/>
              <a:gd name="T47" fmla="*/ 169 h 234"/>
              <a:gd name="T48" fmla="*/ 36 w 241"/>
              <a:gd name="T49" fmla="*/ 138 h 234"/>
              <a:gd name="T50" fmla="*/ 95 w 241"/>
              <a:gd name="T51" fmla="*/ 201 h 234"/>
              <a:gd name="T52" fmla="*/ 65 w 241"/>
              <a:gd name="T53" fmla="*/ 210 h 234"/>
              <a:gd name="T54" fmla="*/ 198 w 241"/>
              <a:gd name="T55" fmla="*/ 99 h 234"/>
              <a:gd name="T56" fmla="*/ 179 w 241"/>
              <a:gd name="T57" fmla="*/ 55 h 234"/>
              <a:gd name="T58" fmla="*/ 148 w 241"/>
              <a:gd name="T59" fmla="*/ 24 h 234"/>
              <a:gd name="T60" fmla="*/ 205 w 241"/>
              <a:gd name="T61" fmla="*/ 30 h 234"/>
              <a:gd name="T62" fmla="*/ 210 w 241"/>
              <a:gd name="T63" fmla="*/ 8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 h="234">
                <a:moveTo>
                  <a:pt x="215" y="19"/>
                </a:moveTo>
                <a:cubicBezTo>
                  <a:pt x="203" y="7"/>
                  <a:pt x="187" y="0"/>
                  <a:pt x="172" y="0"/>
                </a:cubicBezTo>
                <a:cubicBezTo>
                  <a:pt x="159" y="0"/>
                  <a:pt x="146" y="5"/>
                  <a:pt x="138" y="14"/>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26" y="126"/>
                  <a:pt x="26" y="126"/>
                  <a:pt x="26" y="126"/>
                </a:cubicBezTo>
                <a:cubicBezTo>
                  <a:pt x="23" y="130"/>
                  <a:pt x="20" y="134"/>
                  <a:pt x="19" y="139"/>
                </a:cubicBezTo>
                <a:cubicBezTo>
                  <a:pt x="2" y="201"/>
                  <a:pt x="2" y="201"/>
                  <a:pt x="2" y="201"/>
                </a:cubicBezTo>
                <a:cubicBezTo>
                  <a:pt x="2" y="201"/>
                  <a:pt x="0" y="206"/>
                  <a:pt x="0" y="209"/>
                </a:cubicBezTo>
                <a:cubicBezTo>
                  <a:pt x="0" y="223"/>
                  <a:pt x="12" y="234"/>
                  <a:pt x="26" y="234"/>
                </a:cubicBezTo>
                <a:cubicBezTo>
                  <a:pt x="29" y="234"/>
                  <a:pt x="34" y="233"/>
                  <a:pt x="34" y="233"/>
                </a:cubicBezTo>
                <a:cubicBezTo>
                  <a:pt x="96" y="216"/>
                  <a:pt x="96" y="216"/>
                  <a:pt x="96" y="216"/>
                </a:cubicBezTo>
                <a:cubicBezTo>
                  <a:pt x="101" y="215"/>
                  <a:pt x="105" y="213"/>
                  <a:pt x="109" y="209"/>
                </a:cubicBezTo>
                <a:cubicBezTo>
                  <a:pt x="220" y="97"/>
                  <a:pt x="220" y="97"/>
                  <a:pt x="220" y="97"/>
                </a:cubicBezTo>
                <a:cubicBezTo>
                  <a:pt x="241" y="76"/>
                  <a:pt x="238" y="42"/>
                  <a:pt x="215" y="19"/>
                </a:cubicBezTo>
                <a:close/>
                <a:moveTo>
                  <a:pt x="117" y="174"/>
                </a:moveTo>
                <a:cubicBezTo>
                  <a:pt x="117" y="168"/>
                  <a:pt x="115" y="161"/>
                  <a:pt x="112" y="155"/>
                </a:cubicBezTo>
                <a:cubicBezTo>
                  <a:pt x="181" y="86"/>
                  <a:pt x="181" y="86"/>
                  <a:pt x="181" y="86"/>
                </a:cubicBezTo>
                <a:cubicBezTo>
                  <a:pt x="185" y="99"/>
                  <a:pt x="183" y="113"/>
                  <a:pt x="174" y="123"/>
                </a:cubicBezTo>
                <a:cubicBezTo>
                  <a:pt x="174" y="123"/>
                  <a:pt x="174" y="123"/>
                  <a:pt x="174" y="123"/>
                </a:cubicBezTo>
                <a:cubicBezTo>
                  <a:pt x="174" y="123"/>
                  <a:pt x="174" y="123"/>
                  <a:pt x="174" y="123"/>
                </a:cubicBezTo>
                <a:cubicBezTo>
                  <a:pt x="117" y="180"/>
                  <a:pt x="117" y="180"/>
                  <a:pt x="117" y="180"/>
                </a:cubicBezTo>
                <a:cubicBezTo>
                  <a:pt x="117" y="178"/>
                  <a:pt x="118" y="176"/>
                  <a:pt x="117" y="174"/>
                </a:cubicBezTo>
                <a:close/>
                <a:moveTo>
                  <a:pt x="108" y="148"/>
                </a:moveTo>
                <a:cubicBezTo>
                  <a:pt x="106" y="144"/>
                  <a:pt x="103" y="140"/>
                  <a:pt x="99" y="136"/>
                </a:cubicBezTo>
                <a:cubicBezTo>
                  <a:pt x="94" y="131"/>
                  <a:pt x="89" y="128"/>
                  <a:pt x="84" y="125"/>
                </a:cubicBezTo>
                <a:cubicBezTo>
                  <a:pt x="154" y="55"/>
                  <a:pt x="154" y="55"/>
                  <a:pt x="154" y="55"/>
                </a:cubicBezTo>
                <a:cubicBezTo>
                  <a:pt x="159" y="58"/>
                  <a:pt x="164" y="61"/>
                  <a:pt x="169" y="66"/>
                </a:cubicBezTo>
                <a:cubicBezTo>
                  <a:pt x="173" y="70"/>
                  <a:pt x="176" y="74"/>
                  <a:pt x="178" y="79"/>
                </a:cubicBezTo>
                <a:lnTo>
                  <a:pt x="108" y="148"/>
                </a:lnTo>
                <a:close/>
                <a:moveTo>
                  <a:pt x="77" y="121"/>
                </a:moveTo>
                <a:cubicBezTo>
                  <a:pt x="70" y="119"/>
                  <a:pt x="63" y="117"/>
                  <a:pt x="56" y="117"/>
                </a:cubicBezTo>
                <a:cubicBezTo>
                  <a:pt x="112" y="60"/>
                  <a:pt x="112" y="60"/>
                  <a:pt x="112" y="60"/>
                </a:cubicBezTo>
                <a:cubicBezTo>
                  <a:pt x="121" y="52"/>
                  <a:pt x="133" y="50"/>
                  <a:pt x="146" y="53"/>
                </a:cubicBezTo>
                <a:lnTo>
                  <a:pt x="77" y="121"/>
                </a:lnTo>
                <a:close/>
                <a:moveTo>
                  <a:pt x="31" y="219"/>
                </a:moveTo>
                <a:cubicBezTo>
                  <a:pt x="30" y="219"/>
                  <a:pt x="28" y="219"/>
                  <a:pt x="26" y="220"/>
                </a:cubicBezTo>
                <a:cubicBezTo>
                  <a:pt x="20" y="219"/>
                  <a:pt x="15" y="215"/>
                  <a:pt x="15" y="209"/>
                </a:cubicBezTo>
                <a:cubicBezTo>
                  <a:pt x="15" y="207"/>
                  <a:pt x="16" y="205"/>
                  <a:pt x="16" y="204"/>
                </a:cubicBezTo>
                <a:cubicBezTo>
                  <a:pt x="23" y="177"/>
                  <a:pt x="23" y="177"/>
                  <a:pt x="23" y="177"/>
                </a:cubicBezTo>
                <a:cubicBezTo>
                  <a:pt x="32" y="176"/>
                  <a:pt x="41" y="180"/>
                  <a:pt x="48" y="187"/>
                </a:cubicBezTo>
                <a:cubicBezTo>
                  <a:pt x="55" y="194"/>
                  <a:pt x="58" y="203"/>
                  <a:pt x="58" y="211"/>
                </a:cubicBezTo>
                <a:lnTo>
                  <a:pt x="31" y="219"/>
                </a:lnTo>
                <a:close/>
                <a:moveTo>
                  <a:pt x="65" y="210"/>
                </a:moveTo>
                <a:cubicBezTo>
                  <a:pt x="65" y="200"/>
                  <a:pt x="61" y="190"/>
                  <a:pt x="53" y="182"/>
                </a:cubicBezTo>
                <a:cubicBezTo>
                  <a:pt x="45" y="174"/>
                  <a:pt x="35" y="170"/>
                  <a:pt x="26" y="169"/>
                </a:cubicBezTo>
                <a:cubicBezTo>
                  <a:pt x="33" y="143"/>
                  <a:pt x="33" y="143"/>
                  <a:pt x="33" y="143"/>
                </a:cubicBezTo>
                <a:cubicBezTo>
                  <a:pt x="33" y="141"/>
                  <a:pt x="34" y="139"/>
                  <a:pt x="36" y="138"/>
                </a:cubicBezTo>
                <a:cubicBezTo>
                  <a:pt x="50" y="127"/>
                  <a:pt x="73" y="130"/>
                  <a:pt x="88" y="146"/>
                </a:cubicBezTo>
                <a:cubicBezTo>
                  <a:pt x="105" y="163"/>
                  <a:pt x="108" y="187"/>
                  <a:pt x="95" y="201"/>
                </a:cubicBezTo>
                <a:cubicBezTo>
                  <a:pt x="94" y="202"/>
                  <a:pt x="93" y="202"/>
                  <a:pt x="92" y="202"/>
                </a:cubicBezTo>
                <a:lnTo>
                  <a:pt x="65" y="210"/>
                </a:lnTo>
                <a:close/>
                <a:moveTo>
                  <a:pt x="210" y="86"/>
                </a:moveTo>
                <a:cubicBezTo>
                  <a:pt x="198" y="99"/>
                  <a:pt x="198" y="99"/>
                  <a:pt x="198" y="99"/>
                </a:cubicBezTo>
                <a:cubicBezTo>
                  <a:pt x="198" y="97"/>
                  <a:pt x="198" y="96"/>
                  <a:pt x="198" y="94"/>
                </a:cubicBezTo>
                <a:cubicBezTo>
                  <a:pt x="196" y="80"/>
                  <a:pt x="190" y="66"/>
                  <a:pt x="179" y="55"/>
                </a:cubicBezTo>
                <a:cubicBezTo>
                  <a:pt x="167" y="44"/>
                  <a:pt x="151" y="37"/>
                  <a:pt x="136" y="37"/>
                </a:cubicBezTo>
                <a:cubicBezTo>
                  <a:pt x="148" y="24"/>
                  <a:pt x="148" y="24"/>
                  <a:pt x="148" y="24"/>
                </a:cubicBezTo>
                <a:cubicBezTo>
                  <a:pt x="154" y="18"/>
                  <a:pt x="162" y="15"/>
                  <a:pt x="172" y="15"/>
                </a:cubicBezTo>
                <a:cubicBezTo>
                  <a:pt x="183" y="15"/>
                  <a:pt x="196" y="20"/>
                  <a:pt x="205" y="30"/>
                </a:cubicBezTo>
                <a:cubicBezTo>
                  <a:pt x="214" y="38"/>
                  <a:pt x="219" y="49"/>
                  <a:pt x="219" y="60"/>
                </a:cubicBezTo>
                <a:cubicBezTo>
                  <a:pt x="220" y="70"/>
                  <a:pt x="217" y="80"/>
                  <a:pt x="210" y="8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nvGrpSpPr>
          <p:cNvPr id="54" name="Group 53">
            <a:extLst>
              <a:ext uri="{FF2B5EF4-FFF2-40B4-BE49-F238E27FC236}">
                <a16:creationId xmlns:a16="http://schemas.microsoft.com/office/drawing/2014/main" id="{052023A1-884E-4AF9-92EE-DA9342EA4B87}"/>
              </a:ext>
            </a:extLst>
          </p:cNvPr>
          <p:cNvGrpSpPr/>
          <p:nvPr/>
        </p:nvGrpSpPr>
        <p:grpSpPr>
          <a:xfrm>
            <a:off x="6526379" y="3708884"/>
            <a:ext cx="419680" cy="391700"/>
            <a:chOff x="8350307" y="2071995"/>
            <a:chExt cx="256867" cy="239742"/>
          </a:xfrm>
          <a:solidFill>
            <a:schemeClr val="bg1"/>
          </a:solidFill>
        </p:grpSpPr>
        <p:sp>
          <p:nvSpPr>
            <p:cNvPr id="57" name="Freeform 76">
              <a:extLst>
                <a:ext uri="{FF2B5EF4-FFF2-40B4-BE49-F238E27FC236}">
                  <a16:creationId xmlns:a16="http://schemas.microsoft.com/office/drawing/2014/main" id="{A94FD3E7-DC2E-481F-91FC-AAC38D9BC385}"/>
                </a:ext>
              </a:extLst>
            </p:cNvPr>
            <p:cNvSpPr>
              <a:spLocks noEditPoints="1"/>
            </p:cNvSpPr>
            <p:nvPr/>
          </p:nvSpPr>
          <p:spPr bwMode="auto">
            <a:xfrm>
              <a:off x="8382242" y="2103929"/>
              <a:ext cx="191609" cy="127739"/>
            </a:xfrm>
            <a:custGeom>
              <a:avLst/>
              <a:gdLst>
                <a:gd name="T0" fmla="*/ 168 w 175"/>
                <a:gd name="T1" fmla="*/ 0 h 117"/>
                <a:gd name="T2" fmla="*/ 7 w 175"/>
                <a:gd name="T3" fmla="*/ 0 h 117"/>
                <a:gd name="T4" fmla="*/ 0 w 175"/>
                <a:gd name="T5" fmla="*/ 8 h 117"/>
                <a:gd name="T6" fmla="*/ 0 w 175"/>
                <a:gd name="T7" fmla="*/ 110 h 117"/>
                <a:gd name="T8" fmla="*/ 7 w 175"/>
                <a:gd name="T9" fmla="*/ 117 h 117"/>
                <a:gd name="T10" fmla="*/ 168 w 175"/>
                <a:gd name="T11" fmla="*/ 117 h 117"/>
                <a:gd name="T12" fmla="*/ 175 w 175"/>
                <a:gd name="T13" fmla="*/ 110 h 117"/>
                <a:gd name="T14" fmla="*/ 175 w 175"/>
                <a:gd name="T15" fmla="*/ 8 h 117"/>
                <a:gd name="T16" fmla="*/ 168 w 175"/>
                <a:gd name="T17" fmla="*/ 0 h 117"/>
                <a:gd name="T18" fmla="*/ 168 w 175"/>
                <a:gd name="T19" fmla="*/ 110 h 117"/>
                <a:gd name="T20" fmla="*/ 7 w 175"/>
                <a:gd name="T21" fmla="*/ 110 h 117"/>
                <a:gd name="T22" fmla="*/ 7 w 175"/>
                <a:gd name="T23" fmla="*/ 8 h 117"/>
                <a:gd name="T24" fmla="*/ 168 w 175"/>
                <a:gd name="T25" fmla="*/ 8 h 117"/>
                <a:gd name="T26" fmla="*/ 168 w 175"/>
                <a:gd name="T27" fmla="*/ 11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117">
                  <a:moveTo>
                    <a:pt x="168" y="0"/>
                  </a:moveTo>
                  <a:cubicBezTo>
                    <a:pt x="7" y="0"/>
                    <a:pt x="7" y="0"/>
                    <a:pt x="7" y="0"/>
                  </a:cubicBezTo>
                  <a:cubicBezTo>
                    <a:pt x="3" y="0"/>
                    <a:pt x="0" y="3"/>
                    <a:pt x="0" y="8"/>
                  </a:cubicBezTo>
                  <a:cubicBezTo>
                    <a:pt x="0" y="110"/>
                    <a:pt x="0" y="110"/>
                    <a:pt x="0" y="110"/>
                  </a:cubicBezTo>
                  <a:cubicBezTo>
                    <a:pt x="0" y="114"/>
                    <a:pt x="3" y="117"/>
                    <a:pt x="7" y="117"/>
                  </a:cubicBezTo>
                  <a:cubicBezTo>
                    <a:pt x="168" y="117"/>
                    <a:pt x="168" y="117"/>
                    <a:pt x="168" y="117"/>
                  </a:cubicBezTo>
                  <a:cubicBezTo>
                    <a:pt x="172" y="117"/>
                    <a:pt x="175" y="114"/>
                    <a:pt x="175" y="110"/>
                  </a:cubicBezTo>
                  <a:cubicBezTo>
                    <a:pt x="175" y="8"/>
                    <a:pt x="175" y="8"/>
                    <a:pt x="175" y="8"/>
                  </a:cubicBezTo>
                  <a:cubicBezTo>
                    <a:pt x="175" y="3"/>
                    <a:pt x="172" y="0"/>
                    <a:pt x="168" y="0"/>
                  </a:cubicBezTo>
                  <a:close/>
                  <a:moveTo>
                    <a:pt x="168" y="110"/>
                  </a:moveTo>
                  <a:cubicBezTo>
                    <a:pt x="7" y="110"/>
                    <a:pt x="7" y="110"/>
                    <a:pt x="7" y="110"/>
                  </a:cubicBezTo>
                  <a:cubicBezTo>
                    <a:pt x="7" y="8"/>
                    <a:pt x="7" y="8"/>
                    <a:pt x="7" y="8"/>
                  </a:cubicBezTo>
                  <a:cubicBezTo>
                    <a:pt x="168" y="8"/>
                    <a:pt x="168" y="8"/>
                    <a:pt x="168" y="8"/>
                  </a:cubicBezTo>
                  <a:lnTo>
                    <a:pt x="168" y="110"/>
                  </a:lnTo>
                  <a:close/>
                </a:path>
              </a:pathLst>
            </a:custGeom>
            <a:grp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sp>
          <p:nvSpPr>
            <p:cNvPr id="58" name="Freeform 77">
              <a:extLst>
                <a:ext uri="{FF2B5EF4-FFF2-40B4-BE49-F238E27FC236}">
                  <a16:creationId xmlns:a16="http://schemas.microsoft.com/office/drawing/2014/main" id="{F10D2A0A-1D31-4503-A12E-53D0699CB685}"/>
                </a:ext>
              </a:extLst>
            </p:cNvPr>
            <p:cNvSpPr>
              <a:spLocks noEditPoints="1"/>
            </p:cNvSpPr>
            <p:nvPr/>
          </p:nvSpPr>
          <p:spPr bwMode="auto">
            <a:xfrm>
              <a:off x="8350307" y="2071995"/>
              <a:ext cx="256867" cy="239742"/>
            </a:xfrm>
            <a:custGeom>
              <a:avLst/>
              <a:gdLst>
                <a:gd name="T0" fmla="*/ 212 w 234"/>
                <a:gd name="T1" fmla="*/ 0 h 219"/>
                <a:gd name="T2" fmla="*/ 22 w 234"/>
                <a:gd name="T3" fmla="*/ 0 h 219"/>
                <a:gd name="T4" fmla="*/ 0 w 234"/>
                <a:gd name="T5" fmla="*/ 22 h 219"/>
                <a:gd name="T6" fmla="*/ 0 w 234"/>
                <a:gd name="T7" fmla="*/ 168 h 219"/>
                <a:gd name="T8" fmla="*/ 22 w 234"/>
                <a:gd name="T9" fmla="*/ 190 h 219"/>
                <a:gd name="T10" fmla="*/ 95 w 234"/>
                <a:gd name="T11" fmla="*/ 190 h 219"/>
                <a:gd name="T12" fmla="*/ 95 w 234"/>
                <a:gd name="T13" fmla="*/ 199 h 219"/>
                <a:gd name="T14" fmla="*/ 49 w 234"/>
                <a:gd name="T15" fmla="*/ 205 h 219"/>
                <a:gd name="T16" fmla="*/ 44 w 234"/>
                <a:gd name="T17" fmla="*/ 212 h 219"/>
                <a:gd name="T18" fmla="*/ 51 w 234"/>
                <a:gd name="T19" fmla="*/ 219 h 219"/>
                <a:gd name="T20" fmla="*/ 182 w 234"/>
                <a:gd name="T21" fmla="*/ 219 h 219"/>
                <a:gd name="T22" fmla="*/ 190 w 234"/>
                <a:gd name="T23" fmla="*/ 212 h 219"/>
                <a:gd name="T24" fmla="*/ 184 w 234"/>
                <a:gd name="T25" fmla="*/ 205 h 219"/>
                <a:gd name="T26" fmla="*/ 139 w 234"/>
                <a:gd name="T27" fmla="*/ 199 h 219"/>
                <a:gd name="T28" fmla="*/ 139 w 234"/>
                <a:gd name="T29" fmla="*/ 190 h 219"/>
                <a:gd name="T30" fmla="*/ 212 w 234"/>
                <a:gd name="T31" fmla="*/ 190 h 219"/>
                <a:gd name="T32" fmla="*/ 234 w 234"/>
                <a:gd name="T33" fmla="*/ 168 h 219"/>
                <a:gd name="T34" fmla="*/ 234 w 234"/>
                <a:gd name="T35" fmla="*/ 22 h 219"/>
                <a:gd name="T36" fmla="*/ 212 w 234"/>
                <a:gd name="T37" fmla="*/ 0 h 219"/>
                <a:gd name="T38" fmla="*/ 219 w 234"/>
                <a:gd name="T39" fmla="*/ 168 h 219"/>
                <a:gd name="T40" fmla="*/ 212 w 234"/>
                <a:gd name="T41" fmla="*/ 175 h 219"/>
                <a:gd name="T42" fmla="*/ 146 w 234"/>
                <a:gd name="T43" fmla="*/ 175 h 219"/>
                <a:gd name="T44" fmla="*/ 88 w 234"/>
                <a:gd name="T45" fmla="*/ 175 h 219"/>
                <a:gd name="T46" fmla="*/ 22 w 234"/>
                <a:gd name="T47" fmla="*/ 175 h 219"/>
                <a:gd name="T48" fmla="*/ 14 w 234"/>
                <a:gd name="T49" fmla="*/ 168 h 219"/>
                <a:gd name="T50" fmla="*/ 14 w 234"/>
                <a:gd name="T51" fmla="*/ 22 h 219"/>
                <a:gd name="T52" fmla="*/ 22 w 234"/>
                <a:gd name="T53" fmla="*/ 15 h 219"/>
                <a:gd name="T54" fmla="*/ 212 w 234"/>
                <a:gd name="T55" fmla="*/ 15 h 219"/>
                <a:gd name="T56" fmla="*/ 219 w 234"/>
                <a:gd name="T57" fmla="*/ 22 h 219"/>
                <a:gd name="T58" fmla="*/ 219 w 234"/>
                <a:gd name="T59" fmla="*/ 168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4" h="219">
                  <a:moveTo>
                    <a:pt x="212" y="0"/>
                  </a:moveTo>
                  <a:cubicBezTo>
                    <a:pt x="22" y="0"/>
                    <a:pt x="22" y="0"/>
                    <a:pt x="22" y="0"/>
                  </a:cubicBezTo>
                  <a:cubicBezTo>
                    <a:pt x="10" y="0"/>
                    <a:pt x="0" y="10"/>
                    <a:pt x="0" y="22"/>
                  </a:cubicBezTo>
                  <a:cubicBezTo>
                    <a:pt x="0" y="168"/>
                    <a:pt x="0" y="168"/>
                    <a:pt x="0" y="168"/>
                  </a:cubicBezTo>
                  <a:cubicBezTo>
                    <a:pt x="0" y="180"/>
                    <a:pt x="10" y="190"/>
                    <a:pt x="22" y="190"/>
                  </a:cubicBezTo>
                  <a:cubicBezTo>
                    <a:pt x="95" y="190"/>
                    <a:pt x="95" y="190"/>
                    <a:pt x="95" y="190"/>
                  </a:cubicBezTo>
                  <a:cubicBezTo>
                    <a:pt x="95" y="199"/>
                    <a:pt x="95" y="199"/>
                    <a:pt x="95" y="199"/>
                  </a:cubicBezTo>
                  <a:cubicBezTo>
                    <a:pt x="49" y="205"/>
                    <a:pt x="49" y="205"/>
                    <a:pt x="49" y="205"/>
                  </a:cubicBezTo>
                  <a:cubicBezTo>
                    <a:pt x="46" y="206"/>
                    <a:pt x="44" y="208"/>
                    <a:pt x="44" y="212"/>
                  </a:cubicBezTo>
                  <a:cubicBezTo>
                    <a:pt x="44" y="216"/>
                    <a:pt x="47" y="219"/>
                    <a:pt x="51" y="219"/>
                  </a:cubicBezTo>
                  <a:cubicBezTo>
                    <a:pt x="182" y="219"/>
                    <a:pt x="182" y="219"/>
                    <a:pt x="182" y="219"/>
                  </a:cubicBezTo>
                  <a:cubicBezTo>
                    <a:pt x="186" y="219"/>
                    <a:pt x="190" y="216"/>
                    <a:pt x="190" y="212"/>
                  </a:cubicBezTo>
                  <a:cubicBezTo>
                    <a:pt x="190" y="208"/>
                    <a:pt x="187" y="206"/>
                    <a:pt x="184" y="205"/>
                  </a:cubicBezTo>
                  <a:cubicBezTo>
                    <a:pt x="139" y="199"/>
                    <a:pt x="139" y="199"/>
                    <a:pt x="139" y="199"/>
                  </a:cubicBezTo>
                  <a:cubicBezTo>
                    <a:pt x="139" y="190"/>
                    <a:pt x="139" y="190"/>
                    <a:pt x="139" y="190"/>
                  </a:cubicBezTo>
                  <a:cubicBezTo>
                    <a:pt x="212" y="190"/>
                    <a:pt x="212" y="190"/>
                    <a:pt x="212" y="190"/>
                  </a:cubicBezTo>
                  <a:cubicBezTo>
                    <a:pt x="224" y="190"/>
                    <a:pt x="234" y="180"/>
                    <a:pt x="234" y="168"/>
                  </a:cubicBezTo>
                  <a:cubicBezTo>
                    <a:pt x="234" y="22"/>
                    <a:pt x="234" y="22"/>
                    <a:pt x="234" y="22"/>
                  </a:cubicBezTo>
                  <a:cubicBezTo>
                    <a:pt x="234" y="10"/>
                    <a:pt x="224" y="0"/>
                    <a:pt x="212" y="0"/>
                  </a:cubicBezTo>
                  <a:close/>
                  <a:moveTo>
                    <a:pt x="219" y="168"/>
                  </a:moveTo>
                  <a:cubicBezTo>
                    <a:pt x="219" y="172"/>
                    <a:pt x="216" y="175"/>
                    <a:pt x="212" y="175"/>
                  </a:cubicBezTo>
                  <a:cubicBezTo>
                    <a:pt x="146" y="175"/>
                    <a:pt x="146" y="175"/>
                    <a:pt x="146" y="175"/>
                  </a:cubicBezTo>
                  <a:cubicBezTo>
                    <a:pt x="88" y="175"/>
                    <a:pt x="88" y="175"/>
                    <a:pt x="88" y="175"/>
                  </a:cubicBezTo>
                  <a:cubicBezTo>
                    <a:pt x="22" y="175"/>
                    <a:pt x="22" y="175"/>
                    <a:pt x="22" y="175"/>
                  </a:cubicBezTo>
                  <a:cubicBezTo>
                    <a:pt x="18" y="175"/>
                    <a:pt x="14" y="172"/>
                    <a:pt x="14" y="168"/>
                  </a:cubicBezTo>
                  <a:cubicBezTo>
                    <a:pt x="14" y="22"/>
                    <a:pt x="14" y="22"/>
                    <a:pt x="14" y="22"/>
                  </a:cubicBezTo>
                  <a:cubicBezTo>
                    <a:pt x="14" y="18"/>
                    <a:pt x="18" y="15"/>
                    <a:pt x="22" y="15"/>
                  </a:cubicBezTo>
                  <a:cubicBezTo>
                    <a:pt x="212" y="15"/>
                    <a:pt x="212" y="15"/>
                    <a:pt x="212" y="15"/>
                  </a:cubicBezTo>
                  <a:cubicBezTo>
                    <a:pt x="216" y="15"/>
                    <a:pt x="219" y="18"/>
                    <a:pt x="219" y="22"/>
                  </a:cubicBezTo>
                  <a:lnTo>
                    <a:pt x="219" y="168"/>
                  </a:lnTo>
                  <a:close/>
                </a:path>
              </a:pathLst>
            </a:custGeom>
            <a:grpFill/>
            <a:ln>
              <a:noFill/>
            </a:ln>
            <a:extLst>
              <a:ext uri="{91240B29-F687-4f45-9708-019B960494DF}">
                <a14:hiddenLine xmlns="" xmlns:a14="http://schemas.microsoft.com/office/drawing/2010/main" xmlns:lc="http://schemas.openxmlformats.org/drawingml/2006/lockedCanva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d-ID"/>
            </a:p>
          </p:txBody>
        </p:sp>
      </p:grpSp>
      <p:grpSp>
        <p:nvGrpSpPr>
          <p:cNvPr id="26" name="Group 25">
            <a:extLst>
              <a:ext uri="{FF2B5EF4-FFF2-40B4-BE49-F238E27FC236}">
                <a16:creationId xmlns:a16="http://schemas.microsoft.com/office/drawing/2014/main" id="{201833A1-3C12-48A4-B599-13C6862D4FA5}"/>
              </a:ext>
            </a:extLst>
          </p:cNvPr>
          <p:cNvGrpSpPr/>
          <p:nvPr/>
        </p:nvGrpSpPr>
        <p:grpSpPr>
          <a:xfrm>
            <a:off x="1662018" y="4614692"/>
            <a:ext cx="539504" cy="539505"/>
            <a:chOff x="-2771775" y="66675"/>
            <a:chExt cx="827087" cy="827088"/>
          </a:xfrm>
          <a:solidFill>
            <a:schemeClr val="bg1"/>
          </a:solidFill>
        </p:grpSpPr>
        <p:sp>
          <p:nvSpPr>
            <p:cNvPr id="65" name="Freeform 19">
              <a:extLst>
                <a:ext uri="{FF2B5EF4-FFF2-40B4-BE49-F238E27FC236}">
                  <a16:creationId xmlns:a16="http://schemas.microsoft.com/office/drawing/2014/main" id="{0FA95BCE-2EF2-4DD9-9C7F-28E6648CDD1A}"/>
                </a:ext>
              </a:extLst>
            </p:cNvPr>
            <p:cNvSpPr>
              <a:spLocks noEditPoints="1"/>
            </p:cNvSpPr>
            <p:nvPr/>
          </p:nvSpPr>
          <p:spPr bwMode="auto">
            <a:xfrm>
              <a:off x="-2771775" y="66675"/>
              <a:ext cx="827087" cy="827088"/>
            </a:xfrm>
            <a:custGeom>
              <a:avLst/>
              <a:gdLst>
                <a:gd name="T0" fmla="*/ 188 w 220"/>
                <a:gd name="T1" fmla="*/ 83 h 220"/>
                <a:gd name="T2" fmla="*/ 196 w 220"/>
                <a:gd name="T3" fmla="*/ 56 h 220"/>
                <a:gd name="T4" fmla="*/ 181 w 220"/>
                <a:gd name="T5" fmla="*/ 26 h 220"/>
                <a:gd name="T6" fmla="*/ 164 w 220"/>
                <a:gd name="T7" fmla="*/ 24 h 220"/>
                <a:gd name="T8" fmla="*/ 137 w 220"/>
                <a:gd name="T9" fmla="*/ 32 h 220"/>
                <a:gd name="T10" fmla="*/ 119 w 220"/>
                <a:gd name="T11" fmla="*/ 0 h 220"/>
                <a:gd name="T12" fmla="*/ 87 w 220"/>
                <a:gd name="T13" fmla="*/ 11 h 220"/>
                <a:gd name="T14" fmla="*/ 74 w 220"/>
                <a:gd name="T15" fmla="*/ 36 h 220"/>
                <a:gd name="T16" fmla="*/ 49 w 220"/>
                <a:gd name="T17" fmla="*/ 22 h 220"/>
                <a:gd name="T18" fmla="*/ 26 w 220"/>
                <a:gd name="T19" fmla="*/ 39 h 220"/>
                <a:gd name="T20" fmla="*/ 36 w 220"/>
                <a:gd name="T21" fmla="*/ 74 h 220"/>
                <a:gd name="T22" fmla="*/ 11 w 220"/>
                <a:gd name="T23" fmla="*/ 87 h 220"/>
                <a:gd name="T24" fmla="*/ 0 w 220"/>
                <a:gd name="T25" fmla="*/ 119 h 220"/>
                <a:gd name="T26" fmla="*/ 32 w 220"/>
                <a:gd name="T27" fmla="*/ 137 h 220"/>
                <a:gd name="T28" fmla="*/ 24 w 220"/>
                <a:gd name="T29" fmla="*/ 164 h 220"/>
                <a:gd name="T30" fmla="*/ 39 w 220"/>
                <a:gd name="T31" fmla="*/ 194 h 220"/>
                <a:gd name="T32" fmla="*/ 56 w 220"/>
                <a:gd name="T33" fmla="*/ 196 h 220"/>
                <a:gd name="T34" fmla="*/ 83 w 220"/>
                <a:gd name="T35" fmla="*/ 188 h 220"/>
                <a:gd name="T36" fmla="*/ 101 w 220"/>
                <a:gd name="T37" fmla="*/ 220 h 220"/>
                <a:gd name="T38" fmla="*/ 133 w 220"/>
                <a:gd name="T39" fmla="*/ 209 h 220"/>
                <a:gd name="T40" fmla="*/ 146 w 220"/>
                <a:gd name="T41" fmla="*/ 184 h 220"/>
                <a:gd name="T42" fmla="*/ 171 w 220"/>
                <a:gd name="T43" fmla="*/ 198 h 220"/>
                <a:gd name="T44" fmla="*/ 194 w 220"/>
                <a:gd name="T45" fmla="*/ 181 h 220"/>
                <a:gd name="T46" fmla="*/ 184 w 220"/>
                <a:gd name="T47" fmla="*/ 146 h 220"/>
                <a:gd name="T48" fmla="*/ 209 w 220"/>
                <a:gd name="T49" fmla="*/ 133 h 220"/>
                <a:gd name="T50" fmla="*/ 220 w 220"/>
                <a:gd name="T51" fmla="*/ 101 h 220"/>
                <a:gd name="T52" fmla="*/ 185 w 220"/>
                <a:gd name="T53" fmla="*/ 124 h 220"/>
                <a:gd name="T54" fmla="*/ 172 w 220"/>
                <a:gd name="T55" fmla="*/ 140 h 220"/>
                <a:gd name="T56" fmla="*/ 185 w 220"/>
                <a:gd name="T57" fmla="*/ 171 h 220"/>
                <a:gd name="T58" fmla="*/ 154 w 220"/>
                <a:gd name="T59" fmla="*/ 173 h 220"/>
                <a:gd name="T60" fmla="*/ 140 w 220"/>
                <a:gd name="T61" fmla="*/ 172 h 220"/>
                <a:gd name="T62" fmla="*/ 124 w 220"/>
                <a:gd name="T63" fmla="*/ 185 h 220"/>
                <a:gd name="T64" fmla="*/ 101 w 220"/>
                <a:gd name="T65" fmla="*/ 206 h 220"/>
                <a:gd name="T66" fmla="*/ 87 w 220"/>
                <a:gd name="T67" fmla="*/ 175 h 220"/>
                <a:gd name="T68" fmla="*/ 74 w 220"/>
                <a:gd name="T69" fmla="*/ 170 h 220"/>
                <a:gd name="T70" fmla="*/ 49 w 220"/>
                <a:gd name="T71" fmla="*/ 185 h 220"/>
                <a:gd name="T72" fmla="*/ 47 w 220"/>
                <a:gd name="T73" fmla="*/ 154 h 220"/>
                <a:gd name="T74" fmla="*/ 45 w 220"/>
                <a:gd name="T75" fmla="*/ 133 h 220"/>
                <a:gd name="T76" fmla="*/ 14 w 220"/>
                <a:gd name="T77" fmla="*/ 119 h 220"/>
                <a:gd name="T78" fmla="*/ 35 w 220"/>
                <a:gd name="T79" fmla="*/ 96 h 220"/>
                <a:gd name="T80" fmla="*/ 48 w 220"/>
                <a:gd name="T81" fmla="*/ 80 h 220"/>
                <a:gd name="T82" fmla="*/ 35 w 220"/>
                <a:gd name="T83" fmla="*/ 49 h 220"/>
                <a:gd name="T84" fmla="*/ 66 w 220"/>
                <a:gd name="T85" fmla="*/ 47 h 220"/>
                <a:gd name="T86" fmla="*/ 80 w 220"/>
                <a:gd name="T87" fmla="*/ 48 h 220"/>
                <a:gd name="T88" fmla="*/ 96 w 220"/>
                <a:gd name="T89" fmla="*/ 35 h 220"/>
                <a:gd name="T90" fmla="*/ 119 w 220"/>
                <a:gd name="T91" fmla="*/ 14 h 220"/>
                <a:gd name="T92" fmla="*/ 133 w 220"/>
                <a:gd name="T93" fmla="*/ 45 h 220"/>
                <a:gd name="T94" fmla="*/ 146 w 220"/>
                <a:gd name="T95" fmla="*/ 50 h 220"/>
                <a:gd name="T96" fmla="*/ 171 w 220"/>
                <a:gd name="T97" fmla="*/ 35 h 220"/>
                <a:gd name="T98" fmla="*/ 173 w 220"/>
                <a:gd name="T99" fmla="*/ 66 h 220"/>
                <a:gd name="T100" fmla="*/ 175 w 220"/>
                <a:gd name="T101" fmla="*/ 87 h 220"/>
                <a:gd name="T102" fmla="*/ 206 w 220"/>
                <a:gd name="T103" fmla="*/ 101 h 220"/>
                <a:gd name="T104" fmla="*/ 185 w 220"/>
                <a:gd name="T105" fmla="*/ 12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0" h="220">
                  <a:moveTo>
                    <a:pt x="209" y="87"/>
                  </a:moveTo>
                  <a:cubicBezTo>
                    <a:pt x="188" y="83"/>
                    <a:pt x="188" y="83"/>
                    <a:pt x="188" y="83"/>
                  </a:cubicBezTo>
                  <a:cubicBezTo>
                    <a:pt x="187" y="80"/>
                    <a:pt x="186" y="77"/>
                    <a:pt x="184" y="74"/>
                  </a:cubicBezTo>
                  <a:cubicBezTo>
                    <a:pt x="196" y="56"/>
                    <a:pt x="196" y="56"/>
                    <a:pt x="196" y="56"/>
                  </a:cubicBezTo>
                  <a:cubicBezTo>
                    <a:pt x="200" y="51"/>
                    <a:pt x="199" y="43"/>
                    <a:pt x="194" y="39"/>
                  </a:cubicBezTo>
                  <a:cubicBezTo>
                    <a:pt x="181" y="26"/>
                    <a:pt x="181" y="26"/>
                    <a:pt x="181" y="26"/>
                  </a:cubicBezTo>
                  <a:cubicBezTo>
                    <a:pt x="179" y="23"/>
                    <a:pt x="175" y="22"/>
                    <a:pt x="171" y="22"/>
                  </a:cubicBezTo>
                  <a:cubicBezTo>
                    <a:pt x="169" y="22"/>
                    <a:pt x="166" y="22"/>
                    <a:pt x="164" y="24"/>
                  </a:cubicBezTo>
                  <a:cubicBezTo>
                    <a:pt x="146" y="36"/>
                    <a:pt x="146" y="36"/>
                    <a:pt x="146" y="36"/>
                  </a:cubicBezTo>
                  <a:cubicBezTo>
                    <a:pt x="143" y="34"/>
                    <a:pt x="140" y="33"/>
                    <a:pt x="137" y="32"/>
                  </a:cubicBezTo>
                  <a:cubicBezTo>
                    <a:pt x="133" y="11"/>
                    <a:pt x="133" y="11"/>
                    <a:pt x="133" y="11"/>
                  </a:cubicBezTo>
                  <a:cubicBezTo>
                    <a:pt x="132" y="5"/>
                    <a:pt x="126" y="0"/>
                    <a:pt x="119" y="0"/>
                  </a:cubicBezTo>
                  <a:cubicBezTo>
                    <a:pt x="101" y="0"/>
                    <a:pt x="101" y="0"/>
                    <a:pt x="101" y="0"/>
                  </a:cubicBezTo>
                  <a:cubicBezTo>
                    <a:pt x="94" y="0"/>
                    <a:pt x="88" y="5"/>
                    <a:pt x="87" y="11"/>
                  </a:cubicBezTo>
                  <a:cubicBezTo>
                    <a:pt x="83" y="32"/>
                    <a:pt x="83" y="32"/>
                    <a:pt x="83" y="32"/>
                  </a:cubicBezTo>
                  <a:cubicBezTo>
                    <a:pt x="80" y="33"/>
                    <a:pt x="77" y="34"/>
                    <a:pt x="74" y="36"/>
                  </a:cubicBezTo>
                  <a:cubicBezTo>
                    <a:pt x="56" y="24"/>
                    <a:pt x="56" y="24"/>
                    <a:pt x="56" y="24"/>
                  </a:cubicBezTo>
                  <a:cubicBezTo>
                    <a:pt x="54" y="22"/>
                    <a:pt x="51" y="22"/>
                    <a:pt x="49" y="22"/>
                  </a:cubicBezTo>
                  <a:cubicBezTo>
                    <a:pt x="45" y="22"/>
                    <a:pt x="41" y="23"/>
                    <a:pt x="39" y="26"/>
                  </a:cubicBezTo>
                  <a:cubicBezTo>
                    <a:pt x="26" y="39"/>
                    <a:pt x="26" y="39"/>
                    <a:pt x="26" y="39"/>
                  </a:cubicBezTo>
                  <a:cubicBezTo>
                    <a:pt x="21" y="43"/>
                    <a:pt x="20" y="51"/>
                    <a:pt x="24" y="56"/>
                  </a:cubicBezTo>
                  <a:cubicBezTo>
                    <a:pt x="36" y="74"/>
                    <a:pt x="36" y="74"/>
                    <a:pt x="36" y="74"/>
                  </a:cubicBezTo>
                  <a:cubicBezTo>
                    <a:pt x="34" y="77"/>
                    <a:pt x="33" y="80"/>
                    <a:pt x="32" y="83"/>
                  </a:cubicBezTo>
                  <a:cubicBezTo>
                    <a:pt x="11" y="87"/>
                    <a:pt x="11" y="87"/>
                    <a:pt x="11" y="87"/>
                  </a:cubicBezTo>
                  <a:cubicBezTo>
                    <a:pt x="5" y="88"/>
                    <a:pt x="0" y="94"/>
                    <a:pt x="0" y="101"/>
                  </a:cubicBezTo>
                  <a:cubicBezTo>
                    <a:pt x="0" y="119"/>
                    <a:pt x="0" y="119"/>
                    <a:pt x="0" y="119"/>
                  </a:cubicBezTo>
                  <a:cubicBezTo>
                    <a:pt x="0" y="126"/>
                    <a:pt x="5" y="132"/>
                    <a:pt x="11" y="133"/>
                  </a:cubicBezTo>
                  <a:cubicBezTo>
                    <a:pt x="32" y="137"/>
                    <a:pt x="32" y="137"/>
                    <a:pt x="32" y="137"/>
                  </a:cubicBezTo>
                  <a:cubicBezTo>
                    <a:pt x="33" y="140"/>
                    <a:pt x="34" y="143"/>
                    <a:pt x="36" y="146"/>
                  </a:cubicBezTo>
                  <a:cubicBezTo>
                    <a:pt x="24" y="164"/>
                    <a:pt x="24" y="164"/>
                    <a:pt x="24" y="164"/>
                  </a:cubicBezTo>
                  <a:cubicBezTo>
                    <a:pt x="20" y="169"/>
                    <a:pt x="21" y="177"/>
                    <a:pt x="26" y="181"/>
                  </a:cubicBezTo>
                  <a:cubicBezTo>
                    <a:pt x="39" y="194"/>
                    <a:pt x="39" y="194"/>
                    <a:pt x="39" y="194"/>
                  </a:cubicBezTo>
                  <a:cubicBezTo>
                    <a:pt x="41" y="197"/>
                    <a:pt x="45" y="198"/>
                    <a:pt x="49" y="198"/>
                  </a:cubicBezTo>
                  <a:cubicBezTo>
                    <a:pt x="51" y="198"/>
                    <a:pt x="54" y="198"/>
                    <a:pt x="56" y="196"/>
                  </a:cubicBezTo>
                  <a:cubicBezTo>
                    <a:pt x="74" y="184"/>
                    <a:pt x="74" y="184"/>
                    <a:pt x="74" y="184"/>
                  </a:cubicBezTo>
                  <a:cubicBezTo>
                    <a:pt x="77" y="186"/>
                    <a:pt x="80" y="187"/>
                    <a:pt x="83" y="188"/>
                  </a:cubicBezTo>
                  <a:cubicBezTo>
                    <a:pt x="87" y="209"/>
                    <a:pt x="87" y="209"/>
                    <a:pt x="87" y="209"/>
                  </a:cubicBezTo>
                  <a:cubicBezTo>
                    <a:pt x="88" y="215"/>
                    <a:pt x="94" y="220"/>
                    <a:pt x="101" y="220"/>
                  </a:cubicBezTo>
                  <a:cubicBezTo>
                    <a:pt x="119" y="220"/>
                    <a:pt x="119" y="220"/>
                    <a:pt x="119" y="220"/>
                  </a:cubicBezTo>
                  <a:cubicBezTo>
                    <a:pt x="126" y="220"/>
                    <a:pt x="132" y="215"/>
                    <a:pt x="133" y="209"/>
                  </a:cubicBezTo>
                  <a:cubicBezTo>
                    <a:pt x="137" y="188"/>
                    <a:pt x="137" y="188"/>
                    <a:pt x="137" y="188"/>
                  </a:cubicBezTo>
                  <a:cubicBezTo>
                    <a:pt x="140" y="187"/>
                    <a:pt x="143" y="186"/>
                    <a:pt x="146" y="184"/>
                  </a:cubicBezTo>
                  <a:cubicBezTo>
                    <a:pt x="164" y="196"/>
                    <a:pt x="164" y="196"/>
                    <a:pt x="164" y="196"/>
                  </a:cubicBezTo>
                  <a:cubicBezTo>
                    <a:pt x="166" y="198"/>
                    <a:pt x="169" y="198"/>
                    <a:pt x="171" y="198"/>
                  </a:cubicBezTo>
                  <a:cubicBezTo>
                    <a:pt x="175" y="198"/>
                    <a:pt x="179" y="197"/>
                    <a:pt x="181" y="194"/>
                  </a:cubicBezTo>
                  <a:cubicBezTo>
                    <a:pt x="194" y="181"/>
                    <a:pt x="194" y="181"/>
                    <a:pt x="194" y="181"/>
                  </a:cubicBezTo>
                  <a:cubicBezTo>
                    <a:pt x="199" y="177"/>
                    <a:pt x="200" y="169"/>
                    <a:pt x="196" y="164"/>
                  </a:cubicBezTo>
                  <a:cubicBezTo>
                    <a:pt x="184" y="146"/>
                    <a:pt x="184" y="146"/>
                    <a:pt x="184" y="146"/>
                  </a:cubicBezTo>
                  <a:cubicBezTo>
                    <a:pt x="186" y="143"/>
                    <a:pt x="187" y="140"/>
                    <a:pt x="188" y="137"/>
                  </a:cubicBezTo>
                  <a:cubicBezTo>
                    <a:pt x="209" y="133"/>
                    <a:pt x="209" y="133"/>
                    <a:pt x="209" y="133"/>
                  </a:cubicBezTo>
                  <a:cubicBezTo>
                    <a:pt x="215" y="132"/>
                    <a:pt x="220" y="126"/>
                    <a:pt x="220" y="119"/>
                  </a:cubicBezTo>
                  <a:cubicBezTo>
                    <a:pt x="220" y="101"/>
                    <a:pt x="220" y="101"/>
                    <a:pt x="220" y="101"/>
                  </a:cubicBezTo>
                  <a:cubicBezTo>
                    <a:pt x="220" y="94"/>
                    <a:pt x="215" y="88"/>
                    <a:pt x="209" y="87"/>
                  </a:cubicBezTo>
                  <a:close/>
                  <a:moveTo>
                    <a:pt x="185" y="124"/>
                  </a:moveTo>
                  <a:cubicBezTo>
                    <a:pt x="180" y="125"/>
                    <a:pt x="176" y="128"/>
                    <a:pt x="175" y="133"/>
                  </a:cubicBezTo>
                  <a:cubicBezTo>
                    <a:pt x="174" y="135"/>
                    <a:pt x="173" y="138"/>
                    <a:pt x="172" y="140"/>
                  </a:cubicBezTo>
                  <a:cubicBezTo>
                    <a:pt x="170" y="144"/>
                    <a:pt x="170" y="149"/>
                    <a:pt x="173" y="154"/>
                  </a:cubicBezTo>
                  <a:cubicBezTo>
                    <a:pt x="185" y="171"/>
                    <a:pt x="185" y="171"/>
                    <a:pt x="185" y="171"/>
                  </a:cubicBezTo>
                  <a:cubicBezTo>
                    <a:pt x="171" y="185"/>
                    <a:pt x="171" y="185"/>
                    <a:pt x="171" y="185"/>
                  </a:cubicBezTo>
                  <a:cubicBezTo>
                    <a:pt x="154" y="173"/>
                    <a:pt x="154" y="173"/>
                    <a:pt x="154" y="173"/>
                  </a:cubicBezTo>
                  <a:cubicBezTo>
                    <a:pt x="151" y="171"/>
                    <a:pt x="149" y="170"/>
                    <a:pt x="146" y="170"/>
                  </a:cubicBezTo>
                  <a:cubicBezTo>
                    <a:pt x="144" y="170"/>
                    <a:pt x="142" y="171"/>
                    <a:pt x="140" y="172"/>
                  </a:cubicBezTo>
                  <a:cubicBezTo>
                    <a:pt x="138" y="173"/>
                    <a:pt x="135" y="174"/>
                    <a:pt x="133" y="175"/>
                  </a:cubicBezTo>
                  <a:cubicBezTo>
                    <a:pt x="128" y="176"/>
                    <a:pt x="125" y="180"/>
                    <a:pt x="124" y="185"/>
                  </a:cubicBezTo>
                  <a:cubicBezTo>
                    <a:pt x="119" y="206"/>
                    <a:pt x="119" y="206"/>
                    <a:pt x="119" y="206"/>
                  </a:cubicBezTo>
                  <a:cubicBezTo>
                    <a:pt x="101" y="206"/>
                    <a:pt x="101" y="206"/>
                    <a:pt x="101" y="206"/>
                  </a:cubicBezTo>
                  <a:cubicBezTo>
                    <a:pt x="96" y="185"/>
                    <a:pt x="96" y="185"/>
                    <a:pt x="96" y="185"/>
                  </a:cubicBezTo>
                  <a:cubicBezTo>
                    <a:pt x="95" y="180"/>
                    <a:pt x="92" y="176"/>
                    <a:pt x="87" y="175"/>
                  </a:cubicBezTo>
                  <a:cubicBezTo>
                    <a:pt x="85" y="174"/>
                    <a:pt x="82" y="173"/>
                    <a:pt x="80" y="172"/>
                  </a:cubicBezTo>
                  <a:cubicBezTo>
                    <a:pt x="78" y="171"/>
                    <a:pt x="76" y="170"/>
                    <a:pt x="74" y="170"/>
                  </a:cubicBezTo>
                  <a:cubicBezTo>
                    <a:pt x="71" y="170"/>
                    <a:pt x="69" y="171"/>
                    <a:pt x="66" y="173"/>
                  </a:cubicBezTo>
                  <a:cubicBezTo>
                    <a:pt x="49" y="185"/>
                    <a:pt x="49" y="185"/>
                    <a:pt x="49" y="185"/>
                  </a:cubicBezTo>
                  <a:cubicBezTo>
                    <a:pt x="35" y="171"/>
                    <a:pt x="35" y="171"/>
                    <a:pt x="35" y="171"/>
                  </a:cubicBezTo>
                  <a:cubicBezTo>
                    <a:pt x="47" y="154"/>
                    <a:pt x="47" y="154"/>
                    <a:pt x="47" y="154"/>
                  </a:cubicBezTo>
                  <a:cubicBezTo>
                    <a:pt x="50" y="149"/>
                    <a:pt x="50" y="144"/>
                    <a:pt x="48" y="140"/>
                  </a:cubicBezTo>
                  <a:cubicBezTo>
                    <a:pt x="47" y="138"/>
                    <a:pt x="46" y="135"/>
                    <a:pt x="45" y="133"/>
                  </a:cubicBezTo>
                  <a:cubicBezTo>
                    <a:pt x="44" y="128"/>
                    <a:pt x="40" y="125"/>
                    <a:pt x="35" y="124"/>
                  </a:cubicBezTo>
                  <a:cubicBezTo>
                    <a:pt x="14" y="119"/>
                    <a:pt x="14" y="119"/>
                    <a:pt x="14" y="119"/>
                  </a:cubicBezTo>
                  <a:cubicBezTo>
                    <a:pt x="14" y="101"/>
                    <a:pt x="14" y="101"/>
                    <a:pt x="14" y="101"/>
                  </a:cubicBezTo>
                  <a:cubicBezTo>
                    <a:pt x="35" y="96"/>
                    <a:pt x="35" y="96"/>
                    <a:pt x="35" y="96"/>
                  </a:cubicBezTo>
                  <a:cubicBezTo>
                    <a:pt x="40" y="95"/>
                    <a:pt x="44" y="92"/>
                    <a:pt x="45" y="87"/>
                  </a:cubicBezTo>
                  <a:cubicBezTo>
                    <a:pt x="46" y="85"/>
                    <a:pt x="47" y="82"/>
                    <a:pt x="48" y="80"/>
                  </a:cubicBezTo>
                  <a:cubicBezTo>
                    <a:pt x="50" y="76"/>
                    <a:pt x="50" y="71"/>
                    <a:pt x="47" y="66"/>
                  </a:cubicBezTo>
                  <a:cubicBezTo>
                    <a:pt x="35" y="49"/>
                    <a:pt x="35" y="49"/>
                    <a:pt x="35" y="49"/>
                  </a:cubicBezTo>
                  <a:cubicBezTo>
                    <a:pt x="49" y="35"/>
                    <a:pt x="49" y="35"/>
                    <a:pt x="49" y="35"/>
                  </a:cubicBezTo>
                  <a:cubicBezTo>
                    <a:pt x="66" y="47"/>
                    <a:pt x="66" y="47"/>
                    <a:pt x="66" y="47"/>
                  </a:cubicBezTo>
                  <a:cubicBezTo>
                    <a:pt x="69" y="49"/>
                    <a:pt x="71" y="50"/>
                    <a:pt x="74" y="50"/>
                  </a:cubicBezTo>
                  <a:cubicBezTo>
                    <a:pt x="76" y="50"/>
                    <a:pt x="78" y="49"/>
                    <a:pt x="80" y="48"/>
                  </a:cubicBezTo>
                  <a:cubicBezTo>
                    <a:pt x="82" y="47"/>
                    <a:pt x="85" y="46"/>
                    <a:pt x="87" y="45"/>
                  </a:cubicBezTo>
                  <a:cubicBezTo>
                    <a:pt x="92" y="44"/>
                    <a:pt x="95" y="40"/>
                    <a:pt x="96" y="35"/>
                  </a:cubicBezTo>
                  <a:cubicBezTo>
                    <a:pt x="101" y="14"/>
                    <a:pt x="101" y="14"/>
                    <a:pt x="101" y="14"/>
                  </a:cubicBezTo>
                  <a:cubicBezTo>
                    <a:pt x="119" y="14"/>
                    <a:pt x="119" y="14"/>
                    <a:pt x="119" y="14"/>
                  </a:cubicBezTo>
                  <a:cubicBezTo>
                    <a:pt x="124" y="35"/>
                    <a:pt x="124" y="35"/>
                    <a:pt x="124" y="35"/>
                  </a:cubicBezTo>
                  <a:cubicBezTo>
                    <a:pt x="125" y="40"/>
                    <a:pt x="128" y="44"/>
                    <a:pt x="133" y="45"/>
                  </a:cubicBezTo>
                  <a:cubicBezTo>
                    <a:pt x="135" y="46"/>
                    <a:pt x="138" y="47"/>
                    <a:pt x="140" y="48"/>
                  </a:cubicBezTo>
                  <a:cubicBezTo>
                    <a:pt x="142" y="49"/>
                    <a:pt x="144" y="50"/>
                    <a:pt x="146" y="50"/>
                  </a:cubicBezTo>
                  <a:cubicBezTo>
                    <a:pt x="149" y="50"/>
                    <a:pt x="151" y="49"/>
                    <a:pt x="154" y="47"/>
                  </a:cubicBezTo>
                  <a:cubicBezTo>
                    <a:pt x="171" y="35"/>
                    <a:pt x="171" y="35"/>
                    <a:pt x="171" y="35"/>
                  </a:cubicBezTo>
                  <a:cubicBezTo>
                    <a:pt x="185" y="49"/>
                    <a:pt x="185" y="49"/>
                    <a:pt x="185" y="49"/>
                  </a:cubicBezTo>
                  <a:cubicBezTo>
                    <a:pt x="173" y="66"/>
                    <a:pt x="173" y="66"/>
                    <a:pt x="173" y="66"/>
                  </a:cubicBezTo>
                  <a:cubicBezTo>
                    <a:pt x="170" y="71"/>
                    <a:pt x="170" y="76"/>
                    <a:pt x="172" y="80"/>
                  </a:cubicBezTo>
                  <a:cubicBezTo>
                    <a:pt x="173" y="82"/>
                    <a:pt x="174" y="85"/>
                    <a:pt x="175" y="87"/>
                  </a:cubicBezTo>
                  <a:cubicBezTo>
                    <a:pt x="176" y="92"/>
                    <a:pt x="180" y="95"/>
                    <a:pt x="185" y="96"/>
                  </a:cubicBezTo>
                  <a:cubicBezTo>
                    <a:pt x="206" y="101"/>
                    <a:pt x="206" y="101"/>
                    <a:pt x="206" y="101"/>
                  </a:cubicBezTo>
                  <a:cubicBezTo>
                    <a:pt x="206" y="119"/>
                    <a:pt x="206" y="119"/>
                    <a:pt x="206" y="119"/>
                  </a:cubicBezTo>
                  <a:lnTo>
                    <a:pt x="185" y="12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6" name="Freeform 20">
              <a:extLst>
                <a:ext uri="{FF2B5EF4-FFF2-40B4-BE49-F238E27FC236}">
                  <a16:creationId xmlns:a16="http://schemas.microsoft.com/office/drawing/2014/main" id="{4130903E-930F-4D80-9A52-31AD606948C2}"/>
                </a:ext>
              </a:extLst>
            </p:cNvPr>
            <p:cNvSpPr>
              <a:spLocks noEditPoints="1"/>
            </p:cNvSpPr>
            <p:nvPr/>
          </p:nvSpPr>
          <p:spPr bwMode="auto">
            <a:xfrm>
              <a:off x="-2538413" y="300038"/>
              <a:ext cx="360362" cy="360363"/>
            </a:xfrm>
            <a:custGeom>
              <a:avLst/>
              <a:gdLst>
                <a:gd name="T0" fmla="*/ 48 w 96"/>
                <a:gd name="T1" fmla="*/ 0 h 96"/>
                <a:gd name="T2" fmla="*/ 0 w 96"/>
                <a:gd name="T3" fmla="*/ 48 h 96"/>
                <a:gd name="T4" fmla="*/ 48 w 96"/>
                <a:gd name="T5" fmla="*/ 96 h 96"/>
                <a:gd name="T6" fmla="*/ 96 w 96"/>
                <a:gd name="T7" fmla="*/ 48 h 96"/>
                <a:gd name="T8" fmla="*/ 48 w 96"/>
                <a:gd name="T9" fmla="*/ 0 h 96"/>
                <a:gd name="T10" fmla="*/ 48 w 96"/>
                <a:gd name="T11" fmla="*/ 90 h 96"/>
                <a:gd name="T12" fmla="*/ 6 w 96"/>
                <a:gd name="T13" fmla="*/ 48 h 96"/>
                <a:gd name="T14" fmla="*/ 48 w 96"/>
                <a:gd name="T15" fmla="*/ 6 h 96"/>
                <a:gd name="T16" fmla="*/ 90 w 96"/>
                <a:gd name="T17" fmla="*/ 48 h 96"/>
                <a:gd name="T18" fmla="*/ 48 w 96"/>
                <a:gd name="T19" fmla="*/ 9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0"/>
                  </a:moveTo>
                  <a:cubicBezTo>
                    <a:pt x="21" y="0"/>
                    <a:pt x="0" y="21"/>
                    <a:pt x="0" y="48"/>
                  </a:cubicBezTo>
                  <a:cubicBezTo>
                    <a:pt x="0" y="75"/>
                    <a:pt x="21" y="96"/>
                    <a:pt x="48" y="96"/>
                  </a:cubicBezTo>
                  <a:cubicBezTo>
                    <a:pt x="75" y="96"/>
                    <a:pt x="96" y="75"/>
                    <a:pt x="96" y="48"/>
                  </a:cubicBezTo>
                  <a:cubicBezTo>
                    <a:pt x="96" y="21"/>
                    <a:pt x="75" y="0"/>
                    <a:pt x="48" y="0"/>
                  </a:cubicBezTo>
                  <a:close/>
                  <a:moveTo>
                    <a:pt x="48" y="90"/>
                  </a:moveTo>
                  <a:cubicBezTo>
                    <a:pt x="25" y="90"/>
                    <a:pt x="6" y="71"/>
                    <a:pt x="6" y="48"/>
                  </a:cubicBezTo>
                  <a:cubicBezTo>
                    <a:pt x="6" y="25"/>
                    <a:pt x="25" y="6"/>
                    <a:pt x="48" y="6"/>
                  </a:cubicBezTo>
                  <a:cubicBezTo>
                    <a:pt x="71" y="6"/>
                    <a:pt x="90" y="25"/>
                    <a:pt x="90" y="48"/>
                  </a:cubicBezTo>
                  <a:cubicBezTo>
                    <a:pt x="90" y="71"/>
                    <a:pt x="71" y="90"/>
                    <a:pt x="48" y="9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7" name="Freeform 21">
              <a:extLst>
                <a:ext uri="{FF2B5EF4-FFF2-40B4-BE49-F238E27FC236}">
                  <a16:creationId xmlns:a16="http://schemas.microsoft.com/office/drawing/2014/main" id="{0B131851-D97D-491B-8BF5-C9020655FEE7}"/>
                </a:ext>
              </a:extLst>
            </p:cNvPr>
            <p:cNvSpPr>
              <a:spLocks noEditPoints="1"/>
            </p:cNvSpPr>
            <p:nvPr/>
          </p:nvSpPr>
          <p:spPr bwMode="auto">
            <a:xfrm>
              <a:off x="-2460625" y="374650"/>
              <a:ext cx="207962" cy="206375"/>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9 h 55"/>
                <a:gd name="T12" fmla="*/ 6 w 55"/>
                <a:gd name="T13" fmla="*/ 28 h 55"/>
                <a:gd name="T14" fmla="*/ 27 w 55"/>
                <a:gd name="T15" fmla="*/ 7 h 55"/>
                <a:gd name="T16" fmla="*/ 48 w 55"/>
                <a:gd name="T17" fmla="*/ 28 h 55"/>
                <a:gd name="T18" fmla="*/ 27 w 55"/>
                <a:gd name="T19" fmla="*/ 4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9"/>
                  </a:moveTo>
                  <a:cubicBezTo>
                    <a:pt x="16" y="49"/>
                    <a:pt x="6" y="39"/>
                    <a:pt x="6" y="28"/>
                  </a:cubicBezTo>
                  <a:cubicBezTo>
                    <a:pt x="6" y="17"/>
                    <a:pt x="16" y="7"/>
                    <a:pt x="27" y="7"/>
                  </a:cubicBezTo>
                  <a:cubicBezTo>
                    <a:pt x="38" y="7"/>
                    <a:pt x="48" y="17"/>
                    <a:pt x="48" y="28"/>
                  </a:cubicBezTo>
                  <a:cubicBezTo>
                    <a:pt x="48" y="39"/>
                    <a:pt x="38" y="49"/>
                    <a:pt x="27" y="49"/>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pic>
        <p:nvPicPr>
          <p:cNvPr id="2" name="Picture 1" descr="Orena_Logo_Final.png">
            <a:extLst>
              <a:ext uri="{FF2B5EF4-FFF2-40B4-BE49-F238E27FC236}">
                <a16:creationId xmlns:a16="http://schemas.microsoft.com/office/drawing/2014/main" id="{E827BA0F-A518-472A-A492-5B918EF22EE7}"/>
              </a:ext>
            </a:extLst>
          </p:cNvPr>
          <p:cNvPicPr>
            <a:picLocks noChangeAspect="1"/>
          </p:cNvPicPr>
          <p:nvPr/>
        </p:nvPicPr>
        <p:blipFill>
          <a:blip r:embed="rId2" cstate="screen"/>
          <a:stretch>
            <a:fillRect/>
          </a:stretch>
        </p:blipFill>
        <p:spPr>
          <a:xfrm>
            <a:off x="10217438" y="5612957"/>
            <a:ext cx="1932071" cy="1207206"/>
          </a:xfrm>
          <a:prstGeom prst="rect">
            <a:avLst/>
          </a:prstGeom>
        </p:spPr>
      </p:pic>
      <p:sp>
        <p:nvSpPr>
          <p:cNvPr id="50" name="TextBox 49">
            <a:extLst>
              <a:ext uri="{FF2B5EF4-FFF2-40B4-BE49-F238E27FC236}">
                <a16:creationId xmlns:a16="http://schemas.microsoft.com/office/drawing/2014/main" id="{639EDFC4-9B34-4CB8-AC83-3CDEA53995B4}"/>
              </a:ext>
            </a:extLst>
          </p:cNvPr>
          <p:cNvSpPr txBox="1"/>
          <p:nvPr/>
        </p:nvSpPr>
        <p:spPr>
          <a:xfrm>
            <a:off x="1156914" y="1287247"/>
            <a:ext cx="6130030" cy="2031325"/>
          </a:xfrm>
          <a:prstGeom prst="rect">
            <a:avLst/>
          </a:prstGeom>
          <a:noFill/>
        </p:spPr>
        <p:txBody>
          <a:bodyPr wrap="square">
            <a:spAutoFit/>
          </a:bodyPr>
          <a:lstStyle/>
          <a:p>
            <a:pPr marL="285750" indent="-285750">
              <a:buFont typeface="Wingdings" panose="05000000000000000000" pitchFamily="2" charset="2"/>
              <a:buChar char="Ø"/>
            </a:pPr>
            <a:r>
              <a:rPr lang="en-US" b="1" dirty="0"/>
              <a:t>What is SuiteCRM? And why it is Used?</a:t>
            </a:r>
          </a:p>
          <a:p>
            <a:pPr marL="285750" indent="-285750">
              <a:buFont typeface="Wingdings" panose="05000000000000000000" pitchFamily="2" charset="2"/>
              <a:buChar char="Ø"/>
            </a:pPr>
            <a:r>
              <a:rPr lang="en-IN" b="1" dirty="0"/>
              <a:t>System Architecture of SuiteCRM?</a:t>
            </a:r>
            <a:endParaRPr lang="en-US" b="1" dirty="0"/>
          </a:p>
          <a:p>
            <a:pPr marL="285750" indent="-285750">
              <a:buFont typeface="Wingdings" panose="05000000000000000000" pitchFamily="2" charset="2"/>
              <a:buChar char="Ø"/>
            </a:pPr>
            <a:r>
              <a:rPr lang="en-US" b="1" dirty="0"/>
              <a:t>What is Lead?</a:t>
            </a:r>
          </a:p>
          <a:p>
            <a:pPr marL="285750" indent="-285750">
              <a:buFont typeface="Wingdings" panose="05000000000000000000" pitchFamily="2" charset="2"/>
              <a:buChar char="Ø"/>
            </a:pPr>
            <a:r>
              <a:rPr lang="en-US" b="1" dirty="0"/>
              <a:t> SuiteCRM for Orena</a:t>
            </a:r>
          </a:p>
          <a:p>
            <a:pPr marL="742950" lvl="1" indent="-285750">
              <a:buFont typeface="Wingdings" panose="05000000000000000000" pitchFamily="2" charset="2"/>
              <a:buChar char="Ø"/>
            </a:pPr>
            <a:r>
              <a:rPr lang="en-US" b="1" dirty="0"/>
              <a:t>Creating form For Recruitment </a:t>
            </a:r>
          </a:p>
          <a:p>
            <a:pPr marL="742950" lvl="1" indent="-285750">
              <a:buFont typeface="Wingdings" panose="05000000000000000000" pitchFamily="2" charset="2"/>
              <a:buChar char="Ø"/>
            </a:pPr>
            <a:r>
              <a:rPr lang="en-US" b="1" dirty="0"/>
              <a:t>Creating Form For Training</a:t>
            </a:r>
          </a:p>
          <a:p>
            <a:pPr marL="742950" lvl="1" indent="-285750">
              <a:buFont typeface="Wingdings" panose="05000000000000000000" pitchFamily="2" charset="2"/>
              <a:buChar char="Ø"/>
            </a:pPr>
            <a:endParaRPr lang="en-US" b="1" dirty="0"/>
          </a:p>
        </p:txBody>
      </p:sp>
    </p:spTree>
    <p:extLst>
      <p:ext uri="{BB962C8B-B14F-4D97-AF65-F5344CB8AC3E}">
        <p14:creationId xmlns:p14="http://schemas.microsoft.com/office/powerpoint/2010/main" val="5000503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12"/>
                                        </p:tgtEl>
                                        <p:attrNameLst>
                                          <p:attrName>style.visibility</p:attrName>
                                        </p:attrNameLst>
                                      </p:cBhvr>
                                      <p:to>
                                        <p:strVal val="visible"/>
                                      </p:to>
                                    </p:set>
                                    <p:anim calcmode="lin" valueType="num">
                                      <p:cBhvr>
                                        <p:cTn id="13" dur="500" fill="hold"/>
                                        <p:tgtEl>
                                          <p:spTgt spid="212"/>
                                        </p:tgtEl>
                                        <p:attrNameLst>
                                          <p:attrName>ppt_w</p:attrName>
                                        </p:attrNameLst>
                                      </p:cBhvr>
                                      <p:tavLst>
                                        <p:tav tm="0">
                                          <p:val>
                                            <p:fltVal val="0"/>
                                          </p:val>
                                        </p:tav>
                                        <p:tav tm="100000">
                                          <p:val>
                                            <p:strVal val="#ppt_w"/>
                                          </p:val>
                                        </p:tav>
                                      </p:tavLst>
                                    </p:anim>
                                    <p:anim calcmode="lin" valueType="num">
                                      <p:cBhvr>
                                        <p:cTn id="14" dur="500" fill="hold"/>
                                        <p:tgtEl>
                                          <p:spTgt spid="212"/>
                                        </p:tgtEl>
                                        <p:attrNameLst>
                                          <p:attrName>ppt_h</p:attrName>
                                        </p:attrNameLst>
                                      </p:cBhvr>
                                      <p:tavLst>
                                        <p:tav tm="0">
                                          <p:val>
                                            <p:fltVal val="0"/>
                                          </p:val>
                                        </p:tav>
                                        <p:tav tm="100000">
                                          <p:val>
                                            <p:strVal val="#ppt_h"/>
                                          </p:val>
                                        </p:tav>
                                      </p:tavLst>
                                    </p:anim>
                                    <p:animEffect transition="in" filter="fade">
                                      <p:cBhvr>
                                        <p:cTn id="15" dur="500"/>
                                        <p:tgtEl>
                                          <p:spTgt spid="21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15"/>
                                        </p:tgtEl>
                                        <p:attrNameLst>
                                          <p:attrName>style.visibility</p:attrName>
                                        </p:attrNameLst>
                                      </p:cBhvr>
                                      <p:to>
                                        <p:strVal val="visible"/>
                                      </p:to>
                                    </p:set>
                                    <p:anim calcmode="lin" valueType="num">
                                      <p:cBhvr>
                                        <p:cTn id="19" dur="500" fill="hold"/>
                                        <p:tgtEl>
                                          <p:spTgt spid="215"/>
                                        </p:tgtEl>
                                        <p:attrNameLst>
                                          <p:attrName>ppt_w</p:attrName>
                                        </p:attrNameLst>
                                      </p:cBhvr>
                                      <p:tavLst>
                                        <p:tav tm="0">
                                          <p:val>
                                            <p:fltVal val="0"/>
                                          </p:val>
                                        </p:tav>
                                        <p:tav tm="100000">
                                          <p:val>
                                            <p:strVal val="#ppt_w"/>
                                          </p:val>
                                        </p:tav>
                                      </p:tavLst>
                                    </p:anim>
                                    <p:anim calcmode="lin" valueType="num">
                                      <p:cBhvr>
                                        <p:cTn id="20" dur="500" fill="hold"/>
                                        <p:tgtEl>
                                          <p:spTgt spid="215"/>
                                        </p:tgtEl>
                                        <p:attrNameLst>
                                          <p:attrName>ppt_h</p:attrName>
                                        </p:attrNameLst>
                                      </p:cBhvr>
                                      <p:tavLst>
                                        <p:tav tm="0">
                                          <p:val>
                                            <p:fltVal val="0"/>
                                          </p:val>
                                        </p:tav>
                                        <p:tav tm="100000">
                                          <p:val>
                                            <p:strVal val="#ppt_h"/>
                                          </p:val>
                                        </p:tav>
                                      </p:tavLst>
                                    </p:anim>
                                    <p:animEffect transition="in" filter="fade">
                                      <p:cBhvr>
                                        <p:cTn id="21" dur="500"/>
                                        <p:tgtEl>
                                          <p:spTgt spid="21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206"/>
                                        </p:tgtEl>
                                        <p:attrNameLst>
                                          <p:attrName>style.visibility</p:attrName>
                                        </p:attrNameLst>
                                      </p:cBhvr>
                                      <p:to>
                                        <p:strVal val="visible"/>
                                      </p:to>
                                    </p:set>
                                    <p:anim calcmode="lin" valueType="num">
                                      <p:cBhvr>
                                        <p:cTn id="25" dur="500" fill="hold"/>
                                        <p:tgtEl>
                                          <p:spTgt spid="206"/>
                                        </p:tgtEl>
                                        <p:attrNameLst>
                                          <p:attrName>ppt_w</p:attrName>
                                        </p:attrNameLst>
                                      </p:cBhvr>
                                      <p:tavLst>
                                        <p:tav tm="0">
                                          <p:val>
                                            <p:fltVal val="0"/>
                                          </p:val>
                                        </p:tav>
                                        <p:tav tm="100000">
                                          <p:val>
                                            <p:strVal val="#ppt_w"/>
                                          </p:val>
                                        </p:tav>
                                      </p:tavLst>
                                    </p:anim>
                                    <p:anim calcmode="lin" valueType="num">
                                      <p:cBhvr>
                                        <p:cTn id="26" dur="500" fill="hold"/>
                                        <p:tgtEl>
                                          <p:spTgt spid="206"/>
                                        </p:tgtEl>
                                        <p:attrNameLst>
                                          <p:attrName>ppt_h</p:attrName>
                                        </p:attrNameLst>
                                      </p:cBhvr>
                                      <p:tavLst>
                                        <p:tav tm="0">
                                          <p:val>
                                            <p:fltVal val="0"/>
                                          </p:val>
                                        </p:tav>
                                        <p:tav tm="100000">
                                          <p:val>
                                            <p:strVal val="#ppt_h"/>
                                          </p:val>
                                        </p:tav>
                                      </p:tavLst>
                                    </p:anim>
                                    <p:animEffect transition="in" filter="fade">
                                      <p:cBhvr>
                                        <p:cTn id="27" dur="500"/>
                                        <p:tgtEl>
                                          <p:spTgt spid="206"/>
                                        </p:tgtEl>
                                      </p:cBhvr>
                                    </p:animEffect>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anim calcmode="lin" valueType="num">
                                      <p:cBhvr>
                                        <p:cTn id="32" dur="500" fill="hold"/>
                                        <p:tgtEl>
                                          <p:spTgt spid="3"/>
                                        </p:tgtEl>
                                        <p:attrNameLst>
                                          <p:attrName>ppt_x</p:attrName>
                                        </p:attrNameLst>
                                      </p:cBhvr>
                                      <p:tavLst>
                                        <p:tav tm="0">
                                          <p:val>
                                            <p:strVal val="#ppt_x"/>
                                          </p:val>
                                        </p:tav>
                                        <p:tav tm="100000">
                                          <p:val>
                                            <p:strVal val="#ppt_x"/>
                                          </p:val>
                                        </p:tav>
                                      </p:tavLst>
                                    </p:anim>
                                    <p:anim calcmode="lin" valueType="num">
                                      <p:cBhvr>
                                        <p:cTn id="33" dur="5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anim calcmode="lin" valueType="num">
                                      <p:cBhvr>
                                        <p:cTn id="38" dur="500" fill="hold"/>
                                        <p:tgtEl>
                                          <p:spTgt spid="8"/>
                                        </p:tgtEl>
                                        <p:attrNameLst>
                                          <p:attrName>ppt_x</p:attrName>
                                        </p:attrNameLst>
                                      </p:cBhvr>
                                      <p:tavLst>
                                        <p:tav tm="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anim calcmode="lin" valueType="num">
                                      <p:cBhvr>
                                        <p:cTn id="44" dur="500" fill="hold"/>
                                        <p:tgtEl>
                                          <p:spTgt spid="9"/>
                                        </p:tgtEl>
                                        <p:attrNameLst>
                                          <p:attrName>ppt_x</p:attrName>
                                        </p:attrNameLst>
                                      </p:cBhvr>
                                      <p:tavLst>
                                        <p:tav tm="0">
                                          <p:val>
                                            <p:strVal val="#ppt_x"/>
                                          </p:val>
                                        </p:tav>
                                        <p:tav tm="100000">
                                          <p:val>
                                            <p:strVal val="#ppt_x"/>
                                          </p:val>
                                        </p:tav>
                                      </p:tavLst>
                                    </p:anim>
                                    <p:anim calcmode="lin" valueType="num">
                                      <p:cBhvr>
                                        <p:cTn id="45" dur="500" fill="hold"/>
                                        <p:tgtEl>
                                          <p:spTgt spid="9"/>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anim calcmode="lin" valueType="num">
                                      <p:cBhvr>
                                        <p:cTn id="56" dur="500" fill="hold"/>
                                        <p:tgtEl>
                                          <p:spTgt spid="14"/>
                                        </p:tgtEl>
                                        <p:attrNameLst>
                                          <p:attrName>ppt_x</p:attrName>
                                        </p:attrNameLst>
                                      </p:cBhvr>
                                      <p:tavLst>
                                        <p:tav tm="0">
                                          <p:val>
                                            <p:strVal val="#ppt_x"/>
                                          </p:val>
                                        </p:tav>
                                        <p:tav tm="100000">
                                          <p:val>
                                            <p:strVal val="#ppt_x"/>
                                          </p:val>
                                        </p:tav>
                                      </p:tavLst>
                                    </p:anim>
                                    <p:anim calcmode="lin" valueType="num">
                                      <p:cBhvr>
                                        <p:cTn id="57" dur="50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10" presetClass="entr" presetSubtype="0" fill="hold"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par>
                          <p:cTn id="62" fill="hold">
                            <p:stCondLst>
                              <p:cond delay="5000"/>
                            </p:stCondLst>
                            <p:childTnLst>
                              <p:par>
                                <p:cTn id="63" presetID="53" presetClass="entr" presetSubtype="16" fill="hold" nodeType="after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p:cTn id="65" dur="500" fill="hold"/>
                                        <p:tgtEl>
                                          <p:spTgt spid="26"/>
                                        </p:tgtEl>
                                        <p:attrNameLst>
                                          <p:attrName>ppt_w</p:attrName>
                                        </p:attrNameLst>
                                      </p:cBhvr>
                                      <p:tavLst>
                                        <p:tav tm="0">
                                          <p:val>
                                            <p:fltVal val="0"/>
                                          </p:val>
                                        </p:tav>
                                        <p:tav tm="100000">
                                          <p:val>
                                            <p:strVal val="#ppt_w"/>
                                          </p:val>
                                        </p:tav>
                                      </p:tavLst>
                                    </p:anim>
                                    <p:anim calcmode="lin" valueType="num">
                                      <p:cBhvr>
                                        <p:cTn id="66" dur="500" fill="hold"/>
                                        <p:tgtEl>
                                          <p:spTgt spid="26"/>
                                        </p:tgtEl>
                                        <p:attrNameLst>
                                          <p:attrName>ppt_h</p:attrName>
                                        </p:attrNameLst>
                                      </p:cBhvr>
                                      <p:tavLst>
                                        <p:tav tm="0">
                                          <p:val>
                                            <p:fltVal val="0"/>
                                          </p:val>
                                        </p:tav>
                                        <p:tav tm="100000">
                                          <p:val>
                                            <p:strVal val="#ppt_h"/>
                                          </p:val>
                                        </p:tav>
                                      </p:tavLst>
                                    </p:anim>
                                    <p:animEffect transition="in" filter="fade">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5" grpId="0" animBg="1"/>
      <p:bldP spid="3" grpId="0" animBg="1"/>
      <p:bldP spid="8" grpId="0" animBg="1"/>
      <p:bldP spid="9"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 name="Rectangle 14"/>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Rectangle 16"/>
          <p:cNvSpPr/>
          <p:nvPr/>
        </p:nvSpPr>
        <p:spPr>
          <a:xfrm rot="16200000">
            <a:off x="637854" y="5445601"/>
            <a:ext cx="765421" cy="205937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2" name="Group 17"/>
          <p:cNvGrpSpPr/>
          <p:nvPr/>
        </p:nvGrpSpPr>
        <p:grpSpPr>
          <a:xfrm>
            <a:off x="2" y="6736617"/>
            <a:ext cx="12191999" cy="134339"/>
            <a:chOff x="2" y="2110197"/>
            <a:chExt cx="12191999" cy="134339"/>
          </a:xfrm>
        </p:grpSpPr>
        <p:sp>
          <p:nvSpPr>
            <p:cNvPr id="19" name="Rectangle 18"/>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Rectangle 19"/>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Rectangle 20"/>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Rectangle 21"/>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Rectangle 22"/>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40" name="TextBox 39"/>
          <p:cNvSpPr txBox="1"/>
          <p:nvPr/>
        </p:nvSpPr>
        <p:spPr>
          <a:xfrm>
            <a:off x="2756262" y="266520"/>
            <a:ext cx="6518366" cy="523220"/>
          </a:xfrm>
          <a:prstGeom prst="rect">
            <a:avLst/>
          </a:prstGeom>
          <a:noFill/>
        </p:spPr>
        <p:txBody>
          <a:bodyPr wrap="square" lIns="91440" tIns="45720" rIns="91440" bIns="45720" rtlCol="0" anchor="t">
            <a:spAutoFit/>
          </a:bodyPr>
          <a:lstStyle/>
          <a:p>
            <a:pPr algn="ctr"/>
            <a:r>
              <a:rPr lang="en-US" sz="2800" b="1" dirty="0"/>
              <a:t>What is SuiteCRM? And why it is Used?</a:t>
            </a:r>
            <a:endParaRPr lang="id-ID" sz="2800" b="1" dirty="0">
              <a:solidFill>
                <a:schemeClr val="bg1"/>
              </a:solidFill>
              <a:latin typeface="Segoe UI"/>
              <a:cs typeface="Segoe UI"/>
            </a:endParaRPr>
          </a:p>
        </p:txBody>
      </p:sp>
      <p:pic>
        <p:nvPicPr>
          <p:cNvPr id="27" name="Picture 26" descr="Orena_Logo_Final.png"/>
          <p:cNvPicPr>
            <a:picLocks noChangeAspect="1"/>
          </p:cNvPicPr>
          <p:nvPr/>
        </p:nvPicPr>
        <p:blipFill>
          <a:blip r:embed="rId2" cstate="screen"/>
          <a:stretch>
            <a:fillRect/>
          </a:stretch>
        </p:blipFill>
        <p:spPr>
          <a:xfrm>
            <a:off x="10191128" y="5477270"/>
            <a:ext cx="1932071" cy="1207206"/>
          </a:xfrm>
          <a:prstGeom prst="rect">
            <a:avLst/>
          </a:prstGeom>
        </p:spPr>
      </p:pic>
      <p:sp>
        <p:nvSpPr>
          <p:cNvPr id="26" name="Rectangle 25"/>
          <p:cNvSpPr/>
          <p:nvPr/>
        </p:nvSpPr>
        <p:spPr>
          <a:xfrm>
            <a:off x="-9122" y="639721"/>
            <a:ext cx="11325497" cy="2385268"/>
          </a:xfrm>
          <a:prstGeom prst="rect">
            <a:avLst/>
          </a:prstGeom>
        </p:spPr>
        <p:txBody>
          <a:bodyPr wrap="square">
            <a:spAutoFit/>
          </a:bodyPr>
          <a:lstStyle/>
          <a:p>
            <a:pPr marL="463550" indent="-463550" algn="just">
              <a:spcBef>
                <a:spcPts val="600"/>
              </a:spcBef>
              <a:buFont typeface="Wingdings" pitchFamily="2" charset="2"/>
              <a:buChar char="q"/>
            </a:pPr>
            <a:r>
              <a:rPr lang="en-US" dirty="0">
                <a:solidFill>
                  <a:schemeClr val="bg1"/>
                </a:solidFill>
                <a:latin typeface="Arial" pitchFamily="34" charset="0"/>
                <a:cs typeface="Arial" pitchFamily="34" charset="0"/>
              </a:rPr>
              <a:t>Enhancing the skill set of people is the main goal. </a:t>
            </a:r>
          </a:p>
          <a:p>
            <a:pPr marL="463550" indent="-463550" algn="just">
              <a:spcBef>
                <a:spcPts val="600"/>
              </a:spcBef>
              <a:buFont typeface="Wingdings" panose="05000000000000000000" pitchFamily="2" charset="2"/>
              <a:buChar char="Ø"/>
            </a:pPr>
            <a:r>
              <a:rPr lang="en-US" dirty="0"/>
              <a:t>SuiteCRM is a software fork of the popular Customer Relationship Management (CRM) system SugarCRM, developed and maintained by SalesAgility.</a:t>
            </a:r>
          </a:p>
          <a:p>
            <a:pPr algn="just"/>
            <a:endParaRPr lang="en-US" dirty="0"/>
          </a:p>
          <a:p>
            <a:pPr marL="342900" indent="-342900" algn="just">
              <a:buFont typeface="Wingdings" panose="05000000000000000000" pitchFamily="2" charset="2"/>
              <a:buChar char="Ø"/>
            </a:pPr>
            <a:r>
              <a:rPr lang="en-US" dirty="0"/>
              <a:t> SuiteCRM is an open source Customer Relationship Management (CRM) software solution that provides a 360-degree view of your customers and business. Making it easy for your Sales, Marketing and Customer Service departments to discover key information that will help you grow, retain and delight your customers.</a:t>
            </a:r>
          </a:p>
        </p:txBody>
      </p:sp>
    </p:spTree>
    <p:extLst>
      <p:ext uri="{BB962C8B-B14F-4D97-AF65-F5344CB8AC3E}">
        <p14:creationId xmlns:p14="http://schemas.microsoft.com/office/powerpoint/2010/main" val="2599103675"/>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anim calcmode="lin" valueType="num">
                                      <p:cBhvr>
                                        <p:cTn id="12" dur="500" fill="hold"/>
                                        <p:tgtEl>
                                          <p:spTgt spid="17"/>
                                        </p:tgtEl>
                                        <p:attrNameLst>
                                          <p:attrName>ppt_x</p:attrName>
                                        </p:attrNameLst>
                                      </p:cBhvr>
                                      <p:tavLst>
                                        <p:tav tm="0">
                                          <p:val>
                                            <p:strVal val="#ppt_x"/>
                                          </p:val>
                                        </p:tav>
                                        <p:tav tm="100000">
                                          <p:val>
                                            <p:strVal val="#ppt_x"/>
                                          </p:val>
                                        </p:tav>
                                      </p:tavLst>
                                    </p:anim>
                                    <p:anim calcmode="lin" valueType="num">
                                      <p:cBhvr>
                                        <p:cTn id="13" dur="500" fill="hold"/>
                                        <p:tgtEl>
                                          <p:spTgt spid="1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anim calcmode="lin" valueType="num">
                                      <p:cBhvr>
                                        <p:cTn id="30" dur="500" fill="hold"/>
                                        <p:tgtEl>
                                          <p:spTgt spid="14"/>
                                        </p:tgtEl>
                                        <p:attrNameLst>
                                          <p:attrName>ppt_x</p:attrName>
                                        </p:attrNameLst>
                                      </p:cBhvr>
                                      <p:tavLst>
                                        <p:tav tm="0">
                                          <p:val>
                                            <p:strVal val="#ppt_x"/>
                                          </p:val>
                                        </p:tav>
                                        <p:tav tm="100000">
                                          <p:val>
                                            <p:strVal val="#ppt_x"/>
                                          </p:val>
                                        </p:tav>
                                      </p:tavLst>
                                    </p:anim>
                                    <p:anim calcmode="lin" valueType="num">
                                      <p:cBhvr>
                                        <p:cTn id="31" dur="500" fill="hold"/>
                                        <p:tgtEl>
                                          <p:spTgt spid="14"/>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2" presetClass="entr" presetSubtype="0" fill="hold" grpId="0" nodeType="after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7"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777874" y="277048"/>
            <a:ext cx="6105524" cy="523220"/>
          </a:xfrm>
          <a:prstGeom prst="rect">
            <a:avLst/>
          </a:prstGeom>
          <a:noFill/>
        </p:spPr>
        <p:txBody>
          <a:bodyPr wrap="square">
            <a:spAutoFit/>
          </a:bodyPr>
          <a:lstStyle/>
          <a:p>
            <a:r>
              <a:rPr lang="en-IN" sz="2800" b="1" dirty="0"/>
              <a:t>System </a:t>
            </a:r>
            <a:r>
              <a:rPr lang="en-IN" b="1" dirty="0"/>
              <a:t> </a:t>
            </a:r>
            <a:r>
              <a:rPr lang="en-IN" sz="2800" b="1" dirty="0"/>
              <a:t>Architecture</a:t>
            </a:r>
            <a:r>
              <a:rPr lang="en-IN" b="1" dirty="0"/>
              <a:t> of </a:t>
            </a:r>
            <a:r>
              <a:rPr lang="en-IN" sz="2800" b="1" dirty="0"/>
              <a:t>SuiteCRM</a:t>
            </a:r>
            <a:r>
              <a:rPr lang="en-IN" b="1" dirty="0"/>
              <a:t>?</a:t>
            </a:r>
          </a:p>
        </p:txBody>
      </p:sp>
      <p:sp>
        <p:nvSpPr>
          <p:cNvPr id="20" name="TextBox 19">
            <a:extLst>
              <a:ext uri="{FF2B5EF4-FFF2-40B4-BE49-F238E27FC236}">
                <a16:creationId xmlns:a16="http://schemas.microsoft.com/office/drawing/2014/main" id="{0497193B-003F-4EB8-9E62-03ED95D95AFA}"/>
              </a:ext>
            </a:extLst>
          </p:cNvPr>
          <p:cNvSpPr txBox="1"/>
          <p:nvPr/>
        </p:nvSpPr>
        <p:spPr>
          <a:xfrm>
            <a:off x="594666" y="1069797"/>
            <a:ext cx="6105524" cy="954107"/>
          </a:xfrm>
          <a:prstGeom prst="rect">
            <a:avLst/>
          </a:prstGeom>
          <a:noFill/>
        </p:spPr>
        <p:txBody>
          <a:bodyPr wrap="square">
            <a:spAutoFit/>
          </a:bodyPr>
          <a:lstStyle/>
          <a:p>
            <a:pPr marL="285750" indent="-285750">
              <a:buFont typeface="Wingdings" panose="05000000000000000000" pitchFamily="2" charset="2"/>
              <a:buChar char="Ø"/>
            </a:pPr>
            <a:r>
              <a:rPr lang="en-IN" b="1" dirty="0"/>
              <a:t>Use Case </a:t>
            </a:r>
            <a:r>
              <a:rPr lang="en-IN" sz="2000" b="1" dirty="0"/>
              <a:t>for</a:t>
            </a:r>
            <a:r>
              <a:rPr lang="en-IN" b="1" dirty="0"/>
              <a:t> SuiteCRM</a:t>
            </a:r>
            <a:endParaRPr lang="en-IN" dirty="0"/>
          </a:p>
          <a:p>
            <a:endParaRPr lang="en-IN" dirty="0"/>
          </a:p>
          <a:p>
            <a:pPr marL="285750" indent="-285750">
              <a:buFont typeface="Wingdings" panose="05000000000000000000" pitchFamily="2" charset="2"/>
              <a:buChar char="Ø"/>
            </a:pPr>
            <a:endParaRPr lang="en-US" b="1" dirty="0"/>
          </a:p>
        </p:txBody>
      </p:sp>
      <p:pic>
        <p:nvPicPr>
          <p:cNvPr id="19" name="Picture 18">
            <a:extLst>
              <a:ext uri="{FF2B5EF4-FFF2-40B4-BE49-F238E27FC236}">
                <a16:creationId xmlns:a16="http://schemas.microsoft.com/office/drawing/2014/main" id="{E6D2F409-C291-4E9B-B888-1A3269BE7790}"/>
              </a:ext>
            </a:extLst>
          </p:cNvPr>
          <p:cNvPicPr/>
          <p:nvPr/>
        </p:nvPicPr>
        <p:blipFill>
          <a:blip r:embed="rId4"/>
          <a:stretch>
            <a:fillRect/>
          </a:stretch>
        </p:blipFill>
        <p:spPr>
          <a:xfrm>
            <a:off x="1676042" y="1868929"/>
            <a:ext cx="5435958" cy="3120141"/>
          </a:xfrm>
          <a:prstGeom prst="rect">
            <a:avLst/>
          </a:prstGeom>
        </p:spPr>
      </p:pic>
    </p:spTree>
    <p:extLst>
      <p:ext uri="{BB962C8B-B14F-4D97-AF65-F5344CB8AC3E}">
        <p14:creationId xmlns:p14="http://schemas.microsoft.com/office/powerpoint/2010/main" val="2707967348"/>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0" name="TextBox 19">
            <a:extLst>
              <a:ext uri="{FF2B5EF4-FFF2-40B4-BE49-F238E27FC236}">
                <a16:creationId xmlns:a16="http://schemas.microsoft.com/office/drawing/2014/main" id="{0497193B-003F-4EB8-9E62-03ED95D95AFA}"/>
              </a:ext>
            </a:extLst>
          </p:cNvPr>
          <p:cNvSpPr txBox="1"/>
          <p:nvPr/>
        </p:nvSpPr>
        <p:spPr>
          <a:xfrm>
            <a:off x="594665" y="541450"/>
            <a:ext cx="6105524" cy="646331"/>
          </a:xfrm>
          <a:prstGeom prst="rect">
            <a:avLst/>
          </a:prstGeom>
          <a:noFill/>
        </p:spPr>
        <p:txBody>
          <a:bodyPr wrap="square">
            <a:spAutoFit/>
          </a:bodyPr>
          <a:lstStyle/>
          <a:p>
            <a:pPr marL="285750" indent="-285750">
              <a:buFont typeface="Wingdings" panose="05000000000000000000" pitchFamily="2" charset="2"/>
              <a:buChar char="Ø"/>
            </a:pPr>
            <a:r>
              <a:rPr lang="en-IN" b="1" dirty="0"/>
              <a:t>Dataflow Diagram of SuiteCRM</a:t>
            </a:r>
            <a:endParaRPr lang="en-IN" dirty="0"/>
          </a:p>
          <a:p>
            <a:endParaRPr lang="en-US" b="1" dirty="0"/>
          </a:p>
        </p:txBody>
      </p:sp>
      <p:pic>
        <p:nvPicPr>
          <p:cNvPr id="18" name="Picture 17">
            <a:extLst>
              <a:ext uri="{FF2B5EF4-FFF2-40B4-BE49-F238E27FC236}">
                <a16:creationId xmlns:a16="http://schemas.microsoft.com/office/drawing/2014/main" id="{209A0859-E6E1-4ECD-A8A7-5CA5FD0A83E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15999" y="1634527"/>
            <a:ext cx="6864439" cy="4395444"/>
          </a:xfrm>
          <a:prstGeom prst="rect">
            <a:avLst/>
          </a:prstGeom>
          <a:noFill/>
          <a:ln>
            <a:noFill/>
          </a:ln>
        </p:spPr>
      </p:pic>
    </p:spTree>
    <p:extLst>
      <p:ext uri="{BB962C8B-B14F-4D97-AF65-F5344CB8AC3E}">
        <p14:creationId xmlns:p14="http://schemas.microsoft.com/office/powerpoint/2010/main" val="178577615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777874" y="277048"/>
            <a:ext cx="6105524" cy="523220"/>
          </a:xfrm>
          <a:prstGeom prst="rect">
            <a:avLst/>
          </a:prstGeom>
          <a:noFill/>
        </p:spPr>
        <p:txBody>
          <a:bodyPr wrap="square">
            <a:spAutoFit/>
          </a:bodyPr>
          <a:lstStyle/>
          <a:p>
            <a:r>
              <a:rPr lang="en-US" sz="2800" b="1" dirty="0"/>
              <a:t>What is Lead?</a:t>
            </a:r>
            <a:endParaRPr lang="en-IN" sz="2800" b="1" dirty="0"/>
          </a:p>
        </p:txBody>
      </p:sp>
      <p:sp>
        <p:nvSpPr>
          <p:cNvPr id="20" name="TextBox 19">
            <a:extLst>
              <a:ext uri="{FF2B5EF4-FFF2-40B4-BE49-F238E27FC236}">
                <a16:creationId xmlns:a16="http://schemas.microsoft.com/office/drawing/2014/main" id="{0497193B-003F-4EB8-9E62-03ED95D95AFA}"/>
              </a:ext>
            </a:extLst>
          </p:cNvPr>
          <p:cNvSpPr txBox="1"/>
          <p:nvPr/>
        </p:nvSpPr>
        <p:spPr>
          <a:xfrm>
            <a:off x="576263" y="1127849"/>
            <a:ext cx="6105524" cy="2031325"/>
          </a:xfrm>
          <a:prstGeom prst="rect">
            <a:avLst/>
          </a:prstGeom>
          <a:noFill/>
        </p:spPr>
        <p:txBody>
          <a:bodyPr wrap="square">
            <a:spAutoFit/>
          </a:bodyPr>
          <a:lstStyle/>
          <a:p>
            <a:pPr marL="285750" indent="-285750" algn="just">
              <a:buFont typeface="Wingdings" panose="05000000000000000000" pitchFamily="2" charset="2"/>
              <a:buChar char="Ø"/>
            </a:pPr>
            <a:r>
              <a:rPr lang="en-US" dirty="0"/>
              <a:t>In SuiteCRM a Lead is an unqualified contact usually generated from some form of marketing related event, for example it could be a person that has filled out a form on your website or someone that you met at a trade show and you are not sure yet if they have buying authority.</a:t>
            </a:r>
            <a:endParaRPr lang="en-IN" dirty="0"/>
          </a:p>
          <a:p>
            <a:pPr algn="just"/>
            <a:endParaRPr lang="en-US" b="1" dirty="0"/>
          </a:p>
        </p:txBody>
      </p:sp>
    </p:spTree>
    <p:extLst>
      <p:ext uri="{BB962C8B-B14F-4D97-AF65-F5344CB8AC3E}">
        <p14:creationId xmlns:p14="http://schemas.microsoft.com/office/powerpoint/2010/main" val="167816719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87" name="Rectangle 86">
            <a:extLst>
              <a:ext uri="{FF2B5EF4-FFF2-40B4-BE49-F238E27FC236}">
                <a16:creationId xmlns:a16="http://schemas.microsoft.com/office/drawing/2014/main" id="{2F376F31-BEA3-492B-ACF8-2D4FF07C000F}"/>
              </a:ext>
            </a:extLst>
          </p:cNvPr>
          <p:cNvSpPr/>
          <p:nvPr/>
        </p:nvSpPr>
        <p:spPr>
          <a:xfrm rot="16200000">
            <a:off x="2671769" y="5465767"/>
            <a:ext cx="752466" cy="203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8" name="Rectangle 87">
            <a:extLst>
              <a:ext uri="{FF2B5EF4-FFF2-40B4-BE49-F238E27FC236}">
                <a16:creationId xmlns:a16="http://schemas.microsoft.com/office/drawing/2014/main" id="{BAB8F80A-C74A-498F-97C3-788576485F44}"/>
              </a:ext>
            </a:extLst>
          </p:cNvPr>
          <p:cNvSpPr/>
          <p:nvPr/>
        </p:nvSpPr>
        <p:spPr>
          <a:xfrm rot="16200000">
            <a:off x="4703767" y="5465765"/>
            <a:ext cx="752468" cy="203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9" name="Rectangle 88">
            <a:extLst>
              <a:ext uri="{FF2B5EF4-FFF2-40B4-BE49-F238E27FC236}">
                <a16:creationId xmlns:a16="http://schemas.microsoft.com/office/drawing/2014/main" id="{7BF21FA9-9048-4CAD-97CB-F46972F7D52C}"/>
              </a:ext>
            </a:extLst>
          </p:cNvPr>
          <p:cNvSpPr/>
          <p:nvPr/>
        </p:nvSpPr>
        <p:spPr>
          <a:xfrm rot="16200000">
            <a:off x="6735765" y="5465764"/>
            <a:ext cx="752471" cy="203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0" name="Rectangle 89">
            <a:extLst>
              <a:ext uri="{FF2B5EF4-FFF2-40B4-BE49-F238E27FC236}">
                <a16:creationId xmlns:a16="http://schemas.microsoft.com/office/drawing/2014/main" id="{D8C644C4-D001-41C5-AA55-75023122E6E6}"/>
              </a:ext>
            </a:extLst>
          </p:cNvPr>
          <p:cNvSpPr/>
          <p:nvPr/>
        </p:nvSpPr>
        <p:spPr>
          <a:xfrm rot="16200000">
            <a:off x="8767764" y="5465762"/>
            <a:ext cx="752474" cy="203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105" name="Group 104">
            <a:extLst>
              <a:ext uri="{FF2B5EF4-FFF2-40B4-BE49-F238E27FC236}">
                <a16:creationId xmlns:a16="http://schemas.microsoft.com/office/drawing/2014/main" id="{09DBDB60-C1DD-4FB7-AD71-2C6E46EFD12E}"/>
              </a:ext>
            </a:extLst>
          </p:cNvPr>
          <p:cNvGrpSpPr/>
          <p:nvPr/>
        </p:nvGrpSpPr>
        <p:grpSpPr>
          <a:xfrm>
            <a:off x="2" y="6736617"/>
            <a:ext cx="12191999" cy="134339"/>
            <a:chOff x="2" y="2110197"/>
            <a:chExt cx="12191999" cy="134339"/>
          </a:xfrm>
        </p:grpSpPr>
        <p:sp>
          <p:nvSpPr>
            <p:cNvPr id="106" name="Rectangle 105">
              <a:extLst>
                <a:ext uri="{FF2B5EF4-FFF2-40B4-BE49-F238E27FC236}">
                  <a16:creationId xmlns:a16="http://schemas.microsoft.com/office/drawing/2014/main" id="{C18C2F65-C33B-452A-9725-C26C180C8BF2}"/>
                </a:ext>
              </a:extLst>
            </p:cNvPr>
            <p:cNvSpPr/>
            <p:nvPr/>
          </p:nvSpPr>
          <p:spPr>
            <a:xfrm rot="16200000">
              <a:off x="2980836" y="1161370"/>
              <a:ext cx="134333" cy="203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 name="Rectangle 106">
              <a:extLst>
                <a:ext uri="{FF2B5EF4-FFF2-40B4-BE49-F238E27FC236}">
                  <a16:creationId xmlns:a16="http://schemas.microsoft.com/office/drawing/2014/main" id="{2D00BF75-A4B7-4E12-896B-9614DFC87EDC}"/>
                </a:ext>
              </a:extLst>
            </p:cNvPr>
            <p:cNvSpPr/>
            <p:nvPr/>
          </p:nvSpPr>
          <p:spPr>
            <a:xfrm rot="16200000">
              <a:off x="5012835" y="1161369"/>
              <a:ext cx="134333" cy="2032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8" name="Rectangle 107">
              <a:extLst>
                <a:ext uri="{FF2B5EF4-FFF2-40B4-BE49-F238E27FC236}">
                  <a16:creationId xmlns:a16="http://schemas.microsoft.com/office/drawing/2014/main" id="{E4BC091E-4F3F-4009-B894-A4661F13FB59}"/>
                </a:ext>
              </a:extLst>
            </p:cNvPr>
            <p:cNvSpPr/>
            <p:nvPr/>
          </p:nvSpPr>
          <p:spPr>
            <a:xfrm rot="16200000">
              <a:off x="7044834" y="1161369"/>
              <a:ext cx="134335" cy="203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9" name="Rectangle 108">
              <a:extLst>
                <a:ext uri="{FF2B5EF4-FFF2-40B4-BE49-F238E27FC236}">
                  <a16:creationId xmlns:a16="http://schemas.microsoft.com/office/drawing/2014/main" id="{F62580E9-C27C-4E38-90D9-534C7B4F59CC}"/>
                </a:ext>
              </a:extLst>
            </p:cNvPr>
            <p:cNvSpPr/>
            <p:nvPr/>
          </p:nvSpPr>
          <p:spPr>
            <a:xfrm rot="16200000">
              <a:off x="9076834" y="1161367"/>
              <a:ext cx="134336" cy="2032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0" name="Rectangle 109">
              <a:extLst>
                <a:ext uri="{FF2B5EF4-FFF2-40B4-BE49-F238E27FC236}">
                  <a16:creationId xmlns:a16="http://schemas.microsoft.com/office/drawing/2014/main" id="{98D304B8-B254-4A55-AA45-7B2241FB5594}"/>
                </a:ext>
              </a:extLst>
            </p:cNvPr>
            <p:cNvSpPr/>
            <p:nvPr/>
          </p:nvSpPr>
          <p:spPr>
            <a:xfrm rot="16200000">
              <a:off x="11108832" y="1161366"/>
              <a:ext cx="134338" cy="2032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1" name="Rectangle 110">
              <a:extLst>
                <a:ext uri="{FF2B5EF4-FFF2-40B4-BE49-F238E27FC236}">
                  <a16:creationId xmlns:a16="http://schemas.microsoft.com/office/drawing/2014/main" id="{AB1CEC75-EC54-4317-BF41-3EBA2CD2A6D1}"/>
                </a:ext>
              </a:extLst>
            </p:cNvPr>
            <p:cNvSpPr/>
            <p:nvPr/>
          </p:nvSpPr>
          <p:spPr>
            <a:xfrm rot="16200000">
              <a:off x="948836" y="1161370"/>
              <a:ext cx="134331" cy="2032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pic>
        <p:nvPicPr>
          <p:cNvPr id="112" name="Picture 111" descr="Orena_Logo_Final.png">
            <a:extLst>
              <a:ext uri="{FF2B5EF4-FFF2-40B4-BE49-F238E27FC236}">
                <a16:creationId xmlns:a16="http://schemas.microsoft.com/office/drawing/2014/main" id="{EA5AF5C1-B64A-4673-8C4F-71C3A71A8305}"/>
              </a:ext>
            </a:extLst>
          </p:cNvPr>
          <p:cNvPicPr>
            <a:picLocks noChangeAspect="1"/>
          </p:cNvPicPr>
          <p:nvPr/>
        </p:nvPicPr>
        <p:blipFill>
          <a:blip r:embed="rId3" cstate="screen"/>
          <a:stretch>
            <a:fillRect/>
          </a:stretch>
        </p:blipFill>
        <p:spPr>
          <a:xfrm>
            <a:off x="10203327" y="5517170"/>
            <a:ext cx="1932071" cy="1207206"/>
          </a:xfrm>
          <a:prstGeom prst="rect">
            <a:avLst/>
          </a:prstGeom>
        </p:spPr>
      </p:pic>
      <p:sp>
        <p:nvSpPr>
          <p:cNvPr id="113" name="Rectangle 112">
            <a:extLst>
              <a:ext uri="{FF2B5EF4-FFF2-40B4-BE49-F238E27FC236}">
                <a16:creationId xmlns:a16="http://schemas.microsoft.com/office/drawing/2014/main" id="{F4D703FC-8BAB-4264-B458-3DFA91DB7A01}"/>
              </a:ext>
            </a:extLst>
          </p:cNvPr>
          <p:cNvSpPr/>
          <p:nvPr/>
        </p:nvSpPr>
        <p:spPr>
          <a:xfrm rot="16200000">
            <a:off x="639762" y="5452705"/>
            <a:ext cx="752474" cy="20319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4" name="Rectangle 113">
            <a:extLst>
              <a:ext uri="{FF2B5EF4-FFF2-40B4-BE49-F238E27FC236}">
                <a16:creationId xmlns:a16="http://schemas.microsoft.com/office/drawing/2014/main" id="{99CFAB2A-1BD7-4159-8A5F-002DE3B6039F}"/>
              </a:ext>
            </a:extLst>
          </p:cNvPr>
          <p:cNvSpPr/>
          <p:nvPr/>
        </p:nvSpPr>
        <p:spPr>
          <a:xfrm rot="16200000">
            <a:off x="948831" y="5774831"/>
            <a:ext cx="134338" cy="2032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TextBox 68">
            <a:extLst>
              <a:ext uri="{FF2B5EF4-FFF2-40B4-BE49-F238E27FC236}">
                <a16:creationId xmlns:a16="http://schemas.microsoft.com/office/drawing/2014/main" id="{F8E1FB9A-853B-48D3-BE31-E14751B4FE1A}"/>
              </a:ext>
            </a:extLst>
          </p:cNvPr>
          <p:cNvSpPr txBox="1"/>
          <p:nvPr/>
        </p:nvSpPr>
        <p:spPr>
          <a:xfrm>
            <a:off x="777874" y="277048"/>
            <a:ext cx="6105524" cy="523220"/>
          </a:xfrm>
          <a:prstGeom prst="rect">
            <a:avLst/>
          </a:prstGeom>
          <a:noFill/>
        </p:spPr>
        <p:txBody>
          <a:bodyPr wrap="square">
            <a:spAutoFit/>
          </a:bodyPr>
          <a:lstStyle/>
          <a:p>
            <a:r>
              <a:rPr lang="en-US" sz="2800" b="1" dirty="0"/>
              <a:t>SuiteCRM for Orena</a:t>
            </a:r>
            <a:endParaRPr lang="en-IN" sz="2800" b="1" dirty="0"/>
          </a:p>
        </p:txBody>
      </p:sp>
      <p:sp>
        <p:nvSpPr>
          <p:cNvPr id="20" name="TextBox 19">
            <a:extLst>
              <a:ext uri="{FF2B5EF4-FFF2-40B4-BE49-F238E27FC236}">
                <a16:creationId xmlns:a16="http://schemas.microsoft.com/office/drawing/2014/main" id="{0497193B-003F-4EB8-9E62-03ED95D95AFA}"/>
              </a:ext>
            </a:extLst>
          </p:cNvPr>
          <p:cNvSpPr txBox="1"/>
          <p:nvPr/>
        </p:nvSpPr>
        <p:spPr>
          <a:xfrm>
            <a:off x="576263" y="1127849"/>
            <a:ext cx="6105524" cy="2585323"/>
          </a:xfrm>
          <a:prstGeom prst="rect">
            <a:avLst/>
          </a:prstGeom>
          <a:noFill/>
        </p:spPr>
        <p:txBody>
          <a:bodyPr wrap="square">
            <a:spAutoFit/>
          </a:bodyPr>
          <a:lstStyle/>
          <a:p>
            <a:pPr marL="285750" indent="-285750" algn="just">
              <a:buFont typeface="Wingdings" panose="05000000000000000000" pitchFamily="2" charset="2"/>
              <a:buChar char="Ø"/>
            </a:pPr>
            <a:r>
              <a:rPr lang="en-US" dirty="0"/>
              <a:t>Creating Form For Training.</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r>
              <a:rPr lang="en-US" dirty="0"/>
              <a:t>First we have to change the field name as per requirement</a:t>
            </a:r>
            <a:r>
              <a:rPr lang="en-IN" dirty="0"/>
              <a:t>.</a:t>
            </a:r>
            <a:endParaRPr lang="en-US" dirty="0"/>
          </a:p>
          <a:p>
            <a:pPr marL="742950" lvl="1" indent="-285750" algn="just">
              <a:buFont typeface="Wingdings" panose="05000000000000000000" pitchFamily="2" charset="2"/>
              <a:buChar char="Ø"/>
            </a:pPr>
            <a:r>
              <a:rPr lang="en-US" dirty="0"/>
              <a:t>The Procedure to Create Training form is :-</a:t>
            </a:r>
          </a:p>
          <a:p>
            <a:pPr lvl="1" algn="just"/>
            <a:endParaRPr lang="en-US" dirty="0"/>
          </a:p>
          <a:p>
            <a:pPr lvl="1" algn="just"/>
            <a:r>
              <a:rPr lang="en-US" dirty="0"/>
              <a:t>Step:-1 On top Right hand side of Dashboard</a:t>
            </a:r>
          </a:p>
          <a:p>
            <a:pPr lvl="1" algn="just"/>
            <a:endParaRPr lang="en-US" dirty="0"/>
          </a:p>
          <a:p>
            <a:pPr marL="742950" lvl="1" indent="-285750" algn="just">
              <a:buFont typeface="Wingdings" panose="05000000000000000000" pitchFamily="2" charset="2"/>
              <a:buChar char="Ø"/>
            </a:pPr>
            <a:r>
              <a:rPr lang="en-US" b="1" dirty="0"/>
              <a:t>Administrator -&gt; Admin</a:t>
            </a:r>
          </a:p>
        </p:txBody>
      </p:sp>
      <p:pic>
        <p:nvPicPr>
          <p:cNvPr id="21" name="Picture 20">
            <a:extLst>
              <a:ext uri="{FF2B5EF4-FFF2-40B4-BE49-F238E27FC236}">
                <a16:creationId xmlns:a16="http://schemas.microsoft.com/office/drawing/2014/main" id="{E96E7567-85DC-4ADA-B39D-2AA8011D4C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7324" y="3872832"/>
            <a:ext cx="1638529" cy="2219635"/>
          </a:xfrm>
          <a:prstGeom prst="rect">
            <a:avLst/>
          </a:prstGeom>
        </p:spPr>
      </p:pic>
    </p:spTree>
    <p:extLst>
      <p:ext uri="{BB962C8B-B14F-4D97-AF65-F5344CB8AC3E}">
        <p14:creationId xmlns:p14="http://schemas.microsoft.com/office/powerpoint/2010/main" val="394587276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anim calcmode="lin" valueType="num">
                                      <p:cBhvr>
                                        <p:cTn id="12" dur="500" fill="hold"/>
                                        <p:tgtEl>
                                          <p:spTgt spid="87"/>
                                        </p:tgtEl>
                                        <p:attrNameLst>
                                          <p:attrName>ppt_x</p:attrName>
                                        </p:attrNameLst>
                                      </p:cBhvr>
                                      <p:tavLst>
                                        <p:tav tm="0">
                                          <p:val>
                                            <p:strVal val="#ppt_x"/>
                                          </p:val>
                                        </p:tav>
                                        <p:tav tm="100000">
                                          <p:val>
                                            <p:strVal val="#ppt_x"/>
                                          </p:val>
                                        </p:tav>
                                      </p:tavLst>
                                    </p:anim>
                                    <p:anim calcmode="lin" valueType="num">
                                      <p:cBhvr>
                                        <p:cTn id="13" dur="500" fill="hold"/>
                                        <p:tgtEl>
                                          <p:spTgt spid="8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fade">
                                      <p:cBhvr>
                                        <p:cTn id="17" dur="500"/>
                                        <p:tgtEl>
                                          <p:spTgt spid="88"/>
                                        </p:tgtEl>
                                      </p:cBhvr>
                                    </p:animEffect>
                                    <p:anim calcmode="lin" valueType="num">
                                      <p:cBhvr>
                                        <p:cTn id="18" dur="500" fill="hold"/>
                                        <p:tgtEl>
                                          <p:spTgt spid="88"/>
                                        </p:tgtEl>
                                        <p:attrNameLst>
                                          <p:attrName>ppt_x</p:attrName>
                                        </p:attrNameLst>
                                      </p:cBhvr>
                                      <p:tavLst>
                                        <p:tav tm="0">
                                          <p:val>
                                            <p:strVal val="#ppt_x"/>
                                          </p:val>
                                        </p:tav>
                                        <p:tav tm="100000">
                                          <p:val>
                                            <p:strVal val="#ppt_x"/>
                                          </p:val>
                                        </p:tav>
                                      </p:tavLst>
                                    </p:anim>
                                    <p:anim calcmode="lin" valueType="num">
                                      <p:cBhvr>
                                        <p:cTn id="19" dur="500" fill="hold"/>
                                        <p:tgtEl>
                                          <p:spTgt spid="88"/>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anim calcmode="lin" valueType="num">
                                      <p:cBhvr>
                                        <p:cTn id="24" dur="500" fill="hold"/>
                                        <p:tgtEl>
                                          <p:spTgt spid="89"/>
                                        </p:tgtEl>
                                        <p:attrNameLst>
                                          <p:attrName>ppt_x</p:attrName>
                                        </p:attrNameLst>
                                      </p:cBhvr>
                                      <p:tavLst>
                                        <p:tav tm="0">
                                          <p:val>
                                            <p:strVal val="#ppt_x"/>
                                          </p:val>
                                        </p:tav>
                                        <p:tav tm="100000">
                                          <p:val>
                                            <p:strVal val="#ppt_x"/>
                                          </p:val>
                                        </p:tav>
                                      </p:tavLst>
                                    </p:anim>
                                    <p:anim calcmode="lin" valueType="num">
                                      <p:cBhvr>
                                        <p:cTn id="25" dur="500" fill="hold"/>
                                        <p:tgtEl>
                                          <p:spTgt spid="8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anim calcmode="lin" valueType="num">
                                      <p:cBhvr>
                                        <p:cTn id="30" dur="500" fill="hold"/>
                                        <p:tgtEl>
                                          <p:spTgt spid="90"/>
                                        </p:tgtEl>
                                        <p:attrNameLst>
                                          <p:attrName>ppt_x</p:attrName>
                                        </p:attrNameLst>
                                      </p:cBhvr>
                                      <p:tavLst>
                                        <p:tav tm="0">
                                          <p:val>
                                            <p:strVal val="#ppt_x"/>
                                          </p:val>
                                        </p:tav>
                                        <p:tav tm="100000">
                                          <p:val>
                                            <p:strVal val="#ppt_x"/>
                                          </p:val>
                                        </p:tav>
                                      </p:tavLst>
                                    </p:anim>
                                    <p:anim calcmode="lin" valueType="num">
                                      <p:cBhvr>
                                        <p:cTn id="31" dur="500" fill="hold"/>
                                        <p:tgtEl>
                                          <p:spTgt spid="90"/>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fade">
                                      <p:cBhvr>
                                        <p:cTn id="35" dur="500"/>
                                        <p:tgtEl>
                                          <p:spTgt spid="113"/>
                                        </p:tgtEl>
                                      </p:cBhvr>
                                    </p:animEffect>
                                    <p:anim calcmode="lin" valueType="num">
                                      <p:cBhvr>
                                        <p:cTn id="36" dur="500" fill="hold"/>
                                        <p:tgtEl>
                                          <p:spTgt spid="113"/>
                                        </p:tgtEl>
                                        <p:attrNameLst>
                                          <p:attrName>ppt_x</p:attrName>
                                        </p:attrNameLst>
                                      </p:cBhvr>
                                      <p:tavLst>
                                        <p:tav tm="0">
                                          <p:val>
                                            <p:strVal val="#ppt_x"/>
                                          </p:val>
                                        </p:tav>
                                        <p:tav tm="100000">
                                          <p:val>
                                            <p:strVal val="#ppt_x"/>
                                          </p:val>
                                        </p:tav>
                                      </p:tavLst>
                                    </p:anim>
                                    <p:anim calcmode="lin" valueType="num">
                                      <p:cBhvr>
                                        <p:cTn id="37" dur="5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113"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203</TotalTime>
  <Words>663</Words>
  <Application>Microsoft Office PowerPoint</Application>
  <PresentationFormat>Widescreen</PresentationFormat>
  <Paragraphs>74</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vt:lpstr>
      <vt:lpstr>Calibri</vt:lpstr>
      <vt:lpstr>Segoe UI</vt:lpstr>
      <vt:lpstr>Source Sans Pro Light</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SuiteCRM</dc:title>
  <dc:creator>vikas kushvaha</dc:creator>
  <cp:lastModifiedBy>ASTHA</cp:lastModifiedBy>
  <cp:revision>28</cp:revision>
  <dcterms:created xsi:type="dcterms:W3CDTF">2022-03-03T05:24:37Z</dcterms:created>
  <dcterms:modified xsi:type="dcterms:W3CDTF">2022-03-09T06:48:44Z</dcterms:modified>
</cp:coreProperties>
</file>