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Títol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Shape 5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Shape 6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Shape 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Shape 9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Shape 1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Shape 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Shape 10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Shape 11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Shape 13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Shape 14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Shape 14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Shape 15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x="3501200" y="1401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lt2"/>
                </a:solidFill>
              </a:rPr>
              <a:t>MicroIndels Open Database</a:t>
            </a:r>
            <a:endParaRPr b="1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lt2"/>
                </a:solidFill>
              </a:rPr>
              <a:t>(MIOD)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6618625" y="3769075"/>
            <a:ext cx="21336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David Aranda García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Júlia Mir Pedrol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Helena Rodríguez Lloveras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Marta Sanvicente García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33625" y="44825"/>
            <a:ext cx="9110400" cy="243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1200" y="2017050"/>
            <a:ext cx="4415100" cy="312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972750" y="2017050"/>
            <a:ext cx="3092700" cy="312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870950" y="3719700"/>
            <a:ext cx="4415100" cy="133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71625" y="35800"/>
            <a:ext cx="3414000" cy="502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956725" y="58950"/>
            <a:ext cx="3187200" cy="502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2993500" y="3736375"/>
            <a:ext cx="3414000" cy="140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22600" y="2377125"/>
            <a:ext cx="3414000" cy="140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5160500" y="619550"/>
            <a:ext cx="3414000" cy="140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11200" y="2196600"/>
            <a:ext cx="4035600" cy="29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5168875" y="212975"/>
            <a:ext cx="3975300" cy="20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267100" y="2196475"/>
            <a:ext cx="2876700" cy="29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100175" y="3736375"/>
            <a:ext cx="4035600" cy="140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151525" y="1181800"/>
            <a:ext cx="1334100" cy="190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5927900" y="0"/>
            <a:ext cx="3216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3525375" y="3798800"/>
            <a:ext cx="4415100" cy="134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5145725" y="853875"/>
            <a:ext cx="1566600" cy="5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4366875" y="3706975"/>
            <a:ext cx="4776900" cy="143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653100" y="3776375"/>
            <a:ext cx="5490900" cy="136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