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2" r:id="rId26"/>
    <p:sldId id="283" r:id="rId27"/>
    <p:sldId id="285" r:id="rId28"/>
    <p:sldId id="284" r:id="rId29"/>
    <p:sldId id="280" r:id="rId30"/>
    <p:sldId id="281" r:id="rId31"/>
    <p:sldId id="286" r:id="rId32"/>
    <p:sldId id="287" r:id="rId33"/>
    <p:sldId id="288" r:id="rId34"/>
    <p:sldId id="290" r:id="rId35"/>
    <p:sldId id="293" r:id="rId36"/>
    <p:sldId id="289" r:id="rId37"/>
    <p:sldId id="294" r:id="rId38"/>
    <p:sldId id="291" r:id="rId39"/>
    <p:sldId id="292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28CB4-5135-4CA6-A808-5246589096F0}" v="1059" dt="2024-06-01T17:10:16.296"/>
    <p1510:client id="{518F3FC7-0E86-4042-8AD5-E211D7BE2CC7}" v="755" dt="2024-06-01T04:48:54.777"/>
    <p1510:client id="{910009B4-EEFD-4F7A-9FEE-B0406DC59539}" v="261" dt="2024-06-03T02:33:13.864"/>
    <p1510:client id="{E18142EF-58D6-48CE-A97A-02202C986557}" v="10" dt="2024-06-02T00:46:23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ok Basnet" userId="b75f6f4236b527a2" providerId="Windows Live" clId="Web-{4010075C-3D3A-41A6-9C8C-5991289A1EB7}"/>
    <pc:docChg chg="addSld modSld sldOrd">
      <pc:chgData name="Ashok Basnet" userId="b75f6f4236b527a2" providerId="Windows Live" clId="Web-{4010075C-3D3A-41A6-9C8C-5991289A1EB7}" dt="2024-05-28T18:09:39.505" v="1076" actId="20577"/>
      <pc:docMkLst>
        <pc:docMk/>
      </pc:docMkLst>
      <pc:sldChg chg="modSp">
        <pc:chgData name="Ashok Basnet" userId="b75f6f4236b527a2" providerId="Windows Live" clId="Web-{4010075C-3D3A-41A6-9C8C-5991289A1EB7}" dt="2024-05-28T16:37:37.997" v="218" actId="20577"/>
        <pc:sldMkLst>
          <pc:docMk/>
          <pc:sldMk cId="3117758004" sldId="264"/>
        </pc:sldMkLst>
        <pc:spChg chg="mod">
          <ac:chgData name="Ashok Basnet" userId="b75f6f4236b527a2" providerId="Windows Live" clId="Web-{4010075C-3D3A-41A6-9C8C-5991289A1EB7}" dt="2024-05-28T16:37:37.997" v="218" actId="20577"/>
          <ac:spMkLst>
            <pc:docMk/>
            <pc:sldMk cId="3117758004" sldId="264"/>
            <ac:spMk id="2" creationId="{4697719A-A2BE-AA4A-2C58-4DF125B0795B}"/>
          </ac:spMkLst>
        </pc:spChg>
        <pc:spChg chg="mod">
          <ac:chgData name="Ashok Basnet" userId="b75f6f4236b527a2" providerId="Windows Live" clId="Web-{4010075C-3D3A-41A6-9C8C-5991289A1EB7}" dt="2024-05-28T16:37:27.309" v="216" actId="20577"/>
          <ac:spMkLst>
            <pc:docMk/>
            <pc:sldMk cId="3117758004" sldId="264"/>
            <ac:spMk id="3" creationId="{3574C0C7-9784-F4E9-2835-3BF5A1DDDEDD}"/>
          </ac:spMkLst>
        </pc:spChg>
      </pc:sldChg>
      <pc:sldChg chg="modSp">
        <pc:chgData name="Ashok Basnet" userId="b75f6f4236b527a2" providerId="Windows Live" clId="Web-{4010075C-3D3A-41A6-9C8C-5991289A1EB7}" dt="2024-05-28T16:32:38.454" v="201" actId="20577"/>
        <pc:sldMkLst>
          <pc:docMk/>
          <pc:sldMk cId="58831419" sldId="265"/>
        </pc:sldMkLst>
        <pc:spChg chg="mod">
          <ac:chgData name="Ashok Basnet" userId="b75f6f4236b527a2" providerId="Windows Live" clId="Web-{4010075C-3D3A-41A6-9C8C-5991289A1EB7}" dt="2024-05-28T16:32:38.454" v="201" actId="20577"/>
          <ac:spMkLst>
            <pc:docMk/>
            <pc:sldMk cId="58831419" sldId="265"/>
            <ac:spMk id="3" creationId="{3574C0C7-9784-F4E9-2835-3BF5A1DDDEDD}"/>
          </ac:spMkLst>
        </pc:spChg>
      </pc:sldChg>
      <pc:sldChg chg="modSp add ord replId">
        <pc:chgData name="Ashok Basnet" userId="b75f6f4236b527a2" providerId="Windows Live" clId="Web-{4010075C-3D3A-41A6-9C8C-5991289A1EB7}" dt="2024-05-28T16:44:22.537" v="373" actId="20577"/>
        <pc:sldMkLst>
          <pc:docMk/>
          <pc:sldMk cId="1951853488" sldId="266"/>
        </pc:sldMkLst>
        <pc:spChg chg="mod">
          <ac:chgData name="Ashok Basnet" userId="b75f6f4236b527a2" providerId="Windows Live" clId="Web-{4010075C-3D3A-41A6-9C8C-5991289A1EB7}" dt="2024-05-28T16:44:22.537" v="373" actId="20577"/>
          <ac:spMkLst>
            <pc:docMk/>
            <pc:sldMk cId="1951853488" sldId="266"/>
            <ac:spMk id="3" creationId="{3574C0C7-9784-F4E9-2835-3BF5A1DDDEDD}"/>
          </ac:spMkLst>
        </pc:spChg>
      </pc:sldChg>
      <pc:sldChg chg="modSp add ord replId">
        <pc:chgData name="Ashok Basnet" userId="b75f6f4236b527a2" providerId="Windows Live" clId="Web-{4010075C-3D3A-41A6-9C8C-5991289A1EB7}" dt="2024-05-28T17:48:03.859" v="857" actId="20577"/>
        <pc:sldMkLst>
          <pc:docMk/>
          <pc:sldMk cId="1222821916" sldId="267"/>
        </pc:sldMkLst>
        <pc:spChg chg="mod">
          <ac:chgData name="Ashok Basnet" userId="b75f6f4236b527a2" providerId="Windows Live" clId="Web-{4010075C-3D3A-41A6-9C8C-5991289A1EB7}" dt="2024-05-28T17:48:03.859" v="857" actId="20577"/>
          <ac:spMkLst>
            <pc:docMk/>
            <pc:sldMk cId="1222821916" sldId="267"/>
            <ac:spMk id="3" creationId="{3574C0C7-9784-F4E9-2835-3BF5A1DDDEDD}"/>
          </ac:spMkLst>
        </pc:spChg>
      </pc:sldChg>
      <pc:sldChg chg="modSp add replId">
        <pc:chgData name="Ashok Basnet" userId="b75f6f4236b527a2" providerId="Windows Live" clId="Web-{4010075C-3D3A-41A6-9C8C-5991289A1EB7}" dt="2024-05-28T18:04:27.687" v="1021" actId="20577"/>
        <pc:sldMkLst>
          <pc:docMk/>
          <pc:sldMk cId="2532448537" sldId="268"/>
        </pc:sldMkLst>
        <pc:spChg chg="mod">
          <ac:chgData name="Ashok Basnet" userId="b75f6f4236b527a2" providerId="Windows Live" clId="Web-{4010075C-3D3A-41A6-9C8C-5991289A1EB7}" dt="2024-05-28T18:04:27.687" v="1021" actId="20577"/>
          <ac:spMkLst>
            <pc:docMk/>
            <pc:sldMk cId="2532448537" sldId="268"/>
            <ac:spMk id="3" creationId="{3574C0C7-9784-F4E9-2835-3BF5A1DDDEDD}"/>
          </ac:spMkLst>
        </pc:spChg>
      </pc:sldChg>
      <pc:sldChg chg="modSp add ord replId">
        <pc:chgData name="Ashok Basnet" userId="b75f6f4236b527a2" providerId="Windows Live" clId="Web-{4010075C-3D3A-41A6-9C8C-5991289A1EB7}" dt="2024-05-28T18:09:39.505" v="1076" actId="20577"/>
        <pc:sldMkLst>
          <pc:docMk/>
          <pc:sldMk cId="2703056265" sldId="269"/>
        </pc:sldMkLst>
        <pc:spChg chg="mod">
          <ac:chgData name="Ashok Basnet" userId="b75f6f4236b527a2" providerId="Windows Live" clId="Web-{4010075C-3D3A-41A6-9C8C-5991289A1EB7}" dt="2024-05-28T18:09:39.505" v="1076" actId="20577"/>
          <ac:spMkLst>
            <pc:docMk/>
            <pc:sldMk cId="2703056265" sldId="269"/>
            <ac:spMk id="3" creationId="{3574C0C7-9784-F4E9-2835-3BF5A1DDDEDD}"/>
          </ac:spMkLst>
        </pc:spChg>
      </pc:sldChg>
    </pc:docChg>
  </pc:docChgLst>
  <pc:docChgLst>
    <pc:chgData name="Ashok Basnet" userId="b75f6f4236b527a2" providerId="Windows Live" clId="Web-{518F3FC7-0E86-4042-8AD5-E211D7BE2CC7}"/>
    <pc:docChg chg="addSld modSld sldOrd">
      <pc:chgData name="Ashok Basnet" userId="b75f6f4236b527a2" providerId="Windows Live" clId="Web-{518F3FC7-0E86-4042-8AD5-E211D7BE2CC7}" dt="2024-06-01T04:48:53.293" v="750" actId="20577"/>
      <pc:docMkLst>
        <pc:docMk/>
      </pc:docMkLst>
      <pc:sldChg chg="addSp delSp modSp">
        <pc:chgData name="Ashok Basnet" userId="b75f6f4236b527a2" providerId="Windows Live" clId="Web-{518F3FC7-0E86-4042-8AD5-E211D7BE2CC7}" dt="2024-06-01T04:29:58.478" v="251" actId="20577"/>
        <pc:sldMkLst>
          <pc:docMk/>
          <pc:sldMk cId="291570879" sldId="274"/>
        </pc:sldMkLst>
        <pc:spChg chg="mod">
          <ac:chgData name="Ashok Basnet" userId="b75f6f4236b527a2" providerId="Windows Live" clId="Web-{518F3FC7-0E86-4042-8AD5-E211D7BE2CC7}" dt="2024-06-01T04:25:10.546" v="74" actId="20577"/>
          <ac:spMkLst>
            <pc:docMk/>
            <pc:sldMk cId="291570879" sldId="274"/>
            <ac:spMk id="2" creationId="{4697719A-A2BE-AA4A-2C58-4DF125B0795B}"/>
          </ac:spMkLst>
        </pc:spChg>
        <pc:spChg chg="mod">
          <ac:chgData name="Ashok Basnet" userId="b75f6f4236b527a2" providerId="Windows Live" clId="Web-{518F3FC7-0E86-4042-8AD5-E211D7BE2CC7}" dt="2024-06-01T04:29:58.478" v="251" actId="20577"/>
          <ac:spMkLst>
            <pc:docMk/>
            <pc:sldMk cId="291570879" sldId="274"/>
            <ac:spMk id="3" creationId="{3574C0C7-9784-F4E9-2835-3BF5A1DDDEDD}"/>
          </ac:spMkLst>
        </pc:spChg>
        <pc:picChg chg="add del mod">
          <ac:chgData name="Ashok Basnet" userId="b75f6f4236b527a2" providerId="Windows Live" clId="Web-{518F3FC7-0E86-4042-8AD5-E211D7BE2CC7}" dt="2024-06-01T04:20:45.475" v="47"/>
          <ac:picMkLst>
            <pc:docMk/>
            <pc:sldMk cId="291570879" sldId="274"/>
            <ac:picMk id="4" creationId="{5909A630-5E44-BAB1-5905-A91D20F9D84C}"/>
          </ac:picMkLst>
        </pc:picChg>
      </pc:sldChg>
      <pc:sldChg chg="modSp add ord replId">
        <pc:chgData name="Ashok Basnet" userId="b75f6f4236b527a2" providerId="Windows Live" clId="Web-{518F3FC7-0E86-4042-8AD5-E211D7BE2CC7}" dt="2024-06-01T04:35:36.375" v="381" actId="20577"/>
        <pc:sldMkLst>
          <pc:docMk/>
          <pc:sldMk cId="2735347131" sldId="275"/>
        </pc:sldMkLst>
        <pc:spChg chg="mod">
          <ac:chgData name="Ashok Basnet" userId="b75f6f4236b527a2" providerId="Windows Live" clId="Web-{518F3FC7-0E86-4042-8AD5-E211D7BE2CC7}" dt="2024-06-01T04:35:36.375" v="381" actId="20577"/>
          <ac:spMkLst>
            <pc:docMk/>
            <pc:sldMk cId="2735347131" sldId="275"/>
            <ac:spMk id="3" creationId="{3574C0C7-9784-F4E9-2835-3BF5A1DDDEDD}"/>
          </ac:spMkLst>
        </pc:spChg>
      </pc:sldChg>
      <pc:sldChg chg="modSp add replId">
        <pc:chgData name="Ashok Basnet" userId="b75f6f4236b527a2" providerId="Windows Live" clId="Web-{518F3FC7-0E86-4042-8AD5-E211D7BE2CC7}" dt="2024-06-01T04:35:13.082" v="379" actId="20577"/>
        <pc:sldMkLst>
          <pc:docMk/>
          <pc:sldMk cId="639106112" sldId="276"/>
        </pc:sldMkLst>
        <pc:spChg chg="mod">
          <ac:chgData name="Ashok Basnet" userId="b75f6f4236b527a2" providerId="Windows Live" clId="Web-{518F3FC7-0E86-4042-8AD5-E211D7BE2CC7}" dt="2024-06-01T04:30:24.791" v="255" actId="20577"/>
          <ac:spMkLst>
            <pc:docMk/>
            <pc:sldMk cId="639106112" sldId="276"/>
            <ac:spMk id="2" creationId="{4697719A-A2BE-AA4A-2C58-4DF125B0795B}"/>
          </ac:spMkLst>
        </pc:spChg>
        <pc:spChg chg="mod">
          <ac:chgData name="Ashok Basnet" userId="b75f6f4236b527a2" providerId="Windows Live" clId="Web-{518F3FC7-0E86-4042-8AD5-E211D7BE2CC7}" dt="2024-06-01T04:35:13.082" v="379" actId="20577"/>
          <ac:spMkLst>
            <pc:docMk/>
            <pc:sldMk cId="639106112" sldId="276"/>
            <ac:spMk id="3" creationId="{3574C0C7-9784-F4E9-2835-3BF5A1DDDEDD}"/>
          </ac:spMkLst>
        </pc:spChg>
      </pc:sldChg>
      <pc:sldChg chg="modSp add ord replId">
        <pc:chgData name="Ashok Basnet" userId="b75f6f4236b527a2" providerId="Windows Live" clId="Web-{518F3FC7-0E86-4042-8AD5-E211D7BE2CC7}" dt="2024-06-01T04:40:26.775" v="561" actId="20577"/>
        <pc:sldMkLst>
          <pc:docMk/>
          <pc:sldMk cId="2884881906" sldId="277"/>
        </pc:sldMkLst>
        <pc:spChg chg="mod">
          <ac:chgData name="Ashok Basnet" userId="b75f6f4236b527a2" providerId="Windows Live" clId="Web-{518F3FC7-0E86-4042-8AD5-E211D7BE2CC7}" dt="2024-06-01T04:36:11.454" v="399" actId="20577"/>
          <ac:spMkLst>
            <pc:docMk/>
            <pc:sldMk cId="2884881906" sldId="277"/>
            <ac:spMk id="2" creationId="{4697719A-A2BE-AA4A-2C58-4DF125B0795B}"/>
          </ac:spMkLst>
        </pc:spChg>
        <pc:spChg chg="mod">
          <ac:chgData name="Ashok Basnet" userId="b75f6f4236b527a2" providerId="Windows Live" clId="Web-{518F3FC7-0E86-4042-8AD5-E211D7BE2CC7}" dt="2024-06-01T04:40:26.775" v="561" actId="20577"/>
          <ac:spMkLst>
            <pc:docMk/>
            <pc:sldMk cId="2884881906" sldId="277"/>
            <ac:spMk id="3" creationId="{3574C0C7-9784-F4E9-2835-3BF5A1DDDEDD}"/>
          </ac:spMkLst>
        </pc:spChg>
      </pc:sldChg>
      <pc:sldChg chg="modSp add replId">
        <pc:chgData name="Ashok Basnet" userId="b75f6f4236b527a2" providerId="Windows Live" clId="Web-{518F3FC7-0E86-4042-8AD5-E211D7BE2CC7}" dt="2024-06-01T04:44:47.597" v="682" actId="20577"/>
        <pc:sldMkLst>
          <pc:docMk/>
          <pc:sldMk cId="1707261723" sldId="278"/>
        </pc:sldMkLst>
        <pc:spChg chg="mod">
          <ac:chgData name="Ashok Basnet" userId="b75f6f4236b527a2" providerId="Windows Live" clId="Web-{518F3FC7-0E86-4042-8AD5-E211D7BE2CC7}" dt="2024-06-01T04:44:47.597" v="682" actId="20577"/>
          <ac:spMkLst>
            <pc:docMk/>
            <pc:sldMk cId="1707261723" sldId="278"/>
            <ac:spMk id="3" creationId="{3574C0C7-9784-F4E9-2835-3BF5A1DDDEDD}"/>
          </ac:spMkLst>
        </pc:spChg>
      </pc:sldChg>
      <pc:sldChg chg="modSp add ord replId">
        <pc:chgData name="Ashok Basnet" userId="b75f6f4236b527a2" providerId="Windows Live" clId="Web-{518F3FC7-0E86-4042-8AD5-E211D7BE2CC7}" dt="2024-06-01T04:44:14.595" v="681" actId="20577"/>
        <pc:sldMkLst>
          <pc:docMk/>
          <pc:sldMk cId="196042658" sldId="279"/>
        </pc:sldMkLst>
        <pc:spChg chg="mod">
          <ac:chgData name="Ashok Basnet" userId="b75f6f4236b527a2" providerId="Windows Live" clId="Web-{518F3FC7-0E86-4042-8AD5-E211D7BE2CC7}" dt="2024-06-01T04:42:42.264" v="627" actId="20577"/>
          <ac:spMkLst>
            <pc:docMk/>
            <pc:sldMk cId="196042658" sldId="279"/>
            <ac:spMk id="2" creationId="{4697719A-A2BE-AA4A-2C58-4DF125B0795B}"/>
          </ac:spMkLst>
        </pc:spChg>
        <pc:spChg chg="mod">
          <ac:chgData name="Ashok Basnet" userId="b75f6f4236b527a2" providerId="Windows Live" clId="Web-{518F3FC7-0E86-4042-8AD5-E211D7BE2CC7}" dt="2024-06-01T04:44:14.595" v="681" actId="20577"/>
          <ac:spMkLst>
            <pc:docMk/>
            <pc:sldMk cId="196042658" sldId="279"/>
            <ac:spMk id="3" creationId="{3574C0C7-9784-F4E9-2835-3BF5A1DDDEDD}"/>
          </ac:spMkLst>
        </pc:spChg>
      </pc:sldChg>
      <pc:sldChg chg="modSp add replId">
        <pc:chgData name="Ashok Basnet" userId="b75f6f4236b527a2" providerId="Windows Live" clId="Web-{518F3FC7-0E86-4042-8AD5-E211D7BE2CC7}" dt="2024-06-01T04:46:39.538" v="697" actId="20577"/>
        <pc:sldMkLst>
          <pc:docMk/>
          <pc:sldMk cId="4192905642" sldId="280"/>
        </pc:sldMkLst>
        <pc:spChg chg="mod">
          <ac:chgData name="Ashok Basnet" userId="b75f6f4236b527a2" providerId="Windows Live" clId="Web-{518F3FC7-0E86-4042-8AD5-E211D7BE2CC7}" dt="2024-06-01T04:45:31.207" v="685" actId="20577"/>
          <ac:spMkLst>
            <pc:docMk/>
            <pc:sldMk cId="4192905642" sldId="280"/>
            <ac:spMk id="2" creationId="{4697719A-A2BE-AA4A-2C58-4DF125B0795B}"/>
          </ac:spMkLst>
        </pc:spChg>
        <pc:spChg chg="mod">
          <ac:chgData name="Ashok Basnet" userId="b75f6f4236b527a2" providerId="Windows Live" clId="Web-{518F3FC7-0E86-4042-8AD5-E211D7BE2CC7}" dt="2024-06-01T04:46:39.538" v="697" actId="20577"/>
          <ac:spMkLst>
            <pc:docMk/>
            <pc:sldMk cId="4192905642" sldId="280"/>
            <ac:spMk id="3" creationId="{3574C0C7-9784-F4E9-2835-3BF5A1DDDEDD}"/>
          </ac:spMkLst>
        </pc:spChg>
      </pc:sldChg>
      <pc:sldChg chg="modSp add replId">
        <pc:chgData name="Ashok Basnet" userId="b75f6f4236b527a2" providerId="Windows Live" clId="Web-{518F3FC7-0E86-4042-8AD5-E211D7BE2CC7}" dt="2024-06-01T04:48:53.293" v="750" actId="20577"/>
        <pc:sldMkLst>
          <pc:docMk/>
          <pc:sldMk cId="2410725646" sldId="281"/>
        </pc:sldMkLst>
        <pc:spChg chg="mod">
          <ac:chgData name="Ashok Basnet" userId="b75f6f4236b527a2" providerId="Windows Live" clId="Web-{518F3FC7-0E86-4042-8AD5-E211D7BE2CC7}" dt="2024-06-01T04:48:15.448" v="705" actId="20577"/>
          <ac:spMkLst>
            <pc:docMk/>
            <pc:sldMk cId="2410725646" sldId="281"/>
            <ac:spMk id="2" creationId="{4697719A-A2BE-AA4A-2C58-4DF125B0795B}"/>
          </ac:spMkLst>
        </pc:spChg>
        <pc:spChg chg="mod">
          <ac:chgData name="Ashok Basnet" userId="b75f6f4236b527a2" providerId="Windows Live" clId="Web-{518F3FC7-0E86-4042-8AD5-E211D7BE2CC7}" dt="2024-06-01T04:48:53.293" v="750" actId="20577"/>
          <ac:spMkLst>
            <pc:docMk/>
            <pc:sldMk cId="2410725646" sldId="281"/>
            <ac:spMk id="3" creationId="{3574C0C7-9784-F4E9-2835-3BF5A1DDDEDD}"/>
          </ac:spMkLst>
        </pc:spChg>
      </pc:sldChg>
    </pc:docChg>
  </pc:docChgLst>
  <pc:docChgLst>
    <pc:chgData name="Ashok Basnet" userId="b75f6f4236b527a2" providerId="Windows Live" clId="Web-{435EB63C-2FB9-4F88-B302-CD8BB3DCE227}"/>
    <pc:docChg chg="addSld modSld sldOrd">
      <pc:chgData name="Ashok Basnet" userId="b75f6f4236b527a2" providerId="Windows Live" clId="Web-{435EB63C-2FB9-4F88-B302-CD8BB3DCE227}" dt="2024-05-30T02:28:54.307" v="61" actId="20577"/>
      <pc:docMkLst>
        <pc:docMk/>
      </pc:docMkLst>
      <pc:sldChg chg="modSp">
        <pc:chgData name="Ashok Basnet" userId="b75f6f4236b527a2" providerId="Windows Live" clId="Web-{435EB63C-2FB9-4F88-B302-CD8BB3DCE227}" dt="2024-05-30T02:03:42.318" v="8" actId="20577"/>
        <pc:sldMkLst>
          <pc:docMk/>
          <pc:sldMk cId="58831419" sldId="265"/>
        </pc:sldMkLst>
        <pc:spChg chg="mod">
          <ac:chgData name="Ashok Basnet" userId="b75f6f4236b527a2" providerId="Windows Live" clId="Web-{435EB63C-2FB9-4F88-B302-CD8BB3DCE227}" dt="2024-05-30T02:03:42.318" v="8" actId="20577"/>
          <ac:spMkLst>
            <pc:docMk/>
            <pc:sldMk cId="58831419" sldId="265"/>
            <ac:spMk id="2" creationId="{4697719A-A2BE-AA4A-2C58-4DF125B0795B}"/>
          </ac:spMkLst>
        </pc:spChg>
      </pc:sldChg>
      <pc:sldChg chg="modSp">
        <pc:chgData name="Ashok Basnet" userId="b75f6f4236b527a2" providerId="Windows Live" clId="Web-{435EB63C-2FB9-4F88-B302-CD8BB3DCE227}" dt="2024-05-30T02:20:40.321" v="14" actId="20577"/>
        <pc:sldMkLst>
          <pc:docMk/>
          <pc:sldMk cId="1951853488" sldId="266"/>
        </pc:sldMkLst>
        <pc:spChg chg="mod">
          <ac:chgData name="Ashok Basnet" userId="b75f6f4236b527a2" providerId="Windows Live" clId="Web-{435EB63C-2FB9-4F88-B302-CD8BB3DCE227}" dt="2024-05-30T02:20:40.321" v="14" actId="20577"/>
          <ac:spMkLst>
            <pc:docMk/>
            <pc:sldMk cId="1951853488" sldId="266"/>
            <ac:spMk id="2" creationId="{4697719A-A2BE-AA4A-2C58-4DF125B0795B}"/>
          </ac:spMkLst>
        </pc:spChg>
      </pc:sldChg>
      <pc:sldChg chg="modSp">
        <pc:chgData name="Ashok Basnet" userId="b75f6f4236b527a2" providerId="Windows Live" clId="Web-{435EB63C-2FB9-4F88-B302-CD8BB3DCE227}" dt="2024-05-30T02:25:59.567" v="24" actId="20577"/>
        <pc:sldMkLst>
          <pc:docMk/>
          <pc:sldMk cId="4185326185" sldId="270"/>
        </pc:sldMkLst>
        <pc:spChg chg="mod">
          <ac:chgData name="Ashok Basnet" userId="b75f6f4236b527a2" providerId="Windows Live" clId="Web-{435EB63C-2FB9-4F88-B302-CD8BB3DCE227}" dt="2024-05-30T02:25:59.567" v="24" actId="20577"/>
          <ac:spMkLst>
            <pc:docMk/>
            <pc:sldMk cId="4185326185" sldId="270"/>
            <ac:spMk id="2" creationId="{4697719A-A2BE-AA4A-2C58-4DF125B0795B}"/>
          </ac:spMkLst>
        </pc:spChg>
      </pc:sldChg>
      <pc:sldChg chg="modSp add ord replId">
        <pc:chgData name="Ashok Basnet" userId="b75f6f4236b527a2" providerId="Windows Live" clId="Web-{435EB63C-2FB9-4F88-B302-CD8BB3DCE227}" dt="2024-05-30T02:28:31.462" v="56" actId="20577"/>
        <pc:sldMkLst>
          <pc:docMk/>
          <pc:sldMk cId="3235481248" sldId="272"/>
        </pc:sldMkLst>
        <pc:spChg chg="mod">
          <ac:chgData name="Ashok Basnet" userId="b75f6f4236b527a2" providerId="Windows Live" clId="Web-{435EB63C-2FB9-4F88-B302-CD8BB3DCE227}" dt="2024-05-30T02:26:59.162" v="31" actId="20577"/>
          <ac:spMkLst>
            <pc:docMk/>
            <pc:sldMk cId="3235481248" sldId="272"/>
            <ac:spMk id="2" creationId="{4697719A-A2BE-AA4A-2C58-4DF125B0795B}"/>
          </ac:spMkLst>
        </pc:spChg>
        <pc:spChg chg="mod">
          <ac:chgData name="Ashok Basnet" userId="b75f6f4236b527a2" providerId="Windows Live" clId="Web-{435EB63C-2FB9-4F88-B302-CD8BB3DCE227}" dt="2024-05-30T02:28:31.462" v="56" actId="20577"/>
          <ac:spMkLst>
            <pc:docMk/>
            <pc:sldMk cId="3235481248" sldId="272"/>
            <ac:spMk id="3" creationId="{3574C0C7-9784-F4E9-2835-3BF5A1DDDEDD}"/>
          </ac:spMkLst>
        </pc:spChg>
      </pc:sldChg>
      <pc:sldChg chg="modSp add ord replId">
        <pc:chgData name="Ashok Basnet" userId="b75f6f4236b527a2" providerId="Windows Live" clId="Web-{435EB63C-2FB9-4F88-B302-CD8BB3DCE227}" dt="2024-05-30T02:28:54.307" v="61" actId="20577"/>
        <pc:sldMkLst>
          <pc:docMk/>
          <pc:sldMk cId="1614801475" sldId="273"/>
        </pc:sldMkLst>
        <pc:spChg chg="mod">
          <ac:chgData name="Ashok Basnet" userId="b75f6f4236b527a2" providerId="Windows Live" clId="Web-{435EB63C-2FB9-4F88-B302-CD8BB3DCE227}" dt="2024-05-30T02:28:54.307" v="61" actId="20577"/>
          <ac:spMkLst>
            <pc:docMk/>
            <pc:sldMk cId="1614801475" sldId="273"/>
            <ac:spMk id="3" creationId="{3574C0C7-9784-F4E9-2835-3BF5A1DDDEDD}"/>
          </ac:spMkLst>
        </pc:spChg>
      </pc:sldChg>
    </pc:docChg>
  </pc:docChgLst>
  <pc:docChgLst>
    <pc:chgData name="Ashok Basnet" userId="b75f6f4236b527a2" providerId="Windows Live" clId="Web-{1AD28CB4-5135-4CA6-A808-5246589096F0}"/>
    <pc:docChg chg="addSld delSld modSld sldOrd">
      <pc:chgData name="Ashok Basnet" userId="b75f6f4236b527a2" providerId="Windows Live" clId="Web-{1AD28CB4-5135-4CA6-A808-5246589096F0}" dt="2024-06-01T17:10:16.296" v="1056" actId="1076"/>
      <pc:docMkLst>
        <pc:docMk/>
      </pc:docMkLst>
      <pc:sldChg chg="modSp add ord replId">
        <pc:chgData name="Ashok Basnet" userId="b75f6f4236b527a2" providerId="Windows Live" clId="Web-{1AD28CB4-5135-4CA6-A808-5246589096F0}" dt="2024-06-01T15:19:52.341" v="84" actId="20577"/>
        <pc:sldMkLst>
          <pc:docMk/>
          <pc:sldMk cId="156843650" sldId="282"/>
        </pc:sldMkLst>
        <pc:spChg chg="mod">
          <ac:chgData name="Ashok Basnet" userId="b75f6f4236b527a2" providerId="Windows Live" clId="Web-{1AD28CB4-5135-4CA6-A808-5246589096F0}" dt="2024-06-01T15:18:18.714" v="12" actId="20577"/>
          <ac:spMkLst>
            <pc:docMk/>
            <pc:sldMk cId="156843650" sldId="282"/>
            <ac:spMk id="2" creationId="{4697719A-A2BE-AA4A-2C58-4DF125B0795B}"/>
          </ac:spMkLst>
        </pc:spChg>
        <pc:spChg chg="mod">
          <ac:chgData name="Ashok Basnet" userId="b75f6f4236b527a2" providerId="Windows Live" clId="Web-{1AD28CB4-5135-4CA6-A808-5246589096F0}" dt="2024-06-01T15:19:52.341" v="84" actId="20577"/>
          <ac:spMkLst>
            <pc:docMk/>
            <pc:sldMk cId="156843650" sldId="282"/>
            <ac:spMk id="3" creationId="{3574C0C7-9784-F4E9-2835-3BF5A1DDDEDD}"/>
          </ac:spMkLst>
        </pc:spChg>
      </pc:sldChg>
      <pc:sldChg chg="modSp add ord replId">
        <pc:chgData name="Ashok Basnet" userId="b75f6f4236b527a2" providerId="Windows Live" clId="Web-{1AD28CB4-5135-4CA6-A808-5246589096F0}" dt="2024-06-01T15:39:52.979" v="305" actId="20577"/>
        <pc:sldMkLst>
          <pc:docMk/>
          <pc:sldMk cId="875811619" sldId="283"/>
        </pc:sldMkLst>
        <pc:spChg chg="mod">
          <ac:chgData name="Ashok Basnet" userId="b75f6f4236b527a2" providerId="Windows Live" clId="Web-{1AD28CB4-5135-4CA6-A808-5246589096F0}" dt="2024-06-01T15:39:52.979" v="305" actId="20577"/>
          <ac:spMkLst>
            <pc:docMk/>
            <pc:sldMk cId="875811619" sldId="283"/>
            <ac:spMk id="2" creationId="{4697719A-A2BE-AA4A-2C58-4DF125B0795B}"/>
          </ac:spMkLst>
        </pc:spChg>
        <pc:spChg chg="mod">
          <ac:chgData name="Ashok Basnet" userId="b75f6f4236b527a2" providerId="Windows Live" clId="Web-{1AD28CB4-5135-4CA6-A808-5246589096F0}" dt="2024-06-01T15:39:38.650" v="298" actId="20577"/>
          <ac:spMkLst>
            <pc:docMk/>
            <pc:sldMk cId="875811619" sldId="283"/>
            <ac:spMk id="3" creationId="{3574C0C7-9784-F4E9-2835-3BF5A1DDDEDD}"/>
          </ac:spMkLst>
        </pc:spChg>
      </pc:sldChg>
      <pc:sldChg chg="modSp add replId">
        <pc:chgData name="Ashok Basnet" userId="b75f6f4236b527a2" providerId="Windows Live" clId="Web-{1AD28CB4-5135-4CA6-A808-5246589096F0}" dt="2024-06-01T16:01:53.512" v="393" actId="20577"/>
        <pc:sldMkLst>
          <pc:docMk/>
          <pc:sldMk cId="898720061" sldId="284"/>
        </pc:sldMkLst>
        <pc:spChg chg="mod">
          <ac:chgData name="Ashok Basnet" userId="b75f6f4236b527a2" providerId="Windows Live" clId="Web-{1AD28CB4-5135-4CA6-A808-5246589096F0}" dt="2024-06-01T15:58:12.615" v="329" actId="20577"/>
          <ac:spMkLst>
            <pc:docMk/>
            <pc:sldMk cId="898720061" sldId="284"/>
            <ac:spMk id="2" creationId="{4697719A-A2BE-AA4A-2C58-4DF125B0795B}"/>
          </ac:spMkLst>
        </pc:spChg>
        <pc:spChg chg="mod">
          <ac:chgData name="Ashok Basnet" userId="b75f6f4236b527a2" providerId="Windows Live" clId="Web-{1AD28CB4-5135-4CA6-A808-5246589096F0}" dt="2024-06-01T16:01:53.512" v="393" actId="20577"/>
          <ac:spMkLst>
            <pc:docMk/>
            <pc:sldMk cId="898720061" sldId="284"/>
            <ac:spMk id="3" creationId="{3574C0C7-9784-F4E9-2835-3BF5A1DDDEDD}"/>
          </ac:spMkLst>
        </pc:spChg>
      </pc:sldChg>
      <pc:sldChg chg="modSp add ord replId">
        <pc:chgData name="Ashok Basnet" userId="b75f6f4236b527a2" providerId="Windows Live" clId="Web-{1AD28CB4-5135-4CA6-A808-5246589096F0}" dt="2024-06-01T16:02:48.732" v="394"/>
        <pc:sldMkLst>
          <pc:docMk/>
          <pc:sldMk cId="3963747088" sldId="285"/>
        </pc:sldMkLst>
        <pc:spChg chg="mod">
          <ac:chgData name="Ashok Basnet" userId="b75f6f4236b527a2" providerId="Windows Live" clId="Web-{1AD28CB4-5135-4CA6-A808-5246589096F0}" dt="2024-06-01T15:59:11.788" v="355" actId="20577"/>
          <ac:spMkLst>
            <pc:docMk/>
            <pc:sldMk cId="3963747088" sldId="285"/>
            <ac:spMk id="2" creationId="{4697719A-A2BE-AA4A-2C58-4DF125B0795B}"/>
          </ac:spMkLst>
        </pc:spChg>
      </pc:sldChg>
      <pc:sldChg chg="modSp add ord replId">
        <pc:chgData name="Ashok Basnet" userId="b75f6f4236b527a2" providerId="Windows Live" clId="Web-{1AD28CB4-5135-4CA6-A808-5246589096F0}" dt="2024-06-01T16:20:33.369" v="764" actId="14100"/>
        <pc:sldMkLst>
          <pc:docMk/>
          <pc:sldMk cId="3591883025" sldId="286"/>
        </pc:sldMkLst>
        <pc:spChg chg="mod">
          <ac:chgData name="Ashok Basnet" userId="b75f6f4236b527a2" providerId="Windows Live" clId="Web-{1AD28CB4-5135-4CA6-A808-5246589096F0}" dt="2024-06-01T16:03:48.077" v="407" actId="20577"/>
          <ac:spMkLst>
            <pc:docMk/>
            <pc:sldMk cId="3591883025" sldId="286"/>
            <ac:spMk id="2" creationId="{4697719A-A2BE-AA4A-2C58-4DF125B0795B}"/>
          </ac:spMkLst>
        </pc:spChg>
        <pc:spChg chg="mod">
          <ac:chgData name="Ashok Basnet" userId="b75f6f4236b527a2" providerId="Windows Live" clId="Web-{1AD28CB4-5135-4CA6-A808-5246589096F0}" dt="2024-06-01T16:20:33.369" v="764" actId="14100"/>
          <ac:spMkLst>
            <pc:docMk/>
            <pc:sldMk cId="3591883025" sldId="286"/>
            <ac:spMk id="3" creationId="{3574C0C7-9784-F4E9-2835-3BF5A1DDDEDD}"/>
          </ac:spMkLst>
        </pc:spChg>
      </pc:sldChg>
      <pc:sldChg chg="modSp add replId">
        <pc:chgData name="Ashok Basnet" userId="b75f6f4236b527a2" providerId="Windows Live" clId="Web-{1AD28CB4-5135-4CA6-A808-5246589096F0}" dt="2024-06-01T16:34:14.450" v="990" actId="20577"/>
        <pc:sldMkLst>
          <pc:docMk/>
          <pc:sldMk cId="2631026953" sldId="287"/>
        </pc:sldMkLst>
        <pc:spChg chg="mod">
          <ac:chgData name="Ashok Basnet" userId="b75f6f4236b527a2" providerId="Windows Live" clId="Web-{1AD28CB4-5135-4CA6-A808-5246589096F0}" dt="2024-06-01T16:34:14.450" v="990" actId="20577"/>
          <ac:spMkLst>
            <pc:docMk/>
            <pc:sldMk cId="2631026953" sldId="287"/>
            <ac:spMk id="3" creationId="{3574C0C7-9784-F4E9-2835-3BF5A1DDDEDD}"/>
          </ac:spMkLst>
        </pc:spChg>
      </pc:sldChg>
      <pc:sldChg chg="modSp add replId">
        <pc:chgData name="Ashok Basnet" userId="b75f6f4236b527a2" providerId="Windows Live" clId="Web-{1AD28CB4-5135-4CA6-A808-5246589096F0}" dt="2024-06-01T16:38:38.690" v="1023" actId="20577"/>
        <pc:sldMkLst>
          <pc:docMk/>
          <pc:sldMk cId="198824011" sldId="288"/>
        </pc:sldMkLst>
        <pc:spChg chg="mod">
          <ac:chgData name="Ashok Basnet" userId="b75f6f4236b527a2" providerId="Windows Live" clId="Web-{1AD28CB4-5135-4CA6-A808-5246589096F0}" dt="2024-06-01T16:38:38.690" v="1023" actId="20577"/>
          <ac:spMkLst>
            <pc:docMk/>
            <pc:sldMk cId="198824011" sldId="288"/>
            <ac:spMk id="3" creationId="{3574C0C7-9784-F4E9-2835-3BF5A1DDDEDD}"/>
          </ac:spMkLst>
        </pc:spChg>
      </pc:sldChg>
      <pc:sldChg chg="addSp delSp modSp add replId">
        <pc:chgData name="Ashok Basnet" userId="b75f6f4236b527a2" providerId="Windows Live" clId="Web-{1AD28CB4-5135-4CA6-A808-5246589096F0}" dt="2024-06-01T17:10:16.296" v="1056" actId="1076"/>
        <pc:sldMkLst>
          <pc:docMk/>
          <pc:sldMk cId="4150601147" sldId="289"/>
        </pc:sldMkLst>
        <pc:spChg chg="mod">
          <ac:chgData name="Ashok Basnet" userId="b75f6f4236b527a2" providerId="Windows Live" clId="Web-{1AD28CB4-5135-4CA6-A808-5246589096F0}" dt="2024-06-01T17:09:14.921" v="1047" actId="20577"/>
          <ac:spMkLst>
            <pc:docMk/>
            <pc:sldMk cId="4150601147" sldId="289"/>
            <ac:spMk id="2" creationId="{4697719A-A2BE-AA4A-2C58-4DF125B0795B}"/>
          </ac:spMkLst>
        </pc:spChg>
        <pc:spChg chg="add del mod">
          <ac:chgData name="Ashok Basnet" userId="b75f6f4236b527a2" providerId="Windows Live" clId="Web-{1AD28CB4-5135-4CA6-A808-5246589096F0}" dt="2024-06-01T17:10:03.655" v="1052"/>
          <ac:spMkLst>
            <pc:docMk/>
            <pc:sldMk cId="4150601147" sldId="289"/>
            <ac:spMk id="3" creationId="{3574C0C7-9784-F4E9-2835-3BF5A1DDDEDD}"/>
          </ac:spMkLst>
        </pc:spChg>
        <pc:picChg chg="add del mod ord">
          <ac:chgData name="Ashok Basnet" userId="b75f6f4236b527a2" providerId="Windows Live" clId="Web-{1AD28CB4-5135-4CA6-A808-5246589096F0}" dt="2024-06-01T17:09:32.217" v="1051"/>
          <ac:picMkLst>
            <pc:docMk/>
            <pc:sldMk cId="4150601147" sldId="289"/>
            <ac:picMk id="4" creationId="{8219D34C-23BC-D3BD-EE12-E017D31C29D7}"/>
          </ac:picMkLst>
        </pc:picChg>
        <pc:picChg chg="add mod ord">
          <ac:chgData name="Ashok Basnet" userId="b75f6f4236b527a2" providerId="Windows Live" clId="Web-{1AD28CB4-5135-4CA6-A808-5246589096F0}" dt="2024-06-01T17:10:16.296" v="1056" actId="1076"/>
          <ac:picMkLst>
            <pc:docMk/>
            <pc:sldMk cId="4150601147" sldId="289"/>
            <ac:picMk id="5" creationId="{47896766-9709-C73D-FF9B-E68FA86BFCC3}"/>
          </ac:picMkLst>
        </pc:picChg>
      </pc:sldChg>
      <pc:sldChg chg="add replId">
        <pc:chgData name="Ashok Basnet" userId="b75f6f4236b527a2" providerId="Windows Live" clId="Web-{1AD28CB4-5135-4CA6-A808-5246589096F0}" dt="2024-06-01T17:08:55.327" v="1033"/>
        <pc:sldMkLst>
          <pc:docMk/>
          <pc:sldMk cId="2844866910" sldId="290"/>
        </pc:sldMkLst>
      </pc:sldChg>
      <pc:sldChg chg="add del replId">
        <pc:chgData name="Ashok Basnet" userId="b75f6f4236b527a2" providerId="Windows Live" clId="Web-{1AD28CB4-5135-4CA6-A808-5246589096F0}" dt="2024-06-01T17:09:05.139" v="1035"/>
        <pc:sldMkLst>
          <pc:docMk/>
          <pc:sldMk cId="2574032673" sldId="291"/>
        </pc:sldMkLst>
      </pc:sldChg>
      <pc:sldChg chg="add replId">
        <pc:chgData name="Ashok Basnet" userId="b75f6f4236b527a2" providerId="Windows Live" clId="Web-{1AD28CB4-5135-4CA6-A808-5246589096F0}" dt="2024-06-01T17:09:18.811" v="1048"/>
        <pc:sldMkLst>
          <pc:docMk/>
          <pc:sldMk cId="3494896603" sldId="291"/>
        </pc:sldMkLst>
      </pc:sldChg>
    </pc:docChg>
  </pc:docChgLst>
  <pc:docChgLst>
    <pc:chgData name="Ashok Basnet" userId="b75f6f4236b527a2" providerId="Windows Live" clId="Web-{0585DF11-F9F7-4F0A-A035-E93DF1F64F35}"/>
    <pc:docChg chg="addSld modSld sldOrd">
      <pc:chgData name="Ashok Basnet" userId="b75f6f4236b527a2" providerId="Windows Live" clId="Web-{0585DF11-F9F7-4F0A-A035-E93DF1F64F35}" dt="2024-05-30T15:09:23.724" v="3"/>
      <pc:docMkLst>
        <pc:docMk/>
      </pc:docMkLst>
      <pc:sldChg chg="modSp add ord replId">
        <pc:chgData name="Ashok Basnet" userId="b75f6f4236b527a2" providerId="Windows Live" clId="Web-{0585DF11-F9F7-4F0A-A035-E93DF1F64F35}" dt="2024-05-30T15:09:23.724" v="3"/>
        <pc:sldMkLst>
          <pc:docMk/>
          <pc:sldMk cId="291570879" sldId="274"/>
        </pc:sldMkLst>
        <pc:spChg chg="mod">
          <ac:chgData name="Ashok Basnet" userId="b75f6f4236b527a2" providerId="Windows Live" clId="Web-{0585DF11-F9F7-4F0A-A035-E93DF1F64F35}" dt="2024-05-30T15:09:23.724" v="3"/>
          <ac:spMkLst>
            <pc:docMk/>
            <pc:sldMk cId="291570879" sldId="274"/>
            <ac:spMk id="2" creationId="{4697719A-A2BE-AA4A-2C58-4DF125B0795B}"/>
          </ac:spMkLst>
        </pc:spChg>
      </pc:sldChg>
    </pc:docChg>
  </pc:docChgLst>
  <pc:docChgLst>
    <pc:chgData name="Ashok Basnet" userId="b75f6f4236b527a2" providerId="Windows Live" clId="Web-{F4A4FF1D-27E8-440C-B67A-0ECBD2A3269E}"/>
    <pc:docChg chg="addSld modSld sldOrd">
      <pc:chgData name="Ashok Basnet" userId="b75f6f4236b527a2" providerId="Windows Live" clId="Web-{F4A4FF1D-27E8-440C-B67A-0ECBD2A3269E}" dt="2024-05-29T05:32:12.193" v="95" actId="20577"/>
      <pc:docMkLst>
        <pc:docMk/>
      </pc:docMkLst>
      <pc:sldChg chg="modSp">
        <pc:chgData name="Ashok Basnet" userId="b75f6f4236b527a2" providerId="Windows Live" clId="Web-{F4A4FF1D-27E8-440C-B67A-0ECBD2A3269E}" dt="2024-05-29T05:03:54.795" v="1" actId="20577"/>
        <pc:sldMkLst>
          <pc:docMk/>
          <pc:sldMk cId="995246560" sldId="258"/>
        </pc:sldMkLst>
        <pc:spChg chg="mod">
          <ac:chgData name="Ashok Basnet" userId="b75f6f4236b527a2" providerId="Windows Live" clId="Web-{F4A4FF1D-27E8-440C-B67A-0ECBD2A3269E}" dt="2024-05-29T05:03:54.795" v="1" actId="20577"/>
          <ac:spMkLst>
            <pc:docMk/>
            <pc:sldMk cId="995246560" sldId="258"/>
            <ac:spMk id="3" creationId="{3574C0C7-9784-F4E9-2835-3BF5A1DDDEDD}"/>
          </ac:spMkLst>
        </pc:spChg>
      </pc:sldChg>
      <pc:sldChg chg="modSp">
        <pc:chgData name="Ashok Basnet" userId="b75f6f4236b527a2" providerId="Windows Live" clId="Web-{F4A4FF1D-27E8-440C-B67A-0ECBD2A3269E}" dt="2024-05-29T05:11:08.074" v="11" actId="20577"/>
        <pc:sldMkLst>
          <pc:docMk/>
          <pc:sldMk cId="3117758004" sldId="264"/>
        </pc:sldMkLst>
        <pc:spChg chg="mod">
          <ac:chgData name="Ashok Basnet" userId="b75f6f4236b527a2" providerId="Windows Live" clId="Web-{F4A4FF1D-27E8-440C-B67A-0ECBD2A3269E}" dt="2024-05-29T05:11:08.074" v="11" actId="20577"/>
          <ac:spMkLst>
            <pc:docMk/>
            <pc:sldMk cId="3117758004" sldId="264"/>
            <ac:spMk id="3" creationId="{3574C0C7-9784-F4E9-2835-3BF5A1DDDEDD}"/>
          </ac:spMkLst>
        </pc:spChg>
      </pc:sldChg>
      <pc:sldChg chg="modSp">
        <pc:chgData name="Ashok Basnet" userId="b75f6f4236b527a2" providerId="Windows Live" clId="Web-{F4A4FF1D-27E8-440C-B67A-0ECBD2A3269E}" dt="2024-05-29T05:06:19.315" v="2" actId="20577"/>
        <pc:sldMkLst>
          <pc:docMk/>
          <pc:sldMk cId="58831419" sldId="265"/>
        </pc:sldMkLst>
        <pc:spChg chg="mod">
          <ac:chgData name="Ashok Basnet" userId="b75f6f4236b527a2" providerId="Windows Live" clId="Web-{F4A4FF1D-27E8-440C-B67A-0ECBD2A3269E}" dt="2024-05-29T05:06:19.315" v="2" actId="20577"/>
          <ac:spMkLst>
            <pc:docMk/>
            <pc:sldMk cId="58831419" sldId="265"/>
            <ac:spMk id="3" creationId="{3574C0C7-9784-F4E9-2835-3BF5A1DDDEDD}"/>
          </ac:spMkLst>
        </pc:spChg>
      </pc:sldChg>
      <pc:sldChg chg="modSp add ord replId">
        <pc:chgData name="Ashok Basnet" userId="b75f6f4236b527a2" providerId="Windows Live" clId="Web-{F4A4FF1D-27E8-440C-B67A-0ECBD2A3269E}" dt="2024-05-29T05:23:33.082" v="67" actId="20577"/>
        <pc:sldMkLst>
          <pc:docMk/>
          <pc:sldMk cId="4185326185" sldId="270"/>
        </pc:sldMkLst>
        <pc:spChg chg="mod">
          <ac:chgData name="Ashok Basnet" userId="b75f6f4236b527a2" providerId="Windows Live" clId="Web-{F4A4FF1D-27E8-440C-B67A-0ECBD2A3269E}" dt="2024-05-29T05:23:33.082" v="67" actId="20577"/>
          <ac:spMkLst>
            <pc:docMk/>
            <pc:sldMk cId="4185326185" sldId="270"/>
            <ac:spMk id="3" creationId="{3574C0C7-9784-F4E9-2835-3BF5A1DDDEDD}"/>
          </ac:spMkLst>
        </pc:spChg>
      </pc:sldChg>
      <pc:sldChg chg="modSp add ord replId">
        <pc:chgData name="Ashok Basnet" userId="b75f6f4236b527a2" providerId="Windows Live" clId="Web-{F4A4FF1D-27E8-440C-B67A-0ECBD2A3269E}" dt="2024-05-29T05:32:12.193" v="95" actId="20577"/>
        <pc:sldMkLst>
          <pc:docMk/>
          <pc:sldMk cId="4256153703" sldId="271"/>
        </pc:sldMkLst>
        <pc:spChg chg="mod">
          <ac:chgData name="Ashok Basnet" userId="b75f6f4236b527a2" providerId="Windows Live" clId="Web-{F4A4FF1D-27E8-440C-B67A-0ECBD2A3269E}" dt="2024-05-29T05:32:12.193" v="95" actId="20577"/>
          <ac:spMkLst>
            <pc:docMk/>
            <pc:sldMk cId="4256153703" sldId="271"/>
            <ac:spMk id="3" creationId="{3574C0C7-9784-F4E9-2835-3BF5A1DDDEDD}"/>
          </ac:spMkLst>
        </pc:spChg>
      </pc:sldChg>
    </pc:docChg>
  </pc:docChgLst>
  <pc:docChgLst>
    <pc:chgData name="Ashok Basnet" userId="b75f6f4236b527a2" providerId="Windows Live" clId="Web-{6D1BBC5D-729A-4845-BD45-BE769D0376D0}"/>
    <pc:docChg chg="addSld modSld sldOrd">
      <pc:chgData name="Ashok Basnet" userId="b75f6f4236b527a2" providerId="Windows Live" clId="Web-{6D1BBC5D-729A-4845-BD45-BE769D0376D0}" dt="2024-05-28T15:55:11.958" v="1227" actId="20577"/>
      <pc:docMkLst>
        <pc:docMk/>
      </pc:docMkLst>
      <pc:sldChg chg="modSp">
        <pc:chgData name="Ashok Basnet" userId="b75f6f4236b527a2" providerId="Windows Live" clId="Web-{6D1BBC5D-729A-4845-BD45-BE769D0376D0}" dt="2024-05-28T13:45:47.665" v="19" actId="20577"/>
        <pc:sldMkLst>
          <pc:docMk/>
          <pc:sldMk cId="109857222" sldId="256"/>
        </pc:sldMkLst>
        <pc:spChg chg="mod">
          <ac:chgData name="Ashok Basnet" userId="b75f6f4236b527a2" providerId="Windows Live" clId="Web-{6D1BBC5D-729A-4845-BD45-BE769D0376D0}" dt="2024-05-28T13:45:41.790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shok Basnet" userId="b75f6f4236b527a2" providerId="Windows Live" clId="Web-{6D1BBC5D-729A-4845-BD45-BE769D0376D0}" dt="2024-05-28T13:45:47.665" v="1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shok Basnet" userId="b75f6f4236b527a2" providerId="Windows Live" clId="Web-{6D1BBC5D-729A-4845-BD45-BE769D0376D0}" dt="2024-05-28T13:54:47.106" v="96" actId="20577"/>
        <pc:sldMkLst>
          <pc:docMk/>
          <pc:sldMk cId="2501478414" sldId="257"/>
        </pc:sldMkLst>
        <pc:spChg chg="mod">
          <ac:chgData name="Ashok Basnet" userId="b75f6f4236b527a2" providerId="Windows Live" clId="Web-{6D1BBC5D-729A-4845-BD45-BE769D0376D0}" dt="2024-05-28T13:49:05.500" v="53" actId="14100"/>
          <ac:spMkLst>
            <pc:docMk/>
            <pc:sldMk cId="2501478414" sldId="257"/>
            <ac:spMk id="2" creationId="{4697719A-A2BE-AA4A-2C58-4DF125B0795B}"/>
          </ac:spMkLst>
        </pc:spChg>
        <pc:spChg chg="mod">
          <ac:chgData name="Ashok Basnet" userId="b75f6f4236b527a2" providerId="Windows Live" clId="Web-{6D1BBC5D-729A-4845-BD45-BE769D0376D0}" dt="2024-05-28T13:54:47.106" v="96" actId="20577"/>
          <ac:spMkLst>
            <pc:docMk/>
            <pc:sldMk cId="2501478414" sldId="257"/>
            <ac:spMk id="3" creationId="{3574C0C7-9784-F4E9-2835-3BF5A1DDDEDD}"/>
          </ac:spMkLst>
        </pc:spChg>
      </pc:sldChg>
      <pc:sldChg chg="modSp add replId">
        <pc:chgData name="Ashok Basnet" userId="b75f6f4236b527a2" providerId="Windows Live" clId="Web-{6D1BBC5D-729A-4845-BD45-BE769D0376D0}" dt="2024-05-28T14:50:49.768" v="275" actId="20577"/>
        <pc:sldMkLst>
          <pc:docMk/>
          <pc:sldMk cId="995246560" sldId="258"/>
        </pc:sldMkLst>
        <pc:spChg chg="mod">
          <ac:chgData name="Ashok Basnet" userId="b75f6f4236b527a2" providerId="Windows Live" clId="Web-{6D1BBC5D-729A-4845-BD45-BE769D0376D0}" dt="2024-05-28T14:50:49.768" v="275" actId="20577"/>
          <ac:spMkLst>
            <pc:docMk/>
            <pc:sldMk cId="995246560" sldId="258"/>
            <ac:spMk id="3" creationId="{3574C0C7-9784-F4E9-2835-3BF5A1DDDEDD}"/>
          </ac:spMkLst>
        </pc:spChg>
      </pc:sldChg>
      <pc:sldChg chg="modSp add replId">
        <pc:chgData name="Ashok Basnet" userId="b75f6f4236b527a2" providerId="Windows Live" clId="Web-{6D1BBC5D-729A-4845-BD45-BE769D0376D0}" dt="2024-05-28T15:53:09.407" v="1193" actId="20577"/>
        <pc:sldMkLst>
          <pc:docMk/>
          <pc:sldMk cId="2067728556" sldId="259"/>
        </pc:sldMkLst>
        <pc:spChg chg="mod">
          <ac:chgData name="Ashok Basnet" userId="b75f6f4236b527a2" providerId="Windows Live" clId="Web-{6D1BBC5D-729A-4845-BD45-BE769D0376D0}" dt="2024-05-28T14:51:21.066" v="306" actId="20577"/>
          <ac:spMkLst>
            <pc:docMk/>
            <pc:sldMk cId="2067728556" sldId="259"/>
            <ac:spMk id="2" creationId="{4697719A-A2BE-AA4A-2C58-4DF125B0795B}"/>
          </ac:spMkLst>
        </pc:spChg>
        <pc:spChg chg="mod">
          <ac:chgData name="Ashok Basnet" userId="b75f6f4236b527a2" providerId="Windows Live" clId="Web-{6D1BBC5D-729A-4845-BD45-BE769D0376D0}" dt="2024-05-28T15:53:09.407" v="1193" actId="20577"/>
          <ac:spMkLst>
            <pc:docMk/>
            <pc:sldMk cId="2067728556" sldId="259"/>
            <ac:spMk id="3" creationId="{3574C0C7-9784-F4E9-2835-3BF5A1DDDEDD}"/>
          </ac:spMkLst>
        </pc:spChg>
      </pc:sldChg>
      <pc:sldChg chg="modSp add replId">
        <pc:chgData name="Ashok Basnet" userId="b75f6f4236b527a2" providerId="Windows Live" clId="Web-{6D1BBC5D-729A-4845-BD45-BE769D0376D0}" dt="2024-05-28T14:58:29.002" v="566" actId="20577"/>
        <pc:sldMkLst>
          <pc:docMk/>
          <pc:sldMk cId="3937433009" sldId="260"/>
        </pc:sldMkLst>
        <pc:spChg chg="mod">
          <ac:chgData name="Ashok Basnet" userId="b75f6f4236b527a2" providerId="Windows Live" clId="Web-{6D1BBC5D-729A-4845-BD45-BE769D0376D0}" dt="2024-05-28T14:58:29.002" v="566" actId="20577"/>
          <ac:spMkLst>
            <pc:docMk/>
            <pc:sldMk cId="3937433009" sldId="260"/>
            <ac:spMk id="3" creationId="{3574C0C7-9784-F4E9-2835-3BF5A1DDDEDD}"/>
          </ac:spMkLst>
        </pc:spChg>
      </pc:sldChg>
      <pc:sldChg chg="modSp add replId">
        <pc:chgData name="Ashok Basnet" userId="b75f6f4236b527a2" providerId="Windows Live" clId="Web-{6D1BBC5D-729A-4845-BD45-BE769D0376D0}" dt="2024-05-28T15:03:40.809" v="668" actId="20577"/>
        <pc:sldMkLst>
          <pc:docMk/>
          <pc:sldMk cId="1461222838" sldId="261"/>
        </pc:sldMkLst>
        <pc:spChg chg="mod">
          <ac:chgData name="Ashok Basnet" userId="b75f6f4236b527a2" providerId="Windows Live" clId="Web-{6D1BBC5D-729A-4845-BD45-BE769D0376D0}" dt="2024-05-28T15:03:40.809" v="668" actId="20577"/>
          <ac:spMkLst>
            <pc:docMk/>
            <pc:sldMk cId="1461222838" sldId="261"/>
            <ac:spMk id="3" creationId="{3574C0C7-9784-F4E9-2835-3BF5A1DDDEDD}"/>
          </ac:spMkLst>
        </pc:spChg>
      </pc:sldChg>
      <pc:sldChg chg="modSp add replId">
        <pc:chgData name="Ashok Basnet" userId="b75f6f4236b527a2" providerId="Windows Live" clId="Web-{6D1BBC5D-729A-4845-BD45-BE769D0376D0}" dt="2024-05-28T15:48:50.055" v="1154" actId="20577"/>
        <pc:sldMkLst>
          <pc:docMk/>
          <pc:sldMk cId="3291505738" sldId="262"/>
        </pc:sldMkLst>
        <pc:spChg chg="mod">
          <ac:chgData name="Ashok Basnet" userId="b75f6f4236b527a2" providerId="Windows Live" clId="Web-{6D1BBC5D-729A-4845-BD45-BE769D0376D0}" dt="2024-05-28T15:04:15.388" v="684" actId="20577"/>
          <ac:spMkLst>
            <pc:docMk/>
            <pc:sldMk cId="3291505738" sldId="262"/>
            <ac:spMk id="2" creationId="{4697719A-A2BE-AA4A-2C58-4DF125B0795B}"/>
          </ac:spMkLst>
        </pc:spChg>
        <pc:spChg chg="mod">
          <ac:chgData name="Ashok Basnet" userId="b75f6f4236b527a2" providerId="Windows Live" clId="Web-{6D1BBC5D-729A-4845-BD45-BE769D0376D0}" dt="2024-05-28T15:48:50.055" v="1154" actId="20577"/>
          <ac:spMkLst>
            <pc:docMk/>
            <pc:sldMk cId="3291505738" sldId="262"/>
            <ac:spMk id="3" creationId="{3574C0C7-9784-F4E9-2835-3BF5A1DDDEDD}"/>
          </ac:spMkLst>
        </pc:spChg>
      </pc:sldChg>
      <pc:sldChg chg="modSp add ord replId">
        <pc:chgData name="Ashok Basnet" userId="b75f6f4236b527a2" providerId="Windows Live" clId="Web-{6D1BBC5D-729A-4845-BD45-BE769D0376D0}" dt="2024-05-28T15:53:42.799" v="1202" actId="20577"/>
        <pc:sldMkLst>
          <pc:docMk/>
          <pc:sldMk cId="1343484276" sldId="263"/>
        </pc:sldMkLst>
        <pc:spChg chg="mod">
          <ac:chgData name="Ashok Basnet" userId="b75f6f4236b527a2" providerId="Windows Live" clId="Web-{6D1BBC5D-729A-4845-BD45-BE769D0376D0}" dt="2024-05-28T15:53:42.799" v="1202" actId="20577"/>
          <ac:spMkLst>
            <pc:docMk/>
            <pc:sldMk cId="1343484276" sldId="263"/>
            <ac:spMk id="3" creationId="{3574C0C7-9784-F4E9-2835-3BF5A1DDDEDD}"/>
          </ac:spMkLst>
        </pc:spChg>
      </pc:sldChg>
      <pc:sldChg chg="add replId">
        <pc:chgData name="Ashok Basnet" userId="b75f6f4236b527a2" providerId="Windows Live" clId="Web-{6D1BBC5D-729A-4845-BD45-BE769D0376D0}" dt="2024-05-28T15:49:39.353" v="1156"/>
        <pc:sldMkLst>
          <pc:docMk/>
          <pc:sldMk cId="3117758004" sldId="264"/>
        </pc:sldMkLst>
      </pc:sldChg>
      <pc:sldChg chg="modSp add ord replId">
        <pc:chgData name="Ashok Basnet" userId="b75f6f4236b527a2" providerId="Windows Live" clId="Web-{6D1BBC5D-729A-4845-BD45-BE769D0376D0}" dt="2024-05-28T15:55:11.958" v="1227" actId="20577"/>
        <pc:sldMkLst>
          <pc:docMk/>
          <pc:sldMk cId="58831419" sldId="265"/>
        </pc:sldMkLst>
        <pc:spChg chg="mod">
          <ac:chgData name="Ashok Basnet" userId="b75f6f4236b527a2" providerId="Windows Live" clId="Web-{6D1BBC5D-729A-4845-BD45-BE769D0376D0}" dt="2024-05-28T15:52:17.436" v="1176" actId="20577"/>
          <ac:spMkLst>
            <pc:docMk/>
            <pc:sldMk cId="58831419" sldId="265"/>
            <ac:spMk id="2" creationId="{4697719A-A2BE-AA4A-2C58-4DF125B0795B}"/>
          </ac:spMkLst>
        </pc:spChg>
        <pc:spChg chg="mod">
          <ac:chgData name="Ashok Basnet" userId="b75f6f4236b527a2" providerId="Windows Live" clId="Web-{6D1BBC5D-729A-4845-BD45-BE769D0376D0}" dt="2024-05-28T15:55:11.958" v="1227" actId="20577"/>
          <ac:spMkLst>
            <pc:docMk/>
            <pc:sldMk cId="58831419" sldId="265"/>
            <ac:spMk id="3" creationId="{3574C0C7-9784-F4E9-2835-3BF5A1DDDEDD}"/>
          </ac:spMkLst>
        </pc:spChg>
      </pc:sldChg>
    </pc:docChg>
  </pc:docChgLst>
  <pc:docChgLst>
    <pc:chgData name="Ashok Basnet" userId="b75f6f4236b527a2" providerId="Windows Live" clId="Web-{910009B4-EEFD-4F7A-9FEE-B0406DC59539}"/>
    <pc:docChg chg="addSld delSld modSld sldOrd">
      <pc:chgData name="Ashok Basnet" userId="b75f6f4236b527a2" providerId="Windows Live" clId="Web-{910009B4-EEFD-4F7A-9FEE-B0406DC59539}" dt="2024-06-03T02:33:13.864" v="259"/>
      <pc:docMkLst>
        <pc:docMk/>
      </pc:docMkLst>
      <pc:sldChg chg="modSp">
        <pc:chgData name="Ashok Basnet" userId="b75f6f4236b527a2" providerId="Windows Live" clId="Web-{910009B4-EEFD-4F7A-9FEE-B0406DC59539}" dt="2024-06-03T02:24:27.672" v="232" actId="20577"/>
        <pc:sldMkLst>
          <pc:docMk/>
          <pc:sldMk cId="639106112" sldId="276"/>
        </pc:sldMkLst>
        <pc:spChg chg="mod">
          <ac:chgData name="Ashok Basnet" userId="b75f6f4236b527a2" providerId="Windows Live" clId="Web-{910009B4-EEFD-4F7A-9FEE-B0406DC59539}" dt="2024-06-03T02:24:27.672" v="232" actId="20577"/>
          <ac:spMkLst>
            <pc:docMk/>
            <pc:sldMk cId="639106112" sldId="276"/>
            <ac:spMk id="3" creationId="{3574C0C7-9784-F4E9-2835-3BF5A1DDDEDD}"/>
          </ac:spMkLst>
        </pc:spChg>
      </pc:sldChg>
      <pc:sldChg chg="modSp">
        <pc:chgData name="Ashok Basnet" userId="b75f6f4236b527a2" providerId="Windows Live" clId="Web-{910009B4-EEFD-4F7A-9FEE-B0406DC59539}" dt="2024-06-03T02:25:06.141" v="234" actId="20577"/>
        <pc:sldMkLst>
          <pc:docMk/>
          <pc:sldMk cId="1707261723" sldId="278"/>
        </pc:sldMkLst>
        <pc:spChg chg="mod">
          <ac:chgData name="Ashok Basnet" userId="b75f6f4236b527a2" providerId="Windows Live" clId="Web-{910009B4-EEFD-4F7A-9FEE-B0406DC59539}" dt="2024-06-03T02:25:06.141" v="234" actId="20577"/>
          <ac:spMkLst>
            <pc:docMk/>
            <pc:sldMk cId="1707261723" sldId="278"/>
            <ac:spMk id="3" creationId="{3574C0C7-9784-F4E9-2835-3BF5A1DDDEDD}"/>
          </ac:spMkLst>
        </pc:spChg>
      </pc:sldChg>
      <pc:sldChg chg="modSp">
        <pc:chgData name="Ashok Basnet" userId="b75f6f4236b527a2" providerId="Windows Live" clId="Web-{910009B4-EEFD-4F7A-9FEE-B0406DC59539}" dt="2024-06-03T02:25:37.063" v="235" actId="20577"/>
        <pc:sldMkLst>
          <pc:docMk/>
          <pc:sldMk cId="156843650" sldId="282"/>
        </pc:sldMkLst>
        <pc:spChg chg="mod">
          <ac:chgData name="Ashok Basnet" userId="b75f6f4236b527a2" providerId="Windows Live" clId="Web-{910009B4-EEFD-4F7A-9FEE-B0406DC59539}" dt="2024-06-03T02:25:37.063" v="235" actId="20577"/>
          <ac:spMkLst>
            <pc:docMk/>
            <pc:sldMk cId="156843650" sldId="282"/>
            <ac:spMk id="3" creationId="{3574C0C7-9784-F4E9-2835-3BF5A1DDDEDD}"/>
          </ac:spMkLst>
        </pc:spChg>
      </pc:sldChg>
      <pc:sldChg chg="ord">
        <pc:chgData name="Ashok Basnet" userId="b75f6f4236b527a2" providerId="Windows Live" clId="Web-{910009B4-EEFD-4F7A-9FEE-B0406DC59539}" dt="2024-06-03T02:22:22.218" v="227"/>
        <pc:sldMkLst>
          <pc:docMk/>
          <pc:sldMk cId="2844866910" sldId="290"/>
        </pc:sldMkLst>
      </pc:sldChg>
      <pc:sldChg chg="modSp">
        <pc:chgData name="Ashok Basnet" userId="b75f6f4236b527a2" providerId="Windows Live" clId="Web-{910009B4-EEFD-4F7A-9FEE-B0406DC59539}" dt="2024-06-03T01:54:46.517" v="79"/>
        <pc:sldMkLst>
          <pc:docMk/>
          <pc:sldMk cId="3494896603" sldId="291"/>
        </pc:sldMkLst>
        <pc:picChg chg="mod modCrop">
          <ac:chgData name="Ashok Basnet" userId="b75f6f4236b527a2" providerId="Windows Live" clId="Web-{910009B4-EEFD-4F7A-9FEE-B0406DC59539}" dt="2024-06-03T01:54:46.517" v="79"/>
          <ac:picMkLst>
            <pc:docMk/>
            <pc:sldMk cId="3494896603" sldId="291"/>
            <ac:picMk id="4" creationId="{B31F4DDE-BED8-BF10-47C1-833BDFF2DA34}"/>
          </ac:picMkLst>
        </pc:picChg>
      </pc:sldChg>
      <pc:sldChg chg="modSp">
        <pc:chgData name="Ashok Basnet" userId="b75f6f4236b527a2" providerId="Windows Live" clId="Web-{910009B4-EEFD-4F7A-9FEE-B0406DC59539}" dt="2024-06-03T02:13:01.760" v="225" actId="20577"/>
        <pc:sldMkLst>
          <pc:docMk/>
          <pc:sldMk cId="1723678515" sldId="292"/>
        </pc:sldMkLst>
        <pc:spChg chg="mod">
          <ac:chgData name="Ashok Basnet" userId="b75f6f4236b527a2" providerId="Windows Live" clId="Web-{910009B4-EEFD-4F7A-9FEE-B0406DC59539}" dt="2024-06-03T02:13:01.760" v="225" actId="20577"/>
          <ac:spMkLst>
            <pc:docMk/>
            <pc:sldMk cId="1723678515" sldId="292"/>
            <ac:spMk id="3" creationId="{3574C0C7-9784-F4E9-2835-3BF5A1DDDEDD}"/>
          </ac:spMkLst>
        </pc:spChg>
      </pc:sldChg>
      <pc:sldChg chg="modSp add replId">
        <pc:chgData name="Ashok Basnet" userId="b75f6f4236b527a2" providerId="Windows Live" clId="Web-{910009B4-EEFD-4F7A-9FEE-B0406DC59539}" dt="2024-06-03T01:38:56.993" v="47" actId="20577"/>
        <pc:sldMkLst>
          <pc:docMk/>
          <pc:sldMk cId="874624577" sldId="293"/>
        </pc:sldMkLst>
        <pc:spChg chg="mod">
          <ac:chgData name="Ashok Basnet" userId="b75f6f4236b527a2" providerId="Windows Live" clId="Web-{910009B4-EEFD-4F7A-9FEE-B0406DC59539}" dt="2024-06-03T01:37:43.367" v="1" actId="20577"/>
          <ac:spMkLst>
            <pc:docMk/>
            <pc:sldMk cId="874624577" sldId="293"/>
            <ac:spMk id="2" creationId="{4697719A-A2BE-AA4A-2C58-4DF125B0795B}"/>
          </ac:spMkLst>
        </pc:spChg>
        <pc:spChg chg="mod">
          <ac:chgData name="Ashok Basnet" userId="b75f6f4236b527a2" providerId="Windows Live" clId="Web-{910009B4-EEFD-4F7A-9FEE-B0406DC59539}" dt="2024-06-03T01:38:56.993" v="47" actId="20577"/>
          <ac:spMkLst>
            <pc:docMk/>
            <pc:sldMk cId="874624577" sldId="293"/>
            <ac:spMk id="3" creationId="{3574C0C7-9784-F4E9-2835-3BF5A1DDDEDD}"/>
          </ac:spMkLst>
        </pc:spChg>
      </pc:sldChg>
      <pc:sldChg chg="modSp add ord replId">
        <pc:chgData name="Ashok Basnet" userId="b75f6f4236b527a2" providerId="Windows Live" clId="Web-{910009B4-EEFD-4F7A-9FEE-B0406DC59539}" dt="2024-06-03T01:55:49.533" v="82" actId="20577"/>
        <pc:sldMkLst>
          <pc:docMk/>
          <pc:sldMk cId="3985862002" sldId="294"/>
        </pc:sldMkLst>
        <pc:spChg chg="mod">
          <ac:chgData name="Ashok Basnet" userId="b75f6f4236b527a2" providerId="Windows Live" clId="Web-{910009B4-EEFD-4F7A-9FEE-B0406DC59539}" dt="2024-06-03T01:55:49.533" v="82" actId="20577"/>
          <ac:spMkLst>
            <pc:docMk/>
            <pc:sldMk cId="3985862002" sldId="294"/>
            <ac:spMk id="3" creationId="{3574C0C7-9784-F4E9-2835-3BF5A1DDDEDD}"/>
          </ac:spMkLst>
        </pc:spChg>
      </pc:sldChg>
      <pc:sldChg chg="modSp add del ord replId">
        <pc:chgData name="Ashok Basnet" userId="b75f6f4236b527a2" providerId="Windows Live" clId="Web-{910009B4-EEFD-4F7A-9FEE-B0406DC59539}" dt="2024-06-03T01:57:57.987" v="102"/>
        <pc:sldMkLst>
          <pc:docMk/>
          <pc:sldMk cId="1521542678" sldId="295"/>
        </pc:sldMkLst>
        <pc:spChg chg="mod">
          <ac:chgData name="Ashok Basnet" userId="b75f6f4236b527a2" providerId="Windows Live" clId="Web-{910009B4-EEFD-4F7A-9FEE-B0406DC59539}" dt="2024-06-03T01:57:57.253" v="101" actId="20577"/>
          <ac:spMkLst>
            <pc:docMk/>
            <pc:sldMk cId="1521542678" sldId="295"/>
            <ac:spMk id="3" creationId="{3574C0C7-9784-F4E9-2835-3BF5A1DDDEDD}"/>
          </ac:spMkLst>
        </pc:spChg>
      </pc:sldChg>
      <pc:sldChg chg="addSp delSp modSp new">
        <pc:chgData name="Ashok Basnet" userId="b75f6f4236b527a2" providerId="Windows Live" clId="Web-{910009B4-EEFD-4F7A-9FEE-B0406DC59539}" dt="2024-06-03T02:33:13.864" v="259"/>
        <pc:sldMkLst>
          <pc:docMk/>
          <pc:sldMk cId="3386988063" sldId="295"/>
        </pc:sldMkLst>
        <pc:spChg chg="del">
          <ac:chgData name="Ashok Basnet" userId="b75f6f4236b527a2" providerId="Windows Live" clId="Web-{910009B4-EEFD-4F7A-9FEE-B0406DC59539}" dt="2024-06-03T02:30:47.253" v="256"/>
          <ac:spMkLst>
            <pc:docMk/>
            <pc:sldMk cId="3386988063" sldId="295"/>
            <ac:spMk id="2" creationId="{BB1EB08F-7514-AD84-336F-E6B087E5628B}"/>
          </ac:spMkLst>
        </pc:spChg>
        <pc:spChg chg="mod">
          <ac:chgData name="Ashok Basnet" userId="b75f6f4236b527a2" providerId="Windows Live" clId="Web-{910009B4-EEFD-4F7A-9FEE-B0406DC59539}" dt="2024-06-03T02:30:54.238" v="257" actId="14100"/>
          <ac:spMkLst>
            <pc:docMk/>
            <pc:sldMk cId="3386988063" sldId="295"/>
            <ac:spMk id="3" creationId="{A5CDE3F8-11DE-DDB0-ECB6-9785908E7A99}"/>
          </ac:spMkLst>
        </pc:spChg>
        <pc:picChg chg="add del mod">
          <ac:chgData name="Ashok Basnet" userId="b75f6f4236b527a2" providerId="Windows Live" clId="Web-{910009B4-EEFD-4F7A-9FEE-B0406DC59539}" dt="2024-06-03T02:33:13.864" v="259"/>
          <ac:picMkLst>
            <pc:docMk/>
            <pc:sldMk cId="3386988063" sldId="295"/>
            <ac:picMk id="4" creationId="{0A4311BA-212E-B760-4C25-14706CF8DFB6}"/>
          </ac:picMkLst>
        </pc:picChg>
      </pc:sldChg>
    </pc:docChg>
  </pc:docChgLst>
  <pc:docChgLst>
    <pc:chgData name="Ashok Basnet" userId="b75f6f4236b527a2" providerId="Windows Live" clId="Web-{E18142EF-58D6-48CE-A97A-02202C986557}"/>
    <pc:docChg chg="addSld modSld">
      <pc:chgData name="Ashok Basnet" userId="b75f6f4236b527a2" providerId="Windows Live" clId="Web-{E18142EF-58D6-48CE-A97A-02202C986557}" dt="2024-06-02T00:46:23.597" v="9" actId="14100"/>
      <pc:docMkLst>
        <pc:docMk/>
      </pc:docMkLst>
      <pc:sldChg chg="addSp delSp modSp">
        <pc:chgData name="Ashok Basnet" userId="b75f6f4236b527a2" providerId="Windows Live" clId="Web-{E18142EF-58D6-48CE-A97A-02202C986557}" dt="2024-06-02T00:46:23.597" v="9" actId="14100"/>
        <pc:sldMkLst>
          <pc:docMk/>
          <pc:sldMk cId="3494896603" sldId="291"/>
        </pc:sldMkLst>
        <pc:spChg chg="del mod">
          <ac:chgData name="Ashok Basnet" userId="b75f6f4236b527a2" providerId="Windows Live" clId="Web-{E18142EF-58D6-48CE-A97A-02202C986557}" dt="2024-06-02T00:46:00.737" v="2"/>
          <ac:spMkLst>
            <pc:docMk/>
            <pc:sldMk cId="3494896603" sldId="291"/>
            <ac:spMk id="3" creationId="{3574C0C7-9784-F4E9-2835-3BF5A1DDDEDD}"/>
          </ac:spMkLst>
        </pc:spChg>
        <pc:picChg chg="add mod ord">
          <ac:chgData name="Ashok Basnet" userId="b75f6f4236b527a2" providerId="Windows Live" clId="Web-{E18142EF-58D6-48CE-A97A-02202C986557}" dt="2024-06-02T00:46:23.597" v="9" actId="14100"/>
          <ac:picMkLst>
            <pc:docMk/>
            <pc:sldMk cId="3494896603" sldId="291"/>
            <ac:picMk id="4" creationId="{B31F4DDE-BED8-BF10-47C1-833BDFF2DA34}"/>
          </ac:picMkLst>
        </pc:picChg>
      </pc:sldChg>
      <pc:sldChg chg="add replId">
        <pc:chgData name="Ashok Basnet" userId="b75f6f4236b527a2" providerId="Windows Live" clId="Web-{E18142EF-58D6-48CE-A97A-02202C986557}" dt="2024-06-02T00:09:17.793" v="0"/>
        <pc:sldMkLst>
          <pc:docMk/>
          <pc:sldMk cId="1723678515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Recurrence Relation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By: Ashok Basnet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Non-Homogeneous Recurrence Relation with Const. Coeff.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cs typeface="Times New Roman"/>
              </a:rPr>
              <a:t>Solve a</a:t>
            </a:r>
            <a:r>
              <a:rPr lang="en-US" baseline="-25000" dirty="0">
                <a:latin typeface="Times New Roman"/>
                <a:cs typeface="Times New Roman"/>
              </a:rPr>
              <a:t>n+2</a:t>
            </a:r>
            <a:r>
              <a:rPr lang="en-US" dirty="0">
                <a:latin typeface="Times New Roman"/>
                <a:cs typeface="Times New Roman"/>
              </a:rPr>
              <a:t> = 5a</a:t>
            </a:r>
            <a:r>
              <a:rPr lang="en-US" baseline="-25000" dirty="0">
                <a:latin typeface="Times New Roman"/>
                <a:cs typeface="Times New Roman"/>
              </a:rPr>
              <a:t>n+1</a:t>
            </a:r>
            <a:r>
              <a:rPr lang="en-US" dirty="0">
                <a:latin typeface="Times New Roman"/>
                <a:cs typeface="Times New Roman"/>
              </a:rPr>
              <a:t> - 6a</a:t>
            </a:r>
            <a:r>
              <a:rPr lang="en-US" baseline="-25000" dirty="0">
                <a:latin typeface="Times New Roman"/>
                <a:cs typeface="Times New Roman"/>
              </a:rPr>
              <a:t>n </a:t>
            </a:r>
            <a:r>
              <a:rPr lang="en-US" dirty="0">
                <a:latin typeface="Times New Roman"/>
                <a:cs typeface="Times New Roman"/>
              </a:rPr>
              <a:t> + 2, with the initial conditions a</a:t>
            </a:r>
            <a:r>
              <a:rPr lang="en-US" baseline="-25000" dirty="0">
                <a:latin typeface="Times New Roman"/>
                <a:cs typeface="Times New Roman"/>
              </a:rPr>
              <a:t>0 </a:t>
            </a:r>
            <a:r>
              <a:rPr lang="en-US" dirty="0">
                <a:latin typeface="Times New Roman"/>
                <a:cs typeface="Times New Roman"/>
              </a:rPr>
              <a:t>= 1, 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dirty="0">
                <a:latin typeface="Times New Roman"/>
                <a:cs typeface="Times New Roman"/>
              </a:rPr>
              <a:t>= -1.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Solve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= 6a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n-1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- 8a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n-2 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+3.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Solve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= 5a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n-1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- 6a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n-2 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+ 1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dirty="0">
              <a:latin typeface="Times New Roman"/>
              <a:ea typeface="맑은 고딕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endParaRPr lang="en-US" sz="2800" dirty="0">
              <a:latin typeface="Times New Roman"/>
              <a:ea typeface="맑은 고딕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dirty="0">
              <a:latin typeface="Times New Roman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775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/>
              <a:t>    Case II: Non-Homogeneous Recurrence Relation with Const. Coeff.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cs typeface="Times New Roman"/>
              </a:rPr>
              <a:t>Equation: [ C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 + C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n-1 </a:t>
            </a:r>
            <a:r>
              <a:rPr lang="en-US" dirty="0">
                <a:latin typeface="Times New Roman"/>
                <a:cs typeface="Times New Roman"/>
              </a:rPr>
              <a:t>+ C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n-2</a:t>
            </a:r>
            <a:r>
              <a:rPr lang="en-US" dirty="0">
                <a:latin typeface="Times New Roman"/>
                <a:cs typeface="Times New Roman"/>
              </a:rPr>
              <a:t> + ….…. + C</a:t>
            </a:r>
            <a:r>
              <a:rPr lang="en-US" baseline="-25000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n-k</a:t>
            </a:r>
            <a:r>
              <a:rPr lang="en-US" dirty="0">
                <a:latin typeface="Times New Roman"/>
                <a:cs typeface="Times New Roman"/>
              </a:rPr>
              <a:t> = f(n) ] where f(n) != 0 and f(n) is a polynomial of degree s.</a:t>
            </a:r>
            <a:endParaRPr lang="en-US" dirty="0">
              <a:latin typeface="Aptos" panose="020B0004020202020204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cs typeface="Times New Roman"/>
              </a:rPr>
              <a:t>General solution: a</a:t>
            </a:r>
            <a:r>
              <a:rPr lang="en-US" baseline="-25000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dirty="0" err="1">
                <a:latin typeface="Times New Roman"/>
                <a:cs typeface="Times New Roman"/>
              </a:rPr>
              <a:t>a</a:t>
            </a:r>
            <a:r>
              <a:rPr lang="en-US" baseline="-25000" dirty="0" err="1">
                <a:latin typeface="Times New Roman"/>
                <a:cs typeface="Times New Roman"/>
              </a:rPr>
              <a:t>n</a:t>
            </a:r>
            <a:r>
              <a:rPr lang="en-US" baseline="30000" dirty="0" err="1">
                <a:latin typeface="Times New Roman"/>
                <a:cs typeface="Times New Roman"/>
              </a:rPr>
              <a:t>h</a:t>
            </a:r>
            <a:r>
              <a:rPr lang="en-US" baseline="30000" dirty="0">
                <a:latin typeface="Times New Roman"/>
                <a:cs typeface="Times New Roman"/>
              </a:rPr>
              <a:t> </a:t>
            </a:r>
            <a:r>
              <a:rPr lang="en-US" dirty="0">
                <a:latin typeface="Times New Roman"/>
                <a:cs typeface="Times New Roman"/>
              </a:rPr>
              <a:t>+ </a:t>
            </a:r>
            <a:r>
              <a:rPr lang="en-US" dirty="0" err="1">
                <a:latin typeface="Times New Roman"/>
                <a:cs typeface="Times New Roman"/>
              </a:rPr>
              <a:t>a</a:t>
            </a:r>
            <a:r>
              <a:rPr lang="en-US" baseline="-25000" dirty="0" err="1">
                <a:latin typeface="Times New Roman"/>
                <a:cs typeface="Times New Roman"/>
              </a:rPr>
              <a:t>n</a:t>
            </a:r>
            <a:r>
              <a:rPr lang="en-US" baseline="30000" dirty="0" err="1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 where h is for homogeneous solution and p is for particular solution.</a:t>
            </a:r>
            <a:endParaRPr lang="en-US" dirty="0">
              <a:latin typeface="Aptos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Case 1: Equate equation to zero and find homogeneous solution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Case 2: 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Let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=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0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+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n +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+ …... + </a:t>
            </a:r>
            <a:r>
              <a:rPr lang="en-US" sz="2800" err="1">
                <a:latin typeface="Times New Roman"/>
                <a:ea typeface="맑은 고딕"/>
                <a:cs typeface="Times New Roman"/>
              </a:rPr>
              <a:t>A</a:t>
            </a:r>
            <a:r>
              <a:rPr lang="en-US" sz="2800" baseline="-25000" err="1">
                <a:latin typeface="Times New Roman"/>
                <a:ea typeface="맑은 고딕"/>
                <a:cs typeface="Times New Roman"/>
              </a:rPr>
              <a:t>s</a:t>
            </a:r>
            <a:r>
              <a:rPr lang="en-US" sz="2800" err="1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baseline="30000" err="1">
                <a:latin typeface="Times New Roman"/>
                <a:ea typeface="맑은 고딕"/>
                <a:cs typeface="Times New Roman"/>
              </a:rPr>
              <a:t>s</a:t>
            </a:r>
            <a:endParaRPr lang="en-US" sz="2800" baseline="30000" dirty="0">
              <a:latin typeface="Times New Roman"/>
              <a:ea typeface="맑은 고딕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Put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 ,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n-1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 and so on in the given recurrence relation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Compare the coefficients of like power on n.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Find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0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,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,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,….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s  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(p)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=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0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+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n +A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+ …........... + </a:t>
            </a:r>
            <a:r>
              <a:rPr lang="en-US" sz="2800" dirty="0" err="1">
                <a:latin typeface="Times New Roman"/>
                <a:ea typeface="맑은 고딕"/>
                <a:cs typeface="Times New Roman"/>
              </a:rPr>
              <a:t>A</a:t>
            </a:r>
            <a:r>
              <a:rPr lang="en-US" sz="2800" baseline="-25000" dirty="0" err="1">
                <a:latin typeface="Times New Roman"/>
                <a:ea typeface="맑은 고딕"/>
                <a:cs typeface="Times New Roman"/>
              </a:rPr>
              <a:t>s</a:t>
            </a:r>
            <a:r>
              <a:rPr lang="en-US" sz="2800" dirty="0" err="1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baseline="30000" dirty="0" err="1">
                <a:latin typeface="Times New Roman"/>
                <a:ea typeface="맑은 고딕"/>
                <a:cs typeface="Times New Roman"/>
              </a:rPr>
              <a:t>s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dirty="0">
              <a:latin typeface="Times New Roman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185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Non-Homogeneous Recurrence Relation with Const. Coeff.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cs typeface="Times New Roman"/>
              </a:rPr>
              <a:t>Solve y</a:t>
            </a:r>
            <a:r>
              <a:rPr lang="en-US" baseline="-25000" dirty="0">
                <a:latin typeface="Times New Roman"/>
                <a:cs typeface="Times New Roman"/>
              </a:rPr>
              <a:t>n+2</a:t>
            </a:r>
            <a:r>
              <a:rPr lang="en-US" dirty="0">
                <a:latin typeface="Times New Roman"/>
                <a:cs typeface="Times New Roman"/>
              </a:rPr>
              <a:t> - y</a:t>
            </a:r>
            <a:r>
              <a:rPr lang="en-US" baseline="-25000" dirty="0">
                <a:latin typeface="Times New Roman"/>
                <a:cs typeface="Times New Roman"/>
              </a:rPr>
              <a:t>n+1</a:t>
            </a:r>
            <a:r>
              <a:rPr lang="en-US" dirty="0">
                <a:latin typeface="Times New Roman"/>
                <a:cs typeface="Times New Roman"/>
              </a:rPr>
              <a:t> - 2y</a:t>
            </a:r>
            <a:r>
              <a:rPr lang="en-US" baseline="-25000" dirty="0">
                <a:latin typeface="Times New Roman"/>
                <a:cs typeface="Times New Roman"/>
              </a:rPr>
              <a:t>n </a:t>
            </a:r>
            <a:r>
              <a:rPr lang="en-US" dirty="0">
                <a:latin typeface="Times New Roman"/>
                <a:cs typeface="Times New Roman"/>
              </a:rPr>
              <a:t> = n</a:t>
            </a:r>
            <a:r>
              <a:rPr lang="en-US" baseline="30000" dirty="0">
                <a:latin typeface="Times New Roman"/>
                <a:cs typeface="Times New Roman"/>
              </a:rPr>
              <a:t>2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For </a:t>
            </a:r>
            <a:r>
              <a:rPr lang="en-US" err="1">
                <a:latin typeface="Times New Roman"/>
                <a:ea typeface="맑은 고딕"/>
                <a:cs typeface="Times New Roman"/>
              </a:rPr>
              <a:t>y</a:t>
            </a:r>
            <a:r>
              <a:rPr lang="en-US" baseline="-25000" err="1">
                <a:latin typeface="Times New Roman"/>
                <a:ea typeface="맑은 고딕"/>
                <a:cs typeface="Times New Roman"/>
              </a:rPr>
              <a:t>n</a:t>
            </a:r>
            <a:r>
              <a:rPr lang="en-US" baseline="30000" dirty="0">
                <a:latin typeface="Times New Roman"/>
                <a:ea typeface="맑은 고딕"/>
                <a:cs typeface="Times New Roman"/>
              </a:rPr>
              <a:t>(h)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: y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n+2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– y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n+1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– 2y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= 0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Put </a:t>
            </a:r>
            <a:r>
              <a:rPr lang="en-US" err="1">
                <a:latin typeface="Times New Roman"/>
                <a:ea typeface="맑은 고딕"/>
                <a:cs typeface="Times New Roman"/>
              </a:rPr>
              <a:t>y</a:t>
            </a:r>
            <a:r>
              <a:rPr lang="en-US" baseline="-25000" err="1">
                <a:latin typeface="Times New Roman"/>
                <a:ea typeface="맑은 고딕"/>
                <a:cs typeface="Times New Roman"/>
              </a:rPr>
              <a:t>n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= </a:t>
            </a:r>
            <a:r>
              <a:rPr lang="en-US" err="1">
                <a:latin typeface="Times New Roman"/>
                <a:ea typeface="맑은 고딕"/>
                <a:cs typeface="Times New Roman"/>
              </a:rPr>
              <a:t>r</a:t>
            </a:r>
            <a:r>
              <a:rPr lang="en-US" baseline="-25000" err="1">
                <a:latin typeface="Times New Roman"/>
                <a:ea typeface="맑은 고딕"/>
                <a:cs typeface="Times New Roman"/>
              </a:rPr>
              <a:t>n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. Then characteristics equation can be written as: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r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– r – 2 = 0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Solving we get r = -1, 2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</a:t>
            </a:r>
            <a:r>
              <a:rPr lang="en-US" sz="2800" err="1">
                <a:latin typeface="Times New Roman"/>
                <a:ea typeface="맑은 고딕"/>
                <a:cs typeface="Times New Roman"/>
              </a:rPr>
              <a:t>y</a:t>
            </a:r>
            <a:r>
              <a:rPr lang="en-US" sz="2800" baseline="-25000" err="1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(h)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= b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(-1)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+ b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(2)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n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To find </a:t>
            </a:r>
            <a:r>
              <a:rPr lang="en-US" err="1">
                <a:latin typeface="Times New Roman"/>
                <a:ea typeface="맑은 고딕"/>
                <a:cs typeface="Times New Roman"/>
              </a:rPr>
              <a:t>y</a:t>
            </a:r>
            <a:r>
              <a:rPr lang="en-US" baseline="-25000" err="1">
                <a:latin typeface="Times New Roman"/>
                <a:ea typeface="맑은 고딕"/>
                <a:cs typeface="Times New Roman"/>
              </a:rPr>
              <a:t>n</a:t>
            </a:r>
            <a:r>
              <a:rPr lang="en-US" baseline="30000" dirty="0">
                <a:latin typeface="Times New Roman"/>
                <a:ea typeface="맑은 고딕"/>
                <a:cs typeface="Times New Roman"/>
              </a:rPr>
              <a:t>(p)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: 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 put </a:t>
            </a:r>
            <a:r>
              <a:rPr lang="en-US" err="1">
                <a:latin typeface="Times New Roman"/>
                <a:ea typeface="맑은 고딕"/>
                <a:cs typeface="Times New Roman"/>
              </a:rPr>
              <a:t>y</a:t>
            </a:r>
            <a:r>
              <a:rPr lang="en-US" baseline="-25000" err="1">
                <a:latin typeface="Times New Roman"/>
                <a:ea typeface="맑은 고딕"/>
                <a:cs typeface="Times New Roman"/>
              </a:rPr>
              <a:t>n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=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0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+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n +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baseline="30000" dirty="0">
                <a:latin typeface="Times New Roman"/>
                <a:ea typeface="맑은 고딕"/>
                <a:cs typeface="Times New Roman"/>
              </a:rPr>
              <a:t>2   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</a:t>
            </a:r>
            <a:endParaRPr lang="en-US" baseline="30000" dirty="0">
              <a:latin typeface="Times New Roman"/>
              <a:ea typeface="맑은 고딕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    {A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0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+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(n+2) +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(n+2)</a:t>
            </a:r>
            <a:r>
              <a:rPr lang="en-US" baseline="30000" dirty="0">
                <a:latin typeface="Times New Roman"/>
                <a:ea typeface="맑은 고딕"/>
                <a:cs typeface="Times New Roman"/>
              </a:rPr>
              <a:t>2   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} - {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0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+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(n+1) +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(n+1)</a:t>
            </a:r>
            <a:r>
              <a:rPr lang="en-US" baseline="30000" dirty="0">
                <a:latin typeface="Times New Roman"/>
                <a:ea typeface="맑은 고딕"/>
                <a:cs typeface="Times New Roman"/>
              </a:rPr>
              <a:t>2  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} - 2{A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0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+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n +          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baseline="30000" dirty="0">
                <a:latin typeface="Times New Roman"/>
                <a:ea typeface="맑은 고딕"/>
                <a:cs typeface="Times New Roman"/>
              </a:rPr>
              <a:t>2 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} = n</a:t>
            </a:r>
            <a:r>
              <a:rPr lang="en-US" baseline="30000" dirty="0">
                <a:latin typeface="Times New Roman"/>
                <a:ea typeface="맑은 고딕"/>
                <a:cs typeface="Times New Roman"/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baseline="30000" dirty="0">
              <a:latin typeface="Times New Roman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282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Non-Homogeneous Recurrence Relation with Const. Coeff.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To find </a:t>
            </a:r>
            <a:r>
              <a:rPr lang="en-US" dirty="0" err="1">
                <a:latin typeface="Times New Roman"/>
                <a:ea typeface="맑은 고딕"/>
                <a:cs typeface="Times New Roman"/>
              </a:rPr>
              <a:t>y</a:t>
            </a:r>
            <a:r>
              <a:rPr lang="en-US" baseline="-25000" dirty="0" err="1">
                <a:latin typeface="Times New Roman"/>
                <a:ea typeface="맑은 고딕"/>
                <a:cs typeface="Times New Roman"/>
              </a:rPr>
              <a:t>n</a:t>
            </a:r>
            <a:r>
              <a:rPr lang="en-US" baseline="30000" dirty="0">
                <a:latin typeface="Times New Roman"/>
                <a:ea typeface="맑은 고딕"/>
                <a:cs typeface="Times New Roman"/>
              </a:rPr>
              <a:t>(p)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: 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 put </a:t>
            </a:r>
            <a:r>
              <a:rPr lang="en-US" err="1">
                <a:latin typeface="Times New Roman"/>
                <a:ea typeface="맑은 고딕"/>
                <a:cs typeface="Times New Roman"/>
              </a:rPr>
              <a:t>y</a:t>
            </a:r>
            <a:r>
              <a:rPr lang="en-US" baseline="-25000" err="1">
                <a:latin typeface="Times New Roman"/>
                <a:ea typeface="맑은 고딕"/>
                <a:cs typeface="Times New Roman"/>
              </a:rPr>
              <a:t>n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=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0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+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n +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baseline="30000" dirty="0">
                <a:latin typeface="Times New Roman"/>
                <a:ea typeface="맑은 고딕"/>
                <a:cs typeface="Times New Roman"/>
              </a:rPr>
              <a:t>2   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</a:t>
            </a:r>
            <a:endParaRPr lang="en-US" baseline="30000" dirty="0">
              <a:latin typeface="Times New Roman"/>
              <a:ea typeface="맑은 고딕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    {A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0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+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(n+2) +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(n+2)</a:t>
            </a:r>
            <a:r>
              <a:rPr lang="en-US" baseline="30000" dirty="0">
                <a:latin typeface="Times New Roman"/>
                <a:ea typeface="맑은 고딕"/>
                <a:cs typeface="Times New Roman"/>
              </a:rPr>
              <a:t>2   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} - {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0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+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(n+1) +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(n+1)</a:t>
            </a:r>
            <a:r>
              <a:rPr lang="en-US" baseline="30000" dirty="0">
                <a:latin typeface="Times New Roman"/>
                <a:ea typeface="맑은 고딕"/>
                <a:cs typeface="Times New Roman"/>
              </a:rPr>
              <a:t>2  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} - 2{A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0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+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n +          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baseline="30000" dirty="0">
                <a:latin typeface="Times New Roman"/>
                <a:ea typeface="맑은 고딕"/>
                <a:cs typeface="Times New Roman"/>
              </a:rPr>
              <a:t>2 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} = n</a:t>
            </a:r>
            <a:r>
              <a:rPr lang="en-US" baseline="30000" dirty="0">
                <a:latin typeface="Times New Roman"/>
                <a:ea typeface="맑은 고딕"/>
                <a:cs typeface="Times New Roman"/>
              </a:rPr>
              <a:t>2    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3200" dirty="0">
                <a:latin typeface="Times New Roman"/>
                <a:ea typeface="맑은 고딕"/>
                <a:cs typeface="Times New Roman"/>
              </a:rPr>
              <a:t>   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{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– 2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0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+ 3A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} + {2A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– 2A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}n + {-2A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}n</a:t>
            </a:r>
            <a:r>
              <a:rPr lang="en-US" baseline="30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= n</a:t>
            </a:r>
            <a:r>
              <a:rPr lang="en-US" baseline="30000" dirty="0">
                <a:latin typeface="Times New Roman"/>
                <a:ea typeface="맑은 고딕"/>
                <a:cs typeface="Times New Roman"/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3200" baseline="30000" dirty="0">
                <a:latin typeface="Times New Roman"/>
                <a:ea typeface="맑은 고딕"/>
                <a:cs typeface="Times New Roman"/>
              </a:rPr>
              <a:t>      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Comparing coefficients,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            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– 2A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0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+ 3A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= 0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               2A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2 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- 2A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= 0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                 -2A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2 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= 1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Solving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0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= -1,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= -½ and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 = -1/2</a:t>
            </a:r>
          </a:p>
        </p:txBody>
      </p:sp>
    </p:spTree>
    <p:extLst>
      <p:ext uri="{BB962C8B-B14F-4D97-AF65-F5344CB8AC3E}">
        <p14:creationId xmlns:p14="http://schemas.microsoft.com/office/powerpoint/2010/main" val="253244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Non-Homogeneous Recurrence Relation with Const. Coeff.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cs typeface="Times New Roman"/>
              </a:rPr>
              <a:t>Solve a</a:t>
            </a:r>
            <a:r>
              <a:rPr lang="en-US" baseline="-25000" dirty="0">
                <a:latin typeface="Times New Roman"/>
                <a:cs typeface="Times New Roman"/>
              </a:rPr>
              <a:t>n+2</a:t>
            </a:r>
            <a:r>
              <a:rPr lang="en-US" dirty="0">
                <a:latin typeface="Times New Roman"/>
                <a:cs typeface="Times New Roman"/>
              </a:rPr>
              <a:t> + 2a</a:t>
            </a:r>
            <a:r>
              <a:rPr lang="en-US" baseline="-25000" dirty="0">
                <a:latin typeface="Times New Roman"/>
                <a:cs typeface="Times New Roman"/>
              </a:rPr>
              <a:t>n+1</a:t>
            </a:r>
            <a:r>
              <a:rPr lang="en-US" dirty="0">
                <a:latin typeface="Times New Roman"/>
                <a:cs typeface="Times New Roman"/>
              </a:rPr>
              <a:t> - 15a</a:t>
            </a:r>
            <a:r>
              <a:rPr lang="en-US" baseline="-25000" dirty="0">
                <a:latin typeface="Times New Roman"/>
                <a:cs typeface="Times New Roman"/>
              </a:rPr>
              <a:t>n </a:t>
            </a:r>
            <a:r>
              <a:rPr lang="en-US" dirty="0">
                <a:latin typeface="Times New Roman"/>
                <a:cs typeface="Times New Roman"/>
              </a:rPr>
              <a:t> = 6n + 10, with the initial conditions a</a:t>
            </a:r>
            <a:r>
              <a:rPr lang="en-US" baseline="-25000" dirty="0">
                <a:latin typeface="Times New Roman"/>
                <a:cs typeface="Times New Roman"/>
              </a:rPr>
              <a:t>0 </a:t>
            </a:r>
            <a:r>
              <a:rPr lang="en-US" dirty="0">
                <a:latin typeface="Times New Roman"/>
                <a:cs typeface="Times New Roman"/>
              </a:rPr>
              <a:t>= 1, 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dirty="0">
                <a:latin typeface="Times New Roman"/>
                <a:cs typeface="Times New Roman"/>
              </a:rPr>
              <a:t>= -1/2.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Solve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n+2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- 5a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n+1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+ 6a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 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= n</a:t>
            </a:r>
            <a:r>
              <a:rPr lang="en-US" baseline="30000" dirty="0">
                <a:latin typeface="Times New Roman"/>
                <a:ea typeface="맑은 고딕"/>
                <a:cs typeface="Times New Roman"/>
              </a:rPr>
              <a:t>2 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Solve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- 2a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n-1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= 6n,  with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1 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= 2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dirty="0">
              <a:latin typeface="Times New Roman"/>
              <a:ea typeface="맑은 고딕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sz="2800" dirty="0">
              <a:latin typeface="Times New Roman"/>
              <a:ea typeface="맑은 고딕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endParaRPr lang="en-US" sz="2800" dirty="0">
              <a:latin typeface="Times New Roman"/>
              <a:ea typeface="맑은 고딕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dirty="0">
              <a:latin typeface="Times New Roman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305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/>
              <a:t>   Case III: Non-Homogeneous Recurrence Relation with Const. Coeff.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cs typeface="Times New Roman"/>
              </a:rPr>
              <a:t>Equation: [ C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 + C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n-1 </a:t>
            </a:r>
            <a:r>
              <a:rPr lang="en-US" dirty="0">
                <a:latin typeface="Times New Roman"/>
                <a:cs typeface="Times New Roman"/>
              </a:rPr>
              <a:t>+ C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n-2</a:t>
            </a:r>
            <a:r>
              <a:rPr lang="en-US" dirty="0">
                <a:latin typeface="Times New Roman"/>
                <a:cs typeface="Times New Roman"/>
              </a:rPr>
              <a:t> + ….…. + C</a:t>
            </a:r>
            <a:r>
              <a:rPr lang="en-US" baseline="-25000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n-k</a:t>
            </a:r>
            <a:r>
              <a:rPr lang="en-US" dirty="0">
                <a:latin typeface="Times New Roman"/>
                <a:cs typeface="Times New Roman"/>
              </a:rPr>
              <a:t> = f(n) ] where f(n) != 0 and f(n) = β</a:t>
            </a:r>
            <a:r>
              <a:rPr lang="en-US" baseline="30000" err="1">
                <a:latin typeface="Times New Roman"/>
                <a:cs typeface="Times New Roman"/>
              </a:rPr>
              <a:t>n</a:t>
            </a:r>
            <a:r>
              <a:rPr lang="en-US" err="1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(n) where β is not a characteristics root and P(n) is a polynomial.</a:t>
            </a:r>
            <a:endParaRPr lang="en-US" dirty="0">
              <a:latin typeface="Aptos" panose="020B0004020202020204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cs typeface="Times New Roman"/>
              </a:rPr>
              <a:t>General solution: a</a:t>
            </a:r>
            <a:r>
              <a:rPr lang="en-US" baseline="-25000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err="1">
                <a:latin typeface="Times New Roman"/>
                <a:cs typeface="Times New Roman"/>
              </a:rPr>
              <a:t>a</a:t>
            </a:r>
            <a:r>
              <a:rPr lang="en-US" baseline="-25000" err="1">
                <a:latin typeface="Times New Roman"/>
                <a:cs typeface="Times New Roman"/>
              </a:rPr>
              <a:t>n</a:t>
            </a:r>
            <a:r>
              <a:rPr lang="en-US" baseline="30000" err="1">
                <a:latin typeface="Times New Roman"/>
                <a:cs typeface="Times New Roman"/>
              </a:rPr>
              <a:t>h</a:t>
            </a:r>
            <a:r>
              <a:rPr lang="en-US" baseline="30000" dirty="0">
                <a:latin typeface="Times New Roman"/>
                <a:cs typeface="Times New Roman"/>
              </a:rPr>
              <a:t> </a:t>
            </a:r>
            <a:r>
              <a:rPr lang="en-US" dirty="0">
                <a:latin typeface="Times New Roman"/>
                <a:cs typeface="Times New Roman"/>
              </a:rPr>
              <a:t>+ </a:t>
            </a:r>
            <a:r>
              <a:rPr lang="en-US" err="1">
                <a:latin typeface="Times New Roman"/>
                <a:cs typeface="Times New Roman"/>
              </a:rPr>
              <a:t>a</a:t>
            </a:r>
            <a:r>
              <a:rPr lang="en-US" baseline="-25000" err="1">
                <a:latin typeface="Times New Roman"/>
                <a:cs typeface="Times New Roman"/>
              </a:rPr>
              <a:t>n</a:t>
            </a:r>
            <a:r>
              <a:rPr lang="en-US" baseline="30000" err="1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 where h is for homogeneous solution and p is for particular solution.</a:t>
            </a:r>
            <a:endParaRPr lang="en-US" dirty="0">
              <a:latin typeface="Aptos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Case 1: Equate equation to zero and find homogeneous solution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Case 2: 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Let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= β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n 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(A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0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+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n +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+ …... + </a:t>
            </a:r>
            <a:r>
              <a:rPr lang="en-US" sz="2800" err="1">
                <a:latin typeface="Times New Roman"/>
                <a:ea typeface="맑은 고딕"/>
                <a:cs typeface="Times New Roman"/>
              </a:rPr>
              <a:t>A</a:t>
            </a:r>
            <a:r>
              <a:rPr lang="en-US" sz="2800" baseline="-25000" err="1">
                <a:latin typeface="Times New Roman"/>
                <a:ea typeface="맑은 고딕"/>
                <a:cs typeface="Times New Roman"/>
              </a:rPr>
              <a:t>s</a:t>
            </a:r>
            <a:r>
              <a:rPr lang="en-US" sz="2800" err="1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baseline="30000" err="1">
                <a:latin typeface="Times New Roman"/>
                <a:ea typeface="맑은 고딕"/>
                <a:cs typeface="Times New Roman"/>
              </a:rPr>
              <a:t>s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  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Put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 ,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n-1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 and so on in the given recurrence relation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Compare the coefficients of like power on n.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Find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0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,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,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,….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s  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(p)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=β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n 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(A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0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 +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n +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 + …... + </a:t>
            </a:r>
            <a:r>
              <a:rPr lang="en-US" sz="2800" err="1">
                <a:latin typeface="Times New Roman"/>
                <a:ea typeface="맑은 고딕"/>
                <a:cs typeface="Times New Roman"/>
              </a:rPr>
              <a:t>A</a:t>
            </a:r>
            <a:r>
              <a:rPr lang="en-US" sz="2800" baseline="-25000" err="1">
                <a:latin typeface="Times New Roman"/>
                <a:ea typeface="맑은 고딕"/>
                <a:cs typeface="Times New Roman"/>
              </a:rPr>
              <a:t>s</a:t>
            </a:r>
            <a:r>
              <a:rPr lang="en-US" sz="2800" err="1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baseline="30000" err="1">
                <a:latin typeface="Times New Roman"/>
                <a:ea typeface="맑은 고딕"/>
                <a:cs typeface="Times New Roman"/>
              </a:rPr>
              <a:t>s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  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dirty="0">
              <a:latin typeface="Times New Roman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5326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Non-Homogeneous Recurrence Relation with Const. Coeff.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Solve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- 7a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n-1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+ 12a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n-2 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= 2</a:t>
            </a:r>
            <a:r>
              <a:rPr lang="en-US" baseline="30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, 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Solve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- 7a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n-1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+ 12a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n-2 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= n.2</a:t>
            </a:r>
            <a:r>
              <a:rPr lang="en-US" baseline="30000" dirty="0">
                <a:latin typeface="Times New Roman"/>
                <a:ea typeface="맑은 고딕"/>
                <a:cs typeface="Times New Roman"/>
              </a:rPr>
              <a:t>n 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, 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sz="2800" dirty="0">
              <a:latin typeface="Times New Roman"/>
              <a:ea typeface="맑은 고딕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sz="2800" dirty="0">
              <a:latin typeface="Times New Roman"/>
              <a:ea typeface="맑은 고딕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endParaRPr lang="en-US" sz="2800" dirty="0">
              <a:latin typeface="Times New Roman"/>
              <a:ea typeface="맑은 고딕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dirty="0">
              <a:latin typeface="Times New Roman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6153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/>
              <a:t>   Case IV: Non-Homogeneous Recurrence Relation with Const. Coeff.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600" dirty="0">
                <a:latin typeface="Times New Roman"/>
                <a:cs typeface="Times New Roman"/>
              </a:rPr>
              <a:t>Equation: [ C</a:t>
            </a:r>
            <a:r>
              <a:rPr lang="en-US" sz="2600" baseline="-25000" dirty="0">
                <a:latin typeface="Times New Roman"/>
                <a:cs typeface="Times New Roman"/>
              </a:rPr>
              <a:t>0</a:t>
            </a:r>
            <a:r>
              <a:rPr lang="en-US" sz="2600" dirty="0">
                <a:latin typeface="Times New Roman"/>
                <a:cs typeface="Times New Roman"/>
              </a:rPr>
              <a:t>a</a:t>
            </a:r>
            <a:r>
              <a:rPr lang="en-US" sz="2600" baseline="-25000" dirty="0">
                <a:latin typeface="Times New Roman"/>
                <a:cs typeface="Times New Roman"/>
              </a:rPr>
              <a:t>n</a:t>
            </a:r>
            <a:r>
              <a:rPr lang="en-US" sz="2600" dirty="0">
                <a:latin typeface="Times New Roman"/>
                <a:cs typeface="Times New Roman"/>
              </a:rPr>
              <a:t> + C</a:t>
            </a:r>
            <a:r>
              <a:rPr lang="en-US" sz="2600" baseline="-25000" dirty="0">
                <a:latin typeface="Times New Roman"/>
                <a:cs typeface="Times New Roman"/>
              </a:rPr>
              <a:t>1</a:t>
            </a:r>
            <a:r>
              <a:rPr lang="en-US" sz="2600" dirty="0">
                <a:latin typeface="Times New Roman"/>
                <a:cs typeface="Times New Roman"/>
              </a:rPr>
              <a:t>a</a:t>
            </a:r>
            <a:r>
              <a:rPr lang="en-US" sz="2600" baseline="-25000" dirty="0">
                <a:latin typeface="Times New Roman"/>
                <a:cs typeface="Times New Roman"/>
              </a:rPr>
              <a:t>n-1 </a:t>
            </a:r>
            <a:r>
              <a:rPr lang="en-US" sz="2600" dirty="0">
                <a:latin typeface="Times New Roman"/>
                <a:cs typeface="Times New Roman"/>
              </a:rPr>
              <a:t>+ C</a:t>
            </a:r>
            <a:r>
              <a:rPr lang="en-US" sz="2600" baseline="-25000" dirty="0">
                <a:latin typeface="Times New Roman"/>
                <a:cs typeface="Times New Roman"/>
              </a:rPr>
              <a:t>2</a:t>
            </a:r>
            <a:r>
              <a:rPr lang="en-US" sz="2600" dirty="0">
                <a:latin typeface="Times New Roman"/>
                <a:cs typeface="Times New Roman"/>
              </a:rPr>
              <a:t>a</a:t>
            </a:r>
            <a:r>
              <a:rPr lang="en-US" sz="2600" baseline="-25000" dirty="0">
                <a:latin typeface="Times New Roman"/>
                <a:cs typeface="Times New Roman"/>
              </a:rPr>
              <a:t>n-2</a:t>
            </a:r>
            <a:r>
              <a:rPr lang="en-US" sz="2600" dirty="0">
                <a:latin typeface="Times New Roman"/>
                <a:cs typeface="Times New Roman"/>
              </a:rPr>
              <a:t> + ….…. + C</a:t>
            </a:r>
            <a:r>
              <a:rPr lang="en-US" sz="2600" baseline="-25000" dirty="0">
                <a:latin typeface="Times New Roman"/>
                <a:cs typeface="Times New Roman"/>
              </a:rPr>
              <a:t>k</a:t>
            </a:r>
            <a:r>
              <a:rPr lang="en-US" sz="2600" dirty="0">
                <a:latin typeface="Times New Roman"/>
                <a:cs typeface="Times New Roman"/>
              </a:rPr>
              <a:t>a</a:t>
            </a:r>
            <a:r>
              <a:rPr lang="en-US" sz="2600" baseline="-25000" dirty="0">
                <a:latin typeface="Times New Roman"/>
                <a:cs typeface="Times New Roman"/>
              </a:rPr>
              <a:t>n-k</a:t>
            </a:r>
            <a:r>
              <a:rPr lang="en-US" sz="2600" dirty="0">
                <a:latin typeface="Times New Roman"/>
                <a:cs typeface="Times New Roman"/>
              </a:rPr>
              <a:t> = f(n) ] where f(n) != 0 and f(n) = β</a:t>
            </a:r>
            <a:r>
              <a:rPr lang="en-US" sz="2600" baseline="30000" err="1">
                <a:latin typeface="Times New Roman"/>
                <a:cs typeface="Times New Roman"/>
              </a:rPr>
              <a:t>n</a:t>
            </a:r>
            <a:r>
              <a:rPr lang="en-US" sz="2600" err="1">
                <a:latin typeface="Times New Roman"/>
                <a:cs typeface="Times New Roman"/>
              </a:rPr>
              <a:t>P</a:t>
            </a:r>
            <a:r>
              <a:rPr lang="en-US" sz="2600" dirty="0">
                <a:latin typeface="Times New Roman"/>
                <a:cs typeface="Times New Roman"/>
              </a:rPr>
              <a:t>(n) where β is characteristics root of multiplicity t and P(n) is a polynomial.</a:t>
            </a:r>
            <a:endParaRPr lang="en-US" sz="2600">
              <a:latin typeface="Aptos" panose="020B0004020202020204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600" dirty="0">
                <a:latin typeface="Times New Roman"/>
                <a:cs typeface="Times New Roman"/>
              </a:rPr>
              <a:t>General solution: a</a:t>
            </a:r>
            <a:r>
              <a:rPr lang="en-US" sz="2600" baseline="-25000" dirty="0">
                <a:latin typeface="Times New Roman"/>
                <a:cs typeface="Times New Roman"/>
              </a:rPr>
              <a:t>n</a:t>
            </a:r>
            <a:r>
              <a:rPr lang="en-US" sz="2600" dirty="0">
                <a:latin typeface="Times New Roman"/>
                <a:cs typeface="Times New Roman"/>
              </a:rPr>
              <a:t> = </a:t>
            </a:r>
            <a:r>
              <a:rPr lang="en-US" sz="2600" err="1">
                <a:latin typeface="Times New Roman"/>
                <a:cs typeface="Times New Roman"/>
              </a:rPr>
              <a:t>a</a:t>
            </a:r>
            <a:r>
              <a:rPr lang="en-US" sz="2600" baseline="-25000" err="1">
                <a:latin typeface="Times New Roman"/>
                <a:cs typeface="Times New Roman"/>
              </a:rPr>
              <a:t>n</a:t>
            </a:r>
            <a:r>
              <a:rPr lang="en-US" sz="2600" baseline="30000" err="1">
                <a:latin typeface="Times New Roman"/>
                <a:cs typeface="Times New Roman"/>
              </a:rPr>
              <a:t>h</a:t>
            </a:r>
            <a:r>
              <a:rPr lang="en-US" sz="2600" baseline="30000" dirty="0">
                <a:latin typeface="Times New Roman"/>
                <a:cs typeface="Times New Roman"/>
              </a:rPr>
              <a:t> </a:t>
            </a:r>
            <a:r>
              <a:rPr lang="en-US" sz="2600" dirty="0">
                <a:latin typeface="Times New Roman"/>
                <a:cs typeface="Times New Roman"/>
              </a:rPr>
              <a:t>+ </a:t>
            </a:r>
            <a:r>
              <a:rPr lang="en-US" sz="2600" err="1">
                <a:latin typeface="Times New Roman"/>
                <a:cs typeface="Times New Roman"/>
              </a:rPr>
              <a:t>a</a:t>
            </a:r>
            <a:r>
              <a:rPr lang="en-US" sz="2600" baseline="-25000" err="1">
                <a:latin typeface="Times New Roman"/>
                <a:cs typeface="Times New Roman"/>
              </a:rPr>
              <a:t>n</a:t>
            </a:r>
            <a:r>
              <a:rPr lang="en-US" sz="2600" baseline="30000" err="1">
                <a:latin typeface="Times New Roman"/>
                <a:cs typeface="Times New Roman"/>
              </a:rPr>
              <a:t>p</a:t>
            </a:r>
            <a:r>
              <a:rPr lang="en-US" sz="2600" dirty="0">
                <a:latin typeface="Times New Roman"/>
                <a:cs typeface="Times New Roman"/>
              </a:rPr>
              <a:t> where h is for homogeneous solution and p is for particular solution.</a:t>
            </a:r>
            <a:endParaRPr lang="en-US" sz="2600">
              <a:latin typeface="Aptos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600" dirty="0">
                <a:latin typeface="Times New Roman"/>
                <a:ea typeface="맑은 고딕"/>
                <a:cs typeface="Times New Roman"/>
              </a:rPr>
              <a:t>Case 1: Equate equation to zero and find homogeneous solution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600" dirty="0">
                <a:latin typeface="Times New Roman"/>
                <a:ea typeface="맑은 고딕"/>
                <a:cs typeface="Times New Roman"/>
              </a:rPr>
              <a:t>Case 2: 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600" dirty="0">
                <a:latin typeface="Times New Roman"/>
                <a:ea typeface="맑은 고딕"/>
                <a:cs typeface="Times New Roman"/>
              </a:rPr>
              <a:t> Let a</a:t>
            </a:r>
            <a:r>
              <a:rPr lang="en-US" sz="2600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600" dirty="0">
                <a:latin typeface="Times New Roman"/>
                <a:ea typeface="맑은 고딕"/>
                <a:cs typeface="Times New Roman"/>
              </a:rPr>
              <a:t> = </a:t>
            </a:r>
            <a:r>
              <a:rPr lang="en-US" sz="2600" err="1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600" baseline="30000" err="1">
                <a:latin typeface="Times New Roman"/>
                <a:ea typeface="맑은 고딕"/>
                <a:cs typeface="Times New Roman"/>
              </a:rPr>
              <a:t>t</a:t>
            </a:r>
            <a:r>
              <a:rPr lang="en-US" sz="2600" dirty="0">
                <a:latin typeface="Times New Roman"/>
                <a:ea typeface="맑은 고딕"/>
                <a:cs typeface="Times New Roman"/>
              </a:rPr>
              <a:t>β</a:t>
            </a:r>
            <a:r>
              <a:rPr lang="en-US" sz="2600" baseline="30000" dirty="0">
                <a:latin typeface="Times New Roman"/>
                <a:ea typeface="맑은 고딕"/>
                <a:cs typeface="Times New Roman"/>
              </a:rPr>
              <a:t>n </a:t>
            </a:r>
            <a:r>
              <a:rPr lang="en-US" sz="2600" dirty="0">
                <a:latin typeface="Times New Roman"/>
                <a:ea typeface="맑은 고딕"/>
                <a:cs typeface="Times New Roman"/>
              </a:rPr>
              <a:t>(A</a:t>
            </a:r>
            <a:r>
              <a:rPr lang="en-US" sz="2600" baseline="-25000" dirty="0">
                <a:latin typeface="Times New Roman"/>
                <a:ea typeface="맑은 고딕"/>
                <a:cs typeface="Times New Roman"/>
              </a:rPr>
              <a:t>0</a:t>
            </a:r>
            <a:r>
              <a:rPr lang="en-US" sz="2600" dirty="0">
                <a:latin typeface="Times New Roman"/>
                <a:ea typeface="맑은 고딕"/>
                <a:cs typeface="Times New Roman"/>
              </a:rPr>
              <a:t> + A</a:t>
            </a:r>
            <a:r>
              <a:rPr lang="en-US" sz="26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600" dirty="0">
                <a:latin typeface="Times New Roman"/>
                <a:ea typeface="맑은 고딕"/>
                <a:cs typeface="Times New Roman"/>
              </a:rPr>
              <a:t>n + A</a:t>
            </a:r>
            <a:r>
              <a:rPr lang="en-US" sz="2600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6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600" baseline="30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600" dirty="0">
                <a:latin typeface="Times New Roman"/>
                <a:ea typeface="맑은 고딕"/>
                <a:cs typeface="Times New Roman"/>
              </a:rPr>
              <a:t> + …... + </a:t>
            </a:r>
            <a:r>
              <a:rPr lang="en-US" sz="2600" err="1">
                <a:latin typeface="Times New Roman"/>
                <a:ea typeface="맑은 고딕"/>
                <a:cs typeface="Times New Roman"/>
              </a:rPr>
              <a:t>A</a:t>
            </a:r>
            <a:r>
              <a:rPr lang="en-US" sz="2600" baseline="-25000" err="1">
                <a:latin typeface="Times New Roman"/>
                <a:ea typeface="맑은 고딕"/>
                <a:cs typeface="Times New Roman"/>
              </a:rPr>
              <a:t>s</a:t>
            </a:r>
            <a:r>
              <a:rPr lang="en-US" sz="2600" err="1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600" baseline="30000" err="1">
                <a:latin typeface="Times New Roman"/>
                <a:ea typeface="맑은 고딕"/>
                <a:cs typeface="Times New Roman"/>
              </a:rPr>
              <a:t>s</a:t>
            </a:r>
            <a:r>
              <a:rPr lang="en-US" sz="2600" baseline="30000" dirty="0">
                <a:latin typeface="Times New Roman"/>
                <a:ea typeface="맑은 고딕"/>
                <a:cs typeface="Times New Roman"/>
              </a:rPr>
              <a:t>  </a:t>
            </a:r>
            <a:r>
              <a:rPr lang="en-US" sz="2600" dirty="0">
                <a:latin typeface="Times New Roman"/>
                <a:ea typeface="맑은 고딕"/>
                <a:cs typeface="Times New Roman"/>
              </a:rPr>
              <a:t>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600" dirty="0">
                <a:latin typeface="Times New Roman"/>
                <a:ea typeface="맑은 고딕"/>
                <a:cs typeface="Times New Roman"/>
              </a:rPr>
              <a:t> Put a</a:t>
            </a:r>
            <a:r>
              <a:rPr lang="en-US" sz="2600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600" dirty="0">
                <a:latin typeface="Times New Roman"/>
                <a:ea typeface="맑은 고딕"/>
                <a:cs typeface="Times New Roman"/>
              </a:rPr>
              <a:t> , a</a:t>
            </a:r>
            <a:r>
              <a:rPr lang="en-US" sz="2600" baseline="-25000" dirty="0">
                <a:latin typeface="Times New Roman"/>
                <a:ea typeface="맑은 고딕"/>
                <a:cs typeface="Times New Roman"/>
              </a:rPr>
              <a:t>n-1</a:t>
            </a:r>
            <a:r>
              <a:rPr lang="en-US" sz="2600" dirty="0">
                <a:latin typeface="Times New Roman"/>
                <a:ea typeface="맑은 고딕"/>
                <a:cs typeface="Times New Roman"/>
              </a:rPr>
              <a:t> and so on in the given recurrence relation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600" dirty="0">
                <a:latin typeface="Times New Roman"/>
                <a:ea typeface="맑은 고딕"/>
                <a:cs typeface="Times New Roman"/>
              </a:rPr>
              <a:t> Compare the coefficients of like power on n.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600" dirty="0">
                <a:latin typeface="Times New Roman"/>
                <a:ea typeface="맑은 고딕"/>
                <a:cs typeface="Times New Roman"/>
              </a:rPr>
              <a:t> Find A</a:t>
            </a:r>
            <a:r>
              <a:rPr lang="en-US" sz="2600" baseline="-25000" dirty="0">
                <a:latin typeface="Times New Roman"/>
                <a:ea typeface="맑은 고딕"/>
                <a:cs typeface="Times New Roman"/>
              </a:rPr>
              <a:t>0</a:t>
            </a:r>
            <a:r>
              <a:rPr lang="en-US" sz="2600" dirty="0">
                <a:latin typeface="Times New Roman"/>
                <a:ea typeface="맑은 고딕"/>
                <a:cs typeface="Times New Roman"/>
              </a:rPr>
              <a:t>, A</a:t>
            </a:r>
            <a:r>
              <a:rPr lang="en-US" sz="26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600" dirty="0">
                <a:latin typeface="Times New Roman"/>
                <a:ea typeface="맑은 고딕"/>
                <a:cs typeface="Times New Roman"/>
              </a:rPr>
              <a:t>, A</a:t>
            </a:r>
            <a:r>
              <a:rPr lang="en-US" sz="2600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600" dirty="0">
                <a:latin typeface="Times New Roman"/>
                <a:ea typeface="맑은 고딕"/>
                <a:cs typeface="Times New Roman"/>
              </a:rPr>
              <a:t>,…. A</a:t>
            </a:r>
            <a:r>
              <a:rPr lang="en-US" sz="2600" baseline="-25000" dirty="0">
                <a:latin typeface="Times New Roman"/>
                <a:ea typeface="맑은 고딕"/>
                <a:cs typeface="Times New Roman"/>
              </a:rPr>
              <a:t>s  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600" dirty="0">
                <a:latin typeface="Times New Roman"/>
                <a:ea typeface="맑은 고딕"/>
                <a:cs typeface="Times New Roman"/>
              </a:rPr>
              <a:t> a</a:t>
            </a:r>
            <a:r>
              <a:rPr lang="en-US" sz="2600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600" baseline="30000" dirty="0">
                <a:latin typeface="Times New Roman"/>
                <a:ea typeface="맑은 고딕"/>
                <a:cs typeface="Times New Roman"/>
              </a:rPr>
              <a:t>(p)</a:t>
            </a:r>
            <a:r>
              <a:rPr lang="en-US" sz="2600" dirty="0">
                <a:latin typeface="Times New Roman"/>
                <a:ea typeface="맑은 고딕"/>
                <a:cs typeface="Times New Roman"/>
              </a:rPr>
              <a:t> = </a:t>
            </a:r>
            <a:r>
              <a:rPr lang="en-US" sz="2600" err="1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600" baseline="30000" err="1">
                <a:latin typeface="Times New Roman"/>
                <a:ea typeface="맑은 고딕"/>
                <a:cs typeface="Times New Roman"/>
              </a:rPr>
              <a:t>t</a:t>
            </a:r>
            <a:r>
              <a:rPr lang="en-US" sz="2600" dirty="0">
                <a:latin typeface="Times New Roman"/>
                <a:ea typeface="맑은 고딕"/>
                <a:cs typeface="Times New Roman"/>
              </a:rPr>
              <a:t>β</a:t>
            </a:r>
            <a:r>
              <a:rPr lang="en-US" sz="2600" baseline="30000" dirty="0">
                <a:latin typeface="Times New Roman"/>
                <a:ea typeface="맑은 고딕"/>
                <a:cs typeface="Times New Roman"/>
              </a:rPr>
              <a:t>n </a:t>
            </a:r>
            <a:r>
              <a:rPr lang="en-US" sz="2600" dirty="0">
                <a:latin typeface="Times New Roman"/>
                <a:ea typeface="맑은 고딕"/>
                <a:cs typeface="Times New Roman"/>
              </a:rPr>
              <a:t>(A</a:t>
            </a:r>
            <a:r>
              <a:rPr lang="en-US" sz="2600" baseline="-25000" dirty="0">
                <a:latin typeface="Times New Roman"/>
                <a:ea typeface="맑은 고딕"/>
                <a:cs typeface="Times New Roman"/>
              </a:rPr>
              <a:t>0</a:t>
            </a:r>
            <a:r>
              <a:rPr lang="en-US" sz="2600" dirty="0">
                <a:latin typeface="Times New Roman"/>
                <a:ea typeface="맑은 고딕"/>
                <a:cs typeface="Times New Roman"/>
              </a:rPr>
              <a:t> + A</a:t>
            </a:r>
            <a:r>
              <a:rPr lang="en-US" sz="26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600" dirty="0">
                <a:latin typeface="Times New Roman"/>
                <a:ea typeface="맑은 고딕"/>
                <a:cs typeface="Times New Roman"/>
              </a:rPr>
              <a:t>n + A</a:t>
            </a:r>
            <a:r>
              <a:rPr lang="en-US" sz="2600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6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600" baseline="30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600" dirty="0">
                <a:latin typeface="Times New Roman"/>
                <a:ea typeface="맑은 고딕"/>
                <a:cs typeface="Times New Roman"/>
              </a:rPr>
              <a:t> + …... + </a:t>
            </a:r>
            <a:r>
              <a:rPr lang="en-US" sz="2600" err="1">
                <a:latin typeface="Times New Roman"/>
                <a:ea typeface="맑은 고딕"/>
                <a:cs typeface="Times New Roman"/>
              </a:rPr>
              <a:t>A</a:t>
            </a:r>
            <a:r>
              <a:rPr lang="en-US" sz="2600" baseline="-25000" err="1">
                <a:latin typeface="Times New Roman"/>
                <a:ea typeface="맑은 고딕"/>
                <a:cs typeface="Times New Roman"/>
              </a:rPr>
              <a:t>s</a:t>
            </a:r>
            <a:r>
              <a:rPr lang="en-US" sz="2600" err="1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600" baseline="30000" err="1">
                <a:latin typeface="Times New Roman"/>
                <a:ea typeface="맑은 고딕"/>
                <a:cs typeface="Times New Roman"/>
              </a:rPr>
              <a:t>s</a:t>
            </a:r>
            <a:r>
              <a:rPr lang="en-US" sz="2600" baseline="30000" dirty="0">
                <a:latin typeface="Times New Roman"/>
                <a:ea typeface="맑은 고딕"/>
                <a:cs typeface="Times New Roman"/>
              </a:rPr>
              <a:t>  </a:t>
            </a:r>
            <a:r>
              <a:rPr lang="en-US" sz="2600" dirty="0">
                <a:latin typeface="Times New Roman"/>
                <a:ea typeface="맑은 고딕"/>
                <a:cs typeface="Times New Roman"/>
              </a:rPr>
              <a:t>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endParaRPr lang="en-US" sz="26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sz="2600" dirty="0">
              <a:latin typeface="Times New Roman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5481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Non-Homogeneous Recurrence Relation with Const. Coeff.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Solve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- 7a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n-1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+ 12a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n-2 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= 4</a:t>
            </a:r>
            <a:r>
              <a:rPr lang="en-US" baseline="30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, 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Solve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- 7a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n-1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+ 12a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n-2 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= n.4</a:t>
            </a:r>
            <a:r>
              <a:rPr lang="en-US" baseline="30000" dirty="0">
                <a:latin typeface="Times New Roman"/>
                <a:ea typeface="맑은 고딕"/>
                <a:cs typeface="Times New Roman"/>
              </a:rPr>
              <a:t>n 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, 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sz="2800" dirty="0">
              <a:latin typeface="Times New Roman"/>
              <a:ea typeface="맑은 고딕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sz="2800" dirty="0">
              <a:latin typeface="Times New Roman"/>
              <a:ea typeface="맑은 고딕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endParaRPr lang="en-US" sz="2800" dirty="0">
              <a:latin typeface="Times New Roman"/>
              <a:ea typeface="맑은 고딕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dirty="0">
              <a:latin typeface="Times New Roman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4801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    Solving Recurrences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Establishing a recurrence relation from a program involves identifying the relationship between different instances of the problem size and how the solution to one instance relates to the solution of a smaller instance. </a:t>
            </a: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Let's go through an example to illustrate this process: Consider a simple recursive function for calculating the </a:t>
            </a:r>
            <a:r>
              <a:rPr lang="en-US" sz="2400" i="1" dirty="0">
                <a:solidFill>
                  <a:srgbClr val="000000"/>
                </a:solidFill>
                <a:ea typeface="+mn-lt"/>
                <a:cs typeface="+mn-lt"/>
              </a:rPr>
              <a:t>n-</a:t>
            </a:r>
            <a:r>
              <a:rPr lang="en-US" sz="2400" i="1" dirty="0" err="1">
                <a:solidFill>
                  <a:srgbClr val="000000"/>
                </a:solidFill>
                <a:ea typeface="+mn-lt"/>
                <a:cs typeface="+mn-lt"/>
              </a:rPr>
              <a:t>th</a:t>
            </a:r>
            <a:r>
              <a:rPr lang="en-US" sz="2400" i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Fibonacci number.</a:t>
            </a:r>
            <a:endParaRPr lang="en-US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 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 </a:t>
            </a:r>
            <a:r>
              <a:rPr lang="en-US" i="1" dirty="0">
                <a:ea typeface="+mn-lt"/>
                <a:cs typeface="+mn-lt"/>
              </a:rPr>
              <a:t> </a:t>
            </a:r>
            <a:r>
              <a:rPr lang="en-US" sz="2400" i="1" dirty="0">
                <a:ea typeface="+mn-lt"/>
                <a:cs typeface="+mn-lt"/>
              </a:rPr>
              <a:t>def </a:t>
            </a:r>
            <a:r>
              <a:rPr lang="en-US" sz="2400" i="1" err="1">
                <a:ea typeface="+mn-lt"/>
                <a:cs typeface="+mn-lt"/>
              </a:rPr>
              <a:t>fibonacci</a:t>
            </a:r>
            <a:r>
              <a:rPr lang="en-US" sz="2400" i="1" dirty="0">
                <a:ea typeface="+mn-lt"/>
                <a:cs typeface="+mn-lt"/>
              </a:rPr>
              <a:t>(n):</a:t>
            </a:r>
            <a:endParaRPr lang="en-US" sz="2400" i="1"/>
          </a:p>
          <a:p>
            <a:pPr>
              <a:buNone/>
            </a:pPr>
            <a:r>
              <a:rPr lang="en-US" sz="2400" i="1" dirty="0">
                <a:ea typeface="+mn-lt"/>
                <a:cs typeface="+mn-lt"/>
              </a:rPr>
              <a:t>      if n &lt;= 1:</a:t>
            </a:r>
            <a:endParaRPr lang="en-US" sz="2400" i="1"/>
          </a:p>
          <a:p>
            <a:pPr>
              <a:buNone/>
            </a:pPr>
            <a:r>
              <a:rPr lang="en-US" sz="2400" i="1" dirty="0">
                <a:ea typeface="+mn-lt"/>
                <a:cs typeface="+mn-lt"/>
              </a:rPr>
              <a:t>          return n</a:t>
            </a:r>
            <a:endParaRPr lang="en-US" sz="2400" i="1"/>
          </a:p>
          <a:p>
            <a:pPr>
              <a:buNone/>
            </a:pPr>
            <a:r>
              <a:rPr lang="en-US" sz="2400" i="1" dirty="0">
                <a:ea typeface="+mn-lt"/>
                <a:cs typeface="+mn-lt"/>
              </a:rPr>
              <a:t>      else:</a:t>
            </a:r>
            <a:endParaRPr lang="en-US" sz="2400" i="1"/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400" i="1" dirty="0">
                <a:ea typeface="+mn-lt"/>
                <a:cs typeface="+mn-lt"/>
              </a:rPr>
              <a:t>          return </a:t>
            </a:r>
            <a:r>
              <a:rPr lang="en-US" sz="2400" i="1" err="1">
                <a:ea typeface="+mn-lt"/>
                <a:cs typeface="+mn-lt"/>
              </a:rPr>
              <a:t>fibonacci</a:t>
            </a:r>
            <a:r>
              <a:rPr lang="en-US" sz="2400" i="1" dirty="0">
                <a:ea typeface="+mn-lt"/>
                <a:cs typeface="+mn-lt"/>
              </a:rPr>
              <a:t>(n-1) + </a:t>
            </a:r>
            <a:r>
              <a:rPr lang="en-US" sz="2400" i="1" err="1">
                <a:ea typeface="+mn-lt"/>
                <a:cs typeface="+mn-lt"/>
              </a:rPr>
              <a:t>fibonacci</a:t>
            </a:r>
            <a:r>
              <a:rPr lang="en-US" sz="2400" i="1" dirty="0">
                <a:ea typeface="+mn-lt"/>
                <a:cs typeface="+mn-lt"/>
              </a:rPr>
              <a:t>(n-2)</a:t>
            </a:r>
            <a:endParaRPr lang="en-US" sz="2400" b="1" i="1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sz="2800" dirty="0">
              <a:latin typeface="Times New Roman"/>
              <a:ea typeface="맑은 고딕"/>
              <a:cs typeface="Times New Roman"/>
            </a:endParaRPr>
          </a:p>
          <a:p>
            <a:pPr>
              <a:buNone/>
            </a:pPr>
            <a:endParaRPr lang="en-US" sz="2800" dirty="0">
              <a:latin typeface="Times New Roman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34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/>
              <a:t>    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cs typeface="Times New Roman"/>
              </a:rPr>
              <a:t>A </a:t>
            </a:r>
            <a:r>
              <a:rPr lang="en-US" i="1" dirty="0">
                <a:latin typeface="Times New Roman"/>
                <a:cs typeface="Times New Roman"/>
              </a:rPr>
              <a:t>recurrence relation</a:t>
            </a:r>
            <a:r>
              <a:rPr lang="en-US" dirty="0">
                <a:latin typeface="Times New Roman"/>
                <a:cs typeface="Times New Roman"/>
              </a:rPr>
              <a:t> (R.R., or just </a:t>
            </a:r>
            <a:r>
              <a:rPr lang="en-US" i="1" dirty="0">
                <a:latin typeface="Times New Roman"/>
                <a:cs typeface="Times New Roman"/>
              </a:rPr>
              <a:t>recurrence</a:t>
            </a:r>
            <a:r>
              <a:rPr lang="en-US" dirty="0">
                <a:latin typeface="Times New Roman"/>
                <a:cs typeface="Times New Roman"/>
              </a:rPr>
              <a:t>) for a sequence {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sz="1900" i="1" baseline="-25000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} is an equation that expresses 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sz="1900" i="1" baseline="-25000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 in terms of one or more previous elements a</a:t>
            </a:r>
            <a:r>
              <a:rPr lang="en-US" sz="1900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,…,  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sz="1900" i="1" baseline="-25000" dirty="0">
                <a:latin typeface="Times New Roman"/>
                <a:cs typeface="Times New Roman"/>
              </a:rPr>
              <a:t>n</a:t>
            </a:r>
            <a:r>
              <a:rPr lang="en-US" sz="1900" baseline="-25000" dirty="0">
                <a:latin typeface="Times New Roman"/>
                <a:cs typeface="Times New Roman"/>
              </a:rPr>
              <a:t>−1</a:t>
            </a:r>
            <a:r>
              <a:rPr lang="en-US" dirty="0">
                <a:latin typeface="Times New Roman"/>
                <a:cs typeface="Times New Roman"/>
              </a:rPr>
              <a:t> of the sequence, for all 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≥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sz="1900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cs typeface="Times New Roman"/>
              </a:rPr>
              <a:t>A particular sequence (described non-recursively) is said to </a:t>
            </a:r>
            <a:r>
              <a:rPr lang="en-US" i="1" dirty="0">
                <a:latin typeface="Times New Roman"/>
                <a:cs typeface="Times New Roman"/>
              </a:rPr>
              <a:t>solve</a:t>
            </a:r>
            <a:r>
              <a:rPr lang="en-US" dirty="0">
                <a:latin typeface="Times New Roman"/>
                <a:cs typeface="Times New Roman"/>
              </a:rPr>
              <a:t> the given recurrence relation if it is consistent with the definition of the recurrence.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/>
                <a:cs typeface="Times New Roman"/>
              </a:rPr>
              <a:t> A given recurrence relation may have many solutions.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cs typeface="Times New Roman"/>
              </a:rPr>
              <a:t>Consider the recurrence relation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3200" i="1" dirty="0">
                <a:latin typeface="Times New Roman"/>
                <a:cs typeface="Times New Roman"/>
              </a:rPr>
              <a:t> a</a:t>
            </a:r>
            <a:r>
              <a:rPr lang="en-US" sz="1800" b="1" i="1" baseline="-25000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 = 2</a:t>
            </a:r>
            <a:r>
              <a:rPr lang="en-US" sz="3200" i="1" dirty="0">
                <a:latin typeface="Times New Roman"/>
                <a:cs typeface="Times New Roman"/>
              </a:rPr>
              <a:t>a</a:t>
            </a:r>
            <a:r>
              <a:rPr lang="en-US" sz="2200" b="1" i="1" baseline="-25000" dirty="0">
                <a:latin typeface="Times New Roman"/>
                <a:cs typeface="Times New Roman"/>
              </a:rPr>
              <a:t>n</a:t>
            </a:r>
            <a:r>
              <a:rPr lang="en-US" sz="2200" b="1" baseline="-25000" dirty="0">
                <a:latin typeface="Times New Roman"/>
                <a:cs typeface="Times New Roman"/>
              </a:rPr>
              <a:t>−1</a:t>
            </a:r>
            <a:r>
              <a:rPr lang="en-US" sz="3900" dirty="0">
                <a:latin typeface="Times New Roman"/>
                <a:cs typeface="Times New Roman"/>
              </a:rPr>
              <a:t> </a:t>
            </a:r>
            <a:r>
              <a:rPr lang="en-US" sz="3200" dirty="0">
                <a:latin typeface="Times New Roman"/>
                <a:cs typeface="Times New Roman"/>
              </a:rPr>
              <a:t>− </a:t>
            </a:r>
            <a:r>
              <a:rPr lang="en-US" sz="3200" i="1" dirty="0">
                <a:latin typeface="Times New Roman"/>
                <a:cs typeface="Times New Roman"/>
              </a:rPr>
              <a:t>a</a:t>
            </a:r>
            <a:r>
              <a:rPr lang="en-US" sz="2200" b="1" i="1" baseline="-25000" dirty="0">
                <a:latin typeface="Times New Roman"/>
                <a:cs typeface="Times New Roman"/>
              </a:rPr>
              <a:t>n</a:t>
            </a:r>
            <a:r>
              <a:rPr lang="en-US" sz="2200" b="1" baseline="-25000" dirty="0">
                <a:latin typeface="Times New Roman"/>
                <a:cs typeface="Times New Roman"/>
              </a:rPr>
              <a:t>−2</a:t>
            </a:r>
            <a:r>
              <a:rPr lang="en-US" sz="3200" dirty="0">
                <a:latin typeface="Times New Roman"/>
                <a:cs typeface="Times New Roman"/>
              </a:rPr>
              <a:t>  (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≥2).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cs typeface="Times New Roman"/>
              </a:rPr>
              <a:t>Which of the following are solutions?</a:t>
            </a:r>
            <a:br>
              <a:rPr lang="en-US" sz="3200" dirty="0">
                <a:latin typeface="Times New Roman"/>
                <a:cs typeface="Times New Roman"/>
              </a:rPr>
            </a:br>
            <a:r>
              <a:rPr lang="en-US" sz="3200" dirty="0">
                <a:latin typeface="Times New Roman"/>
                <a:cs typeface="Times New Roman"/>
              </a:rPr>
              <a:t>  a</a:t>
            </a:r>
            <a:r>
              <a:rPr lang="en-US" sz="2100" i="1" baseline="-25000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 = 3</a:t>
            </a:r>
            <a:r>
              <a:rPr lang="en-US" sz="3200" i="1" dirty="0">
                <a:latin typeface="Times New Roman"/>
                <a:cs typeface="Times New Roman"/>
              </a:rPr>
              <a:t>n</a:t>
            </a:r>
            <a:br>
              <a:rPr lang="en-US" sz="3200" i="1" dirty="0">
                <a:latin typeface="Times New Roman"/>
                <a:cs typeface="Times New Roman"/>
              </a:rPr>
            </a:br>
            <a:r>
              <a:rPr lang="en-US" sz="3200" i="1" dirty="0">
                <a:latin typeface="Times New Roman"/>
                <a:cs typeface="Times New Roman"/>
              </a:rPr>
              <a:t>        a</a:t>
            </a:r>
            <a:r>
              <a:rPr lang="en-US" sz="2100" i="1" baseline="-25000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 = 2</a:t>
            </a:r>
            <a:r>
              <a:rPr lang="en-US" sz="2100" i="1" baseline="30000" dirty="0">
                <a:latin typeface="Times New Roman"/>
                <a:cs typeface="Times New Roman"/>
              </a:rPr>
              <a:t>n</a:t>
            </a:r>
            <a:endParaRPr lang="en-US" sz="21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3200" i="1" dirty="0">
                <a:latin typeface="Times New Roman"/>
                <a:cs typeface="Times New Roman"/>
              </a:rPr>
              <a:t>          a</a:t>
            </a:r>
            <a:r>
              <a:rPr lang="en-US" sz="2100" i="1" baseline="-25000" dirty="0">
                <a:latin typeface="Times New Roman"/>
                <a:cs typeface="Times New Roman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 = 5</a:t>
            </a:r>
            <a:endParaRPr lang="en-US" altLang="ko-KR"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en-US" sz="32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78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Steps to Establish the 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Identify the base cases: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Determine the simplest cases where the function does not call itself.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   </a:t>
            </a:r>
            <a:r>
              <a:rPr lang="en-US" sz="2400" b="1" i="1" dirty="0">
                <a:solidFill>
                  <a:srgbClr val="000000"/>
                </a:solidFill>
                <a:ea typeface="+mn-lt"/>
                <a:cs typeface="+mn-lt"/>
              </a:rPr>
              <a:t> if n &lt;= 1: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a typeface="+mn-lt"/>
                <a:cs typeface="+mn-lt"/>
              </a:rPr>
              <a:t>                     return n</a:t>
            </a:r>
            <a:endParaRPr lang="en-US" b="1" i="1" dirty="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This means</a:t>
            </a:r>
            <a:r>
              <a:rPr lang="en-US" sz="2400" i="1" dirty="0">
                <a:solidFill>
                  <a:srgbClr val="000000"/>
                </a:solidFill>
                <a:ea typeface="+mn-lt"/>
                <a:cs typeface="+mn-lt"/>
              </a:rPr>
              <a:t> F(0) = 0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en-US" sz="2400" i="1" dirty="0">
                <a:solidFill>
                  <a:srgbClr val="000000"/>
                </a:solidFill>
                <a:ea typeface="+mn-lt"/>
                <a:cs typeface="+mn-lt"/>
              </a:rPr>
              <a:t>F(1) = 1</a:t>
            </a:r>
            <a:endParaRPr lang="en-US" sz="2400" i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b="1" dirty="0">
                <a:ea typeface="+mn-lt"/>
                <a:cs typeface="+mn-lt"/>
              </a:rPr>
              <a:t>Identify the recursive case(s): </a:t>
            </a:r>
            <a:r>
              <a:rPr lang="en-US" sz="2400" dirty="0">
                <a:ea typeface="+mn-lt"/>
                <a:cs typeface="+mn-lt"/>
              </a:rPr>
              <a:t>Look at the part of the function where it calls itself with smaller inputs.</a:t>
            </a:r>
            <a:endParaRPr lang="en-US" sz="2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            </a:t>
            </a:r>
            <a:r>
              <a:rPr lang="en-US" sz="2400" b="1" i="1" dirty="0">
                <a:ea typeface="+mn-lt"/>
                <a:cs typeface="+mn-lt"/>
              </a:rPr>
              <a:t>else:</a:t>
            </a:r>
          </a:p>
          <a:p>
            <a:pPr>
              <a:buNone/>
            </a:pPr>
            <a:r>
              <a:rPr lang="en-US" sz="2400" b="1" i="1" dirty="0">
                <a:ea typeface="+mn-lt"/>
                <a:cs typeface="+mn-lt"/>
              </a:rPr>
              <a:t>                   return </a:t>
            </a:r>
            <a:r>
              <a:rPr lang="en-US" sz="2400" b="1" i="1" dirty="0" err="1">
                <a:ea typeface="+mn-lt"/>
                <a:cs typeface="+mn-lt"/>
              </a:rPr>
              <a:t>fibonacci</a:t>
            </a:r>
            <a:r>
              <a:rPr lang="en-US" sz="2400" b="1" i="1" dirty="0">
                <a:ea typeface="+mn-lt"/>
                <a:cs typeface="+mn-lt"/>
              </a:rPr>
              <a:t> (n-1) + </a:t>
            </a:r>
            <a:r>
              <a:rPr lang="en-US" sz="2400" b="1" i="1" dirty="0" err="1">
                <a:ea typeface="+mn-lt"/>
                <a:cs typeface="+mn-lt"/>
              </a:rPr>
              <a:t>fibonacci</a:t>
            </a:r>
            <a:r>
              <a:rPr lang="en-US" sz="2400" b="1" i="1" dirty="0">
                <a:ea typeface="+mn-lt"/>
                <a:cs typeface="+mn-lt"/>
              </a:rPr>
              <a:t> (n-2)</a:t>
            </a:r>
          </a:p>
          <a:p>
            <a:r>
              <a:rPr lang="en-US" sz="2400" dirty="0">
                <a:latin typeface="Aptos"/>
                <a:ea typeface="맑은 고딕"/>
                <a:cs typeface="Times New Roman"/>
              </a:rPr>
              <a:t>This translates to the recurrence relation:</a:t>
            </a:r>
            <a:r>
              <a:rPr lang="en-US" sz="2400" i="1" dirty="0">
                <a:latin typeface="Aptos"/>
                <a:ea typeface="맑은 고딕"/>
                <a:cs typeface="Times New Roman"/>
              </a:rPr>
              <a:t> F(n) = F(n-1) + F(n-2) for n &gt; 1</a:t>
            </a:r>
          </a:p>
          <a:p>
            <a:r>
              <a:rPr lang="en-US" sz="2400" dirty="0">
                <a:latin typeface="Aptos"/>
                <a:ea typeface="맑은 고딕"/>
                <a:cs typeface="Times New Roman"/>
              </a:rPr>
              <a:t>Combine the base case and the recursive case to form the complete recurrence relation.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dirty="0">
              <a:latin typeface="Times New Roman"/>
              <a:ea typeface="맑은 고딕"/>
              <a:cs typeface="Times New Roman"/>
            </a:endParaRPr>
          </a:p>
          <a:p>
            <a:pPr>
              <a:buNone/>
            </a:pPr>
            <a:endParaRPr lang="en-US" dirty="0">
              <a:latin typeface="Times New Roman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570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Complete Recurrence Relation for 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Combining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the </a:t>
            </a:r>
            <a:r>
              <a:rPr lang="en-US" sz="2400" dirty="0">
                <a:ea typeface="+mn-lt"/>
                <a:cs typeface="+mn-lt"/>
              </a:rPr>
              <a:t>above steps, 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the recurrence</a:t>
            </a:r>
            <a:r>
              <a:rPr lang="en-US" sz="2400" dirty="0">
                <a:ea typeface="+mn-lt"/>
                <a:cs typeface="+mn-lt"/>
              </a:rPr>
              <a:t> relation for 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the Fibonacci</a:t>
            </a:r>
            <a:r>
              <a:rPr lang="en-US" sz="2400" dirty="0">
                <a:ea typeface="+mn-lt"/>
                <a:cs typeface="+mn-lt"/>
              </a:rPr>
              <a:t> sequence is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                                               𝐹(𝑛)=⎧   0                                    if 𝑛 = 0               </a:t>
            </a:r>
            <a:endParaRPr lang="en-US" sz="600" dirty="0">
              <a:solidFill>
                <a:srgbClr val="0D0D0D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                                                             ⎨    1                                   if 𝑛 = 1 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                                                             ⎩   </a:t>
            </a:r>
            <a:r>
              <a:rPr lang="en-US" sz="6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𝐹</a:t>
            </a:r>
            <a:r>
              <a:rPr lang="en-US" sz="2400" dirty="0">
                <a:ea typeface="+mn-lt"/>
                <a:cs typeface="+mn-lt"/>
              </a:rPr>
              <a:t>(𝑛−1) + 𝐹(𝑛−2)      if 𝑛 &gt;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1</a:t>
            </a:r>
            <a:endParaRPr lang="en-US"/>
          </a:p>
          <a:p>
            <a:endParaRPr lang="en-US" sz="2400" dirty="0">
              <a:latin typeface="Aptos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9106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Another Example: Factorial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/>
              <a:t>Consider a recursive function to calculate the factorial of n: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 </a:t>
            </a:r>
            <a:r>
              <a:rPr lang="en-US" i="1" dirty="0">
                <a:ea typeface="+mn-lt"/>
                <a:cs typeface="+mn-lt"/>
              </a:rPr>
              <a:t> </a:t>
            </a:r>
            <a:r>
              <a:rPr lang="en-US" sz="2400" i="1" dirty="0">
                <a:ea typeface="+mn-lt"/>
                <a:cs typeface="+mn-lt"/>
              </a:rPr>
              <a:t>def  factorial(n):</a:t>
            </a:r>
            <a:endParaRPr lang="en-US" sz="2400" i="1" dirty="0"/>
          </a:p>
          <a:p>
            <a:pPr>
              <a:buNone/>
            </a:pPr>
            <a:r>
              <a:rPr lang="en-US" sz="2400" i="1" dirty="0">
                <a:ea typeface="+mn-lt"/>
                <a:cs typeface="+mn-lt"/>
              </a:rPr>
              <a:t>        if n == 0:</a:t>
            </a:r>
            <a:endParaRPr lang="en-US" sz="2400" i="1" dirty="0"/>
          </a:p>
          <a:p>
            <a:pPr>
              <a:buNone/>
            </a:pPr>
            <a:r>
              <a:rPr lang="en-US" sz="2400" i="1" dirty="0">
                <a:ea typeface="+mn-lt"/>
                <a:cs typeface="+mn-lt"/>
              </a:rPr>
              <a:t>            return 1</a:t>
            </a:r>
            <a:endParaRPr lang="en-US" sz="2400" i="1" dirty="0"/>
          </a:p>
          <a:p>
            <a:pPr>
              <a:buNone/>
            </a:pPr>
            <a:r>
              <a:rPr lang="en-US" sz="2400" i="1" dirty="0">
                <a:ea typeface="+mn-lt"/>
                <a:cs typeface="+mn-lt"/>
              </a:rPr>
              <a:t>       else:</a:t>
            </a:r>
            <a:endParaRPr lang="en-US" sz="2400" i="1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400" i="1" dirty="0">
                <a:ea typeface="+mn-lt"/>
                <a:cs typeface="+mn-lt"/>
              </a:rPr>
              <a:t>           return n * factorial(n-1)</a:t>
            </a:r>
            <a:endParaRPr lang="en-US" sz="2400" b="1" i="1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sz="2400" i="1" dirty="0">
              <a:latin typeface="Aptos"/>
              <a:ea typeface="맑은 고딕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latin typeface="Times New Roman"/>
                <a:ea typeface="맑은 고딕"/>
                <a:cs typeface="Times New Roman"/>
              </a:rPr>
              <a:t>Steps to Establish the recurrence relation for factorial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 Base Case</a:t>
            </a:r>
          </a:p>
          <a:p>
            <a:pPr marL="914400" lvl="2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400" b="1" i="1" dirty="0">
                <a:latin typeface="Times New Roman"/>
                <a:ea typeface="맑은 고딕"/>
                <a:cs typeface="Times New Roman"/>
              </a:rPr>
              <a:t>if n == 0:</a:t>
            </a:r>
          </a:p>
          <a:p>
            <a:pPr marL="914400" lvl="2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400" b="1" i="1">
                <a:latin typeface="Times New Roman"/>
                <a:ea typeface="맑은 고딕"/>
                <a:cs typeface="Times New Roman"/>
              </a:rPr>
              <a:t>      return 1</a:t>
            </a:r>
          </a:p>
          <a:p>
            <a:pPr marL="45720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This means </a:t>
            </a:r>
            <a:r>
              <a:rPr lang="en-US" b="1" i="1" dirty="0">
                <a:latin typeface="Times New Roman"/>
                <a:ea typeface="맑은 고딕"/>
                <a:cs typeface="Times New Roman"/>
              </a:rPr>
              <a:t>F(0) = 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 </a:t>
            </a:r>
            <a:endParaRPr lang="en-US" b="1" i="1" dirty="0">
              <a:latin typeface="Times New Roman"/>
              <a:ea typeface="맑은 고딕"/>
              <a:cs typeface="Times New Roman"/>
            </a:endParaRPr>
          </a:p>
          <a:p>
            <a:pPr>
              <a:buNone/>
            </a:pPr>
            <a:endParaRPr lang="en-US" dirty="0">
              <a:latin typeface="Times New Roman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4881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Another Example: Factorial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/>
              <a:t>Recursive case: 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 </a:t>
            </a:r>
            <a:r>
              <a:rPr lang="en-US" i="1" dirty="0">
                <a:ea typeface="+mn-lt"/>
                <a:cs typeface="+mn-lt"/>
              </a:rPr>
              <a:t> </a:t>
            </a:r>
            <a:r>
              <a:rPr lang="en-US" sz="2400" i="1" dirty="0">
                <a:ea typeface="+mn-lt"/>
                <a:cs typeface="+mn-lt"/>
              </a:rPr>
              <a:t>else:</a:t>
            </a:r>
            <a:endParaRPr lang="en-US" sz="2400" i="1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400" i="1" dirty="0">
                <a:ea typeface="+mn-lt"/>
                <a:cs typeface="+mn-lt"/>
              </a:rPr>
              <a:t>            return n * factorial(n-1)</a:t>
            </a:r>
            <a:endParaRPr lang="en-US" sz="2400" b="1" i="1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sz="2400" i="1" dirty="0">
              <a:latin typeface="Aptos"/>
              <a:ea typeface="맑은 고딕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400" i="1">
                <a:latin typeface="Aptos"/>
                <a:ea typeface="맑은 고딕"/>
                <a:cs typeface="Times New Roman"/>
              </a:rPr>
              <a:t>     This translates to F(n) = n . F(n-1) for n &gt; 0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sz="2400" i="1" dirty="0">
              <a:latin typeface="Aptos"/>
              <a:ea typeface="맑은 고딕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latin typeface="Times New Roman"/>
                <a:ea typeface="맑은 고딕"/>
                <a:cs typeface="Times New Roman"/>
              </a:rPr>
              <a:t>Steps to Establish the recurrence relation for factorial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 Base Case:</a:t>
            </a:r>
          </a:p>
          <a:p>
            <a:pPr marL="914400" lvl="2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400" b="1" i="1" dirty="0">
                <a:latin typeface="Times New Roman"/>
                <a:ea typeface="맑은 고딕"/>
                <a:cs typeface="Times New Roman"/>
              </a:rPr>
              <a:t>if n == 0:</a:t>
            </a:r>
          </a:p>
          <a:p>
            <a:pPr marL="914400" lvl="2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400" b="1" i="1" dirty="0">
                <a:latin typeface="Times New Roman"/>
                <a:ea typeface="맑은 고딕"/>
                <a:cs typeface="Times New Roman"/>
              </a:rPr>
              <a:t>      return 1</a:t>
            </a:r>
          </a:p>
          <a:p>
            <a:pPr marL="45720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This means </a:t>
            </a:r>
            <a:r>
              <a:rPr lang="en-US" b="1" i="1" dirty="0">
                <a:latin typeface="Times New Roman"/>
                <a:ea typeface="맑은 고딕"/>
                <a:cs typeface="Times New Roman"/>
              </a:rPr>
              <a:t>F(0) = 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 </a:t>
            </a:r>
            <a:endParaRPr lang="en-US" b="1" i="1" dirty="0">
              <a:latin typeface="Times New Roman"/>
              <a:ea typeface="맑은 고딕"/>
              <a:cs typeface="Times New Roman"/>
            </a:endParaRPr>
          </a:p>
          <a:p>
            <a:pPr>
              <a:buNone/>
            </a:pPr>
            <a:endParaRPr lang="en-US" dirty="0">
              <a:latin typeface="Times New Roman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7261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Complete Recurrence Relation for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Combining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the </a:t>
            </a:r>
            <a:r>
              <a:rPr lang="en-US" sz="2400" dirty="0">
                <a:ea typeface="+mn-lt"/>
                <a:cs typeface="+mn-lt"/>
              </a:rPr>
              <a:t>above steps, 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the recurrence</a:t>
            </a:r>
            <a:r>
              <a:rPr lang="en-US" sz="2400" dirty="0">
                <a:ea typeface="+mn-lt"/>
                <a:cs typeface="+mn-lt"/>
              </a:rPr>
              <a:t> relation for 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the Factorial </a:t>
            </a:r>
            <a:r>
              <a:rPr lang="en-US" sz="2400" dirty="0">
                <a:ea typeface="+mn-lt"/>
                <a:cs typeface="+mn-lt"/>
              </a:rPr>
              <a:t>is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                                               𝐹(𝑛) =⎧   1                       if 𝑛 = 0               </a:t>
            </a:r>
            <a:endParaRPr lang="en-US" sz="600" dirty="0">
              <a:solidFill>
                <a:srgbClr val="0D0D0D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                                                              ⎩   </a:t>
            </a:r>
            <a:r>
              <a:rPr lang="en-US" sz="6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2400" i="1" dirty="0">
                <a:solidFill>
                  <a:srgbClr val="000000"/>
                </a:solidFill>
                <a:ea typeface="+mn-lt"/>
                <a:cs typeface="+mn-lt"/>
              </a:rPr>
              <a:t>n</a:t>
            </a:r>
            <a:r>
              <a:rPr lang="en-US" sz="2400" dirty="0">
                <a:ea typeface="+mn-lt"/>
                <a:cs typeface="+mn-lt"/>
              </a:rPr>
              <a:t> . 𝐹(𝑛−1)      if 𝑛 &gt;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0</a:t>
            </a:r>
            <a:endParaRPr lang="en-US" sz="2400" dirty="0"/>
          </a:p>
          <a:p>
            <a:endParaRPr lang="en-US" sz="2400" dirty="0">
              <a:latin typeface="Aptos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042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Example: Binary Search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/>
              <a:t>Consider a recursive function to calculate the factorial of n: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</a:t>
            </a:r>
            <a:r>
              <a:rPr lang="en-US" i="1" dirty="0">
                <a:ea typeface="+mn-lt"/>
                <a:cs typeface="+mn-lt"/>
              </a:rPr>
              <a:t> </a:t>
            </a:r>
            <a:r>
              <a:rPr lang="en-US" sz="2400" i="1" dirty="0">
                <a:ea typeface="+mn-lt"/>
                <a:cs typeface="+mn-lt"/>
              </a:rPr>
              <a:t>def </a:t>
            </a:r>
            <a:r>
              <a:rPr lang="en-US" sz="2400" i="1" dirty="0" err="1">
                <a:ea typeface="+mn-lt"/>
                <a:cs typeface="+mn-lt"/>
              </a:rPr>
              <a:t>binary_search</a:t>
            </a:r>
            <a:r>
              <a:rPr lang="en-US" sz="2400" i="1" dirty="0">
                <a:ea typeface="+mn-lt"/>
                <a:cs typeface="+mn-lt"/>
              </a:rPr>
              <a:t>(</a:t>
            </a:r>
            <a:r>
              <a:rPr lang="en-US" sz="2400" i="1" dirty="0" err="1">
                <a:ea typeface="+mn-lt"/>
                <a:cs typeface="+mn-lt"/>
              </a:rPr>
              <a:t>arr</a:t>
            </a:r>
            <a:r>
              <a:rPr lang="en-US" sz="2400" i="1" dirty="0">
                <a:ea typeface="+mn-lt"/>
                <a:cs typeface="+mn-lt"/>
              </a:rPr>
              <a:t>, target, low, high):</a:t>
            </a:r>
          </a:p>
          <a:p>
            <a:pPr>
              <a:buNone/>
            </a:pPr>
            <a:r>
              <a:rPr lang="en-US" sz="2400" i="1" dirty="0">
                <a:ea typeface="+mn-lt"/>
                <a:cs typeface="+mn-lt"/>
              </a:rPr>
              <a:t>                if low &gt; high:</a:t>
            </a:r>
            <a:endParaRPr lang="en-US" sz="2400" i="1" dirty="0"/>
          </a:p>
          <a:p>
            <a:pPr>
              <a:buNone/>
            </a:pPr>
            <a:r>
              <a:rPr lang="en-US" sz="2400" i="1" dirty="0">
                <a:ea typeface="+mn-lt"/>
                <a:cs typeface="+mn-lt"/>
              </a:rPr>
              <a:t>                           return  -1</a:t>
            </a:r>
            <a:endParaRPr lang="en-US" sz="2400" i="1" dirty="0"/>
          </a:p>
          <a:p>
            <a:pPr>
              <a:buNone/>
            </a:pPr>
            <a:r>
              <a:rPr lang="en-US" sz="2400" i="1" dirty="0">
                <a:ea typeface="+mn-lt"/>
                <a:cs typeface="+mn-lt"/>
              </a:rPr>
              <a:t>                    mid = (low + high) // 2</a:t>
            </a:r>
            <a:endParaRPr lang="en-US" sz="2400" i="1" dirty="0"/>
          </a:p>
          <a:p>
            <a:pPr>
              <a:buNone/>
            </a:pPr>
            <a:r>
              <a:rPr lang="en-US" sz="2400" i="1" dirty="0">
                <a:ea typeface="+mn-lt"/>
                <a:cs typeface="+mn-lt"/>
              </a:rPr>
              <a:t>                   if </a:t>
            </a:r>
            <a:r>
              <a:rPr lang="en-US" sz="2400" i="1" dirty="0" err="1">
                <a:ea typeface="+mn-lt"/>
                <a:cs typeface="+mn-lt"/>
              </a:rPr>
              <a:t>arr</a:t>
            </a:r>
            <a:r>
              <a:rPr lang="en-US" sz="2400" i="1" dirty="0">
                <a:ea typeface="+mn-lt"/>
                <a:cs typeface="+mn-lt"/>
              </a:rPr>
              <a:t>[mid] == target:</a:t>
            </a:r>
            <a:endParaRPr lang="en-US" sz="2400" i="1"/>
          </a:p>
          <a:p>
            <a:pPr>
              <a:buNone/>
            </a:pPr>
            <a:r>
              <a:rPr lang="en-US" sz="2400" i="1" dirty="0">
                <a:ea typeface="+mn-lt"/>
                <a:cs typeface="+mn-lt"/>
              </a:rPr>
              <a:t>                           return mid</a:t>
            </a:r>
            <a:endParaRPr lang="en-US" sz="2400" i="1" dirty="0"/>
          </a:p>
          <a:p>
            <a:pPr>
              <a:buNone/>
            </a:pPr>
            <a:r>
              <a:rPr lang="en-US" sz="2400" i="1" dirty="0">
                <a:ea typeface="+mn-lt"/>
                <a:cs typeface="+mn-lt"/>
              </a:rPr>
              <a:t>                   </a:t>
            </a:r>
            <a:r>
              <a:rPr lang="en-US" sz="2400" i="1" err="1">
                <a:ea typeface="+mn-lt"/>
                <a:cs typeface="+mn-lt"/>
              </a:rPr>
              <a:t>elif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err="1">
                <a:ea typeface="+mn-lt"/>
                <a:cs typeface="+mn-lt"/>
              </a:rPr>
              <a:t>arr</a:t>
            </a:r>
            <a:r>
              <a:rPr lang="en-US" sz="2400" i="1" dirty="0">
                <a:ea typeface="+mn-lt"/>
                <a:cs typeface="+mn-lt"/>
              </a:rPr>
              <a:t>[mid] &gt; target:</a:t>
            </a:r>
          </a:p>
          <a:p>
            <a:pPr>
              <a:buNone/>
            </a:pPr>
            <a:r>
              <a:rPr lang="en-US" sz="2400" i="1" dirty="0">
                <a:ea typeface="+mn-lt"/>
                <a:cs typeface="+mn-lt"/>
              </a:rPr>
              <a:t>                           return </a:t>
            </a:r>
            <a:r>
              <a:rPr lang="en-US" sz="2400" i="1" dirty="0" err="1">
                <a:ea typeface="+mn-lt"/>
                <a:cs typeface="+mn-lt"/>
              </a:rPr>
              <a:t>binary_search</a:t>
            </a:r>
            <a:r>
              <a:rPr lang="en-US" sz="2400" i="1" dirty="0">
                <a:ea typeface="+mn-lt"/>
                <a:cs typeface="+mn-lt"/>
              </a:rPr>
              <a:t>(</a:t>
            </a:r>
            <a:r>
              <a:rPr lang="en-US" sz="2400" i="1" dirty="0" err="1">
                <a:ea typeface="+mn-lt"/>
                <a:cs typeface="+mn-lt"/>
              </a:rPr>
              <a:t>arr</a:t>
            </a:r>
            <a:r>
              <a:rPr lang="en-US" sz="2400" i="1" dirty="0">
                <a:ea typeface="+mn-lt"/>
                <a:cs typeface="+mn-lt"/>
              </a:rPr>
              <a:t>, target, low, mid - 1)</a:t>
            </a:r>
            <a:endParaRPr lang="en-US" sz="2400" i="1"/>
          </a:p>
          <a:p>
            <a:pPr>
              <a:buNone/>
            </a:pPr>
            <a:r>
              <a:rPr lang="en-US" sz="2400" i="1" dirty="0">
                <a:ea typeface="+mn-lt"/>
                <a:cs typeface="+mn-lt"/>
              </a:rPr>
              <a:t>                   else:</a:t>
            </a:r>
          </a:p>
          <a:p>
            <a:pPr>
              <a:buNone/>
            </a:pPr>
            <a:r>
              <a:rPr lang="en-US" sz="2400" i="1" dirty="0">
                <a:ea typeface="+mn-lt"/>
                <a:cs typeface="+mn-lt"/>
              </a:rPr>
              <a:t>                           return </a:t>
            </a:r>
            <a:r>
              <a:rPr lang="en-US" sz="2400" i="1" dirty="0" err="1">
                <a:ea typeface="+mn-lt"/>
                <a:cs typeface="+mn-lt"/>
              </a:rPr>
              <a:t>binary_search</a:t>
            </a:r>
            <a:r>
              <a:rPr lang="en-US" sz="2400" i="1" dirty="0">
                <a:ea typeface="+mn-lt"/>
                <a:cs typeface="+mn-lt"/>
              </a:rPr>
              <a:t>(</a:t>
            </a:r>
            <a:r>
              <a:rPr lang="en-US" sz="2400" i="1" dirty="0" err="1">
                <a:ea typeface="+mn-lt"/>
                <a:cs typeface="+mn-lt"/>
              </a:rPr>
              <a:t>arr</a:t>
            </a:r>
            <a:r>
              <a:rPr lang="en-US" sz="2400" i="1" dirty="0">
                <a:ea typeface="+mn-lt"/>
                <a:cs typeface="+mn-lt"/>
              </a:rPr>
              <a:t>, target, mid + 1, high)</a:t>
            </a:r>
          </a:p>
          <a:p>
            <a:pPr marL="45720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dirty="0">
              <a:latin typeface="Times New Roman"/>
              <a:ea typeface="맑은 고딕"/>
              <a:cs typeface="Times New Roman"/>
            </a:endParaRPr>
          </a:p>
          <a:p>
            <a:pPr>
              <a:buNone/>
            </a:pPr>
            <a:endParaRPr lang="en-US" dirty="0">
              <a:latin typeface="Times New Roman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843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Example: Binary Search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latin typeface="Times New Roman"/>
                <a:ea typeface="맑은 고딕"/>
                <a:cs typeface="Times New Roman"/>
              </a:rPr>
              <a:t>Steps to Establish the recurrence relation for factorial</a:t>
            </a:r>
            <a:endParaRPr lang="en-US" dirty="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ea typeface="+mn-lt"/>
                <a:cs typeface="+mn-lt"/>
              </a:rPr>
              <a:t>Define the problem size: The size of the problem is the range [low, high]</a:t>
            </a:r>
            <a:endParaRPr lang="en-US" sz="2400" dirty="0">
              <a:latin typeface="Times New Roman"/>
              <a:ea typeface="맑은 고딕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 Base Case:</a:t>
            </a:r>
          </a:p>
          <a:p>
            <a:pPr marL="914400" lvl="2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400" b="1" i="1" dirty="0">
                <a:latin typeface="Times New Roman"/>
                <a:ea typeface="맑은 고딕"/>
                <a:cs typeface="Times New Roman"/>
              </a:rPr>
              <a:t>  if low &gt; high:</a:t>
            </a:r>
          </a:p>
          <a:p>
            <a:pPr marL="914400" lvl="2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400" b="1" i="1" dirty="0">
                <a:latin typeface="Times New Roman"/>
                <a:ea typeface="맑은 고딕"/>
                <a:cs typeface="Times New Roman"/>
              </a:rPr>
              <a:t>       return  -1</a:t>
            </a:r>
          </a:p>
          <a:p>
            <a:pPr marL="45720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This means </a:t>
            </a:r>
            <a:r>
              <a:rPr lang="en-US" b="1" i="1" dirty="0">
                <a:latin typeface="Times New Roman"/>
                <a:ea typeface="맑은 고딕"/>
                <a:cs typeface="Times New Roman"/>
              </a:rPr>
              <a:t>T(0) =  constant time = O(1)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 </a:t>
            </a:r>
            <a:endParaRPr lang="en-US" b="1" i="1" dirty="0">
              <a:latin typeface="Times New Roman"/>
              <a:ea typeface="맑은 고딕"/>
              <a:cs typeface="Times New Roman"/>
            </a:endParaRPr>
          </a:p>
          <a:p>
            <a:pPr marL="1143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b="1" dirty="0">
                <a:latin typeface="Times New Roman"/>
                <a:ea typeface="맑은 고딕"/>
                <a:cs typeface="Times New Roman"/>
              </a:rPr>
              <a:t>Recursive case: </a:t>
            </a:r>
            <a:r>
              <a:rPr lang="en-US" sz="2400" dirty="0" err="1">
                <a:latin typeface="Times New Roman"/>
                <a:ea typeface="맑은 고딕"/>
                <a:cs typeface="Times New Roman"/>
              </a:rPr>
              <a:t>elif</a:t>
            </a:r>
            <a:r>
              <a:rPr lang="en-US" sz="2400" dirty="0">
                <a:latin typeface="Times New Roman"/>
                <a:ea typeface="맑은 고딕"/>
                <a:cs typeface="Times New Roman"/>
              </a:rPr>
              <a:t> and else in above program. Since Each recursive call reduces the problem size by half and there are other constant time factor involved, we have</a:t>
            </a:r>
          </a:p>
          <a:p>
            <a:pPr marL="571500" lvl="1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i="1" dirty="0">
                <a:latin typeface="Times New Roman"/>
                <a:ea typeface="맑은 고딕"/>
                <a:cs typeface="Times New Roman"/>
              </a:rPr>
              <a:t>T(n) = T(n/2) + O(1)</a:t>
            </a:r>
          </a:p>
          <a:p>
            <a:r>
              <a:rPr lang="en-US" sz="2400" dirty="0">
                <a:latin typeface="Times New Roman"/>
                <a:ea typeface="맑은 고딕"/>
                <a:cs typeface="Times New Roman"/>
              </a:rPr>
              <a:t>Complete Recurrence Relation: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ea typeface="+mn-lt"/>
                <a:cs typeface="Segoe UI"/>
              </a:rPr>
              <a:t>                                         𝐹(𝑛) =⎧   O(1)                     if 𝑛 = 0               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ea typeface="+mn-lt"/>
                <a:cs typeface="Segoe UI"/>
              </a:rPr>
              <a:t>                                                   ⎩   </a:t>
            </a:r>
            <a:r>
              <a:rPr lang="en-US" sz="600" dirty="0">
                <a:latin typeface="Segoe UI"/>
                <a:ea typeface="+mn-lt"/>
                <a:cs typeface="Segoe UI"/>
              </a:rPr>
              <a:t> </a:t>
            </a:r>
            <a:r>
              <a:rPr lang="en-US" sz="2400" i="1" dirty="0">
                <a:latin typeface="Segoe UI"/>
                <a:ea typeface="+mn-lt"/>
                <a:cs typeface="Segoe UI"/>
              </a:rPr>
              <a:t>T(n/2) + O(1)</a:t>
            </a:r>
            <a:r>
              <a:rPr lang="en-US" sz="2400" dirty="0">
                <a:latin typeface="Segoe UI"/>
                <a:ea typeface="+mn-lt"/>
                <a:cs typeface="Segoe UI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Segoe UI"/>
              </a:rPr>
              <a:t>     if 𝑛 &gt; 0</a:t>
            </a:r>
            <a:br>
              <a:rPr lang="en-US" sz="600" dirty="0">
                <a:solidFill>
                  <a:srgbClr val="0D0D0D"/>
                </a:solidFill>
                <a:ea typeface="+mn-lt"/>
                <a:cs typeface="+mn-lt"/>
              </a:rPr>
            </a:br>
            <a:endParaRPr lang="en-US" sz="600">
              <a:solidFill>
                <a:srgbClr val="0D0D0D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5811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Solution Recurrence Relation for: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latin typeface="Times New Roman"/>
                <a:ea typeface="맑은 고딕"/>
                <a:cs typeface="Times New Roman"/>
              </a:rPr>
              <a:t>Merge Sort</a:t>
            </a:r>
            <a:endParaRPr lang="en-US" sz="600" dirty="0">
              <a:solidFill>
                <a:srgbClr val="0D0D0D"/>
              </a:solidFill>
              <a:latin typeface="Aptos" panose="020B0004020202020204"/>
              <a:ea typeface="맑은 고딕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맑은 고딕"/>
                <a:cs typeface="Times New Roman"/>
              </a:rPr>
              <a:t>Tower of Hanoi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맑은 고딕"/>
                <a:cs typeface="Times New Roman"/>
              </a:rPr>
              <a:t>Quick Sort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br>
              <a:rPr lang="en-US" sz="600" dirty="0">
                <a:solidFill>
                  <a:srgbClr val="0D0D0D"/>
                </a:solidFill>
                <a:ea typeface="+mn-lt"/>
                <a:cs typeface="+mn-lt"/>
              </a:rPr>
            </a:br>
            <a:endParaRPr lang="en-US" sz="600">
              <a:solidFill>
                <a:srgbClr val="0D0D0D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3747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Find Recurrence Relation for: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latin typeface="Times New Roman"/>
                <a:ea typeface="맑은 고딕"/>
                <a:cs typeface="Times New Roman"/>
              </a:rPr>
              <a:t>Merge Sort</a:t>
            </a:r>
            <a:endParaRPr lang="en-US" sz="600" dirty="0">
              <a:solidFill>
                <a:srgbClr val="0D0D0D"/>
              </a:solidFill>
              <a:latin typeface="Aptos" panose="020B0004020202020204"/>
              <a:ea typeface="맑은 고딕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맑은 고딕"/>
                <a:cs typeface="Segoe UI"/>
              </a:rPr>
              <a:t>                                         𝐹(𝑛) =⎧   O(1)                       if 𝑛 ≤ 1              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맑은 고딕"/>
                <a:cs typeface="Segoe UI"/>
              </a:rPr>
              <a:t>                                                   ⎩   2</a:t>
            </a:r>
            <a:r>
              <a:rPr lang="en-US" sz="600" dirty="0">
                <a:solidFill>
                  <a:srgbClr val="000000"/>
                </a:solidFill>
                <a:latin typeface="Segoe UI"/>
                <a:ea typeface="맑은 고딕"/>
                <a:cs typeface="Segoe UI"/>
              </a:rPr>
              <a:t> </a:t>
            </a:r>
            <a:r>
              <a:rPr lang="en-US" sz="2400" i="1" dirty="0">
                <a:solidFill>
                  <a:srgbClr val="000000"/>
                </a:solidFill>
                <a:latin typeface="Segoe UI"/>
                <a:ea typeface="맑은 고딕"/>
                <a:cs typeface="Segoe UI"/>
              </a:rPr>
              <a:t>T(n/2) + O(1)</a:t>
            </a:r>
            <a:r>
              <a:rPr lang="en-US" sz="2400" dirty="0">
                <a:solidFill>
                  <a:srgbClr val="000000"/>
                </a:solidFill>
                <a:latin typeface="Segoe UI"/>
                <a:ea typeface="맑은 고딕"/>
                <a:cs typeface="Segoe UI"/>
              </a:rPr>
              <a:t>       if 𝑛 &gt; 1</a:t>
            </a:r>
            <a:endParaRPr lang="en-US" dirty="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맑은 고딕"/>
                <a:cs typeface="Times New Roman"/>
              </a:rPr>
              <a:t>Tower of Hanoi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맑은 고딕"/>
                <a:cs typeface="Segoe UI"/>
              </a:rPr>
              <a:t>                                         𝐹(𝑛) =⎧   O(1)                        if 𝑛 = 1              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맑은 고딕"/>
                <a:cs typeface="Segoe UI"/>
              </a:rPr>
              <a:t>                                                   ⎩   2</a:t>
            </a:r>
            <a:r>
              <a:rPr lang="en-US" sz="600" dirty="0">
                <a:solidFill>
                  <a:srgbClr val="000000"/>
                </a:solidFill>
                <a:latin typeface="Segoe UI"/>
                <a:ea typeface="맑은 고딕"/>
                <a:cs typeface="Segoe UI"/>
              </a:rPr>
              <a:t> </a:t>
            </a:r>
            <a:r>
              <a:rPr lang="en-US" sz="2400" i="1" dirty="0">
                <a:solidFill>
                  <a:srgbClr val="000000"/>
                </a:solidFill>
                <a:latin typeface="Segoe UI"/>
                <a:ea typeface="맑은 고딕"/>
                <a:cs typeface="Segoe UI"/>
              </a:rPr>
              <a:t>T(n - 1) + O(1)</a:t>
            </a:r>
            <a:r>
              <a:rPr lang="en-US" sz="2400" dirty="0">
                <a:solidFill>
                  <a:srgbClr val="000000"/>
                </a:solidFill>
                <a:latin typeface="Segoe UI"/>
                <a:ea typeface="맑은 고딕"/>
                <a:cs typeface="Segoe UI"/>
              </a:rPr>
              <a:t>      if 𝑛 &gt; 1</a:t>
            </a:r>
            <a:endParaRPr lang="en-US" dirty="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맑은 고딕"/>
                <a:cs typeface="Times New Roman"/>
              </a:rPr>
              <a:t>Quick Sort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맑은 고딕"/>
                <a:cs typeface="Segoe UI"/>
              </a:rPr>
              <a:t>                                         𝐹(𝑛) =⎧   O(1)                       if 𝑛 ≤ 1              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맑은 고딕"/>
                <a:cs typeface="Segoe UI"/>
              </a:rPr>
              <a:t>                                                   ⎩   2</a:t>
            </a:r>
            <a:r>
              <a:rPr lang="en-US" sz="600" dirty="0">
                <a:solidFill>
                  <a:srgbClr val="000000"/>
                </a:solidFill>
                <a:latin typeface="Segoe UI"/>
                <a:ea typeface="맑은 고딕"/>
                <a:cs typeface="Segoe UI"/>
              </a:rPr>
              <a:t> </a:t>
            </a:r>
            <a:r>
              <a:rPr lang="en-US" sz="2400" i="1" dirty="0">
                <a:solidFill>
                  <a:srgbClr val="000000"/>
                </a:solidFill>
                <a:latin typeface="Segoe UI"/>
                <a:ea typeface="맑은 고딕"/>
                <a:cs typeface="Segoe UI"/>
              </a:rPr>
              <a:t>T(n/2) + O(n)</a:t>
            </a:r>
            <a:r>
              <a:rPr lang="en-US" sz="2400" dirty="0">
                <a:solidFill>
                  <a:srgbClr val="000000"/>
                </a:solidFill>
                <a:latin typeface="Segoe UI"/>
                <a:ea typeface="맑은 고딕"/>
                <a:cs typeface="Segoe UI"/>
              </a:rPr>
              <a:t>       if 𝑛 &gt; 1</a:t>
            </a:r>
            <a:endParaRPr lang="en-US" dirty="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br>
              <a:rPr lang="en-US" sz="600" dirty="0">
                <a:solidFill>
                  <a:srgbClr val="0D0D0D"/>
                </a:solidFill>
                <a:ea typeface="+mn-lt"/>
                <a:cs typeface="+mn-lt"/>
              </a:rPr>
            </a:br>
            <a:endParaRPr lang="en-US" sz="600">
              <a:solidFill>
                <a:srgbClr val="0D0D0D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8720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General Steps to Derive Recurrence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195614"/>
            <a:ext cx="11622655" cy="5539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D0D0D"/>
                </a:solidFill>
                <a:ea typeface="+mn-lt"/>
                <a:cs typeface="+mn-lt"/>
              </a:rPr>
              <a:t>Define the problem size: 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Determine what 𝑛 represents (e.g., the size of the input).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D0D0D"/>
                </a:solidFill>
                <a:ea typeface="+mn-lt"/>
                <a:cs typeface="+mn-lt"/>
              </a:rPr>
              <a:t>Identify base case(s):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Find the simplest cases where the function terminates without recursion.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D0D0D"/>
                </a:solidFill>
                <a:ea typeface="+mn-lt"/>
                <a:cs typeface="+mn-lt"/>
              </a:rPr>
              <a:t>Identify recursive case(s): 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Determine how the function reduces the problem size and combines the results of smaller subproblems.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D0D0D"/>
                </a:solidFill>
                <a:ea typeface="+mn-lt"/>
                <a:cs typeface="+mn-lt"/>
              </a:rPr>
              <a:t>Formulate the recurrence: 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Write the mathematical expression that represents the function's behavior in terms of smaller problem sizes.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90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/>
              <a:t>    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cs typeface="Times New Roman"/>
              </a:rPr>
              <a:t>E.g.: S = {2 , 2</a:t>
            </a:r>
            <a:r>
              <a:rPr lang="en-US" baseline="30000" dirty="0">
                <a:latin typeface="Times New Roman"/>
                <a:cs typeface="Times New Roman"/>
              </a:rPr>
              <a:t>2 </a:t>
            </a:r>
            <a:r>
              <a:rPr lang="en-US" dirty="0">
                <a:latin typeface="Times New Roman"/>
                <a:cs typeface="Times New Roman"/>
              </a:rPr>
              <a:t>, 2</a:t>
            </a:r>
            <a:r>
              <a:rPr lang="en-US" baseline="30000" dirty="0">
                <a:latin typeface="Times New Roman"/>
                <a:cs typeface="Times New Roman"/>
              </a:rPr>
              <a:t>3 </a:t>
            </a:r>
            <a:r>
              <a:rPr lang="en-US" dirty="0">
                <a:latin typeface="Times New Roman"/>
                <a:cs typeface="Times New Roman"/>
              </a:rPr>
              <a:t>, ….. 2</a:t>
            </a:r>
            <a:r>
              <a:rPr lang="en-US" baseline="30000" dirty="0">
                <a:latin typeface="Times New Roman"/>
                <a:cs typeface="Times New Roman"/>
              </a:rPr>
              <a:t>n </a:t>
            </a:r>
            <a:r>
              <a:rPr lang="en-US" dirty="0">
                <a:latin typeface="Times New Roman"/>
                <a:cs typeface="Times New Roman"/>
              </a:rPr>
              <a:t>}</a:t>
            </a:r>
            <a:endParaRPr lang="en-US" dirty="0">
              <a:latin typeface="Aptos" panose="020B0004020202020204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i="1" dirty="0">
                <a:latin typeface="Times New Roman"/>
                <a:cs typeface="Times New Roman"/>
              </a:rPr>
              <a:t>         S = { S</a:t>
            </a:r>
            <a:r>
              <a:rPr lang="en-US" i="1" baseline="-25000" dirty="0">
                <a:latin typeface="Times New Roman"/>
                <a:cs typeface="Times New Roman"/>
              </a:rPr>
              <a:t>n </a:t>
            </a:r>
            <a:r>
              <a:rPr lang="en-US" i="1" dirty="0">
                <a:latin typeface="Times New Roman"/>
                <a:cs typeface="Times New Roman"/>
              </a:rPr>
              <a:t>} = { 2</a:t>
            </a:r>
            <a:r>
              <a:rPr lang="en-US" i="1" baseline="30000" dirty="0">
                <a:latin typeface="Times New Roman"/>
                <a:cs typeface="Times New Roman"/>
              </a:rPr>
              <a:t>n </a:t>
            </a:r>
            <a:r>
              <a:rPr lang="en-US" i="1" dirty="0">
                <a:latin typeface="Times New Roman"/>
                <a:cs typeface="Times New Roman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>
                <a:latin typeface="Times New Roman"/>
                <a:ea typeface="맑은 고딕"/>
                <a:cs typeface="Times New Roman"/>
              </a:rPr>
              <a:t>Here Initial Condition is S</a:t>
            </a:r>
            <a:r>
              <a:rPr lang="en-US" altLang="ko-KR" baseline="-25000" dirty="0">
                <a:latin typeface="Times New Roman"/>
                <a:ea typeface="맑은 고딕"/>
                <a:cs typeface="Times New Roman"/>
              </a:rPr>
              <a:t>1 </a:t>
            </a:r>
            <a:r>
              <a:rPr lang="en-US" altLang="ko-KR" dirty="0">
                <a:latin typeface="Times New Roman"/>
                <a:ea typeface="맑은 고딕"/>
                <a:cs typeface="Times New Roman"/>
              </a:rPr>
              <a:t>= 2. So Recurrence relation can be expressed as: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dirty="0">
                <a:latin typeface="Times New Roman"/>
                <a:ea typeface="맑은 고딕"/>
                <a:cs typeface="Times New Roman"/>
              </a:rPr>
              <a:t>  </a:t>
            </a:r>
            <a:r>
              <a:rPr lang="en-US" altLang="ko-KR" b="1" dirty="0">
                <a:latin typeface="Times New Roman"/>
                <a:ea typeface="맑은 고딕"/>
                <a:cs typeface="Times New Roman"/>
              </a:rPr>
              <a:t>S</a:t>
            </a:r>
            <a:r>
              <a:rPr lang="en-US" altLang="ko-KR" b="1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altLang="ko-KR" b="1" dirty="0">
                <a:latin typeface="Times New Roman"/>
                <a:ea typeface="맑은 고딕"/>
                <a:cs typeface="Times New Roman"/>
              </a:rPr>
              <a:t> = 2S</a:t>
            </a:r>
            <a:r>
              <a:rPr lang="en-US" altLang="ko-KR" b="1" baseline="-25000" dirty="0">
                <a:latin typeface="Times New Roman"/>
                <a:ea typeface="맑은 고딕"/>
                <a:cs typeface="Times New Roman"/>
              </a:rPr>
              <a:t>n-1</a:t>
            </a:r>
            <a:r>
              <a:rPr lang="en-US" altLang="ko-KR" b="1" dirty="0">
                <a:latin typeface="Times New Roman"/>
                <a:ea typeface="맑은 고딕"/>
                <a:cs typeface="Times New Roman"/>
              </a:rPr>
              <a:t> , n ≥ 2</a:t>
            </a:r>
            <a:endParaRPr lang="en-US" altLang="ko-KR" b="1" dirty="0">
              <a:latin typeface="Times New Roman"/>
              <a:ea typeface="맑은 고딕" panose="020B0503020000020004" pitchFamily="34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3200" dirty="0" err="1">
                <a:latin typeface="Times New Roman"/>
                <a:ea typeface="맑은 고딕"/>
                <a:cs typeface="Times New Roman"/>
              </a:rPr>
              <a:t>E.g</a:t>
            </a:r>
            <a:r>
              <a:rPr lang="ko-KR" altLang="en-US" sz="3200" dirty="0">
                <a:latin typeface="Times New Roman"/>
                <a:ea typeface="맑은 고딕"/>
                <a:cs typeface="Times New Roman"/>
              </a:rPr>
              <a:t>.: </a:t>
            </a:r>
            <a:r>
              <a:rPr lang="ko-KR" altLang="en-US" sz="3200" dirty="0" err="1">
                <a:latin typeface="Times New Roman"/>
                <a:ea typeface="맑은 고딕"/>
                <a:cs typeface="Times New Roman"/>
              </a:rPr>
              <a:t>S</a:t>
            </a:r>
            <a:r>
              <a:rPr lang="ko-KR" altLang="en-US" sz="3200" dirty="0">
                <a:latin typeface="Times New Roman"/>
                <a:ea typeface="맑은 고딕"/>
                <a:cs typeface="Times New Roman"/>
              </a:rPr>
              <a:t> = {1, 1, 2, 3, 5, ….. }</a:t>
            </a:r>
            <a:endParaRPr lang="ko-KR" altLang="en-US" sz="3200" dirty="0">
              <a:latin typeface="Times New Roman"/>
              <a:ea typeface="맑은 고딕" panose="020B0503020000020004" pitchFamily="34" charset="-127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ko-KR" altLang="en-US" sz="2800" dirty="0">
                <a:latin typeface="Times New Roman"/>
                <a:ea typeface="맑은 고딕"/>
                <a:cs typeface="Times New Roman"/>
              </a:rPr>
              <a:t> </a:t>
            </a:r>
            <a:r>
              <a:rPr lang="ko-KR" altLang="en-US" sz="2800" dirty="0" err="1">
                <a:latin typeface="Times New Roman"/>
                <a:ea typeface="맑은 고딕"/>
                <a:cs typeface="Times New Roman"/>
              </a:rPr>
              <a:t>S</a:t>
            </a:r>
            <a:r>
              <a:rPr lang="ko-KR" altLang="en-US" sz="2800" baseline="-25000" dirty="0" err="1">
                <a:latin typeface="Times New Roman"/>
                <a:ea typeface="맑은 고딕"/>
                <a:cs typeface="Times New Roman"/>
              </a:rPr>
              <a:t>n</a:t>
            </a:r>
            <a:r>
              <a:rPr lang="ko-KR" altLang="en-US" sz="2800" dirty="0">
                <a:latin typeface="Times New Roman"/>
                <a:ea typeface="맑은 고딕"/>
                <a:cs typeface="Times New Roman"/>
              </a:rPr>
              <a:t> = S</a:t>
            </a:r>
            <a:r>
              <a:rPr lang="ko-KR" altLang="en-US" sz="2800" baseline="-25000" dirty="0">
                <a:latin typeface="Times New Roman"/>
                <a:ea typeface="맑은 고딕"/>
                <a:cs typeface="Times New Roman"/>
              </a:rPr>
              <a:t>n-1</a:t>
            </a:r>
            <a:r>
              <a:rPr lang="ko-KR" altLang="en-US" sz="2800" dirty="0">
                <a:latin typeface="Times New Roman"/>
                <a:ea typeface="맑은 고딕"/>
                <a:cs typeface="Times New Roman"/>
              </a:rPr>
              <a:t> + S</a:t>
            </a:r>
            <a:r>
              <a:rPr lang="ko-KR" altLang="en-US" sz="2800" baseline="-25000" dirty="0">
                <a:latin typeface="Times New Roman"/>
                <a:ea typeface="맑은 고딕"/>
                <a:cs typeface="Times New Roman"/>
              </a:rPr>
              <a:t>n-2</a:t>
            </a:r>
            <a:r>
              <a:rPr lang="ko-KR" altLang="en-US" sz="2800" dirty="0">
                <a:latin typeface="Times New Roman"/>
                <a:ea typeface="맑은 고딕"/>
                <a:cs typeface="Times New Roman"/>
              </a:rPr>
              <a:t> , </a:t>
            </a:r>
            <a:r>
              <a:rPr lang="ko-KR" altLang="en-US" sz="2800" b="1" dirty="0" err="1">
                <a:latin typeface="Times New Roman"/>
                <a:ea typeface="맑은 고딕"/>
                <a:cs typeface="Times New Roman"/>
              </a:rPr>
              <a:t>n</a:t>
            </a:r>
            <a:r>
              <a:rPr lang="ko-KR" altLang="en-US" sz="2800" b="1" dirty="0">
                <a:latin typeface="Times New Roman"/>
                <a:ea typeface="맑은 고딕"/>
                <a:cs typeface="Times New Roman"/>
              </a:rPr>
              <a:t> </a:t>
            </a:r>
            <a:r>
              <a:rPr lang="en-US" sz="2800" b="1" dirty="0">
                <a:latin typeface="Times New Roman"/>
                <a:ea typeface="+mn-lt"/>
                <a:cs typeface="Times New Roman"/>
              </a:rPr>
              <a:t>≥ 3 with S</a:t>
            </a:r>
            <a:r>
              <a:rPr lang="en-US" sz="2800" b="1" baseline="-25000" dirty="0">
                <a:latin typeface="Times New Roman"/>
                <a:ea typeface="+mn-lt"/>
                <a:cs typeface="Times New Roman"/>
              </a:rPr>
              <a:t>1</a:t>
            </a:r>
            <a:r>
              <a:rPr lang="en-US" sz="2800" b="1" dirty="0">
                <a:latin typeface="Times New Roman"/>
                <a:ea typeface="+mn-lt"/>
                <a:cs typeface="Times New Roman"/>
              </a:rPr>
              <a:t> = S</a:t>
            </a:r>
            <a:r>
              <a:rPr lang="en-US" sz="2800" b="1" baseline="-25000" dirty="0">
                <a:latin typeface="Times New Roman"/>
                <a:ea typeface="+mn-lt"/>
                <a:cs typeface="Times New Roman"/>
              </a:rPr>
              <a:t>2</a:t>
            </a:r>
            <a:r>
              <a:rPr lang="en-US" sz="2800" b="1" dirty="0">
                <a:latin typeface="Times New Roman"/>
                <a:ea typeface="+mn-lt"/>
                <a:cs typeface="Times New Roman"/>
              </a:rPr>
              <a:t> = 1 </a:t>
            </a:r>
            <a:r>
              <a:rPr lang="en-US" sz="2800" dirty="0">
                <a:latin typeface="Times New Roman"/>
                <a:ea typeface="+mn-lt"/>
                <a:cs typeface="Times New Roman"/>
              </a:rPr>
              <a:t>(This is Fibonacci Sequence)</a:t>
            </a:r>
            <a:endParaRPr lang="ko-KR" altLang="en-US" sz="2800" dirty="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5246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Methods to Solve Recurrence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195614"/>
            <a:ext cx="11622655" cy="5539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D0D0D"/>
                </a:solidFill>
                <a:ea typeface="+mn-lt"/>
                <a:cs typeface="+mn-lt"/>
              </a:rPr>
              <a:t>Substitution Method or Backward Substitution Method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D0D0D"/>
                </a:solidFill>
              </a:rPr>
              <a:t>Recursion Tree Method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D0D0D"/>
                </a:solidFill>
              </a:rPr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val="2410725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Substitution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64986"/>
            <a:ext cx="11622655" cy="5670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Segoe UI"/>
              </a:rPr>
              <a:t>                       𝐹(𝑛) =⎧   1                  otherwise           </a:t>
            </a:r>
            <a:endParaRPr lang="en-US" sz="240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Segoe UI"/>
              </a:rPr>
              <a:t>                                 ⎩   3</a:t>
            </a:r>
            <a:r>
              <a:rPr lang="en-US" sz="600" dirty="0">
                <a:solidFill>
                  <a:srgbClr val="000000"/>
                </a:solidFill>
                <a:latin typeface="Segoe UI"/>
                <a:ea typeface="+mn-lt"/>
                <a:cs typeface="Segoe UI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Segoe UI"/>
              </a:rPr>
              <a:t>T(n - 1)       if 𝑛 &gt; 0</a:t>
            </a:r>
          </a:p>
          <a:p>
            <a:r>
              <a:rPr lang="en-US" sz="2400" dirty="0">
                <a:latin typeface="Segoe UI"/>
                <a:cs typeface="Segoe UI"/>
              </a:rPr>
              <a:t>Solution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     T(n) = 3T(n-1)   ------------------- (1)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     Put, n -&gt; n-1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         T(n-1) = 3T(n-2) 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     Put, n -&gt; n-2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         T(n-2) = 3T(n-3)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     Substitute,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         T(n) = 3T(n-1) = 3 { 3T(n-2) } = 3</a:t>
            </a:r>
            <a:r>
              <a:rPr lang="en-US" sz="2400" baseline="30000" dirty="0">
                <a:latin typeface="Segoe UI"/>
                <a:cs typeface="Segoe UI"/>
              </a:rPr>
              <a:t>2</a:t>
            </a:r>
            <a:r>
              <a:rPr lang="en-US" sz="2400" dirty="0">
                <a:latin typeface="Segoe UI"/>
                <a:cs typeface="Segoe UI"/>
              </a:rPr>
              <a:t>T(n-2) = 3</a:t>
            </a:r>
            <a:r>
              <a:rPr lang="en-US" sz="2400" baseline="30000" dirty="0">
                <a:latin typeface="Segoe UI"/>
                <a:cs typeface="Segoe UI"/>
              </a:rPr>
              <a:t>2</a:t>
            </a:r>
            <a:r>
              <a:rPr lang="en-US" sz="2400" dirty="0">
                <a:latin typeface="Segoe UI"/>
                <a:cs typeface="Segoe UI"/>
              </a:rPr>
              <a:t>{3T(n-3)} = 3</a:t>
            </a:r>
            <a:r>
              <a:rPr lang="en-US" sz="2400" baseline="30000" dirty="0">
                <a:latin typeface="Segoe UI"/>
                <a:cs typeface="Segoe UI"/>
              </a:rPr>
              <a:t>3</a:t>
            </a:r>
            <a:r>
              <a:rPr lang="en-US" sz="2400" dirty="0">
                <a:latin typeface="Segoe UI"/>
                <a:cs typeface="Segoe UI"/>
              </a:rPr>
              <a:t>T(n-3) … = 3</a:t>
            </a:r>
            <a:r>
              <a:rPr lang="en-US" sz="2400" baseline="30000" dirty="0">
                <a:latin typeface="Segoe UI"/>
                <a:cs typeface="Segoe UI"/>
              </a:rPr>
              <a:t>k</a:t>
            </a:r>
            <a:r>
              <a:rPr lang="en-US" sz="2400" dirty="0">
                <a:latin typeface="Segoe UI"/>
                <a:cs typeface="Segoe UI"/>
              </a:rPr>
              <a:t>T(n-k)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     Assume, n - k = 0, then k = n. So, T(n) = 3</a:t>
            </a:r>
            <a:r>
              <a:rPr lang="en-US" sz="2400" baseline="30000" dirty="0">
                <a:latin typeface="Segoe UI"/>
                <a:cs typeface="Segoe UI"/>
              </a:rPr>
              <a:t>k</a:t>
            </a:r>
            <a:r>
              <a:rPr lang="en-US" sz="2400" dirty="0">
                <a:latin typeface="Segoe UI"/>
                <a:cs typeface="Segoe UI"/>
              </a:rPr>
              <a:t>T(n-k) = 3</a:t>
            </a:r>
            <a:r>
              <a:rPr lang="en-US" sz="2400" baseline="30000" dirty="0">
                <a:latin typeface="Segoe UI"/>
                <a:cs typeface="Segoe UI"/>
              </a:rPr>
              <a:t>n</a:t>
            </a:r>
            <a:r>
              <a:rPr lang="en-US" sz="2400" dirty="0">
                <a:latin typeface="Segoe UI"/>
                <a:cs typeface="Segoe UI"/>
              </a:rPr>
              <a:t>T(0) = 3</a:t>
            </a:r>
            <a:r>
              <a:rPr lang="en-US" sz="2400" baseline="30000" dirty="0">
                <a:latin typeface="Segoe UI"/>
                <a:cs typeface="Segoe UI"/>
              </a:rPr>
              <a:t>n     </a:t>
            </a:r>
            <a:endParaRPr lang="en-US" sz="24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     Complexity, T(n) = O(3</a:t>
            </a:r>
            <a:r>
              <a:rPr lang="en-US" sz="2400" baseline="30000" dirty="0">
                <a:latin typeface="Segoe UI"/>
                <a:cs typeface="Segoe UI"/>
              </a:rPr>
              <a:t>n</a:t>
            </a:r>
            <a:r>
              <a:rPr lang="en-US" sz="2400" dirty="0">
                <a:latin typeface="Segoe UI"/>
                <a:cs typeface="Segoe U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1883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Substitution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64986"/>
            <a:ext cx="11622655" cy="56705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Segoe UI"/>
              </a:rPr>
              <a:t>                       𝐹(𝑛) =⎧   1                    otherwise           </a:t>
            </a:r>
            <a:endParaRPr lang="en-US" sz="24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Segoe UI"/>
              </a:rPr>
              <a:t>                                 ⎩   2</a:t>
            </a:r>
            <a:r>
              <a:rPr lang="en-US" sz="600" dirty="0">
                <a:solidFill>
                  <a:srgbClr val="000000"/>
                </a:solidFill>
                <a:latin typeface="Segoe UI"/>
                <a:ea typeface="+mn-lt"/>
                <a:cs typeface="Segoe UI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Segoe UI"/>
              </a:rPr>
              <a:t>T(n - 1) - 1   if 𝑛 &gt; 0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T(n) = 2T(n-1) - 1  ------------------- (1)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Put, n -&gt; n-1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    T(n-1) = 2T(n-2) - 1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Put, n -&gt; n-2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    T(n-2) = 2T(n-3) - 1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Substitute,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    T(n) = 2T(n-1) -1 = 2 { 2T(n-2) -1 } -1 = 2</a:t>
            </a:r>
            <a:r>
              <a:rPr lang="en-US" sz="2400" baseline="30000" dirty="0">
                <a:latin typeface="Segoe UI"/>
                <a:cs typeface="Segoe UI"/>
              </a:rPr>
              <a:t>2</a:t>
            </a:r>
            <a:r>
              <a:rPr lang="en-US" sz="2400" dirty="0">
                <a:latin typeface="Segoe UI"/>
                <a:cs typeface="Segoe UI"/>
              </a:rPr>
              <a:t>T(n-2) -2 -1 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           = 2</a:t>
            </a:r>
            <a:r>
              <a:rPr lang="en-US" sz="2400" baseline="30000" dirty="0">
                <a:latin typeface="Segoe UI"/>
                <a:cs typeface="Segoe UI"/>
              </a:rPr>
              <a:t>2</a:t>
            </a:r>
            <a:r>
              <a:rPr lang="en-US" sz="2400" dirty="0">
                <a:latin typeface="Segoe UI"/>
                <a:cs typeface="Segoe UI"/>
              </a:rPr>
              <a:t>{2T(n-3) - 1} -2 –1 = 2</a:t>
            </a:r>
            <a:r>
              <a:rPr lang="en-US" sz="2400" baseline="30000" dirty="0">
                <a:latin typeface="Segoe UI"/>
                <a:cs typeface="Segoe UI"/>
              </a:rPr>
              <a:t>3</a:t>
            </a:r>
            <a:r>
              <a:rPr lang="en-US" sz="2400" dirty="0">
                <a:latin typeface="Segoe UI"/>
                <a:cs typeface="Segoe UI"/>
              </a:rPr>
              <a:t>T(n-3) - 2</a:t>
            </a:r>
            <a:r>
              <a:rPr lang="en-US" sz="2400" baseline="30000" dirty="0">
                <a:latin typeface="Segoe UI"/>
                <a:cs typeface="Segoe UI"/>
              </a:rPr>
              <a:t>2</a:t>
            </a:r>
            <a:r>
              <a:rPr lang="en-US" sz="2400" dirty="0">
                <a:latin typeface="Segoe UI"/>
                <a:cs typeface="Segoe UI"/>
              </a:rPr>
              <a:t> – 2 –1  </a:t>
            </a:r>
            <a:endParaRPr lang="en-US"/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           = 2</a:t>
            </a:r>
            <a:r>
              <a:rPr lang="en-US" sz="2400" baseline="30000" dirty="0">
                <a:latin typeface="Segoe UI"/>
                <a:cs typeface="Segoe UI"/>
              </a:rPr>
              <a:t>K</a:t>
            </a:r>
            <a:r>
              <a:rPr lang="en-US" sz="2400" dirty="0">
                <a:latin typeface="Segoe UI"/>
                <a:cs typeface="Segoe UI"/>
              </a:rPr>
              <a:t>T(n-k)  - 2</a:t>
            </a:r>
            <a:r>
              <a:rPr lang="en-US" sz="2400" baseline="30000" dirty="0">
                <a:latin typeface="Segoe UI"/>
                <a:cs typeface="Segoe UI"/>
              </a:rPr>
              <a:t>k-1</a:t>
            </a:r>
            <a:r>
              <a:rPr lang="en-US" sz="2400" dirty="0">
                <a:latin typeface="Segoe UI"/>
                <a:cs typeface="Segoe UI"/>
              </a:rPr>
              <a:t> – 2</a:t>
            </a:r>
            <a:r>
              <a:rPr lang="en-US" sz="2400" baseline="30000" dirty="0">
                <a:latin typeface="Segoe UI"/>
                <a:cs typeface="Segoe UI"/>
              </a:rPr>
              <a:t>k-2</a:t>
            </a:r>
            <a:r>
              <a:rPr lang="en-US" sz="2400" dirty="0">
                <a:latin typeface="Segoe UI"/>
                <a:cs typeface="Segoe UI"/>
              </a:rPr>
              <a:t> …... - 2</a:t>
            </a:r>
            <a:r>
              <a:rPr lang="en-US" sz="2400" baseline="30000" dirty="0">
                <a:latin typeface="Segoe UI"/>
                <a:cs typeface="Segoe UI"/>
              </a:rPr>
              <a:t>2</a:t>
            </a:r>
            <a:r>
              <a:rPr lang="en-US" sz="2400" dirty="0">
                <a:latin typeface="Segoe UI"/>
                <a:cs typeface="Segoe UI"/>
              </a:rPr>
              <a:t> – 2 - 1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Assume, n - k = 0, then k = n. So, T(n) = 2</a:t>
            </a:r>
            <a:r>
              <a:rPr lang="en-US" sz="2400" baseline="30000" dirty="0">
                <a:latin typeface="Segoe UI"/>
                <a:cs typeface="Segoe UI"/>
              </a:rPr>
              <a:t>n</a:t>
            </a:r>
            <a:r>
              <a:rPr lang="en-US" sz="2400" dirty="0">
                <a:latin typeface="Segoe UI"/>
                <a:cs typeface="Segoe UI"/>
              </a:rPr>
              <a:t>T(0) - 2</a:t>
            </a:r>
            <a:r>
              <a:rPr lang="en-US" sz="2400" baseline="30000" dirty="0">
                <a:latin typeface="Segoe UI"/>
                <a:cs typeface="Segoe UI"/>
              </a:rPr>
              <a:t>n-1</a:t>
            </a:r>
            <a:r>
              <a:rPr lang="en-US" sz="2400" dirty="0">
                <a:latin typeface="Segoe UI"/>
                <a:cs typeface="Segoe UI"/>
              </a:rPr>
              <a:t> – 2</a:t>
            </a:r>
            <a:r>
              <a:rPr lang="en-US" sz="2400" baseline="30000" dirty="0">
                <a:latin typeface="Segoe UI"/>
                <a:cs typeface="Segoe UI"/>
              </a:rPr>
              <a:t>n-2</a:t>
            </a:r>
            <a:r>
              <a:rPr lang="en-US" sz="2400" dirty="0">
                <a:latin typeface="Segoe UI"/>
                <a:cs typeface="Segoe UI"/>
              </a:rPr>
              <a:t> ….. -2</a:t>
            </a:r>
            <a:r>
              <a:rPr lang="en-US" sz="2400" baseline="30000" dirty="0">
                <a:latin typeface="Segoe UI"/>
                <a:cs typeface="Segoe UI"/>
              </a:rPr>
              <a:t>2</a:t>
            </a:r>
            <a:r>
              <a:rPr lang="en-US" sz="2400" dirty="0">
                <a:latin typeface="Segoe UI"/>
                <a:cs typeface="Segoe UI"/>
              </a:rPr>
              <a:t> - 2  -1= 2</a:t>
            </a:r>
            <a:r>
              <a:rPr lang="en-US" sz="2400" baseline="30000" dirty="0">
                <a:latin typeface="Segoe UI"/>
                <a:cs typeface="Segoe UI"/>
              </a:rPr>
              <a:t>n</a:t>
            </a:r>
            <a:r>
              <a:rPr lang="en-US" sz="2400" dirty="0">
                <a:latin typeface="Segoe UI"/>
                <a:cs typeface="Segoe UI"/>
              </a:rPr>
              <a:t> – 2</a:t>
            </a:r>
            <a:r>
              <a:rPr lang="en-US" sz="2400" baseline="30000" dirty="0">
                <a:latin typeface="Segoe UI"/>
                <a:cs typeface="Segoe UI"/>
              </a:rPr>
              <a:t>n-1</a:t>
            </a:r>
            <a:r>
              <a:rPr lang="en-US" sz="2400" dirty="0">
                <a:latin typeface="Segoe UI"/>
                <a:cs typeface="Segoe UI"/>
              </a:rPr>
              <a:t>... -2 -2</a:t>
            </a:r>
            <a:r>
              <a:rPr lang="en-US" sz="2400" baseline="30000" dirty="0">
                <a:latin typeface="Segoe UI"/>
                <a:cs typeface="Segoe UI"/>
              </a:rPr>
              <a:t>0</a:t>
            </a:r>
            <a:r>
              <a:rPr lang="en-US" sz="2400" dirty="0">
                <a:latin typeface="Segoe UI"/>
                <a:cs typeface="Segoe UI"/>
              </a:rPr>
              <a:t> </a:t>
            </a:r>
            <a:r>
              <a:rPr lang="en-US" sz="2400" baseline="30000" dirty="0">
                <a:latin typeface="Segoe UI"/>
                <a:cs typeface="Segoe UI"/>
              </a:rPr>
              <a:t> </a:t>
            </a:r>
            <a:endParaRPr lang="en-US" sz="24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  = 2n - (2</a:t>
            </a:r>
            <a:r>
              <a:rPr lang="en-US" sz="2400" baseline="30000" dirty="0">
                <a:latin typeface="Segoe UI"/>
                <a:cs typeface="Segoe UI"/>
              </a:rPr>
              <a:t>0</a:t>
            </a:r>
            <a:r>
              <a:rPr lang="en-US" sz="2400" dirty="0">
                <a:latin typeface="Segoe UI"/>
                <a:cs typeface="Segoe UI"/>
              </a:rPr>
              <a:t> + 2</a:t>
            </a:r>
            <a:r>
              <a:rPr lang="en-US" sz="2400" baseline="30000" dirty="0">
                <a:latin typeface="Segoe UI"/>
                <a:cs typeface="Segoe UI"/>
              </a:rPr>
              <a:t>1 </a:t>
            </a:r>
            <a:r>
              <a:rPr lang="en-US" sz="2400" dirty="0">
                <a:latin typeface="Segoe UI"/>
                <a:cs typeface="Segoe UI"/>
              </a:rPr>
              <a:t>+ …... + 2</a:t>
            </a:r>
            <a:r>
              <a:rPr lang="en-US" sz="2400" baseline="30000" dirty="0">
                <a:latin typeface="Segoe UI"/>
                <a:cs typeface="Segoe UI"/>
              </a:rPr>
              <a:t>n-2</a:t>
            </a:r>
            <a:r>
              <a:rPr lang="en-US" sz="2400" dirty="0">
                <a:latin typeface="Segoe UI"/>
                <a:cs typeface="Segoe UI"/>
              </a:rPr>
              <a:t> + 2</a:t>
            </a:r>
            <a:r>
              <a:rPr lang="en-US" sz="2400" baseline="30000" dirty="0">
                <a:latin typeface="Segoe UI"/>
                <a:cs typeface="Segoe UI"/>
              </a:rPr>
              <a:t>n-1</a:t>
            </a:r>
            <a:r>
              <a:rPr lang="en-US" sz="2400" dirty="0">
                <a:latin typeface="Segoe UI"/>
                <a:cs typeface="Segoe UI"/>
              </a:rPr>
              <a:t>) = 1 So,  Complexity, T(n) = O(1)</a:t>
            </a:r>
          </a:p>
        </p:txBody>
      </p:sp>
    </p:spTree>
    <p:extLst>
      <p:ext uri="{BB962C8B-B14F-4D97-AF65-F5344CB8AC3E}">
        <p14:creationId xmlns:p14="http://schemas.microsoft.com/office/powerpoint/2010/main" val="2631026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Substitution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64986"/>
            <a:ext cx="11622655" cy="5670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Segoe UI"/>
              </a:rPr>
              <a:t>                       𝐹(𝑛) =⎧   1                           if n =1</a:t>
            </a:r>
            <a:endParaRPr lang="en-US" sz="24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Segoe UI"/>
              </a:rPr>
              <a:t>                                 ⎩   T(n - 1) + n          if 𝑛 &gt; 1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Complexity, T(n) = O(n</a:t>
            </a:r>
            <a:r>
              <a:rPr lang="en-US" sz="2400" baseline="30000" dirty="0">
                <a:latin typeface="Segoe UI"/>
                <a:cs typeface="Segoe UI"/>
              </a:rPr>
              <a:t>2</a:t>
            </a:r>
            <a:r>
              <a:rPr lang="en-US" sz="2400" dirty="0">
                <a:latin typeface="Segoe UI"/>
                <a:cs typeface="Segoe U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824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Tree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64986"/>
            <a:ext cx="11622655" cy="5670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Segoe UI"/>
              </a:rPr>
              <a:t>                       𝐹(𝑛) =⎧   1                            if n =1</a:t>
            </a:r>
            <a:endParaRPr lang="en-US" sz="24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Segoe UI"/>
              </a:rPr>
              <a:t>                                 ⎩   2T(n / 2) + n          if 𝑛 &gt; 1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cs typeface="Segoe UI"/>
              </a:rPr>
              <a:t>   Complexity, T(n) = O(n</a:t>
            </a:r>
            <a:r>
              <a:rPr lang="en-US" sz="2400" baseline="30000" dirty="0">
                <a:latin typeface="Segoe UI"/>
                <a:cs typeface="Segoe UI"/>
              </a:rPr>
              <a:t>2</a:t>
            </a:r>
            <a:r>
              <a:rPr lang="en-US" sz="2400" dirty="0">
                <a:latin typeface="Segoe UI"/>
                <a:cs typeface="Segoe U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4866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Master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64986"/>
            <a:ext cx="11622655" cy="5670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Segoe UI"/>
              </a:rPr>
              <a:t>   </a:t>
            </a:r>
            <a:r>
              <a:rPr lang="en-US" sz="2400" b="1" dirty="0">
                <a:solidFill>
                  <a:srgbClr val="000000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T(n) = 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aT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(n/b) + f(n),</a:t>
            </a:r>
            <a:endParaRPr lang="en-US" sz="2400" b="1" dirty="0">
              <a:latin typeface="Segoe UI"/>
              <a:cs typeface="Segoe UI"/>
            </a:endParaRP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     where,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           n = size of input</a:t>
            </a:r>
            <a:endParaRPr lang="en-US" dirty="0"/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           a = number of subproblems in the recursion</a:t>
            </a:r>
            <a:endParaRPr lang="en-US" dirty="0"/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           n/b = size of each subproblem. All subproblems are assumed  to have the same              size.</a:t>
            </a:r>
            <a:endParaRPr lang="en-US" dirty="0"/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           f(n) = cost of the work done outside the recursive call,  which includes the cost of             dividing the problem and cost of merging the solutions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Here, a ≥ 1 and b &gt; 1 are constants, and f(n) is an asymptotically positive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24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Master Theorem Method</a:t>
            </a:r>
          </a:p>
        </p:txBody>
      </p:sp>
      <p:pic>
        <p:nvPicPr>
          <p:cNvPr id="5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7896766-9709-C73D-FF9B-E68FA86BF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5" y="1315818"/>
            <a:ext cx="11571514" cy="4787900"/>
          </a:xfrm>
        </p:spPr>
      </p:pic>
    </p:spTree>
    <p:extLst>
      <p:ext uri="{BB962C8B-B14F-4D97-AF65-F5344CB8AC3E}">
        <p14:creationId xmlns:p14="http://schemas.microsoft.com/office/powerpoint/2010/main" val="4150601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Master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64986"/>
            <a:ext cx="11622655" cy="5670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If the cost of solving the sub-problems at each level increases by a certain factor, the value of </a:t>
            </a:r>
            <a:r>
              <a:rPr lang="en-US" sz="2400" b="1" i="1" dirty="0">
                <a:solidFill>
                  <a:srgbClr val="000000"/>
                </a:solidFill>
                <a:ea typeface="+mn-lt"/>
                <a:cs typeface="+mn-lt"/>
              </a:rPr>
              <a:t>f(n)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will become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polynomially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smaller than </a:t>
            </a: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n</a:t>
            </a:r>
            <a:r>
              <a:rPr lang="en-US" b="1" baseline="30000" err="1">
                <a:solidFill>
                  <a:srgbClr val="000000"/>
                </a:solidFill>
                <a:ea typeface="+mn-lt"/>
                <a:cs typeface="+mn-lt"/>
              </a:rPr>
              <a:t>log</a:t>
            </a:r>
            <a:r>
              <a:rPr lang="en-US" b="1" baseline="-25000" err="1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b="1" baseline="-25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b="1" baseline="30000" dirty="0">
                <a:solidFill>
                  <a:srgbClr val="000000"/>
                </a:solidFill>
                <a:ea typeface="+mn-lt"/>
                <a:cs typeface="+mn-lt"/>
              </a:rPr>
              <a:t>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. Thus, the time complexity is oppressed by the cost of the last level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ie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n</a:t>
            </a:r>
            <a:r>
              <a:rPr lang="en-US" sz="2400" b="1" baseline="30000" err="1">
                <a:solidFill>
                  <a:srgbClr val="000000"/>
                </a:solidFill>
                <a:ea typeface="+mn-lt"/>
                <a:cs typeface="+mn-lt"/>
              </a:rPr>
              <a:t>log</a:t>
            </a:r>
            <a:r>
              <a:rPr lang="en-US" sz="2400" b="1" baseline="-25000" err="1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sz="2400" b="1" baseline="30000" dirty="0">
                <a:solidFill>
                  <a:srgbClr val="000000"/>
                </a:solidFill>
                <a:ea typeface="+mn-lt"/>
                <a:cs typeface="+mn-lt"/>
              </a:rPr>
              <a:t> a</a:t>
            </a:r>
            <a:endParaRPr lang="en-US" b="1" baseline="30000"/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If the cost of solving the sub-problem at each level is nearly equal, then the value of f(n) will be 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n</a:t>
            </a:r>
            <a:r>
              <a:rPr lang="en-US" sz="2400" b="1" baseline="30000" dirty="0" err="1">
                <a:solidFill>
                  <a:srgbClr val="000000"/>
                </a:solidFill>
                <a:ea typeface="+mn-lt"/>
                <a:cs typeface="+mn-lt"/>
              </a:rPr>
              <a:t>log</a:t>
            </a:r>
            <a:r>
              <a:rPr lang="en-US" sz="2400" b="1" baseline="-25000" dirty="0" err="1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sz="2400" b="1" baseline="30000" dirty="0">
                <a:solidFill>
                  <a:srgbClr val="000000"/>
                </a:solidFill>
                <a:ea typeface="+mn-lt"/>
                <a:cs typeface="+mn-lt"/>
              </a:rPr>
              <a:t> a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Thus, the time complexity will be f(n) times the total number of levels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ie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n</a:t>
            </a:r>
            <a:r>
              <a:rPr lang="en-US" sz="2400" b="1" baseline="30000" dirty="0" err="1">
                <a:solidFill>
                  <a:srgbClr val="000000"/>
                </a:solidFill>
                <a:ea typeface="+mn-lt"/>
                <a:cs typeface="+mn-lt"/>
              </a:rPr>
              <a:t>log</a:t>
            </a:r>
            <a:r>
              <a:rPr lang="en-US" sz="2400" b="1" baseline="-25000" dirty="0" err="1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sz="2400" b="1" baseline="-25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b="1" baseline="30000" dirty="0">
                <a:solidFill>
                  <a:srgbClr val="000000"/>
                </a:solidFill>
                <a:ea typeface="+mn-lt"/>
                <a:cs typeface="+mn-lt"/>
              </a:rPr>
              <a:t>a</a:t>
            </a:r>
            <a:r>
              <a:rPr lang="en-US" sz="2400" baseline="30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*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log n</a:t>
            </a:r>
            <a:endParaRPr lang="en-US" b="1" dirty="0"/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If the cost of solving the subproblems at each level decreases by a certain factor, the value of 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f(n) 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will become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polynomially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larger than 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n</a:t>
            </a:r>
            <a:r>
              <a:rPr lang="en-US" sz="2400" b="1" baseline="30000" err="1">
                <a:solidFill>
                  <a:srgbClr val="000000"/>
                </a:solidFill>
                <a:ea typeface="+mn-lt"/>
                <a:cs typeface="+mn-lt"/>
              </a:rPr>
              <a:t>log</a:t>
            </a:r>
            <a:r>
              <a:rPr lang="en-US" sz="2400" b="1" baseline="-25000" err="1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sz="2400" b="1" baseline="30000" dirty="0">
                <a:solidFill>
                  <a:srgbClr val="000000"/>
                </a:solidFill>
                <a:ea typeface="+mn-lt"/>
                <a:cs typeface="+mn-lt"/>
              </a:rPr>
              <a:t> 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. Thus, the time complexity is oppressed by the cost of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f(n)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62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Master Theorem Method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1F4DDE-BED8-BF10-47C1-833BDFF2D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" r="-30" b="61132"/>
          <a:stretch/>
        </p:blipFill>
        <p:spPr>
          <a:xfrm>
            <a:off x="3857" y="1430861"/>
            <a:ext cx="12192012" cy="1868844"/>
          </a:xfrm>
        </p:spPr>
      </p:pic>
    </p:spTree>
    <p:extLst>
      <p:ext uri="{BB962C8B-B14F-4D97-AF65-F5344CB8AC3E}">
        <p14:creationId xmlns:p14="http://schemas.microsoft.com/office/powerpoint/2010/main" val="3494896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   Master Theorem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64986"/>
            <a:ext cx="11622655" cy="5670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  </a:t>
            </a:r>
            <a:r>
              <a:rPr lang="en-US" sz="2400" i="1" dirty="0">
                <a:solidFill>
                  <a:srgbClr val="000000"/>
                </a:solidFill>
                <a:ea typeface="+mn-lt"/>
                <a:cs typeface="+mn-lt"/>
              </a:rPr>
              <a:t>    T(n) = 3T(n/2) + n</a:t>
            </a:r>
            <a:r>
              <a:rPr lang="en-US" sz="2400" i="1" baseline="30000" dirty="0">
                <a:solidFill>
                  <a:srgbClr val="000000"/>
                </a:solidFill>
                <a:ea typeface="+mn-lt"/>
                <a:cs typeface="+mn-lt"/>
              </a:rPr>
              <a:t>2</a:t>
            </a:r>
            <a:endParaRPr lang="en-US" sz="2400" i="1" baseline="30000"/>
          </a:p>
          <a:p>
            <a:pPr>
              <a:buNone/>
            </a:pPr>
            <a:r>
              <a:rPr lang="en-US" sz="2400" i="1" dirty="0">
                <a:solidFill>
                  <a:srgbClr val="000000"/>
                </a:solidFill>
                <a:ea typeface="+mn-lt"/>
                <a:cs typeface="+mn-lt"/>
              </a:rPr>
              <a:t>       Here,</a:t>
            </a:r>
            <a:endParaRPr lang="en-US" sz="2400" i="1"/>
          </a:p>
          <a:p>
            <a:pPr>
              <a:buNone/>
            </a:pPr>
            <a:r>
              <a:rPr lang="en-US" sz="2400" i="1" dirty="0">
                <a:solidFill>
                  <a:srgbClr val="000000"/>
                </a:solidFill>
                <a:ea typeface="+mn-lt"/>
                <a:cs typeface="+mn-lt"/>
              </a:rPr>
              <a:t>             a = 3</a:t>
            </a:r>
            <a:endParaRPr lang="en-US" sz="2400" i="1"/>
          </a:p>
          <a:p>
            <a:pPr>
              <a:buNone/>
            </a:pPr>
            <a:r>
              <a:rPr lang="en-US" sz="2400" i="1" dirty="0">
                <a:solidFill>
                  <a:srgbClr val="000000"/>
                </a:solidFill>
                <a:ea typeface="+mn-lt"/>
                <a:cs typeface="+mn-lt"/>
              </a:rPr>
              <a:t>             n/b = n/2</a:t>
            </a:r>
            <a:endParaRPr lang="en-US" sz="2400" i="1"/>
          </a:p>
          <a:p>
            <a:pPr>
              <a:buNone/>
            </a:pPr>
            <a:r>
              <a:rPr lang="en-US" sz="2400" i="1" dirty="0">
                <a:solidFill>
                  <a:srgbClr val="000000"/>
                </a:solidFill>
                <a:ea typeface="+mn-lt"/>
                <a:cs typeface="+mn-lt"/>
              </a:rPr>
              <a:t>             f(n) = n</a:t>
            </a:r>
            <a:r>
              <a:rPr lang="en-US" sz="2400" i="1" baseline="30000" dirty="0">
                <a:solidFill>
                  <a:srgbClr val="000000"/>
                </a:solidFill>
                <a:ea typeface="+mn-lt"/>
                <a:cs typeface="+mn-lt"/>
              </a:rPr>
              <a:t>2</a:t>
            </a:r>
            <a:endParaRPr lang="en-US" sz="2400" i="1" baseline="30000"/>
          </a:p>
          <a:p>
            <a:pPr>
              <a:buNone/>
            </a:pPr>
            <a:r>
              <a:rPr lang="en-US" sz="2400" i="1" dirty="0">
                <a:solidFill>
                  <a:srgbClr val="000000"/>
                </a:solidFill>
                <a:ea typeface="+mn-lt"/>
                <a:cs typeface="+mn-lt"/>
              </a:rPr>
              <a:t>       </a:t>
            </a:r>
            <a:r>
              <a:rPr lang="en-US" sz="2400" i="1" err="1">
                <a:solidFill>
                  <a:srgbClr val="000000"/>
                </a:solidFill>
                <a:ea typeface="+mn-lt"/>
                <a:cs typeface="+mn-lt"/>
              </a:rPr>
              <a:t>log</a:t>
            </a:r>
            <a:r>
              <a:rPr lang="en-US" sz="2400" i="1" baseline="-25000" err="1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sz="2400" i="1" dirty="0">
                <a:solidFill>
                  <a:srgbClr val="000000"/>
                </a:solidFill>
                <a:ea typeface="+mn-lt"/>
                <a:cs typeface="+mn-lt"/>
              </a:rPr>
              <a:t> a = log</a:t>
            </a:r>
            <a:r>
              <a:rPr lang="en-US" sz="2400" i="1" baseline="-25000" dirty="0">
                <a:solidFill>
                  <a:srgbClr val="000000"/>
                </a:solidFill>
                <a:ea typeface="+mn-lt"/>
                <a:cs typeface="+mn-lt"/>
              </a:rPr>
              <a:t>2 </a:t>
            </a:r>
            <a:r>
              <a:rPr lang="en-US" sz="2400" i="1" dirty="0">
                <a:solidFill>
                  <a:srgbClr val="000000"/>
                </a:solidFill>
                <a:ea typeface="+mn-lt"/>
                <a:cs typeface="+mn-lt"/>
              </a:rPr>
              <a:t>3 ≈ 1.58 &lt; 2</a:t>
            </a:r>
            <a:endParaRPr lang="en-US" sz="2400" i="1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i="1" dirty="0">
                <a:solidFill>
                  <a:srgbClr val="000000"/>
                </a:solidFill>
                <a:ea typeface="+mn-lt"/>
                <a:cs typeface="+mn-lt"/>
              </a:rPr>
              <a:t>       </a:t>
            </a:r>
            <a:r>
              <a:rPr lang="en-US" sz="2400" i="1" err="1">
                <a:solidFill>
                  <a:srgbClr val="000000"/>
                </a:solidFill>
                <a:ea typeface="+mn-lt"/>
                <a:cs typeface="+mn-lt"/>
              </a:rPr>
              <a:t>ie</a:t>
            </a:r>
            <a:r>
              <a:rPr lang="en-US" sz="2400" i="1" dirty="0">
                <a:solidFill>
                  <a:srgbClr val="000000"/>
                </a:solidFill>
                <a:ea typeface="+mn-lt"/>
                <a:cs typeface="+mn-lt"/>
              </a:rPr>
              <a:t>. f(n) &lt; </a:t>
            </a:r>
            <a:r>
              <a:rPr lang="en-US" sz="2400" i="1" err="1">
                <a:solidFill>
                  <a:srgbClr val="000000"/>
                </a:solidFill>
                <a:ea typeface="+mn-lt"/>
                <a:cs typeface="+mn-lt"/>
              </a:rPr>
              <a:t>nlog</a:t>
            </a:r>
            <a:r>
              <a:rPr lang="en-US" sz="2400" i="1" baseline="-25000" err="1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sz="2400" i="1" dirty="0">
                <a:solidFill>
                  <a:srgbClr val="000000"/>
                </a:solidFill>
                <a:ea typeface="+mn-lt"/>
                <a:cs typeface="+mn-lt"/>
              </a:rPr>
              <a:t> a+ϵ , where, ϵ is a constant.</a:t>
            </a:r>
            <a:endParaRPr lang="en-US" sz="2400" i="1"/>
          </a:p>
          <a:p>
            <a:pPr>
              <a:buNone/>
            </a:pPr>
            <a:r>
              <a:rPr lang="en-US" sz="2400" i="1" dirty="0">
                <a:solidFill>
                  <a:srgbClr val="000000"/>
                </a:solidFill>
                <a:ea typeface="+mn-lt"/>
                <a:cs typeface="+mn-lt"/>
              </a:rPr>
              <a:t>       Case 3 implies here if a f(n/b) ≤ </a:t>
            </a:r>
            <a:r>
              <a:rPr lang="en-US" sz="2400" i="1" err="1">
                <a:solidFill>
                  <a:srgbClr val="000000"/>
                </a:solidFill>
                <a:ea typeface="+mn-lt"/>
                <a:cs typeface="+mn-lt"/>
              </a:rPr>
              <a:t>cf</a:t>
            </a:r>
            <a:r>
              <a:rPr lang="en-US" sz="2400" i="1" dirty="0">
                <a:solidFill>
                  <a:srgbClr val="000000"/>
                </a:solidFill>
                <a:ea typeface="+mn-lt"/>
                <a:cs typeface="+mn-lt"/>
              </a:rPr>
              <a:t>(n) and c ≤ 1. </a:t>
            </a:r>
            <a:endParaRPr lang="en-US" sz="2400" i="1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i="1" dirty="0">
                <a:ea typeface="+mn-lt"/>
                <a:cs typeface="+mn-lt"/>
              </a:rPr>
              <a:t>      3 (n</a:t>
            </a:r>
            <a:r>
              <a:rPr lang="en-US" sz="2400" i="1" baseline="30000" dirty="0">
                <a:ea typeface="+mn-lt"/>
                <a:cs typeface="+mn-lt"/>
              </a:rPr>
              <a:t>2</a:t>
            </a:r>
            <a:r>
              <a:rPr lang="en-US" sz="2400" i="1" dirty="0">
                <a:ea typeface="+mn-lt"/>
                <a:cs typeface="+mn-lt"/>
              </a:rPr>
              <a:t> / 4) ≤  c n</a:t>
            </a:r>
            <a:r>
              <a:rPr lang="en-US" sz="2400" i="1" baseline="30000" dirty="0">
                <a:ea typeface="+mn-lt"/>
                <a:cs typeface="+mn-lt"/>
              </a:rPr>
              <a:t>2 </a:t>
            </a:r>
          </a:p>
          <a:p>
            <a:pPr marL="0" indent="0">
              <a:buNone/>
            </a:pPr>
            <a:r>
              <a:rPr lang="en-US" sz="2400" i="1" dirty="0">
                <a:ea typeface="+mn-lt"/>
                <a:cs typeface="+mn-lt"/>
              </a:rPr>
              <a:t>       Hence, 3/ 4 ≤ 1. Case 3 applies.</a:t>
            </a:r>
          </a:p>
          <a:p>
            <a:pPr marL="0" indent="0">
              <a:buNone/>
            </a:pPr>
            <a:r>
              <a:rPr lang="en-US" sz="2400" i="1" dirty="0">
                <a:ea typeface="+mn-lt"/>
                <a:cs typeface="+mn-lt"/>
              </a:rPr>
              <a:t>Thus, T(n) = f(n) = Θ(n</a:t>
            </a:r>
            <a:r>
              <a:rPr lang="en-US" sz="2400" i="1" baseline="30000" dirty="0">
                <a:ea typeface="+mn-lt"/>
                <a:cs typeface="+mn-lt"/>
              </a:rPr>
              <a:t>2</a:t>
            </a:r>
            <a:r>
              <a:rPr lang="en-US" sz="2400" i="1" dirty="0">
                <a:ea typeface="+mn-lt"/>
                <a:cs typeface="+mn-lt"/>
              </a:rPr>
              <a:t>) 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172367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/>
              <a:t>    Linear Recurrence Relation with Constant Time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cs typeface="Times New Roman"/>
              </a:rPr>
              <a:t>Equation: [ C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+ C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n-1 </a:t>
            </a:r>
            <a:r>
              <a:rPr lang="en-US" dirty="0">
                <a:latin typeface="Times New Roman"/>
                <a:cs typeface="Times New Roman"/>
              </a:rPr>
              <a:t>+ C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n-2</a:t>
            </a:r>
            <a:r>
              <a:rPr lang="en-US" dirty="0">
                <a:latin typeface="Times New Roman"/>
                <a:cs typeface="Times New Roman"/>
              </a:rPr>
              <a:t> + ….…. + C</a:t>
            </a:r>
            <a:r>
              <a:rPr lang="en-US" baseline="-25000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n-k</a:t>
            </a:r>
            <a:r>
              <a:rPr lang="en-US" dirty="0">
                <a:latin typeface="Times New Roman"/>
                <a:cs typeface="Times New Roman"/>
              </a:rPr>
              <a:t> = f(n) ] where C</a:t>
            </a:r>
            <a:r>
              <a:rPr lang="en-US" sz="1900" baseline="-25000">
                <a:latin typeface="Times New Roman"/>
                <a:ea typeface="맑은 고딕"/>
                <a:cs typeface="Times New Roman"/>
              </a:rPr>
              <a:t>0  </a:t>
            </a:r>
            <a:r>
              <a:rPr lang="en-US">
                <a:latin typeface="Times New Roman"/>
                <a:cs typeface="Times New Roman"/>
              </a:rPr>
              <a:t>C</a:t>
            </a:r>
            <a:r>
              <a:rPr lang="en-US" sz="1900" baseline="-25000" dirty="0">
                <a:latin typeface="Times New Roman"/>
                <a:cs typeface="Times New Roman"/>
              </a:rPr>
              <a:t>1</a:t>
            </a:r>
            <a:r>
              <a:rPr lang="en-US">
                <a:latin typeface="Times New Roman"/>
                <a:cs typeface="Times New Roman"/>
              </a:rPr>
              <a:t> ,C</a:t>
            </a:r>
            <a:r>
              <a:rPr lang="en-US" sz="1900" baseline="-25000" dirty="0">
                <a:latin typeface="Times New Roman"/>
                <a:cs typeface="Times New Roman"/>
              </a:rPr>
              <a:t>2</a:t>
            </a:r>
            <a:r>
              <a:rPr lang="en-US">
                <a:latin typeface="Times New Roman"/>
                <a:cs typeface="Times New Roman"/>
              </a:rPr>
              <a:t> , C</a:t>
            </a:r>
            <a:r>
              <a:rPr lang="en-US" sz="1900" baseline="-25000">
                <a:latin typeface="Times New Roman"/>
                <a:cs typeface="Times New Roman"/>
              </a:rPr>
              <a:t>k    </a:t>
            </a:r>
            <a:r>
              <a:rPr lang="en-US" altLang="ko-KR" dirty="0">
                <a:latin typeface="Times New Roman"/>
                <a:ea typeface="맑은 고딕"/>
                <a:cs typeface="Times New Roman"/>
              </a:rPr>
              <a:t>are constants.</a:t>
            </a:r>
            <a:endParaRPr lang="en-US" dirty="0">
              <a:latin typeface="Times New Roman"/>
              <a:ea typeface="맑은 고딕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>
                <a:latin typeface="Times New Roman"/>
                <a:ea typeface="맑은 고딕"/>
                <a:cs typeface="Times New Roman"/>
              </a:rPr>
              <a:t>E.g.: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/>
              <a:t> 2a</a:t>
            </a:r>
            <a:r>
              <a:rPr lang="en-US" sz="2800" baseline="-25000" dirty="0"/>
              <a:t>n</a:t>
            </a:r>
            <a:r>
              <a:rPr lang="en-US" sz="2800" dirty="0"/>
              <a:t> + 3a</a:t>
            </a:r>
            <a:r>
              <a:rPr lang="en-US" sz="2800" baseline="-25000" dirty="0"/>
              <a:t>n-1</a:t>
            </a:r>
            <a:r>
              <a:rPr lang="en-US" sz="2800" dirty="0"/>
              <a:t> = 3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Aptos"/>
                <a:ea typeface="맑은 고딕"/>
                <a:cs typeface="Times New Roman"/>
              </a:rPr>
              <a:t> a</a:t>
            </a:r>
            <a:r>
              <a:rPr lang="en-US" sz="2800" baseline="-25000" dirty="0">
                <a:latin typeface="Aptos"/>
                <a:ea typeface="맑은 고딕"/>
                <a:cs typeface="Times New Roman"/>
              </a:rPr>
              <a:t>n </a:t>
            </a:r>
            <a:r>
              <a:rPr lang="en-US" sz="2800" dirty="0">
                <a:latin typeface="Aptos"/>
                <a:ea typeface="맑은 고딕"/>
                <a:cs typeface="Times New Roman"/>
              </a:rPr>
              <a:t>– 7a</a:t>
            </a:r>
            <a:r>
              <a:rPr lang="en-US" sz="2800" baseline="-25000" dirty="0">
                <a:latin typeface="Aptos"/>
                <a:ea typeface="맑은 고딕"/>
                <a:cs typeface="Times New Roman"/>
              </a:rPr>
              <a:t>n-1</a:t>
            </a:r>
            <a:r>
              <a:rPr lang="en-US" sz="2800" dirty="0">
                <a:latin typeface="Aptos"/>
                <a:ea typeface="맑은 고딕"/>
                <a:cs typeface="Times New Roman"/>
              </a:rPr>
              <a:t> + 12a</a:t>
            </a:r>
            <a:r>
              <a:rPr lang="en-US" sz="2800" baseline="-25000" dirty="0">
                <a:latin typeface="Aptos"/>
                <a:ea typeface="맑은 고딕"/>
                <a:cs typeface="Times New Roman"/>
              </a:rPr>
              <a:t>n-2</a:t>
            </a:r>
            <a:r>
              <a:rPr lang="en-US" sz="2800" dirty="0">
                <a:latin typeface="Aptos"/>
                <a:ea typeface="맑은 고딕"/>
                <a:cs typeface="Times New Roman"/>
              </a:rPr>
              <a:t> = n.4</a:t>
            </a:r>
            <a:r>
              <a:rPr lang="en-US" sz="2800" baseline="30000" dirty="0">
                <a:latin typeface="Aptos"/>
                <a:ea typeface="맑은 고딕"/>
                <a:cs typeface="Times New Roman"/>
              </a:rPr>
              <a:t>n</a:t>
            </a:r>
            <a:endParaRPr lang="en-US" baseline="30000" dirty="0">
              <a:latin typeface="Aptos"/>
              <a:ea typeface="맑은 고딕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>
                <a:latin typeface="Times New Roman"/>
                <a:ea typeface="맑은 고딕"/>
                <a:cs typeface="Times New Roman"/>
              </a:rPr>
              <a:t>Order: It is the difference between the highest and lowest subscript of a.</a:t>
            </a:r>
            <a:endParaRPr lang="en-US" altLang="ko-KR" dirty="0">
              <a:latin typeface="Times New Roman"/>
              <a:ea typeface="맑은 고딕" panose="020B0503020000020004" pitchFamily="34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dirty="0" err="1">
                <a:latin typeface="Times New Roman"/>
                <a:ea typeface="맑은 고딕"/>
                <a:cs typeface="Times New Roman"/>
              </a:rPr>
              <a:t>Degree</a:t>
            </a:r>
            <a:r>
              <a:rPr lang="ko-KR" altLang="en-US" dirty="0">
                <a:latin typeface="Times New Roman"/>
                <a:ea typeface="맑은 고딕"/>
                <a:cs typeface="Times New Roman"/>
              </a:rPr>
              <a:t>: </a:t>
            </a:r>
            <a:r>
              <a:rPr lang="ko-KR" altLang="en-US" dirty="0" err="1">
                <a:latin typeface="Times New Roman"/>
                <a:ea typeface="맑은 고딕"/>
                <a:cs typeface="Times New Roman"/>
              </a:rPr>
              <a:t>It</a:t>
            </a:r>
            <a:r>
              <a:rPr lang="ko-KR" altLang="en-US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ko-KR" altLang="en-US" dirty="0" err="1">
                <a:latin typeface="Times New Roman"/>
                <a:ea typeface="맑은 고딕"/>
                <a:cs typeface="Times New Roman"/>
              </a:rPr>
              <a:t>is</a:t>
            </a:r>
            <a:r>
              <a:rPr lang="ko-KR" altLang="en-US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ko-KR" altLang="en-US" dirty="0" err="1">
                <a:latin typeface="Times New Roman"/>
                <a:ea typeface="맑은 고딕"/>
                <a:cs typeface="Times New Roman"/>
              </a:rPr>
              <a:t>defined</a:t>
            </a:r>
            <a:r>
              <a:rPr lang="ko-KR" altLang="en-US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ko-KR" altLang="en-US" dirty="0" err="1">
                <a:latin typeface="Times New Roman"/>
                <a:ea typeface="맑은 고딕"/>
                <a:cs typeface="Times New Roman"/>
              </a:rPr>
              <a:t>as</a:t>
            </a:r>
            <a:r>
              <a:rPr lang="ko-KR" altLang="en-US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ko-KR" altLang="en-US" dirty="0" err="1">
                <a:latin typeface="Times New Roman"/>
                <a:ea typeface="맑은 고딕"/>
                <a:cs typeface="Times New Roman"/>
              </a:rPr>
              <a:t>the</a:t>
            </a:r>
            <a:r>
              <a:rPr lang="ko-KR" altLang="en-US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ko-KR" altLang="en-US" dirty="0" err="1">
                <a:latin typeface="Times New Roman"/>
                <a:ea typeface="맑은 고딕"/>
                <a:cs typeface="Times New Roman"/>
              </a:rPr>
              <a:t>highest</a:t>
            </a:r>
            <a:r>
              <a:rPr lang="ko-KR" altLang="en-US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ko-KR" altLang="en-US" dirty="0" err="1">
                <a:latin typeface="Times New Roman"/>
                <a:ea typeface="맑은 고딕"/>
                <a:cs typeface="Times New Roman"/>
              </a:rPr>
              <a:t>power</a:t>
            </a:r>
            <a:r>
              <a:rPr lang="ko-KR" altLang="en-US" dirty="0">
                <a:latin typeface="Times New Roman"/>
                <a:ea typeface="맑은 고딕"/>
                <a:cs typeface="Times New Roman"/>
              </a:rPr>
              <a:t> of </a:t>
            </a:r>
            <a:r>
              <a:rPr lang="ko-KR" altLang="en-US" dirty="0" err="1">
                <a:latin typeface="Times New Roman"/>
                <a:ea typeface="맑은 고딕"/>
                <a:cs typeface="Times New Roman"/>
              </a:rPr>
              <a:t>a</a:t>
            </a:r>
            <a:r>
              <a:rPr lang="ko-KR" altLang="en-US" baseline="-25000" dirty="0" err="1">
                <a:latin typeface="Times New Roman"/>
                <a:ea typeface="맑은 고딕"/>
                <a:cs typeface="Times New Roman"/>
              </a:rPr>
              <a:t>n</a:t>
            </a:r>
            <a:r>
              <a:rPr lang="ko-KR" altLang="en-US" dirty="0">
                <a:latin typeface="Times New Roman"/>
                <a:ea typeface="맑은 고딕"/>
                <a:cs typeface="Times New Roman"/>
              </a:rPr>
              <a:t>.</a:t>
            </a:r>
            <a:endParaRPr lang="ko-KR" altLang="en-US" sz="2800" dirty="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7728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E3F8-11DE-DDB0-ECB6-9785908E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3482"/>
            <a:ext cx="10515600" cy="3353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8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/>
              <a:t>    Linear Recurrence Relation with Constant Time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cs typeface="Times New Roman"/>
              </a:rPr>
              <a:t>Iteration Method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Method of characteristic roots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Generating functions</a:t>
            </a:r>
          </a:p>
        </p:txBody>
      </p:sp>
    </p:spTree>
    <p:extLst>
      <p:ext uri="{BB962C8B-B14F-4D97-AF65-F5344CB8AC3E}">
        <p14:creationId xmlns:p14="http://schemas.microsoft.com/office/powerpoint/2010/main" val="393743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/>
              <a:t>    Linear Recurrence Relation with Constant Time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cs typeface="Times New Roman"/>
              </a:rPr>
              <a:t>The method of characteristic roots with constant coefficient can solve both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Homogeneous Recurrence Relation [ f(n) = 0 ]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Non-homogeneous Recurrence Relation [ f(n) != 0 ]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dirty="0">
              <a:latin typeface="Times New Roman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122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/>
              <a:t>    Homogeneous 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cs typeface="Times New Roman"/>
              </a:rPr>
              <a:t>Equation: [ C</a:t>
            </a:r>
            <a:r>
              <a:rPr lang="en-US" sz="1900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z="1900" baseline="-25000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 + C</a:t>
            </a:r>
            <a:r>
              <a:rPr lang="en-US" sz="1900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z="1900" baseline="-25000" dirty="0">
                <a:latin typeface="Times New Roman"/>
                <a:cs typeface="Times New Roman"/>
              </a:rPr>
              <a:t>n-1 </a:t>
            </a:r>
            <a:r>
              <a:rPr lang="en-US" dirty="0">
                <a:latin typeface="Times New Roman"/>
                <a:cs typeface="Times New Roman"/>
              </a:rPr>
              <a:t>+ C</a:t>
            </a:r>
            <a:r>
              <a:rPr lang="en-US" sz="1900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z="1900" baseline="-25000" dirty="0">
                <a:latin typeface="Times New Roman"/>
                <a:cs typeface="Times New Roman"/>
              </a:rPr>
              <a:t>n-2</a:t>
            </a:r>
            <a:r>
              <a:rPr lang="en-US" dirty="0">
                <a:latin typeface="Times New Roman"/>
                <a:cs typeface="Times New Roman"/>
              </a:rPr>
              <a:t> + ….…. + C</a:t>
            </a:r>
            <a:r>
              <a:rPr lang="en-US" sz="1900" baseline="-25000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z="1900" baseline="-25000" dirty="0">
                <a:latin typeface="Times New Roman"/>
                <a:cs typeface="Times New Roman"/>
              </a:rPr>
              <a:t>n-k</a:t>
            </a:r>
            <a:r>
              <a:rPr lang="en-US" dirty="0">
                <a:latin typeface="Times New Roman"/>
                <a:cs typeface="Times New Roman"/>
              </a:rPr>
              <a:t> = 0 ] where C</a:t>
            </a:r>
            <a:r>
              <a:rPr lang="en-US" sz="1300" baseline="-25000" dirty="0">
                <a:latin typeface="Times New Roman"/>
                <a:cs typeface="Times New Roman"/>
              </a:rPr>
              <a:t>0  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z="1300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 ,C</a:t>
            </a:r>
            <a:r>
              <a:rPr lang="en-US" sz="1300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 , C</a:t>
            </a:r>
            <a:r>
              <a:rPr lang="en-US" sz="1300" baseline="-25000" dirty="0">
                <a:latin typeface="Times New Roman"/>
                <a:cs typeface="Times New Roman"/>
              </a:rPr>
              <a:t>k    </a:t>
            </a:r>
            <a:r>
              <a:rPr lang="en-US" dirty="0">
                <a:latin typeface="Times New Roman"/>
                <a:cs typeface="Times New Roman"/>
              </a:rPr>
              <a:t>are constants.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cs typeface="Times New Roman"/>
              </a:rPr>
              <a:t>Put a</a:t>
            </a:r>
            <a:r>
              <a:rPr lang="en-US" baseline="-25000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dirty="0" err="1">
                <a:latin typeface="Times New Roman"/>
                <a:cs typeface="Times New Roman"/>
              </a:rPr>
              <a:t>r</a:t>
            </a:r>
            <a:r>
              <a:rPr lang="en-US" baseline="-25000" dirty="0" err="1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, a</a:t>
            </a:r>
            <a:r>
              <a:rPr lang="en-US" baseline="-25000" dirty="0">
                <a:latin typeface="Times New Roman"/>
                <a:cs typeface="Times New Roman"/>
              </a:rPr>
              <a:t>n-1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n-1</a:t>
            </a:r>
            <a:r>
              <a:rPr lang="en-US" dirty="0">
                <a:latin typeface="Times New Roman"/>
                <a:cs typeface="Times New Roman"/>
              </a:rPr>
              <a:t> and so on.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Find an equation in terms of r. This is called as characteristic equation or auxiliary equation. 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Solve characteristic equation and find characteristic roots.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If characteristic roots are: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r = r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, r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, r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3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(distinct), then general solution is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= b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r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+ b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r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n 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+ b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3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r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3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where b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, b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, b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3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are constants.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r = r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, r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then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= (b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+ nb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) r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r = r</a:t>
            </a:r>
            <a:r>
              <a:rPr lang="en-US" sz="19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, r</a:t>
            </a:r>
            <a:r>
              <a:rPr lang="en-US" sz="19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, r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, r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3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 then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= (b</a:t>
            </a:r>
            <a:r>
              <a:rPr lang="en-US" sz="19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 + nb</a:t>
            </a:r>
            <a:r>
              <a:rPr lang="en-US" sz="1900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)r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+ b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3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r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+ b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4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r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3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r = r</a:t>
            </a:r>
            <a:r>
              <a:rPr lang="en-US" sz="19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, r</a:t>
            </a:r>
            <a:r>
              <a:rPr lang="en-US" sz="19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, r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, r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then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= (b</a:t>
            </a:r>
            <a:r>
              <a:rPr lang="en-US" sz="19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 + nb</a:t>
            </a:r>
            <a:r>
              <a:rPr lang="en-US" sz="1900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+ n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b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3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)r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1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+b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4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r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endParaRPr lang="en-US" dirty="0">
              <a:latin typeface="Times New Roman"/>
              <a:ea typeface="맑은 고딕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dirty="0">
              <a:latin typeface="Times New Roman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348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/>
              <a:t>    Homogeneous 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cs typeface="Times New Roman"/>
              </a:rPr>
              <a:t>Solve a</a:t>
            </a:r>
            <a:r>
              <a:rPr lang="en-US" baseline="-25000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= a</a:t>
            </a:r>
            <a:r>
              <a:rPr lang="en-US" baseline="-25000" dirty="0">
                <a:latin typeface="Times New Roman"/>
                <a:cs typeface="Times New Roman"/>
              </a:rPr>
              <a:t>n-1</a:t>
            </a:r>
            <a:r>
              <a:rPr lang="en-US" dirty="0">
                <a:latin typeface="Times New Roman"/>
                <a:cs typeface="Times New Roman"/>
              </a:rPr>
              <a:t> + 2a</a:t>
            </a:r>
            <a:r>
              <a:rPr lang="en-US" baseline="-25000" dirty="0">
                <a:latin typeface="Times New Roman"/>
                <a:cs typeface="Times New Roman"/>
              </a:rPr>
              <a:t>n-2 </a:t>
            </a:r>
            <a:r>
              <a:rPr lang="en-US" dirty="0">
                <a:latin typeface="Times New Roman"/>
                <a:cs typeface="Times New Roman"/>
              </a:rPr>
              <a:t> , n ≥ 2 with the initial conditions a</a:t>
            </a:r>
            <a:r>
              <a:rPr lang="en-US" baseline="-25000" dirty="0">
                <a:latin typeface="Times New Roman"/>
                <a:cs typeface="Times New Roman"/>
              </a:rPr>
              <a:t>0 </a:t>
            </a:r>
            <a:r>
              <a:rPr lang="en-US" dirty="0">
                <a:latin typeface="Times New Roman"/>
                <a:cs typeface="Times New Roman"/>
              </a:rPr>
              <a:t>= 0, 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dirty="0">
                <a:latin typeface="Times New Roman"/>
                <a:cs typeface="Times New Roman"/>
              </a:rPr>
              <a:t>= 1.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Solve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= 4(a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n-1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-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n-2 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) , n ≥ 2 with the initial conditions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0 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=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1 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= 1.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Solve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= 8a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n-1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- 21a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n-2 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+ 18a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n-3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Solve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= -a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n-1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+ 4a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n-2 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 + 4a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n-3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, with the initial conditions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0 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= 8,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1 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= 6, a</a:t>
            </a:r>
            <a:r>
              <a:rPr lang="en-US" baseline="-25000" dirty="0">
                <a:latin typeface="Times New Roman"/>
                <a:ea typeface="맑은 고딕"/>
                <a:cs typeface="Times New Roman"/>
              </a:rPr>
              <a:t>2</a:t>
            </a:r>
            <a:r>
              <a:rPr lang="en-US" dirty="0">
                <a:latin typeface="Times New Roman"/>
                <a:ea typeface="맑은 고딕"/>
                <a:cs typeface="Times New Roman"/>
              </a:rPr>
              <a:t>= 26.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endParaRPr lang="en-US" sz="2800" dirty="0">
              <a:latin typeface="Times New Roman"/>
              <a:ea typeface="맑은 고딕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dirty="0">
              <a:latin typeface="Times New Roman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150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19A-A2BE-AA4A-2C58-4DF125B0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6821"/>
            <a:ext cx="12183638" cy="964264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/>
              <a:t>    Case I: Non-Homogeneous Recurrence Relation with Const. Coeff.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C7-9784-F4E9-2835-3BF5A1DD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075872"/>
            <a:ext cx="11622655" cy="5659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cs typeface="Times New Roman"/>
              </a:rPr>
              <a:t>Equation: [ C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 + C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n-1 </a:t>
            </a:r>
            <a:r>
              <a:rPr lang="en-US" dirty="0">
                <a:latin typeface="Times New Roman"/>
                <a:cs typeface="Times New Roman"/>
              </a:rPr>
              <a:t>+ C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n-2</a:t>
            </a:r>
            <a:r>
              <a:rPr lang="en-US" dirty="0">
                <a:latin typeface="Times New Roman"/>
                <a:cs typeface="Times New Roman"/>
              </a:rPr>
              <a:t> + ….…. + C</a:t>
            </a:r>
            <a:r>
              <a:rPr lang="en-US" baseline="-25000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n-k</a:t>
            </a:r>
            <a:r>
              <a:rPr lang="en-US" dirty="0">
                <a:latin typeface="Times New Roman"/>
                <a:cs typeface="Times New Roman"/>
              </a:rPr>
              <a:t> = f(n) ] where f(n) != 0.</a:t>
            </a:r>
            <a:endParaRPr lang="en-US" dirty="0">
              <a:latin typeface="Aptos" panose="020B0004020202020204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cs typeface="Times New Roman"/>
              </a:rPr>
              <a:t>General solution: a</a:t>
            </a:r>
            <a:r>
              <a:rPr lang="en-US" baseline="-25000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dirty="0" err="1">
                <a:latin typeface="Times New Roman"/>
                <a:cs typeface="Times New Roman"/>
              </a:rPr>
              <a:t>a</a:t>
            </a:r>
            <a:r>
              <a:rPr lang="en-US" baseline="-25000" dirty="0" err="1">
                <a:latin typeface="Times New Roman"/>
                <a:cs typeface="Times New Roman"/>
              </a:rPr>
              <a:t>n</a:t>
            </a:r>
            <a:r>
              <a:rPr lang="en-US" baseline="30000" dirty="0" err="1">
                <a:latin typeface="Times New Roman"/>
                <a:cs typeface="Times New Roman"/>
              </a:rPr>
              <a:t>h</a:t>
            </a:r>
            <a:r>
              <a:rPr lang="en-US" baseline="30000" dirty="0">
                <a:latin typeface="Times New Roman"/>
                <a:cs typeface="Times New Roman"/>
              </a:rPr>
              <a:t> </a:t>
            </a:r>
            <a:r>
              <a:rPr lang="en-US" dirty="0">
                <a:latin typeface="Times New Roman"/>
                <a:cs typeface="Times New Roman"/>
              </a:rPr>
              <a:t>+ </a:t>
            </a:r>
            <a:r>
              <a:rPr lang="en-US" dirty="0" err="1">
                <a:latin typeface="Times New Roman"/>
                <a:cs typeface="Times New Roman"/>
              </a:rPr>
              <a:t>a</a:t>
            </a:r>
            <a:r>
              <a:rPr lang="en-US" baseline="-25000" dirty="0" err="1">
                <a:latin typeface="Times New Roman"/>
                <a:cs typeface="Times New Roman"/>
              </a:rPr>
              <a:t>n</a:t>
            </a:r>
            <a:r>
              <a:rPr lang="en-US" baseline="30000" dirty="0" err="1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 where h is for homogeneous solution and p is for particular solution.</a:t>
            </a:r>
            <a:endParaRPr lang="en-US" dirty="0">
              <a:latin typeface="Aptos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Case 1: Equate equation to zero and find homogeneous solution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맑은 고딕"/>
                <a:cs typeface="Times New Roman"/>
              </a:rPr>
              <a:t>Case 2: 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Let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= A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Put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= 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n-1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= ….......... = A in the given recurrence relation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Find A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r>
              <a:rPr lang="en-US" sz="2800" dirty="0">
                <a:latin typeface="Times New Roman"/>
                <a:ea typeface="맑은 고딕"/>
                <a:cs typeface="Times New Roman"/>
              </a:rPr>
              <a:t> a</a:t>
            </a:r>
            <a:r>
              <a:rPr lang="en-US" sz="2800" baseline="-25000" dirty="0">
                <a:latin typeface="Times New Roman"/>
                <a:ea typeface="맑은 고딕"/>
                <a:cs typeface="Times New Roman"/>
              </a:rPr>
              <a:t>n</a:t>
            </a:r>
            <a:r>
              <a:rPr lang="en-US" sz="2800" baseline="30000" dirty="0">
                <a:latin typeface="Times New Roman"/>
                <a:ea typeface="맑은 고딕"/>
                <a:cs typeface="Times New Roman"/>
              </a:rPr>
              <a:t>(p)</a:t>
            </a:r>
            <a:r>
              <a:rPr lang="en-US" sz="2800" dirty="0">
                <a:latin typeface="Times New Roman"/>
                <a:ea typeface="맑은 고딕"/>
                <a:cs typeface="Times New Roman"/>
              </a:rPr>
              <a:t> = A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endParaRPr lang="en-US" sz="2800" dirty="0">
              <a:latin typeface="Times New Roman"/>
              <a:ea typeface="맑은 고딕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dirty="0">
              <a:latin typeface="Times New Roman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83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Recurrence Relation</vt:lpstr>
      <vt:lpstr>    Recurrence Relation</vt:lpstr>
      <vt:lpstr>    Recurrence Relation</vt:lpstr>
      <vt:lpstr>    Linear Recurrence Relation with Constant Time Coefficient</vt:lpstr>
      <vt:lpstr>    Linear Recurrence Relation with Constant Time Coefficient</vt:lpstr>
      <vt:lpstr>    Linear Recurrence Relation with Constant Time Coefficient</vt:lpstr>
      <vt:lpstr>    Homogeneous Recurrence Relation</vt:lpstr>
      <vt:lpstr>    Homogeneous Recurrence Relation</vt:lpstr>
      <vt:lpstr>    Case I: Non-Homogeneous Recurrence Relation with Const. Coeff.</vt:lpstr>
      <vt:lpstr>    Non-Homogeneous Recurrence Relation with Const. Coeff.</vt:lpstr>
      <vt:lpstr>    Case II: Non-Homogeneous Recurrence Relation with Const. Coeff.</vt:lpstr>
      <vt:lpstr>    Non-Homogeneous Recurrence Relation with Const. Coeff.</vt:lpstr>
      <vt:lpstr>    Non-Homogeneous Recurrence Relation with Const. Coeff.</vt:lpstr>
      <vt:lpstr>    Non-Homogeneous Recurrence Relation with Const. Coeff.</vt:lpstr>
      <vt:lpstr>   Case III: Non-Homogeneous Recurrence Relation with Const. Coeff.</vt:lpstr>
      <vt:lpstr>    Non-Homogeneous Recurrence Relation with Const. Coeff.</vt:lpstr>
      <vt:lpstr>   Case IV: Non-Homogeneous Recurrence Relation with Const. Coeff.</vt:lpstr>
      <vt:lpstr>    Non-Homogeneous Recurrence Relation with Const. Coeff.</vt:lpstr>
      <vt:lpstr>    Solving Recurrences</vt:lpstr>
      <vt:lpstr>    Steps to Establish the Recurrence Relation</vt:lpstr>
      <vt:lpstr>    Complete Recurrence Relation for Fibonacci</vt:lpstr>
      <vt:lpstr>    Another Example: Factorial</vt:lpstr>
      <vt:lpstr>    Another Example: Factorial</vt:lpstr>
      <vt:lpstr>    Complete Recurrence Relation for Factorial</vt:lpstr>
      <vt:lpstr>    Example: Binary Search</vt:lpstr>
      <vt:lpstr>    Example: Binary Search</vt:lpstr>
      <vt:lpstr>    Solution Recurrence Relation for:</vt:lpstr>
      <vt:lpstr>    Find Recurrence Relation for:</vt:lpstr>
      <vt:lpstr>    General Steps to Derive Recurrence Relations</vt:lpstr>
      <vt:lpstr>    Methods to Solve Recurrence Relations</vt:lpstr>
      <vt:lpstr>    Substitution Method</vt:lpstr>
      <vt:lpstr>    Substitution Method</vt:lpstr>
      <vt:lpstr>    Substitution Method</vt:lpstr>
      <vt:lpstr>    Tree Method</vt:lpstr>
      <vt:lpstr>    Master Method</vt:lpstr>
      <vt:lpstr>    Master Theorem Method</vt:lpstr>
      <vt:lpstr>    Master Method</vt:lpstr>
      <vt:lpstr>    Master Theorem Method</vt:lpstr>
      <vt:lpstr>    Master Theorem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1265</cp:revision>
  <dcterms:created xsi:type="dcterms:W3CDTF">2024-05-28T06:11:49Z</dcterms:created>
  <dcterms:modified xsi:type="dcterms:W3CDTF">2024-06-03T02:33:16Z</dcterms:modified>
</cp:coreProperties>
</file>