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7" r:id="rId5"/>
    <p:sldId id="261" r:id="rId6"/>
    <p:sldId id="262" r:id="rId7"/>
    <p:sldId id="263" r:id="rId8"/>
    <p:sldId id="304" r:id="rId9"/>
    <p:sldId id="285" r:id="rId10"/>
    <p:sldId id="286" r:id="rId11"/>
    <p:sldId id="265" r:id="rId12"/>
    <p:sldId id="264" r:id="rId13"/>
    <p:sldId id="269" r:id="rId14"/>
    <p:sldId id="270" r:id="rId15"/>
    <p:sldId id="271" r:id="rId16"/>
    <p:sldId id="272" r:id="rId17"/>
    <p:sldId id="273" r:id="rId18"/>
    <p:sldId id="274" r:id="rId19"/>
    <p:sldId id="276" r:id="rId20"/>
    <p:sldId id="275" r:id="rId21"/>
    <p:sldId id="277" r:id="rId22"/>
    <p:sldId id="278" r:id="rId23"/>
    <p:sldId id="279" r:id="rId24"/>
    <p:sldId id="283" r:id="rId25"/>
    <p:sldId id="282" r:id="rId26"/>
    <p:sldId id="280" r:id="rId27"/>
    <p:sldId id="281" r:id="rId28"/>
    <p:sldId id="287" r:id="rId29"/>
    <p:sldId id="305" r:id="rId30"/>
    <p:sldId id="306" r:id="rId31"/>
    <p:sldId id="288" r:id="rId32"/>
    <p:sldId id="289" r:id="rId33"/>
    <p:sldId id="290" r:id="rId34"/>
    <p:sldId id="291" r:id="rId35"/>
    <p:sldId id="292" r:id="rId36"/>
    <p:sldId id="293" r:id="rId37"/>
    <p:sldId id="294" r:id="rId38"/>
    <p:sldId id="295" r:id="rId39"/>
    <p:sldId id="284" r:id="rId40"/>
    <p:sldId id="296" r:id="rId41"/>
    <p:sldId id="297" r:id="rId42"/>
    <p:sldId id="298" r:id="rId43"/>
    <p:sldId id="299" r:id="rId44"/>
    <p:sldId id="300" r:id="rId45"/>
    <p:sldId id="301" r:id="rId46"/>
    <p:sldId id="302" r:id="rId47"/>
    <p:sldId id="307" r:id="rId48"/>
    <p:sldId id="308" r:id="rId49"/>
    <p:sldId id="309" r:id="rId50"/>
    <p:sldId id="310" r:id="rId51"/>
    <p:sldId id="303" r:id="rId52"/>
    <p:sldId id="26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2AB17-4662-46EF-9922-20875EF0F650}" v="1" dt="2024-04-24T16:31:59.397"/>
    <p1510:client id="{B08AC5E5-375D-49E5-BA44-A3D94F155270}" v="23" dt="2024-04-25T02:01:4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2A098252-227B-428E-9C82-37C261F4F702}"/>
    <pc:docChg chg="modSld">
      <pc:chgData name="Ashok Basnet" userId="b75f6f4236b527a2" providerId="Windows Live" clId="Web-{2A098252-227B-428E-9C82-37C261F4F702}" dt="2024-04-21T17:11:05.264" v="110" actId="14100"/>
      <pc:docMkLst>
        <pc:docMk/>
      </pc:docMkLst>
      <pc:sldChg chg="modSp">
        <pc:chgData name="Ashok Basnet" userId="b75f6f4236b527a2" providerId="Windows Live" clId="Web-{2A098252-227B-428E-9C82-37C261F4F702}" dt="2024-04-21T16:48:48.798" v="12" actId="1076"/>
        <pc:sldMkLst>
          <pc:docMk/>
          <pc:sldMk cId="1468679496" sldId="274"/>
        </pc:sldMkLst>
        <pc:spChg chg="mod">
          <ac:chgData name="Ashok Basnet" userId="b75f6f4236b527a2" providerId="Windows Live" clId="Web-{2A098252-227B-428E-9C82-37C261F4F702}" dt="2024-04-21T16:47:14.453" v="4" actId="14100"/>
          <ac:spMkLst>
            <pc:docMk/>
            <pc:sldMk cId="1468679496" sldId="274"/>
            <ac:spMk id="3" creationId="{0AAC8031-C667-959A-6DDC-D30A47C92F11}"/>
          </ac:spMkLst>
        </pc:spChg>
        <pc:picChg chg="mod">
          <ac:chgData name="Ashok Basnet" userId="b75f6f4236b527a2" providerId="Windows Live" clId="Web-{2A098252-227B-428E-9C82-37C261F4F702}" dt="2024-04-21T16:48:48.798" v="12" actId="1076"/>
          <ac:picMkLst>
            <pc:docMk/>
            <pc:sldMk cId="1468679496" sldId="274"/>
            <ac:picMk id="4" creationId="{8BAA1ED2-564E-C988-5EC9-22B3FF80FE46}"/>
          </ac:picMkLst>
        </pc:picChg>
      </pc:sldChg>
      <pc:sldChg chg="modSp">
        <pc:chgData name="Ashok Basnet" userId="b75f6f4236b527a2" providerId="Windows Live" clId="Web-{2A098252-227B-428E-9C82-37C261F4F702}" dt="2024-04-21T16:50:01.126" v="21" actId="14100"/>
        <pc:sldMkLst>
          <pc:docMk/>
          <pc:sldMk cId="1785910875" sldId="275"/>
        </pc:sldMkLst>
        <pc:spChg chg="mod">
          <ac:chgData name="Ashok Basnet" userId="b75f6f4236b527a2" providerId="Windows Live" clId="Web-{2A098252-227B-428E-9C82-37C261F4F702}" dt="2024-04-21T16:49:43.689" v="19" actId="14100"/>
          <ac:spMkLst>
            <pc:docMk/>
            <pc:sldMk cId="1785910875" sldId="275"/>
            <ac:spMk id="3" creationId="{FA385A33-14B2-5AA6-E0C5-85F7B763C0DA}"/>
          </ac:spMkLst>
        </pc:spChg>
        <pc:picChg chg="mod">
          <ac:chgData name="Ashok Basnet" userId="b75f6f4236b527a2" providerId="Windows Live" clId="Web-{2A098252-227B-428E-9C82-37C261F4F702}" dt="2024-04-21T16:50:01.126" v="21" actId="14100"/>
          <ac:picMkLst>
            <pc:docMk/>
            <pc:sldMk cId="1785910875" sldId="275"/>
            <ac:picMk id="4" creationId="{F9282949-C001-AFD4-2126-7736A62A6983}"/>
          </ac:picMkLst>
        </pc:picChg>
      </pc:sldChg>
      <pc:sldChg chg="modSp">
        <pc:chgData name="Ashok Basnet" userId="b75f6f4236b527a2" providerId="Windows Live" clId="Web-{2A098252-227B-428E-9C82-37C261F4F702}" dt="2024-04-21T16:49:04.845" v="13" actId="14100"/>
        <pc:sldMkLst>
          <pc:docMk/>
          <pc:sldMk cId="4037878319" sldId="276"/>
        </pc:sldMkLst>
        <pc:spChg chg="mod">
          <ac:chgData name="Ashok Basnet" userId="b75f6f4236b527a2" providerId="Windows Live" clId="Web-{2A098252-227B-428E-9C82-37C261F4F702}" dt="2024-04-21T16:49:04.845" v="13" actId="14100"/>
          <ac:spMkLst>
            <pc:docMk/>
            <pc:sldMk cId="4037878319" sldId="276"/>
            <ac:spMk id="3" creationId="{2D6A0A5D-64FB-AC86-A487-C72CB3C1AD98}"/>
          </ac:spMkLst>
        </pc:spChg>
        <pc:picChg chg="mod">
          <ac:chgData name="Ashok Basnet" userId="b75f6f4236b527a2" providerId="Windows Live" clId="Web-{2A098252-227B-428E-9C82-37C261F4F702}" dt="2024-04-21T16:48:23.297" v="8" actId="1076"/>
          <ac:picMkLst>
            <pc:docMk/>
            <pc:sldMk cId="4037878319" sldId="276"/>
            <ac:picMk id="5" creationId="{CA3D48F7-68B7-AA3E-0CAB-ED2EF4764745}"/>
          </ac:picMkLst>
        </pc:picChg>
      </pc:sldChg>
      <pc:sldChg chg="modSp">
        <pc:chgData name="Ashok Basnet" userId="b75f6f4236b527a2" providerId="Windows Live" clId="Web-{2A098252-227B-428E-9C82-37C261F4F702}" dt="2024-04-21T16:50:26.486" v="25" actId="14100"/>
        <pc:sldMkLst>
          <pc:docMk/>
          <pc:sldMk cId="2336199083" sldId="277"/>
        </pc:sldMkLst>
        <pc:spChg chg="mod">
          <ac:chgData name="Ashok Basnet" userId="b75f6f4236b527a2" providerId="Windows Live" clId="Web-{2A098252-227B-428E-9C82-37C261F4F702}" dt="2024-04-21T16:50:26.486" v="25" actId="14100"/>
          <ac:spMkLst>
            <pc:docMk/>
            <pc:sldMk cId="2336199083" sldId="277"/>
            <ac:spMk id="3" creationId="{6237E881-A994-4BE0-D7AC-CD18FAFA9A95}"/>
          </ac:spMkLst>
        </pc:spChg>
      </pc:sldChg>
      <pc:sldChg chg="modSp">
        <pc:chgData name="Ashok Basnet" userId="b75f6f4236b527a2" providerId="Windows Live" clId="Web-{2A098252-227B-428E-9C82-37C261F4F702}" dt="2024-04-21T16:51:32.142" v="32" actId="14100"/>
        <pc:sldMkLst>
          <pc:docMk/>
          <pc:sldMk cId="3436079237" sldId="278"/>
        </pc:sldMkLst>
        <pc:spChg chg="mod">
          <ac:chgData name="Ashok Basnet" userId="b75f6f4236b527a2" providerId="Windows Live" clId="Web-{2A098252-227B-428E-9C82-37C261F4F702}" dt="2024-04-21T16:51:32.142" v="32" actId="14100"/>
          <ac:spMkLst>
            <pc:docMk/>
            <pc:sldMk cId="3436079237" sldId="278"/>
            <ac:spMk id="3" creationId="{595857E9-FBF4-BCB5-904E-A6528D26AB08}"/>
          </ac:spMkLst>
        </pc:spChg>
        <pc:picChg chg="mod">
          <ac:chgData name="Ashok Basnet" userId="b75f6f4236b527a2" providerId="Windows Live" clId="Web-{2A098252-227B-428E-9C82-37C261F4F702}" dt="2024-04-21T16:51:23.095" v="31" actId="1076"/>
          <ac:picMkLst>
            <pc:docMk/>
            <pc:sldMk cId="3436079237" sldId="278"/>
            <ac:picMk id="4" creationId="{B2380636-1A1E-5C82-5EA3-305BC4D63243}"/>
          </ac:picMkLst>
        </pc:picChg>
      </pc:sldChg>
      <pc:sldChg chg="modSp">
        <pc:chgData name="Ashok Basnet" userId="b75f6f4236b527a2" providerId="Windows Live" clId="Web-{2A098252-227B-428E-9C82-37C261F4F702}" dt="2024-04-21T16:53:33.518" v="44" actId="14100"/>
        <pc:sldMkLst>
          <pc:docMk/>
          <pc:sldMk cId="1108750756" sldId="279"/>
        </pc:sldMkLst>
        <pc:spChg chg="mod">
          <ac:chgData name="Ashok Basnet" userId="b75f6f4236b527a2" providerId="Windows Live" clId="Web-{2A098252-227B-428E-9C82-37C261F4F702}" dt="2024-04-21T16:53:33.518" v="44" actId="14100"/>
          <ac:spMkLst>
            <pc:docMk/>
            <pc:sldMk cId="1108750756" sldId="279"/>
            <ac:spMk id="3" creationId="{13762BE2-38F7-5414-1E1C-983DC5E67DC9}"/>
          </ac:spMkLst>
        </pc:spChg>
        <pc:picChg chg="mod">
          <ac:chgData name="Ashok Basnet" userId="b75f6f4236b527a2" providerId="Windows Live" clId="Web-{2A098252-227B-428E-9C82-37C261F4F702}" dt="2024-04-21T16:52:35.158" v="43" actId="1076"/>
          <ac:picMkLst>
            <pc:docMk/>
            <pc:sldMk cId="1108750756" sldId="279"/>
            <ac:picMk id="4" creationId="{B1A9FC85-4CD0-1560-A991-6F7CD35F6A62}"/>
          </ac:picMkLst>
        </pc:picChg>
      </pc:sldChg>
      <pc:sldChg chg="modSp">
        <pc:chgData name="Ashok Basnet" userId="b75f6f4236b527a2" providerId="Windows Live" clId="Web-{2A098252-227B-428E-9C82-37C261F4F702}" dt="2024-04-21T16:54:53.519" v="47" actId="20577"/>
        <pc:sldMkLst>
          <pc:docMk/>
          <pc:sldMk cId="364487507" sldId="280"/>
        </pc:sldMkLst>
        <pc:spChg chg="mod">
          <ac:chgData name="Ashok Basnet" userId="b75f6f4236b527a2" providerId="Windows Live" clId="Web-{2A098252-227B-428E-9C82-37C261F4F702}" dt="2024-04-21T16:54:53.519" v="47" actId="20577"/>
          <ac:spMkLst>
            <pc:docMk/>
            <pc:sldMk cId="364487507" sldId="280"/>
            <ac:spMk id="3" creationId="{9AABCD8A-6870-413B-12B0-48D200BEE75F}"/>
          </ac:spMkLst>
        </pc:spChg>
      </pc:sldChg>
      <pc:sldChg chg="modSp">
        <pc:chgData name="Ashok Basnet" userId="b75f6f4236b527a2" providerId="Windows Live" clId="Web-{2A098252-227B-428E-9C82-37C261F4F702}" dt="2024-04-21T16:59:26.567" v="49" actId="14100"/>
        <pc:sldMkLst>
          <pc:docMk/>
          <pc:sldMk cId="2435873773" sldId="289"/>
        </pc:sldMkLst>
        <pc:spChg chg="mod">
          <ac:chgData name="Ashok Basnet" userId="b75f6f4236b527a2" providerId="Windows Live" clId="Web-{2A098252-227B-428E-9C82-37C261F4F702}" dt="2024-04-21T16:59:26.567" v="49" actId="14100"/>
          <ac:spMkLst>
            <pc:docMk/>
            <pc:sldMk cId="2435873773" sldId="289"/>
            <ac:spMk id="3" creationId="{92B0DAAF-F40B-0663-2316-A8D360557725}"/>
          </ac:spMkLst>
        </pc:spChg>
      </pc:sldChg>
      <pc:sldChg chg="modSp">
        <pc:chgData name="Ashok Basnet" userId="b75f6f4236b527a2" providerId="Windows Live" clId="Web-{2A098252-227B-428E-9C82-37C261F4F702}" dt="2024-04-21T17:02:15.537" v="55" actId="14100"/>
        <pc:sldMkLst>
          <pc:docMk/>
          <pc:sldMk cId="2168701887" sldId="291"/>
        </pc:sldMkLst>
        <pc:spChg chg="mod">
          <ac:chgData name="Ashok Basnet" userId="b75f6f4236b527a2" providerId="Windows Live" clId="Web-{2A098252-227B-428E-9C82-37C261F4F702}" dt="2024-04-21T17:02:15.537" v="55" actId="14100"/>
          <ac:spMkLst>
            <pc:docMk/>
            <pc:sldMk cId="2168701887" sldId="291"/>
            <ac:spMk id="3" creationId="{15785873-8776-D5F9-39FD-A92D636FF88C}"/>
          </ac:spMkLst>
        </pc:spChg>
      </pc:sldChg>
      <pc:sldChg chg="modSp">
        <pc:chgData name="Ashok Basnet" userId="b75f6f4236b527a2" providerId="Windows Live" clId="Web-{2A098252-227B-428E-9C82-37C261F4F702}" dt="2024-04-21T17:05:28.820" v="74" actId="14100"/>
        <pc:sldMkLst>
          <pc:docMk/>
          <pc:sldMk cId="2285909833" sldId="292"/>
        </pc:sldMkLst>
        <pc:spChg chg="mod">
          <ac:chgData name="Ashok Basnet" userId="b75f6f4236b527a2" providerId="Windows Live" clId="Web-{2A098252-227B-428E-9C82-37C261F4F702}" dt="2024-04-21T17:05:28.820" v="74" actId="14100"/>
          <ac:spMkLst>
            <pc:docMk/>
            <pc:sldMk cId="2285909833" sldId="292"/>
            <ac:spMk id="3" creationId="{6711700E-56A9-7499-A412-04C6A6441681}"/>
          </ac:spMkLst>
        </pc:spChg>
        <pc:picChg chg="mod">
          <ac:chgData name="Ashok Basnet" userId="b75f6f4236b527a2" providerId="Windows Live" clId="Web-{2A098252-227B-428E-9C82-37C261F4F702}" dt="2024-04-21T17:05:24.148" v="73" actId="1076"/>
          <ac:picMkLst>
            <pc:docMk/>
            <pc:sldMk cId="2285909833" sldId="292"/>
            <ac:picMk id="4" creationId="{28308653-6725-FFEC-E636-C53DAE110687}"/>
          </ac:picMkLst>
        </pc:picChg>
      </pc:sldChg>
      <pc:sldChg chg="modSp">
        <pc:chgData name="Ashok Basnet" userId="b75f6f4236b527a2" providerId="Windows Live" clId="Web-{2A098252-227B-428E-9C82-37C261F4F702}" dt="2024-04-21T17:06:22.617" v="78" actId="20577"/>
        <pc:sldMkLst>
          <pc:docMk/>
          <pc:sldMk cId="2548357754" sldId="293"/>
        </pc:sldMkLst>
        <pc:spChg chg="mod">
          <ac:chgData name="Ashok Basnet" userId="b75f6f4236b527a2" providerId="Windows Live" clId="Web-{2A098252-227B-428E-9C82-37C261F4F702}" dt="2024-04-21T17:06:22.617" v="78" actId="20577"/>
          <ac:spMkLst>
            <pc:docMk/>
            <pc:sldMk cId="2548357754" sldId="293"/>
            <ac:spMk id="3" creationId="{849E7490-86F2-88A3-13A7-D980C7DDA8FD}"/>
          </ac:spMkLst>
        </pc:spChg>
      </pc:sldChg>
      <pc:sldChg chg="modSp">
        <pc:chgData name="Ashok Basnet" userId="b75f6f4236b527a2" providerId="Windows Live" clId="Web-{2A098252-227B-428E-9C82-37C261F4F702}" dt="2024-04-21T17:06:40.992" v="82" actId="14100"/>
        <pc:sldMkLst>
          <pc:docMk/>
          <pc:sldMk cId="2243076365" sldId="294"/>
        </pc:sldMkLst>
        <pc:spChg chg="mod">
          <ac:chgData name="Ashok Basnet" userId="b75f6f4236b527a2" providerId="Windows Live" clId="Web-{2A098252-227B-428E-9C82-37C261F4F702}" dt="2024-04-21T17:06:40.992" v="82" actId="14100"/>
          <ac:spMkLst>
            <pc:docMk/>
            <pc:sldMk cId="2243076365" sldId="294"/>
            <ac:spMk id="3" creationId="{B31E0AA1-8D2C-6721-D24A-1CA3794F3E57}"/>
          </ac:spMkLst>
        </pc:spChg>
      </pc:sldChg>
      <pc:sldChg chg="modSp">
        <pc:chgData name="Ashok Basnet" userId="b75f6f4236b527a2" providerId="Windows Live" clId="Web-{2A098252-227B-428E-9C82-37C261F4F702}" dt="2024-04-21T17:07:02.039" v="87" actId="14100"/>
        <pc:sldMkLst>
          <pc:docMk/>
          <pc:sldMk cId="587714510" sldId="295"/>
        </pc:sldMkLst>
        <pc:spChg chg="mod">
          <ac:chgData name="Ashok Basnet" userId="b75f6f4236b527a2" providerId="Windows Live" clId="Web-{2A098252-227B-428E-9C82-37C261F4F702}" dt="2024-04-21T17:07:02.039" v="87" actId="14100"/>
          <ac:spMkLst>
            <pc:docMk/>
            <pc:sldMk cId="587714510" sldId="295"/>
            <ac:spMk id="3" creationId="{A79E7431-179C-3E74-75DD-15B5D04AA47F}"/>
          </ac:spMkLst>
        </pc:spChg>
      </pc:sldChg>
      <pc:sldChg chg="modSp">
        <pc:chgData name="Ashok Basnet" userId="b75f6f4236b527a2" providerId="Windows Live" clId="Web-{2A098252-227B-428E-9C82-37C261F4F702}" dt="2024-04-21T17:07:18.992" v="88" actId="20577"/>
        <pc:sldMkLst>
          <pc:docMk/>
          <pc:sldMk cId="4240236030" sldId="296"/>
        </pc:sldMkLst>
        <pc:spChg chg="mod">
          <ac:chgData name="Ashok Basnet" userId="b75f6f4236b527a2" providerId="Windows Live" clId="Web-{2A098252-227B-428E-9C82-37C261F4F702}" dt="2024-04-21T17:07:18.992" v="88" actId="20577"/>
          <ac:spMkLst>
            <pc:docMk/>
            <pc:sldMk cId="4240236030" sldId="296"/>
            <ac:spMk id="3" creationId="{364620B0-C036-1203-994A-093EE6FA713B}"/>
          </ac:spMkLst>
        </pc:spChg>
      </pc:sldChg>
      <pc:sldChg chg="modSp">
        <pc:chgData name="Ashok Basnet" userId="b75f6f4236b527a2" providerId="Windows Live" clId="Web-{2A098252-227B-428E-9C82-37C261F4F702}" dt="2024-04-21T17:08:26.165" v="96" actId="14100"/>
        <pc:sldMkLst>
          <pc:docMk/>
          <pc:sldMk cId="2362394782" sldId="299"/>
        </pc:sldMkLst>
        <pc:spChg chg="mod">
          <ac:chgData name="Ashok Basnet" userId="b75f6f4236b527a2" providerId="Windows Live" clId="Web-{2A098252-227B-428E-9C82-37C261F4F702}" dt="2024-04-21T17:08:26.165" v="96" actId="14100"/>
          <ac:spMkLst>
            <pc:docMk/>
            <pc:sldMk cId="2362394782" sldId="299"/>
            <ac:spMk id="3" creationId="{862A7A31-AF8D-7CB4-863F-EC527EDF001E}"/>
          </ac:spMkLst>
        </pc:spChg>
      </pc:sldChg>
      <pc:sldChg chg="modSp">
        <pc:chgData name="Ashok Basnet" userId="b75f6f4236b527a2" providerId="Windows Live" clId="Web-{2A098252-227B-428E-9C82-37C261F4F702}" dt="2024-04-21T17:07:49.727" v="89" actId="14100"/>
        <pc:sldMkLst>
          <pc:docMk/>
          <pc:sldMk cId="2154751576" sldId="300"/>
        </pc:sldMkLst>
        <pc:spChg chg="mod">
          <ac:chgData name="Ashok Basnet" userId="b75f6f4236b527a2" providerId="Windows Live" clId="Web-{2A098252-227B-428E-9C82-37C261F4F702}" dt="2024-04-21T17:07:49.727" v="89" actId="14100"/>
          <ac:spMkLst>
            <pc:docMk/>
            <pc:sldMk cId="2154751576" sldId="300"/>
            <ac:spMk id="3" creationId="{862A7A31-AF8D-7CB4-863F-EC527EDF001E}"/>
          </ac:spMkLst>
        </pc:spChg>
      </pc:sldChg>
      <pc:sldChg chg="modSp">
        <pc:chgData name="Ashok Basnet" userId="b75f6f4236b527a2" providerId="Windows Live" clId="Web-{2A098252-227B-428E-9C82-37C261F4F702}" dt="2024-04-21T17:08:12.087" v="94" actId="14100"/>
        <pc:sldMkLst>
          <pc:docMk/>
          <pc:sldMk cId="1273346491" sldId="301"/>
        </pc:sldMkLst>
        <pc:spChg chg="mod">
          <ac:chgData name="Ashok Basnet" userId="b75f6f4236b527a2" providerId="Windows Live" clId="Web-{2A098252-227B-428E-9C82-37C261F4F702}" dt="2024-04-21T17:08:04.633" v="92" actId="14100"/>
          <ac:spMkLst>
            <pc:docMk/>
            <pc:sldMk cId="1273346491" sldId="301"/>
            <ac:spMk id="3" creationId="{862A7A31-AF8D-7CB4-863F-EC527EDF001E}"/>
          </ac:spMkLst>
        </pc:spChg>
        <pc:picChg chg="mod">
          <ac:chgData name="Ashok Basnet" userId="b75f6f4236b527a2" providerId="Windows Live" clId="Web-{2A098252-227B-428E-9C82-37C261F4F702}" dt="2024-04-21T17:08:12.087" v="94" actId="14100"/>
          <ac:picMkLst>
            <pc:docMk/>
            <pc:sldMk cId="1273346491" sldId="301"/>
            <ac:picMk id="4" creationId="{C4109E59-3927-20E6-5515-222571D16BB9}"/>
          </ac:picMkLst>
        </pc:picChg>
      </pc:sldChg>
      <pc:sldChg chg="modSp">
        <pc:chgData name="Ashok Basnet" userId="b75f6f4236b527a2" providerId="Windows Live" clId="Web-{2A098252-227B-428E-9C82-37C261F4F702}" dt="2024-04-21T17:10:08.419" v="107" actId="14100"/>
        <pc:sldMkLst>
          <pc:docMk/>
          <pc:sldMk cId="1049122309" sldId="307"/>
        </pc:sldMkLst>
        <pc:spChg chg="mod">
          <ac:chgData name="Ashok Basnet" userId="b75f6f4236b527a2" providerId="Windows Live" clId="Web-{2A098252-227B-428E-9C82-37C261F4F702}" dt="2024-04-21T17:10:08.419" v="107" actId="14100"/>
          <ac:spMkLst>
            <pc:docMk/>
            <pc:sldMk cId="1049122309" sldId="307"/>
            <ac:spMk id="3" creationId="{9CC516BF-CA89-BFA8-0D8B-053292D8DEA7}"/>
          </ac:spMkLst>
        </pc:spChg>
      </pc:sldChg>
      <pc:sldChg chg="modSp">
        <pc:chgData name="Ashok Basnet" userId="b75f6f4236b527a2" providerId="Windows Live" clId="Web-{2A098252-227B-428E-9C82-37C261F4F702}" dt="2024-04-21T17:10:57.185" v="109" actId="14100"/>
        <pc:sldMkLst>
          <pc:docMk/>
          <pc:sldMk cId="1112540183" sldId="308"/>
        </pc:sldMkLst>
        <pc:spChg chg="mod">
          <ac:chgData name="Ashok Basnet" userId="b75f6f4236b527a2" providerId="Windows Live" clId="Web-{2A098252-227B-428E-9C82-37C261F4F702}" dt="2024-04-21T17:10:57.185" v="109" actId="14100"/>
          <ac:spMkLst>
            <pc:docMk/>
            <pc:sldMk cId="1112540183" sldId="308"/>
            <ac:spMk id="3" creationId="{9CC516BF-CA89-BFA8-0D8B-053292D8DEA7}"/>
          </ac:spMkLst>
        </pc:spChg>
      </pc:sldChg>
      <pc:sldChg chg="modSp">
        <pc:chgData name="Ashok Basnet" userId="b75f6f4236b527a2" providerId="Windows Live" clId="Web-{2A098252-227B-428E-9C82-37C261F4F702}" dt="2024-04-21T17:11:05.264" v="110" actId="14100"/>
        <pc:sldMkLst>
          <pc:docMk/>
          <pc:sldMk cId="428389824" sldId="309"/>
        </pc:sldMkLst>
        <pc:spChg chg="mod">
          <ac:chgData name="Ashok Basnet" userId="b75f6f4236b527a2" providerId="Windows Live" clId="Web-{2A098252-227B-428E-9C82-37C261F4F702}" dt="2024-04-21T17:11:05.264" v="110" actId="14100"/>
          <ac:spMkLst>
            <pc:docMk/>
            <pc:sldMk cId="428389824" sldId="309"/>
            <ac:spMk id="3" creationId="{9CC516BF-CA89-BFA8-0D8B-053292D8DEA7}"/>
          </ac:spMkLst>
        </pc:spChg>
      </pc:sldChg>
    </pc:docChg>
  </pc:docChgLst>
  <pc:docChgLst>
    <pc:chgData name="Ashok Basnet" userId="b75f6f4236b527a2" providerId="Windows Live" clId="Web-{A9E53E2B-AF3E-4DCB-9E50-4BB858A3A3DB}"/>
    <pc:docChg chg="addSld delSld modSld">
      <pc:chgData name="Ashok Basnet" userId="b75f6f4236b527a2" providerId="Windows Live" clId="Web-{A9E53E2B-AF3E-4DCB-9E50-4BB858A3A3DB}" dt="2022-11-03T16:43:08.071" v="132" actId="20577"/>
      <pc:docMkLst>
        <pc:docMk/>
      </pc:docMkLst>
      <pc:sldChg chg="addSp modSp new">
        <pc:chgData name="Ashok Basnet" userId="b75f6f4236b527a2" providerId="Windows Live" clId="Web-{A9E53E2B-AF3E-4DCB-9E50-4BB858A3A3DB}" dt="2022-11-03T15:36:28.004" v="37" actId="14100"/>
        <pc:sldMkLst>
          <pc:docMk/>
          <pc:sldMk cId="2852078429" sldId="297"/>
        </pc:sldMkLst>
        <pc:spChg chg="mod">
          <ac:chgData name="Ashok Basnet" userId="b75f6f4236b527a2" providerId="Windows Live" clId="Web-{A9E53E2B-AF3E-4DCB-9E50-4BB858A3A3DB}" dt="2022-11-03T15:35:52.253" v="28" actId="14100"/>
          <ac:spMkLst>
            <pc:docMk/>
            <pc:sldMk cId="2852078429" sldId="297"/>
            <ac:spMk id="2" creationId="{637A9575-BE0F-C7E3-77BC-79A42346AFB1}"/>
          </ac:spMkLst>
        </pc:spChg>
        <pc:spChg chg="mod">
          <ac:chgData name="Ashok Basnet" userId="b75f6f4236b527a2" providerId="Windows Live" clId="Web-{A9E53E2B-AF3E-4DCB-9E50-4BB858A3A3DB}" dt="2022-11-03T15:35:55.456" v="29" actId="14100"/>
          <ac:spMkLst>
            <pc:docMk/>
            <pc:sldMk cId="2852078429" sldId="297"/>
            <ac:spMk id="3" creationId="{862A7A31-AF8D-7CB4-863F-EC527EDF001E}"/>
          </ac:spMkLst>
        </pc:spChg>
        <pc:picChg chg="add mod">
          <ac:chgData name="Ashok Basnet" userId="b75f6f4236b527a2" providerId="Windows Live" clId="Web-{A9E53E2B-AF3E-4DCB-9E50-4BB858A3A3DB}" dt="2022-11-03T15:36:28.004" v="37" actId="14100"/>
          <ac:picMkLst>
            <pc:docMk/>
            <pc:sldMk cId="2852078429" sldId="297"/>
            <ac:picMk id="4" creationId="{D38F9BB8-D241-581C-E934-D3A6A0916492}"/>
          </ac:picMkLst>
        </pc:picChg>
      </pc:sldChg>
      <pc:sldChg chg="delSp modSp add replId">
        <pc:chgData name="Ashok Basnet" userId="b75f6f4236b527a2" providerId="Windows Live" clId="Web-{A9E53E2B-AF3E-4DCB-9E50-4BB858A3A3DB}" dt="2022-11-03T16:15:49.842" v="60" actId="20577"/>
        <pc:sldMkLst>
          <pc:docMk/>
          <pc:sldMk cId="129947401" sldId="298"/>
        </pc:sldMkLst>
        <pc:spChg chg="mod">
          <ac:chgData name="Ashok Basnet" userId="b75f6f4236b527a2" providerId="Windows Live" clId="Web-{A9E53E2B-AF3E-4DCB-9E50-4BB858A3A3DB}" dt="2022-11-03T16:15:49.842" v="60" actId="20577"/>
          <ac:spMkLst>
            <pc:docMk/>
            <pc:sldMk cId="129947401" sldId="298"/>
            <ac:spMk id="3" creationId="{862A7A31-AF8D-7CB4-863F-EC527EDF001E}"/>
          </ac:spMkLst>
        </pc:spChg>
        <pc:picChg chg="del">
          <ac:chgData name="Ashok Basnet" userId="b75f6f4236b527a2" providerId="Windows Live" clId="Web-{A9E53E2B-AF3E-4DCB-9E50-4BB858A3A3DB}" dt="2022-11-03T15:37:08.490" v="41"/>
          <ac:picMkLst>
            <pc:docMk/>
            <pc:sldMk cId="129947401" sldId="298"/>
            <ac:picMk id="4" creationId="{D38F9BB8-D241-581C-E934-D3A6A0916492}"/>
          </ac:picMkLst>
        </pc:picChg>
      </pc:sldChg>
      <pc:sldChg chg="addSp modSp add replId">
        <pc:chgData name="Ashok Basnet" userId="b75f6f4236b527a2" providerId="Windows Live" clId="Web-{A9E53E2B-AF3E-4DCB-9E50-4BB858A3A3DB}" dt="2022-11-03T16:24:06.763" v="77" actId="1076"/>
        <pc:sldMkLst>
          <pc:docMk/>
          <pc:sldMk cId="2362394782" sldId="299"/>
        </pc:sldMkLst>
        <pc:spChg chg="mod">
          <ac:chgData name="Ashok Basnet" userId="b75f6f4236b527a2" providerId="Windows Live" clId="Web-{A9E53E2B-AF3E-4DCB-9E50-4BB858A3A3DB}" dt="2022-11-03T16:16:21.280" v="64" actId="20577"/>
          <ac:spMkLst>
            <pc:docMk/>
            <pc:sldMk cId="2362394782" sldId="299"/>
            <ac:spMk id="2" creationId="{637A9575-BE0F-C7E3-77BC-79A42346AFB1}"/>
          </ac:spMkLst>
        </pc:spChg>
        <pc:spChg chg="mod">
          <ac:chgData name="Ashok Basnet" userId="b75f6f4236b527a2" providerId="Windows Live" clId="Web-{A9E53E2B-AF3E-4DCB-9E50-4BB858A3A3DB}" dt="2022-11-03T16:22:40.136" v="69" actId="20577"/>
          <ac:spMkLst>
            <pc:docMk/>
            <pc:sldMk cId="2362394782" sldId="299"/>
            <ac:spMk id="3" creationId="{862A7A31-AF8D-7CB4-863F-EC527EDF001E}"/>
          </ac:spMkLst>
        </pc:spChg>
        <pc:picChg chg="add mod">
          <ac:chgData name="Ashok Basnet" userId="b75f6f4236b527a2" providerId="Windows Live" clId="Web-{A9E53E2B-AF3E-4DCB-9E50-4BB858A3A3DB}" dt="2022-11-03T16:24:06.763" v="77" actId="1076"/>
          <ac:picMkLst>
            <pc:docMk/>
            <pc:sldMk cId="2362394782" sldId="299"/>
            <ac:picMk id="4" creationId="{2CFA9F32-A05F-8624-2AD5-4A6AA6EBD040}"/>
          </ac:picMkLst>
        </pc:picChg>
      </pc:sldChg>
      <pc:sldChg chg="delSp modSp add replId">
        <pc:chgData name="Ashok Basnet" userId="b75f6f4236b527a2" providerId="Windows Live" clId="Web-{A9E53E2B-AF3E-4DCB-9E50-4BB858A3A3DB}" dt="2022-11-03T16:28:14.318" v="89" actId="14100"/>
        <pc:sldMkLst>
          <pc:docMk/>
          <pc:sldMk cId="2154751576" sldId="300"/>
        </pc:sldMkLst>
        <pc:spChg chg="mod">
          <ac:chgData name="Ashok Basnet" userId="b75f6f4236b527a2" providerId="Windows Live" clId="Web-{A9E53E2B-AF3E-4DCB-9E50-4BB858A3A3DB}" dt="2022-11-03T16:28:14.318" v="89" actId="14100"/>
          <ac:spMkLst>
            <pc:docMk/>
            <pc:sldMk cId="2154751576" sldId="300"/>
            <ac:spMk id="3" creationId="{862A7A31-AF8D-7CB4-863F-EC527EDF001E}"/>
          </ac:spMkLst>
        </pc:spChg>
        <pc:picChg chg="del">
          <ac:chgData name="Ashok Basnet" userId="b75f6f4236b527a2" providerId="Windows Live" clId="Web-{A9E53E2B-AF3E-4DCB-9E50-4BB858A3A3DB}" dt="2022-11-03T16:26:57.753" v="83"/>
          <ac:picMkLst>
            <pc:docMk/>
            <pc:sldMk cId="2154751576" sldId="300"/>
            <ac:picMk id="4" creationId="{2CFA9F32-A05F-8624-2AD5-4A6AA6EBD040}"/>
          </ac:picMkLst>
        </pc:picChg>
      </pc:sldChg>
      <pc:sldChg chg="addSp modSp add replId">
        <pc:chgData name="Ashok Basnet" userId="b75f6f4236b527a2" providerId="Windows Live" clId="Web-{A9E53E2B-AF3E-4DCB-9E50-4BB858A3A3DB}" dt="2022-11-03T16:36:09.678" v="123" actId="1076"/>
        <pc:sldMkLst>
          <pc:docMk/>
          <pc:sldMk cId="1273346491" sldId="301"/>
        </pc:sldMkLst>
        <pc:spChg chg="mod">
          <ac:chgData name="Ashok Basnet" userId="b75f6f4236b527a2" providerId="Windows Live" clId="Web-{A9E53E2B-AF3E-4DCB-9E50-4BB858A3A3DB}" dt="2022-11-03T16:28:34.537" v="92" actId="20577"/>
          <ac:spMkLst>
            <pc:docMk/>
            <pc:sldMk cId="1273346491" sldId="301"/>
            <ac:spMk id="2" creationId="{637A9575-BE0F-C7E3-77BC-79A42346AFB1}"/>
          </ac:spMkLst>
        </pc:spChg>
        <pc:spChg chg="mod">
          <ac:chgData name="Ashok Basnet" userId="b75f6f4236b527a2" providerId="Windows Live" clId="Web-{A9E53E2B-AF3E-4DCB-9E50-4BB858A3A3DB}" dt="2022-11-03T16:36:01.787" v="122" actId="14100"/>
          <ac:spMkLst>
            <pc:docMk/>
            <pc:sldMk cId="1273346491" sldId="301"/>
            <ac:spMk id="3" creationId="{862A7A31-AF8D-7CB4-863F-EC527EDF001E}"/>
          </ac:spMkLst>
        </pc:spChg>
        <pc:picChg chg="add mod">
          <ac:chgData name="Ashok Basnet" userId="b75f6f4236b527a2" providerId="Windows Live" clId="Web-{A9E53E2B-AF3E-4DCB-9E50-4BB858A3A3DB}" dt="2022-11-03T16:36:09.678" v="123" actId="1076"/>
          <ac:picMkLst>
            <pc:docMk/>
            <pc:sldMk cId="1273346491" sldId="301"/>
            <ac:picMk id="4" creationId="{C4109E59-3927-20E6-5515-222571D16BB9}"/>
          </ac:picMkLst>
        </pc:picChg>
      </pc:sldChg>
      <pc:sldChg chg="delSp modSp add del replId">
        <pc:chgData name="Ashok Basnet" userId="b75f6f4236b527a2" providerId="Windows Live" clId="Web-{A9E53E2B-AF3E-4DCB-9E50-4BB858A3A3DB}" dt="2022-11-03T16:36:16.990" v="124"/>
        <pc:sldMkLst>
          <pc:docMk/>
          <pc:sldMk cId="1720315552" sldId="302"/>
        </pc:sldMkLst>
        <pc:spChg chg="mod">
          <ac:chgData name="Ashok Basnet" userId="b75f6f4236b527a2" providerId="Windows Live" clId="Web-{A9E53E2B-AF3E-4DCB-9E50-4BB858A3A3DB}" dt="2022-11-03T16:35:24.879" v="111" actId="20577"/>
          <ac:spMkLst>
            <pc:docMk/>
            <pc:sldMk cId="1720315552" sldId="302"/>
            <ac:spMk id="3" creationId="{862A7A31-AF8D-7CB4-863F-EC527EDF001E}"/>
          </ac:spMkLst>
        </pc:spChg>
        <pc:picChg chg="del">
          <ac:chgData name="Ashok Basnet" userId="b75f6f4236b527a2" providerId="Windows Live" clId="Web-{A9E53E2B-AF3E-4DCB-9E50-4BB858A3A3DB}" dt="2022-11-03T16:30:37.369" v="107"/>
          <ac:picMkLst>
            <pc:docMk/>
            <pc:sldMk cId="1720315552" sldId="302"/>
            <ac:picMk id="4" creationId="{C4109E59-3927-20E6-5515-222571D16BB9}"/>
          </ac:picMkLst>
        </pc:picChg>
      </pc:sldChg>
      <pc:sldChg chg="modSp new">
        <pc:chgData name="Ashok Basnet" userId="b75f6f4236b527a2" providerId="Windows Live" clId="Web-{A9E53E2B-AF3E-4DCB-9E50-4BB858A3A3DB}" dt="2022-11-03T16:43:08.071" v="132" actId="20577"/>
        <pc:sldMkLst>
          <pc:docMk/>
          <pc:sldMk cId="3388863695" sldId="302"/>
        </pc:sldMkLst>
        <pc:spChg chg="mod">
          <ac:chgData name="Ashok Basnet" userId="b75f6f4236b527a2" providerId="Windows Live" clId="Web-{A9E53E2B-AF3E-4DCB-9E50-4BB858A3A3DB}" dt="2022-11-03T16:42:45.899" v="128" actId="20577"/>
          <ac:spMkLst>
            <pc:docMk/>
            <pc:sldMk cId="3388863695" sldId="302"/>
            <ac:spMk id="2" creationId="{481215E2-9346-931A-1380-8346033FD70F}"/>
          </ac:spMkLst>
        </pc:spChg>
        <pc:spChg chg="mod">
          <ac:chgData name="Ashok Basnet" userId="b75f6f4236b527a2" providerId="Windows Live" clId="Web-{A9E53E2B-AF3E-4DCB-9E50-4BB858A3A3DB}" dt="2022-11-03T16:43:08.071" v="132" actId="20577"/>
          <ac:spMkLst>
            <pc:docMk/>
            <pc:sldMk cId="3388863695" sldId="302"/>
            <ac:spMk id="3" creationId="{9CC516BF-CA89-BFA8-0D8B-053292D8DEA7}"/>
          </ac:spMkLst>
        </pc:spChg>
      </pc:sldChg>
    </pc:docChg>
  </pc:docChgLst>
  <pc:docChgLst>
    <pc:chgData name="Ashok Basnet" userId="b75f6f4236b527a2" providerId="Windows Live" clId="Web-{893AD12A-9D53-4523-AE5E-47D364F6D2BB}"/>
    <pc:docChg chg="addSld modSld">
      <pc:chgData name="Ashok Basnet" userId="b75f6f4236b527a2" providerId="Windows Live" clId="Web-{893AD12A-9D53-4523-AE5E-47D364F6D2BB}" dt="2022-11-05T03:39:16.347" v="236" actId="20577"/>
      <pc:docMkLst>
        <pc:docMk/>
      </pc:docMkLst>
      <pc:sldChg chg="modSp">
        <pc:chgData name="Ashok Basnet" userId="b75f6f4236b527a2" providerId="Windows Live" clId="Web-{893AD12A-9D53-4523-AE5E-47D364F6D2BB}" dt="2022-11-05T03:31:40.444" v="84" actId="20577"/>
        <pc:sldMkLst>
          <pc:docMk/>
          <pc:sldMk cId="3388863695" sldId="302"/>
        </pc:sldMkLst>
        <pc:spChg chg="mod">
          <ac:chgData name="Ashok Basnet" userId="b75f6f4236b527a2" providerId="Windows Live" clId="Web-{893AD12A-9D53-4523-AE5E-47D364F6D2BB}" dt="2022-11-05T03:31:40.444" v="84" actId="20577"/>
          <ac:spMkLst>
            <pc:docMk/>
            <pc:sldMk cId="3388863695" sldId="302"/>
            <ac:spMk id="3" creationId="{9CC516BF-CA89-BFA8-0D8B-053292D8DEA7}"/>
          </ac:spMkLst>
        </pc:spChg>
      </pc:sldChg>
      <pc:sldChg chg="modSp add replId">
        <pc:chgData name="Ashok Basnet" userId="b75f6f4236b527a2" providerId="Windows Live" clId="Web-{893AD12A-9D53-4523-AE5E-47D364F6D2BB}" dt="2022-11-05T03:39:16.347" v="236" actId="20577"/>
        <pc:sldMkLst>
          <pc:docMk/>
          <pc:sldMk cId="3042572556" sldId="303"/>
        </pc:sldMkLst>
        <pc:spChg chg="mod">
          <ac:chgData name="Ashok Basnet" userId="b75f6f4236b527a2" providerId="Windows Live" clId="Web-{893AD12A-9D53-4523-AE5E-47D364F6D2BB}" dt="2022-11-05T03:39:16.347" v="236" actId="20577"/>
          <ac:spMkLst>
            <pc:docMk/>
            <pc:sldMk cId="3042572556" sldId="303"/>
            <ac:spMk id="3" creationId="{9CC516BF-CA89-BFA8-0D8B-053292D8DEA7}"/>
          </ac:spMkLst>
        </pc:spChg>
      </pc:sldChg>
    </pc:docChg>
  </pc:docChgLst>
  <pc:docChgLst>
    <pc:chgData name="Ashok Basnet" userId="b75f6f4236b527a2" providerId="Windows Live" clId="Web-{561BAF2D-AC89-4527-AD90-BFDFD73FE945}"/>
    <pc:docChg chg="addSld modSld">
      <pc:chgData name="Ashok Basnet" userId="b75f6f4236b527a2" providerId="Windows Live" clId="Web-{561BAF2D-AC89-4527-AD90-BFDFD73FE945}" dt="2022-11-01T12:33:31.277" v="107" actId="20577"/>
      <pc:docMkLst>
        <pc:docMk/>
      </pc:docMkLst>
      <pc:sldChg chg="modSp new">
        <pc:chgData name="Ashok Basnet" userId="b75f6f4236b527a2" providerId="Windows Live" clId="Web-{561BAF2D-AC89-4527-AD90-BFDFD73FE945}" dt="2022-11-01T12:33:31.277" v="107" actId="20577"/>
        <pc:sldMkLst>
          <pc:docMk/>
          <pc:sldMk cId="3612802330" sldId="259"/>
        </pc:sldMkLst>
        <pc:spChg chg="mod">
          <ac:chgData name="Ashok Basnet" userId="b75f6f4236b527a2" providerId="Windows Live" clId="Web-{561BAF2D-AC89-4527-AD90-BFDFD73FE945}" dt="2022-11-01T12:30:28.583" v="25" actId="20577"/>
          <ac:spMkLst>
            <pc:docMk/>
            <pc:sldMk cId="3612802330" sldId="259"/>
            <ac:spMk id="2" creationId="{52E3ACE6-D7FB-2778-E829-CB6798742FC7}"/>
          </ac:spMkLst>
        </pc:spChg>
        <pc:spChg chg="mod">
          <ac:chgData name="Ashok Basnet" userId="b75f6f4236b527a2" providerId="Windows Live" clId="Web-{561BAF2D-AC89-4527-AD90-BFDFD73FE945}" dt="2022-11-01T12:33:31.277" v="107" actId="20577"/>
          <ac:spMkLst>
            <pc:docMk/>
            <pc:sldMk cId="3612802330" sldId="259"/>
            <ac:spMk id="3" creationId="{01F3F9E6-4C7A-E559-558C-335C567D76DE}"/>
          </ac:spMkLst>
        </pc:spChg>
      </pc:sldChg>
    </pc:docChg>
  </pc:docChgLst>
  <pc:docChgLst>
    <pc:chgData name="Ashok Basnet" userId="b75f6f4236b527a2" providerId="Windows Live" clId="Web-{EB277AF1-DB1B-4058-8386-87A73E5398B2}"/>
    <pc:docChg chg="addSld modSld">
      <pc:chgData name="Ashok Basnet" userId="b75f6f4236b527a2" providerId="Windows Live" clId="Web-{EB277AF1-DB1B-4058-8386-87A73E5398B2}" dt="2023-10-04T13:37:34.733" v="4" actId="14100"/>
      <pc:docMkLst>
        <pc:docMk/>
      </pc:docMkLst>
      <pc:sldChg chg="modSp">
        <pc:chgData name="Ashok Basnet" userId="b75f6f4236b527a2" providerId="Windows Live" clId="Web-{EB277AF1-DB1B-4058-8386-87A73E5398B2}" dt="2023-10-04T13:37:34.733" v="4" actId="14100"/>
        <pc:sldMkLst>
          <pc:docMk/>
          <pc:sldMk cId="3388863695" sldId="302"/>
        </pc:sldMkLst>
        <pc:spChg chg="mod">
          <ac:chgData name="Ashok Basnet" userId="b75f6f4236b527a2" providerId="Windows Live" clId="Web-{EB277AF1-DB1B-4058-8386-87A73E5398B2}" dt="2023-10-04T13:37:25.232" v="2" actId="14100"/>
          <ac:spMkLst>
            <pc:docMk/>
            <pc:sldMk cId="3388863695" sldId="302"/>
            <ac:spMk id="2" creationId="{481215E2-9346-931A-1380-8346033FD70F}"/>
          </ac:spMkLst>
        </pc:spChg>
        <pc:spChg chg="mod">
          <ac:chgData name="Ashok Basnet" userId="b75f6f4236b527a2" providerId="Windows Live" clId="Web-{EB277AF1-DB1B-4058-8386-87A73E5398B2}" dt="2023-10-04T13:37:34.733" v="4" actId="14100"/>
          <ac:spMkLst>
            <pc:docMk/>
            <pc:sldMk cId="3388863695" sldId="302"/>
            <ac:spMk id="3" creationId="{9CC516BF-CA89-BFA8-0D8B-053292D8DEA7}"/>
          </ac:spMkLst>
        </pc:spChg>
      </pc:sldChg>
      <pc:sldChg chg="add replId">
        <pc:chgData name="Ashok Basnet" userId="b75f6f4236b527a2" providerId="Windows Live" clId="Web-{EB277AF1-DB1B-4058-8386-87A73E5398B2}" dt="2023-10-04T13:37:14.044" v="0"/>
        <pc:sldMkLst>
          <pc:docMk/>
          <pc:sldMk cId="1049122309" sldId="307"/>
        </pc:sldMkLst>
      </pc:sldChg>
    </pc:docChg>
  </pc:docChgLst>
  <pc:docChgLst>
    <pc:chgData name="Ashok Basnet" userId="b75f6f4236b527a2" providerId="Windows Live" clId="Web-{1F7610F7-4C63-4517-89F6-0E38CD2B85C4}"/>
    <pc:docChg chg="modSld">
      <pc:chgData name="Ashok Basnet" userId="b75f6f4236b527a2" providerId="Windows Live" clId="Web-{1F7610F7-4C63-4517-89F6-0E38CD2B85C4}" dt="2022-11-03T05:07:04.954" v="0" actId="20577"/>
      <pc:docMkLst>
        <pc:docMk/>
      </pc:docMkLst>
      <pc:sldChg chg="modSp">
        <pc:chgData name="Ashok Basnet" userId="b75f6f4236b527a2" providerId="Windows Live" clId="Web-{1F7610F7-4C63-4517-89F6-0E38CD2B85C4}" dt="2022-11-03T05:07:04.954" v="0" actId="20577"/>
        <pc:sldMkLst>
          <pc:docMk/>
          <pc:sldMk cId="1510617544" sldId="270"/>
        </pc:sldMkLst>
        <pc:spChg chg="mod">
          <ac:chgData name="Ashok Basnet" userId="b75f6f4236b527a2" providerId="Windows Live" clId="Web-{1F7610F7-4C63-4517-89F6-0E38CD2B85C4}" dt="2022-11-03T05:07:04.954" v="0" actId="20577"/>
          <ac:spMkLst>
            <pc:docMk/>
            <pc:sldMk cId="1510617544" sldId="270"/>
            <ac:spMk id="2" creationId="{9D07EF31-48AA-FE79-C8D5-4AA9F6FA8DF9}"/>
          </ac:spMkLst>
        </pc:spChg>
      </pc:sldChg>
    </pc:docChg>
  </pc:docChgLst>
  <pc:docChgLst>
    <pc:chgData name="Ashok Basnet" userId="b75f6f4236b527a2" providerId="Windows Live" clId="Web-{EF5682E9-EB95-4A8A-9D20-EF0EB024E739}"/>
    <pc:docChg chg="addSld delSld modSld">
      <pc:chgData name="Ashok Basnet" userId="b75f6f4236b527a2" providerId="Windows Live" clId="Web-{EF5682E9-EB95-4A8A-9D20-EF0EB024E739}" dt="2022-11-01T15:48:39.224" v="272"/>
      <pc:docMkLst>
        <pc:docMk/>
      </pc:docMkLst>
      <pc:sldChg chg="addSp delSp modSp">
        <pc:chgData name="Ashok Basnet" userId="b75f6f4236b527a2" providerId="Windows Live" clId="Web-{EF5682E9-EB95-4A8A-9D20-EF0EB024E739}" dt="2022-11-01T14:31:52.643" v="4"/>
        <pc:sldMkLst>
          <pc:docMk/>
          <pc:sldMk cId="3612802330" sldId="259"/>
        </pc:sldMkLst>
        <pc:spChg chg="mod">
          <ac:chgData name="Ashok Basnet" userId="b75f6f4236b527a2" providerId="Windows Live" clId="Web-{EF5682E9-EB95-4A8A-9D20-EF0EB024E739}" dt="2022-11-01T14:30:59.954" v="1" actId="20577"/>
          <ac:spMkLst>
            <pc:docMk/>
            <pc:sldMk cId="3612802330" sldId="259"/>
            <ac:spMk id="2" creationId="{52E3ACE6-D7FB-2778-E829-CB6798742FC7}"/>
          </ac:spMkLst>
        </pc:spChg>
        <pc:spChg chg="add del">
          <ac:chgData name="Ashok Basnet" userId="b75f6f4236b527a2" providerId="Windows Live" clId="Web-{EF5682E9-EB95-4A8A-9D20-EF0EB024E739}" dt="2022-11-01T14:31:52.643" v="4"/>
          <ac:spMkLst>
            <pc:docMk/>
            <pc:sldMk cId="3612802330" sldId="259"/>
            <ac:spMk id="3" creationId="{01F3F9E6-4C7A-E559-558C-335C567D76DE}"/>
          </ac:spMkLst>
        </pc:spChg>
        <pc:graphicFrameChg chg="add del">
          <ac:chgData name="Ashok Basnet" userId="b75f6f4236b527a2" providerId="Windows Live" clId="Web-{EF5682E9-EB95-4A8A-9D20-EF0EB024E739}" dt="2022-11-01T14:31:52.628" v="3"/>
          <ac:graphicFrameMkLst>
            <pc:docMk/>
            <pc:sldMk cId="3612802330" sldId="259"/>
            <ac:graphicFrameMk id="5" creationId="{10FB0169-51F2-56F7-3962-DA34820C6D9B}"/>
          </ac:graphicFrameMkLst>
        </pc:graphicFrameChg>
        <pc:graphicFrameChg chg="add">
          <ac:chgData name="Ashok Basnet" userId="b75f6f4236b527a2" providerId="Windows Live" clId="Web-{EF5682E9-EB95-4A8A-9D20-EF0EB024E739}" dt="2022-11-01T14:31:52.643" v="4"/>
          <ac:graphicFrameMkLst>
            <pc:docMk/>
            <pc:sldMk cId="3612802330" sldId="259"/>
            <ac:graphicFrameMk id="7" creationId="{8EB5F44F-71FE-08F2-DECF-BE24BAB463B9}"/>
          </ac:graphicFrameMkLst>
        </pc:graphicFrameChg>
      </pc:sldChg>
      <pc:sldChg chg="addSp delSp modSp new del">
        <pc:chgData name="Ashok Basnet" userId="b75f6f4236b527a2" providerId="Windows Live" clId="Web-{EF5682E9-EB95-4A8A-9D20-EF0EB024E739}" dt="2022-11-01T15:48:39.224" v="272"/>
        <pc:sldMkLst>
          <pc:docMk/>
          <pc:sldMk cId="1278600527" sldId="260"/>
        </pc:sldMkLst>
        <pc:spChg chg="mod">
          <ac:chgData name="Ashok Basnet" userId="b75f6f4236b527a2" providerId="Windows Live" clId="Web-{EF5682E9-EB95-4A8A-9D20-EF0EB024E739}" dt="2022-11-01T14:39:38.111" v="35" actId="20577"/>
          <ac:spMkLst>
            <pc:docMk/>
            <pc:sldMk cId="1278600527" sldId="260"/>
            <ac:spMk id="2" creationId="{CB0666E4-5462-885E-907F-935DCE680368}"/>
          </ac:spMkLst>
        </pc:spChg>
        <pc:spChg chg="add del mod">
          <ac:chgData name="Ashok Basnet" userId="b75f6f4236b527a2" providerId="Windows Live" clId="Web-{EF5682E9-EB95-4A8A-9D20-EF0EB024E739}" dt="2022-11-01T14:39:51.971" v="36"/>
          <ac:spMkLst>
            <pc:docMk/>
            <pc:sldMk cId="1278600527" sldId="260"/>
            <ac:spMk id="3" creationId="{335A7CFB-67A4-4485-7C81-03FD9729B97D}"/>
          </ac:spMkLst>
        </pc:spChg>
        <pc:picChg chg="add del mod ord">
          <ac:chgData name="Ashok Basnet" userId="b75f6f4236b527a2" providerId="Windows Live" clId="Web-{EF5682E9-EB95-4A8A-9D20-EF0EB024E739}" dt="2022-11-01T14:39:03.860" v="26"/>
          <ac:picMkLst>
            <pc:docMk/>
            <pc:sldMk cId="1278600527" sldId="260"/>
            <ac:picMk id="4" creationId="{F953C88E-47B9-8E81-2E26-FC14FD08B89B}"/>
          </ac:picMkLst>
        </pc:picChg>
        <pc:picChg chg="add del mod ord">
          <ac:chgData name="Ashok Basnet" userId="b75f6f4236b527a2" providerId="Windows Live" clId="Web-{EF5682E9-EB95-4A8A-9D20-EF0EB024E739}" dt="2022-11-01T14:39:22.736" v="28"/>
          <ac:picMkLst>
            <pc:docMk/>
            <pc:sldMk cId="1278600527" sldId="260"/>
            <ac:picMk id="5" creationId="{6C7A6A2A-8FB7-908E-FB8B-3AC62D94DD47}"/>
          </ac:picMkLst>
        </pc:picChg>
        <pc:picChg chg="add del mod">
          <ac:chgData name="Ashok Basnet" userId="b75f6f4236b527a2" providerId="Windows Live" clId="Web-{EF5682E9-EB95-4A8A-9D20-EF0EB024E739}" dt="2022-11-01T14:39:36.596" v="32"/>
          <ac:picMkLst>
            <pc:docMk/>
            <pc:sldMk cId="1278600527" sldId="260"/>
            <ac:picMk id="6" creationId="{7210F45A-D2BF-7AE5-F8E9-E504101A2B08}"/>
          </ac:picMkLst>
        </pc:picChg>
        <pc:picChg chg="add mod ord">
          <ac:chgData name="Ashok Basnet" userId="b75f6f4236b527a2" providerId="Windows Live" clId="Web-{EF5682E9-EB95-4A8A-9D20-EF0EB024E739}" dt="2022-11-01T14:39:51.971" v="36"/>
          <ac:picMkLst>
            <pc:docMk/>
            <pc:sldMk cId="1278600527" sldId="260"/>
            <ac:picMk id="7" creationId="{70E09B81-BE62-F9E8-7820-256C96F39EB5}"/>
          </ac:picMkLst>
        </pc:picChg>
      </pc:sldChg>
      <pc:sldChg chg="modSp new">
        <pc:chgData name="Ashok Basnet" userId="b75f6f4236b527a2" providerId="Windows Live" clId="Web-{EF5682E9-EB95-4A8A-9D20-EF0EB024E739}" dt="2022-11-01T14:47:02.594" v="68" actId="20577"/>
        <pc:sldMkLst>
          <pc:docMk/>
          <pc:sldMk cId="2561057933" sldId="261"/>
        </pc:sldMkLst>
        <pc:spChg chg="mod">
          <ac:chgData name="Ashok Basnet" userId="b75f6f4236b527a2" providerId="Windows Live" clId="Web-{EF5682E9-EB95-4A8A-9D20-EF0EB024E739}" dt="2022-11-01T14:40:25.644" v="40" actId="20577"/>
          <ac:spMkLst>
            <pc:docMk/>
            <pc:sldMk cId="2561057933" sldId="261"/>
            <ac:spMk id="2" creationId="{2190AAE0-6E36-7BB9-EAF4-4705BE6F9B14}"/>
          </ac:spMkLst>
        </pc:spChg>
        <pc:spChg chg="mod">
          <ac:chgData name="Ashok Basnet" userId="b75f6f4236b527a2" providerId="Windows Live" clId="Web-{EF5682E9-EB95-4A8A-9D20-EF0EB024E739}" dt="2022-11-01T14:47:02.594" v="68" actId="20577"/>
          <ac:spMkLst>
            <pc:docMk/>
            <pc:sldMk cId="2561057933" sldId="261"/>
            <ac:spMk id="3" creationId="{6688328B-291E-4F2E-B66B-2C49CEC9E412}"/>
          </ac:spMkLst>
        </pc:spChg>
      </pc:sldChg>
      <pc:sldChg chg="new del">
        <pc:chgData name="Ashok Basnet" userId="b75f6f4236b527a2" providerId="Windows Live" clId="Web-{EF5682E9-EB95-4A8A-9D20-EF0EB024E739}" dt="2022-11-01T14:39:02.548" v="25"/>
        <pc:sldMkLst>
          <pc:docMk/>
          <pc:sldMk cId="3502638268" sldId="261"/>
        </pc:sldMkLst>
      </pc:sldChg>
      <pc:sldChg chg="modSp add replId">
        <pc:chgData name="Ashok Basnet" userId="b75f6f4236b527a2" providerId="Windows Live" clId="Web-{EF5682E9-EB95-4A8A-9D20-EF0EB024E739}" dt="2022-11-01T15:06:40.706" v="73" actId="20577"/>
        <pc:sldMkLst>
          <pc:docMk/>
          <pc:sldMk cId="1522080876" sldId="262"/>
        </pc:sldMkLst>
        <pc:spChg chg="mod">
          <ac:chgData name="Ashok Basnet" userId="b75f6f4236b527a2" providerId="Windows Live" clId="Web-{EF5682E9-EB95-4A8A-9D20-EF0EB024E739}" dt="2022-11-01T15:06:40.706" v="73" actId="20577"/>
          <ac:spMkLst>
            <pc:docMk/>
            <pc:sldMk cId="1522080876" sldId="262"/>
            <ac:spMk id="2" creationId="{2190AAE0-6E36-7BB9-EAF4-4705BE6F9B14}"/>
          </ac:spMkLst>
        </pc:spChg>
        <pc:spChg chg="mod">
          <ac:chgData name="Ashok Basnet" userId="b75f6f4236b527a2" providerId="Windows Live" clId="Web-{EF5682E9-EB95-4A8A-9D20-EF0EB024E739}" dt="2022-11-01T14:47:13.126" v="71" actId="20577"/>
          <ac:spMkLst>
            <pc:docMk/>
            <pc:sldMk cId="1522080876" sldId="262"/>
            <ac:spMk id="3" creationId="{6688328B-291E-4F2E-B66B-2C49CEC9E412}"/>
          </ac:spMkLst>
        </pc:spChg>
      </pc:sldChg>
      <pc:sldChg chg="modSp add replId">
        <pc:chgData name="Ashok Basnet" userId="b75f6f4236b527a2" providerId="Windows Live" clId="Web-{EF5682E9-EB95-4A8A-9D20-EF0EB024E739}" dt="2022-11-01T15:09:06.147" v="103" actId="20577"/>
        <pc:sldMkLst>
          <pc:docMk/>
          <pc:sldMk cId="3981249710" sldId="263"/>
        </pc:sldMkLst>
        <pc:spChg chg="mod">
          <ac:chgData name="Ashok Basnet" userId="b75f6f4236b527a2" providerId="Windows Live" clId="Web-{EF5682E9-EB95-4A8A-9D20-EF0EB024E739}" dt="2022-11-01T15:07:15.614" v="83" actId="20577"/>
          <ac:spMkLst>
            <pc:docMk/>
            <pc:sldMk cId="3981249710" sldId="263"/>
            <ac:spMk id="2" creationId="{2190AAE0-6E36-7BB9-EAF4-4705BE6F9B14}"/>
          </ac:spMkLst>
        </pc:spChg>
        <pc:spChg chg="mod">
          <ac:chgData name="Ashok Basnet" userId="b75f6f4236b527a2" providerId="Windows Live" clId="Web-{EF5682E9-EB95-4A8A-9D20-EF0EB024E739}" dt="2022-11-01T15:09:06.147" v="103" actId="20577"/>
          <ac:spMkLst>
            <pc:docMk/>
            <pc:sldMk cId="3981249710" sldId="263"/>
            <ac:spMk id="3" creationId="{6688328B-291E-4F2E-B66B-2C49CEC9E412}"/>
          </ac:spMkLst>
        </pc:spChg>
      </pc:sldChg>
      <pc:sldChg chg="new del">
        <pc:chgData name="Ashok Basnet" userId="b75f6f4236b527a2" providerId="Windows Live" clId="Web-{EF5682E9-EB95-4A8A-9D20-EF0EB024E739}" dt="2022-11-01T15:06:49.879" v="75"/>
        <pc:sldMkLst>
          <pc:docMk/>
          <pc:sldMk cId="4060041714" sldId="263"/>
        </pc:sldMkLst>
      </pc:sldChg>
      <pc:sldChg chg="addSp delSp modSp new">
        <pc:chgData name="Ashok Basnet" userId="b75f6f4236b527a2" providerId="Windows Live" clId="Web-{EF5682E9-EB95-4A8A-9D20-EF0EB024E739}" dt="2022-11-01T15:45:29.812" v="224"/>
        <pc:sldMkLst>
          <pc:docMk/>
          <pc:sldMk cId="3130545557" sldId="264"/>
        </pc:sldMkLst>
        <pc:spChg chg="mod">
          <ac:chgData name="Ashok Basnet" userId="b75f6f4236b527a2" providerId="Windows Live" clId="Web-{EF5682E9-EB95-4A8A-9D20-EF0EB024E739}" dt="2022-11-01T15:43:03.121" v="118" actId="20577"/>
          <ac:spMkLst>
            <pc:docMk/>
            <pc:sldMk cId="3130545557" sldId="264"/>
            <ac:spMk id="2" creationId="{44C7B05E-8170-0B37-4927-029D9C1C21FF}"/>
          </ac:spMkLst>
        </pc:spChg>
        <pc:spChg chg="add del mod">
          <ac:chgData name="Ashok Basnet" userId="b75f6f4236b527a2" providerId="Windows Live" clId="Web-{EF5682E9-EB95-4A8A-9D20-EF0EB024E739}" dt="2022-11-01T15:45:29.812" v="224"/>
          <ac:spMkLst>
            <pc:docMk/>
            <pc:sldMk cId="3130545557" sldId="264"/>
            <ac:spMk id="3" creationId="{1F9DBB12-663E-82BB-4B86-CB5134E53C14}"/>
          </ac:spMkLst>
        </pc:spChg>
        <pc:graphicFrameChg chg="add del">
          <ac:chgData name="Ashok Basnet" userId="b75f6f4236b527a2" providerId="Windows Live" clId="Web-{EF5682E9-EB95-4A8A-9D20-EF0EB024E739}" dt="2022-11-01T15:45:27.312" v="221"/>
          <ac:graphicFrameMkLst>
            <pc:docMk/>
            <pc:sldMk cId="3130545557" sldId="264"/>
            <ac:graphicFrameMk id="5" creationId="{FEFBB59E-06C7-5B3F-0803-73EFB04D9932}"/>
          </ac:graphicFrameMkLst>
        </pc:graphicFrameChg>
        <pc:graphicFrameChg chg="add del">
          <ac:chgData name="Ashok Basnet" userId="b75f6f4236b527a2" providerId="Windows Live" clId="Web-{EF5682E9-EB95-4A8A-9D20-EF0EB024E739}" dt="2022-11-01T15:45:29.797" v="223"/>
          <ac:graphicFrameMkLst>
            <pc:docMk/>
            <pc:sldMk cId="3130545557" sldId="264"/>
            <ac:graphicFrameMk id="7" creationId="{7FBD35FD-0015-C3C9-7FE1-BED29D09A32B}"/>
          </ac:graphicFrameMkLst>
        </pc:graphicFrameChg>
        <pc:graphicFrameChg chg="add">
          <ac:chgData name="Ashok Basnet" userId="b75f6f4236b527a2" providerId="Windows Live" clId="Web-{EF5682E9-EB95-4A8A-9D20-EF0EB024E739}" dt="2022-11-01T15:45:29.812" v="224"/>
          <ac:graphicFrameMkLst>
            <pc:docMk/>
            <pc:sldMk cId="3130545557" sldId="264"/>
            <ac:graphicFrameMk id="9" creationId="{76B3D2FC-590E-86FA-6C6F-82C5D840F0FD}"/>
          </ac:graphicFrameMkLst>
        </pc:graphicFrameChg>
      </pc:sldChg>
      <pc:sldChg chg="addSp delSp modSp new">
        <pc:chgData name="Ashok Basnet" userId="b75f6f4236b527a2" providerId="Windows Live" clId="Web-{EF5682E9-EB95-4A8A-9D20-EF0EB024E739}" dt="2022-11-01T15:47:56.239" v="265"/>
        <pc:sldMkLst>
          <pc:docMk/>
          <pc:sldMk cId="1670410822" sldId="265"/>
        </pc:sldMkLst>
        <pc:spChg chg="mod">
          <ac:chgData name="Ashok Basnet" userId="b75f6f4236b527a2" providerId="Windows Live" clId="Web-{EF5682E9-EB95-4A8A-9D20-EF0EB024E739}" dt="2022-11-01T15:46:20.142" v="246" actId="20577"/>
          <ac:spMkLst>
            <pc:docMk/>
            <pc:sldMk cId="1670410822" sldId="265"/>
            <ac:spMk id="2" creationId="{B46E4F96-22FD-920B-FA39-86F75D9B5F66}"/>
          </ac:spMkLst>
        </pc:spChg>
        <pc:spChg chg="add del mod">
          <ac:chgData name="Ashok Basnet" userId="b75f6f4236b527a2" providerId="Windows Live" clId="Web-{EF5682E9-EB95-4A8A-9D20-EF0EB024E739}" dt="2022-11-01T15:47:56.239" v="265"/>
          <ac:spMkLst>
            <pc:docMk/>
            <pc:sldMk cId="1670410822" sldId="265"/>
            <ac:spMk id="3" creationId="{5EEF391B-25AF-FC5D-0960-438C82C29CB8}"/>
          </ac:spMkLst>
        </pc:spChg>
        <pc:graphicFrameChg chg="add del">
          <ac:chgData name="Ashok Basnet" userId="b75f6f4236b527a2" providerId="Windows Live" clId="Web-{EF5682E9-EB95-4A8A-9D20-EF0EB024E739}" dt="2022-11-01T15:47:40.082" v="258"/>
          <ac:graphicFrameMkLst>
            <pc:docMk/>
            <pc:sldMk cId="1670410822" sldId="265"/>
            <ac:graphicFrameMk id="5" creationId="{C5BC1140-C79D-1088-E9B1-65781B1D65F6}"/>
          </ac:graphicFrameMkLst>
        </pc:graphicFrameChg>
        <pc:graphicFrameChg chg="add del">
          <ac:chgData name="Ashok Basnet" userId="b75f6f4236b527a2" providerId="Windows Live" clId="Web-{EF5682E9-EB95-4A8A-9D20-EF0EB024E739}" dt="2022-11-01T15:47:47.598" v="260"/>
          <ac:graphicFrameMkLst>
            <pc:docMk/>
            <pc:sldMk cId="1670410822" sldId="265"/>
            <ac:graphicFrameMk id="7" creationId="{4BAC4486-0BCE-8C3F-DE5D-BB03242953C8}"/>
          </ac:graphicFrameMkLst>
        </pc:graphicFrameChg>
        <pc:graphicFrameChg chg="add del">
          <ac:chgData name="Ashok Basnet" userId="b75f6f4236b527a2" providerId="Windows Live" clId="Web-{EF5682E9-EB95-4A8A-9D20-EF0EB024E739}" dt="2022-11-01T15:47:53.239" v="262"/>
          <ac:graphicFrameMkLst>
            <pc:docMk/>
            <pc:sldMk cId="1670410822" sldId="265"/>
            <ac:graphicFrameMk id="9" creationId="{30424163-21C4-137E-3203-D673BD08410A}"/>
          </ac:graphicFrameMkLst>
        </pc:graphicFrameChg>
        <pc:graphicFrameChg chg="add del">
          <ac:chgData name="Ashok Basnet" userId="b75f6f4236b527a2" providerId="Windows Live" clId="Web-{EF5682E9-EB95-4A8A-9D20-EF0EB024E739}" dt="2022-11-01T15:47:56.223" v="264"/>
          <ac:graphicFrameMkLst>
            <pc:docMk/>
            <pc:sldMk cId="1670410822" sldId="265"/>
            <ac:graphicFrameMk id="11" creationId="{C5BC1140-C79D-1088-E9B1-65781B1D65F6}"/>
          </ac:graphicFrameMkLst>
        </pc:graphicFrameChg>
        <pc:graphicFrameChg chg="add">
          <ac:chgData name="Ashok Basnet" userId="b75f6f4236b527a2" providerId="Windows Live" clId="Web-{EF5682E9-EB95-4A8A-9D20-EF0EB024E739}" dt="2022-11-01T15:47:56.239" v="265"/>
          <ac:graphicFrameMkLst>
            <pc:docMk/>
            <pc:sldMk cId="1670410822" sldId="265"/>
            <ac:graphicFrameMk id="13" creationId="{30424163-21C4-137E-3203-D673BD08410A}"/>
          </ac:graphicFrameMkLst>
        </pc:graphicFrameChg>
      </pc:sldChg>
      <pc:sldChg chg="new">
        <pc:chgData name="Ashok Basnet" userId="b75f6f4236b527a2" providerId="Windows Live" clId="Web-{EF5682E9-EB95-4A8A-9D20-EF0EB024E739}" dt="2022-11-01T15:48:10.114" v="266"/>
        <pc:sldMkLst>
          <pc:docMk/>
          <pc:sldMk cId="4200168647" sldId="266"/>
        </pc:sldMkLst>
      </pc:sldChg>
      <pc:sldChg chg="addSp delSp modSp new">
        <pc:chgData name="Ashok Basnet" userId="b75f6f4236b527a2" providerId="Windows Live" clId="Web-{EF5682E9-EB95-4A8A-9D20-EF0EB024E739}" dt="2022-11-01T15:48:34.287" v="271"/>
        <pc:sldMkLst>
          <pc:docMk/>
          <pc:sldMk cId="676233235" sldId="267"/>
        </pc:sldMkLst>
        <pc:spChg chg="mod">
          <ac:chgData name="Ashok Basnet" userId="b75f6f4236b527a2" providerId="Windows Live" clId="Web-{EF5682E9-EB95-4A8A-9D20-EF0EB024E739}" dt="2022-11-01T15:48:26.521" v="270" actId="20577"/>
          <ac:spMkLst>
            <pc:docMk/>
            <pc:sldMk cId="676233235" sldId="267"/>
            <ac:spMk id="2" creationId="{66CFFD2F-59E4-BE2A-974C-749E8FE0AB5F}"/>
          </ac:spMkLst>
        </pc:spChg>
        <pc:spChg chg="del">
          <ac:chgData name="Ashok Basnet" userId="b75f6f4236b527a2" providerId="Windows Live" clId="Web-{EF5682E9-EB95-4A8A-9D20-EF0EB024E739}" dt="2022-11-01T15:48:34.287" v="271"/>
          <ac:spMkLst>
            <pc:docMk/>
            <pc:sldMk cId="676233235" sldId="267"/>
            <ac:spMk id="3" creationId="{AF7A1695-FBE5-EEF1-1898-C5B82ED55BAE}"/>
          </ac:spMkLst>
        </pc:spChg>
        <pc:picChg chg="add mod ord">
          <ac:chgData name="Ashok Basnet" userId="b75f6f4236b527a2" providerId="Windows Live" clId="Web-{EF5682E9-EB95-4A8A-9D20-EF0EB024E739}" dt="2022-11-01T15:48:34.287" v="271"/>
          <ac:picMkLst>
            <pc:docMk/>
            <pc:sldMk cId="676233235" sldId="267"/>
            <ac:picMk id="4" creationId="{2453FADA-D66C-D1D0-0DC4-CE7B561D3985}"/>
          </ac:picMkLst>
        </pc:picChg>
      </pc:sldChg>
    </pc:docChg>
  </pc:docChgLst>
  <pc:docChgLst>
    <pc:chgData name="Ashok Basnet" userId="b75f6f4236b527a2" providerId="Windows Live" clId="Web-{0AA19C86-6817-497D-A49D-845AE6794BA4}"/>
    <pc:docChg chg="delSld modSld">
      <pc:chgData name="Ashok Basnet" userId="b75f6f4236b527a2" providerId="Windows Live" clId="Web-{0AA19C86-6817-497D-A49D-845AE6794BA4}" dt="2024-04-21T01:01:42.821" v="7" actId="20577"/>
      <pc:docMkLst>
        <pc:docMk/>
      </pc:docMkLst>
      <pc:sldChg chg="modSp">
        <pc:chgData name="Ashok Basnet" userId="b75f6f4236b527a2" providerId="Windows Live" clId="Web-{0AA19C86-6817-497D-A49D-845AE6794BA4}" dt="2024-04-21T01:01:16.414" v="5" actId="14100"/>
        <pc:sldMkLst>
          <pc:docMk/>
          <pc:sldMk cId="1522080876" sldId="262"/>
        </pc:sldMkLst>
        <pc:spChg chg="mod">
          <ac:chgData name="Ashok Basnet" userId="b75f6f4236b527a2" providerId="Windows Live" clId="Web-{0AA19C86-6817-497D-A49D-845AE6794BA4}" dt="2024-04-21T01:01:16.414" v="5" actId="14100"/>
          <ac:spMkLst>
            <pc:docMk/>
            <pc:sldMk cId="1522080876" sldId="262"/>
            <ac:spMk id="3" creationId="{6688328B-291E-4F2E-B66B-2C49CEC9E412}"/>
          </ac:spMkLst>
        </pc:spChg>
      </pc:sldChg>
      <pc:sldChg chg="modSp">
        <pc:chgData name="Ashok Basnet" userId="b75f6f4236b527a2" providerId="Windows Live" clId="Web-{0AA19C86-6817-497D-A49D-845AE6794BA4}" dt="2024-04-21T01:01:42.821" v="7" actId="20577"/>
        <pc:sldMkLst>
          <pc:docMk/>
          <pc:sldMk cId="3981249710" sldId="263"/>
        </pc:sldMkLst>
        <pc:spChg chg="mod">
          <ac:chgData name="Ashok Basnet" userId="b75f6f4236b527a2" providerId="Windows Live" clId="Web-{0AA19C86-6817-497D-A49D-845AE6794BA4}" dt="2024-04-21T01:01:42.821" v="7" actId="20577"/>
          <ac:spMkLst>
            <pc:docMk/>
            <pc:sldMk cId="3981249710" sldId="263"/>
            <ac:spMk id="3" creationId="{6688328B-291E-4F2E-B66B-2C49CEC9E412}"/>
          </ac:spMkLst>
        </pc:spChg>
      </pc:sldChg>
      <pc:sldChg chg="del">
        <pc:chgData name="Ashok Basnet" userId="b75f6f4236b527a2" providerId="Windows Live" clId="Web-{0AA19C86-6817-497D-A49D-845AE6794BA4}" dt="2024-04-21T00:58:07.876" v="0"/>
        <pc:sldMkLst>
          <pc:docMk/>
          <pc:sldMk cId="2341071920" sldId="268"/>
        </pc:sldMkLst>
      </pc:sldChg>
    </pc:docChg>
  </pc:docChgLst>
  <pc:docChgLst>
    <pc:chgData name="Ashok Basnet" userId="b75f6f4236b527a2" providerId="Windows Live" clId="Web-{E930ABE7-7DF6-4C95-87DC-1E85006286CE}"/>
    <pc:docChg chg="addSld modSld">
      <pc:chgData name="Ashok Basnet" userId="b75f6f4236b527a2" providerId="Windows Live" clId="Web-{E930ABE7-7DF6-4C95-87DC-1E85006286CE}" dt="2023-10-02T16:31:13.477" v="163" actId="20577"/>
      <pc:docMkLst>
        <pc:docMk/>
      </pc:docMkLst>
      <pc:sldChg chg="modSp">
        <pc:chgData name="Ashok Basnet" userId="b75f6f4236b527a2" providerId="Windows Live" clId="Web-{E930ABE7-7DF6-4C95-87DC-1E85006286CE}" dt="2023-10-02T13:37:04.502" v="8" actId="14100"/>
        <pc:sldMkLst>
          <pc:docMk/>
          <pc:sldMk cId="1108750756" sldId="279"/>
        </pc:sldMkLst>
        <pc:spChg chg="mod">
          <ac:chgData name="Ashok Basnet" userId="b75f6f4236b527a2" providerId="Windows Live" clId="Web-{E930ABE7-7DF6-4C95-87DC-1E85006286CE}" dt="2023-10-02T13:36:16.094" v="1" actId="14100"/>
          <ac:spMkLst>
            <pc:docMk/>
            <pc:sldMk cId="1108750756" sldId="279"/>
            <ac:spMk id="2" creationId="{4B2A0239-2BBE-869B-D829-42B95C8991DB}"/>
          </ac:spMkLst>
        </pc:spChg>
        <pc:spChg chg="mod">
          <ac:chgData name="Ashok Basnet" userId="b75f6f4236b527a2" providerId="Windows Live" clId="Web-{E930ABE7-7DF6-4C95-87DC-1E85006286CE}" dt="2023-10-02T13:36:54.299" v="7" actId="14100"/>
          <ac:spMkLst>
            <pc:docMk/>
            <pc:sldMk cId="1108750756" sldId="279"/>
            <ac:spMk id="3" creationId="{13762BE2-38F7-5414-1E1C-983DC5E67DC9}"/>
          </ac:spMkLst>
        </pc:spChg>
        <pc:picChg chg="mod">
          <ac:chgData name="Ashok Basnet" userId="b75f6f4236b527a2" providerId="Windows Live" clId="Web-{E930ABE7-7DF6-4C95-87DC-1E85006286CE}" dt="2023-10-02T13:37:04.502" v="8" actId="14100"/>
          <ac:picMkLst>
            <pc:docMk/>
            <pc:sldMk cId="1108750756" sldId="279"/>
            <ac:picMk id="4" creationId="{B1A9FC85-4CD0-1560-A991-6F7CD35F6A62}"/>
          </ac:picMkLst>
        </pc:picChg>
      </pc:sldChg>
      <pc:sldChg chg="addSp delSp modSp mod setBg">
        <pc:chgData name="Ashok Basnet" userId="b75f6f4236b527a2" providerId="Windows Live" clId="Web-{E930ABE7-7DF6-4C95-87DC-1E85006286CE}" dt="2023-10-02T16:19:48.738" v="90" actId="20577"/>
        <pc:sldMkLst>
          <pc:docMk/>
          <pc:sldMk cId="364487507" sldId="280"/>
        </pc:sldMkLst>
        <pc:spChg chg="mod">
          <ac:chgData name="Ashok Basnet" userId="b75f6f4236b527a2" providerId="Windows Live" clId="Web-{E930ABE7-7DF6-4C95-87DC-1E85006286CE}" dt="2023-10-02T13:40:16.164" v="23"/>
          <ac:spMkLst>
            <pc:docMk/>
            <pc:sldMk cId="364487507" sldId="280"/>
            <ac:spMk id="2" creationId="{DA72C883-EDF5-5668-177C-874DDD8ED1C2}"/>
          </ac:spMkLst>
        </pc:spChg>
        <pc:spChg chg="mod">
          <ac:chgData name="Ashok Basnet" userId="b75f6f4236b527a2" providerId="Windows Live" clId="Web-{E930ABE7-7DF6-4C95-87DC-1E85006286CE}" dt="2023-10-02T16:19:48.738" v="90" actId="20577"/>
          <ac:spMkLst>
            <pc:docMk/>
            <pc:sldMk cId="364487507" sldId="280"/>
            <ac:spMk id="3" creationId="{9AABCD8A-6870-413B-12B0-48D200BEE75F}"/>
          </ac:spMkLst>
        </pc:spChg>
        <pc:spChg chg="add del">
          <ac:chgData name="Ashok Basnet" userId="b75f6f4236b527a2" providerId="Windows Live" clId="Web-{E930ABE7-7DF6-4C95-87DC-1E85006286CE}" dt="2023-10-02T13:40:16.164" v="23"/>
          <ac:spMkLst>
            <pc:docMk/>
            <pc:sldMk cId="364487507" sldId="280"/>
            <ac:spMk id="9" creationId="{561B1731-39D9-4145-8343-C209E1F09BC7}"/>
          </ac:spMkLst>
        </pc:spChg>
        <pc:picChg chg="add del">
          <ac:chgData name="Ashok Basnet" userId="b75f6f4236b527a2" providerId="Windows Live" clId="Web-{E930ABE7-7DF6-4C95-87DC-1E85006286CE}" dt="2023-10-02T13:40:16.164" v="23"/>
          <ac:picMkLst>
            <pc:docMk/>
            <pc:sldMk cId="364487507" sldId="280"/>
            <ac:picMk id="5" creationId="{21C74628-143A-1E87-E626-28B628EAF557}"/>
          </ac:picMkLst>
        </pc:picChg>
        <pc:cxnChg chg="add del">
          <ac:chgData name="Ashok Basnet" userId="b75f6f4236b527a2" providerId="Windows Live" clId="Web-{E930ABE7-7DF6-4C95-87DC-1E85006286CE}" dt="2023-10-02T13:40:16.164" v="23"/>
          <ac:cxnSpMkLst>
            <pc:docMk/>
            <pc:sldMk cId="364487507" sldId="280"/>
            <ac:cxnSpMk id="11" creationId="{F0748755-DDBC-46D0-91EC-1212A8EE2B40}"/>
          </ac:cxnSpMkLst>
        </pc:cxnChg>
      </pc:sldChg>
      <pc:sldChg chg="modSp">
        <pc:chgData name="Ashok Basnet" userId="b75f6f4236b527a2" providerId="Windows Live" clId="Web-{E930ABE7-7DF6-4C95-87DC-1E85006286CE}" dt="2023-10-02T13:42:42.294" v="42" actId="20577"/>
        <pc:sldMkLst>
          <pc:docMk/>
          <pc:sldMk cId="969325202" sldId="281"/>
        </pc:sldMkLst>
        <pc:spChg chg="mod">
          <ac:chgData name="Ashok Basnet" userId="b75f6f4236b527a2" providerId="Windows Live" clId="Web-{E930ABE7-7DF6-4C95-87DC-1E85006286CE}" dt="2023-10-02T13:41:00.619" v="28" actId="14100"/>
          <ac:spMkLst>
            <pc:docMk/>
            <pc:sldMk cId="969325202" sldId="281"/>
            <ac:spMk id="2" creationId="{7516F4F0-8EC6-E593-E269-F79C04A5C3F3}"/>
          </ac:spMkLst>
        </pc:spChg>
        <pc:spChg chg="mod">
          <ac:chgData name="Ashok Basnet" userId="b75f6f4236b527a2" providerId="Windows Live" clId="Web-{E930ABE7-7DF6-4C95-87DC-1E85006286CE}" dt="2023-10-02T13:42:42.294" v="42" actId="20577"/>
          <ac:spMkLst>
            <pc:docMk/>
            <pc:sldMk cId="969325202" sldId="281"/>
            <ac:spMk id="3" creationId="{3AE27431-AACB-C4F7-65D2-14C7932AEDBA}"/>
          </ac:spMkLst>
        </pc:spChg>
      </pc:sldChg>
      <pc:sldChg chg="modSp">
        <pc:chgData name="Ashok Basnet" userId="b75f6f4236b527a2" providerId="Windows Live" clId="Web-{E930ABE7-7DF6-4C95-87DC-1E85006286CE}" dt="2023-10-02T13:37:23.081" v="10" actId="1076"/>
        <pc:sldMkLst>
          <pc:docMk/>
          <pc:sldMk cId="2589338625" sldId="283"/>
        </pc:sldMkLst>
        <pc:picChg chg="mod">
          <ac:chgData name="Ashok Basnet" userId="b75f6f4236b527a2" providerId="Windows Live" clId="Web-{E930ABE7-7DF6-4C95-87DC-1E85006286CE}" dt="2023-10-02T13:37:23.081" v="10" actId="1076"/>
          <ac:picMkLst>
            <pc:docMk/>
            <pc:sldMk cId="2589338625" sldId="283"/>
            <ac:picMk id="4" creationId="{6A1FF537-44E6-F415-918D-D35189184FB9}"/>
          </ac:picMkLst>
        </pc:picChg>
      </pc:sldChg>
      <pc:sldChg chg="addSp delSp modSp">
        <pc:chgData name="Ashok Basnet" userId="b75f6f4236b527a2" providerId="Windows Live" clId="Web-{E930ABE7-7DF6-4C95-87DC-1E85006286CE}" dt="2023-10-02T16:20:45.271" v="94" actId="20577"/>
        <pc:sldMkLst>
          <pc:docMk/>
          <pc:sldMk cId="37194843" sldId="287"/>
        </pc:sldMkLst>
        <pc:spChg chg="mod">
          <ac:chgData name="Ashok Basnet" userId="b75f6f4236b527a2" providerId="Windows Live" clId="Web-{E930ABE7-7DF6-4C95-87DC-1E85006286CE}" dt="2023-10-02T16:20:24.677" v="91" actId="20577"/>
          <ac:spMkLst>
            <pc:docMk/>
            <pc:sldMk cId="37194843" sldId="287"/>
            <ac:spMk id="2" creationId="{6301B217-9797-6FCA-5864-D58006C36531}"/>
          </ac:spMkLst>
        </pc:spChg>
        <pc:spChg chg="mod">
          <ac:chgData name="Ashok Basnet" userId="b75f6f4236b527a2" providerId="Windows Live" clId="Web-{E930ABE7-7DF6-4C95-87DC-1E85006286CE}" dt="2023-10-02T16:20:45.271" v="94" actId="20577"/>
          <ac:spMkLst>
            <pc:docMk/>
            <pc:sldMk cId="37194843" sldId="287"/>
            <ac:spMk id="3" creationId="{7F52513C-4626-DAF1-13D8-75A4866AE0A5}"/>
          </ac:spMkLst>
        </pc:spChg>
        <pc:spChg chg="add del mod">
          <ac:chgData name="Ashok Basnet" userId="b75f6f4236b527a2" providerId="Windows Live" clId="Web-{E930ABE7-7DF6-4C95-87DC-1E85006286CE}" dt="2023-10-02T13:44:56.876" v="57"/>
          <ac:spMkLst>
            <pc:docMk/>
            <pc:sldMk cId="37194843" sldId="287"/>
            <ac:spMk id="4" creationId="{36596ECB-9A82-E1AB-7736-FBB491307054}"/>
          </ac:spMkLst>
        </pc:spChg>
      </pc:sldChg>
      <pc:sldChg chg="modSp">
        <pc:chgData name="Ashok Basnet" userId="b75f6f4236b527a2" providerId="Windows Live" clId="Web-{E930ABE7-7DF6-4C95-87DC-1E85006286CE}" dt="2023-10-02T16:31:13.477" v="163" actId="20577"/>
        <pc:sldMkLst>
          <pc:docMk/>
          <pc:sldMk cId="1031494609" sldId="288"/>
        </pc:sldMkLst>
        <pc:spChg chg="mod">
          <ac:chgData name="Ashok Basnet" userId="b75f6f4236b527a2" providerId="Windows Live" clId="Web-{E930ABE7-7DF6-4C95-87DC-1E85006286CE}" dt="2023-10-02T16:31:03.633" v="161" actId="14100"/>
          <ac:spMkLst>
            <pc:docMk/>
            <pc:sldMk cId="1031494609" sldId="288"/>
            <ac:spMk id="2" creationId="{54E09A56-B9F5-2AB9-8187-18CD8C4FB14A}"/>
          </ac:spMkLst>
        </pc:spChg>
        <pc:spChg chg="mod">
          <ac:chgData name="Ashok Basnet" userId="b75f6f4236b527a2" providerId="Windows Live" clId="Web-{E930ABE7-7DF6-4C95-87DC-1E85006286CE}" dt="2023-10-02T16:31:13.477" v="163" actId="20577"/>
          <ac:spMkLst>
            <pc:docMk/>
            <pc:sldMk cId="1031494609" sldId="288"/>
            <ac:spMk id="3" creationId="{ABD31F6C-7F56-E1BA-6C9B-761C5897C4F6}"/>
          </ac:spMkLst>
        </pc:spChg>
      </pc:sldChg>
      <pc:sldChg chg="modSp">
        <pc:chgData name="Ashok Basnet" userId="b75f6f4236b527a2" providerId="Windows Live" clId="Web-{E930ABE7-7DF6-4C95-87DC-1E85006286CE}" dt="2023-10-02T16:24:55.028" v="117" actId="20577"/>
        <pc:sldMkLst>
          <pc:docMk/>
          <pc:sldMk cId="2435873773" sldId="289"/>
        </pc:sldMkLst>
        <pc:spChg chg="mod">
          <ac:chgData name="Ashok Basnet" userId="b75f6f4236b527a2" providerId="Windows Live" clId="Web-{E930ABE7-7DF6-4C95-87DC-1E85006286CE}" dt="2023-10-02T16:24:55.028" v="117" actId="20577"/>
          <ac:spMkLst>
            <pc:docMk/>
            <pc:sldMk cId="2435873773" sldId="289"/>
            <ac:spMk id="3" creationId="{92B0DAAF-F40B-0663-2316-A8D360557725}"/>
          </ac:spMkLst>
        </pc:spChg>
      </pc:sldChg>
      <pc:sldChg chg="modSp">
        <pc:chgData name="Ashok Basnet" userId="b75f6f4236b527a2" providerId="Windows Live" clId="Web-{E930ABE7-7DF6-4C95-87DC-1E85006286CE}" dt="2023-10-02T16:30:50.304" v="160" actId="20577"/>
        <pc:sldMkLst>
          <pc:docMk/>
          <pc:sldMk cId="2168701887" sldId="291"/>
        </pc:sldMkLst>
        <pc:spChg chg="mod">
          <ac:chgData name="Ashok Basnet" userId="b75f6f4236b527a2" providerId="Windows Live" clId="Web-{E930ABE7-7DF6-4C95-87DC-1E85006286CE}" dt="2023-10-02T16:30:50.304" v="160" actId="20577"/>
          <ac:spMkLst>
            <pc:docMk/>
            <pc:sldMk cId="2168701887" sldId="291"/>
            <ac:spMk id="3" creationId="{15785873-8776-D5F9-39FD-A92D636FF88C}"/>
          </ac:spMkLst>
        </pc:spChg>
      </pc:sldChg>
      <pc:sldChg chg="modSp">
        <pc:chgData name="Ashok Basnet" userId="b75f6f4236b527a2" providerId="Windows Live" clId="Web-{E930ABE7-7DF6-4C95-87DC-1E85006286CE}" dt="2023-10-02T16:29:59.147" v="159" actId="20577"/>
        <pc:sldMkLst>
          <pc:docMk/>
          <pc:sldMk cId="2285909833" sldId="292"/>
        </pc:sldMkLst>
        <pc:spChg chg="mod">
          <ac:chgData name="Ashok Basnet" userId="b75f6f4236b527a2" providerId="Windows Live" clId="Web-{E930ABE7-7DF6-4C95-87DC-1E85006286CE}" dt="2023-10-02T16:28:25.143" v="136" actId="14100"/>
          <ac:spMkLst>
            <pc:docMk/>
            <pc:sldMk cId="2285909833" sldId="292"/>
            <ac:spMk id="2" creationId="{D92531C1-3EFA-EDE0-142B-0714E00B4E03}"/>
          </ac:spMkLst>
        </pc:spChg>
        <pc:spChg chg="mod">
          <ac:chgData name="Ashok Basnet" userId="b75f6f4236b527a2" providerId="Windows Live" clId="Web-{E930ABE7-7DF6-4C95-87DC-1E85006286CE}" dt="2023-10-02T16:29:59.147" v="159" actId="20577"/>
          <ac:spMkLst>
            <pc:docMk/>
            <pc:sldMk cId="2285909833" sldId="292"/>
            <ac:spMk id="3" creationId="{6711700E-56A9-7499-A412-04C6A6441681}"/>
          </ac:spMkLst>
        </pc:spChg>
        <pc:picChg chg="mod">
          <ac:chgData name="Ashok Basnet" userId="b75f6f4236b527a2" providerId="Windows Live" clId="Web-{E930ABE7-7DF6-4C95-87DC-1E85006286CE}" dt="2023-10-02T16:29:28.568" v="155" actId="1076"/>
          <ac:picMkLst>
            <pc:docMk/>
            <pc:sldMk cId="2285909833" sldId="292"/>
            <ac:picMk id="4" creationId="{28308653-6725-FFEC-E636-C53DAE110687}"/>
          </ac:picMkLst>
        </pc:picChg>
      </pc:sldChg>
      <pc:sldChg chg="modSp add replId">
        <pc:chgData name="Ashok Basnet" userId="b75f6f4236b527a2" providerId="Windows Live" clId="Web-{E930ABE7-7DF6-4C95-87DC-1E85006286CE}" dt="2023-10-02T16:21:27.132" v="98" actId="20577"/>
        <pc:sldMkLst>
          <pc:docMk/>
          <pc:sldMk cId="272595543" sldId="305"/>
        </pc:sldMkLst>
        <pc:spChg chg="mod">
          <ac:chgData name="Ashok Basnet" userId="b75f6f4236b527a2" providerId="Windows Live" clId="Web-{E930ABE7-7DF6-4C95-87DC-1E85006286CE}" dt="2023-10-02T16:21:02.709" v="95" actId="20577"/>
          <ac:spMkLst>
            <pc:docMk/>
            <pc:sldMk cId="272595543" sldId="305"/>
            <ac:spMk id="2" creationId="{6301B217-9797-6FCA-5864-D58006C36531}"/>
          </ac:spMkLst>
        </pc:spChg>
        <pc:spChg chg="mod">
          <ac:chgData name="Ashok Basnet" userId="b75f6f4236b527a2" providerId="Windows Live" clId="Web-{E930ABE7-7DF6-4C95-87DC-1E85006286CE}" dt="2023-10-02T16:21:27.132" v="98" actId="20577"/>
          <ac:spMkLst>
            <pc:docMk/>
            <pc:sldMk cId="272595543" sldId="305"/>
            <ac:spMk id="3" creationId="{7F52513C-4626-DAF1-13D8-75A4866AE0A5}"/>
          </ac:spMkLst>
        </pc:spChg>
      </pc:sldChg>
      <pc:sldChg chg="modSp add replId">
        <pc:chgData name="Ashok Basnet" userId="b75f6f4236b527a2" providerId="Windows Live" clId="Web-{E930ABE7-7DF6-4C95-87DC-1E85006286CE}" dt="2023-10-02T16:22:21.555" v="106" actId="20577"/>
        <pc:sldMkLst>
          <pc:docMk/>
          <pc:sldMk cId="306132590" sldId="306"/>
        </pc:sldMkLst>
        <pc:spChg chg="mod">
          <ac:chgData name="Ashok Basnet" userId="b75f6f4236b527a2" providerId="Windows Live" clId="Web-{E930ABE7-7DF6-4C95-87DC-1E85006286CE}" dt="2023-10-02T16:21:42.460" v="99" actId="20577"/>
          <ac:spMkLst>
            <pc:docMk/>
            <pc:sldMk cId="306132590" sldId="306"/>
            <ac:spMk id="2" creationId="{6301B217-9797-6FCA-5864-D58006C36531}"/>
          </ac:spMkLst>
        </pc:spChg>
        <pc:spChg chg="mod">
          <ac:chgData name="Ashok Basnet" userId="b75f6f4236b527a2" providerId="Windows Live" clId="Web-{E930ABE7-7DF6-4C95-87DC-1E85006286CE}" dt="2023-10-02T16:22:21.555" v="106" actId="20577"/>
          <ac:spMkLst>
            <pc:docMk/>
            <pc:sldMk cId="306132590" sldId="306"/>
            <ac:spMk id="3" creationId="{7F52513C-4626-DAF1-13D8-75A4866AE0A5}"/>
          </ac:spMkLst>
        </pc:spChg>
      </pc:sldChg>
    </pc:docChg>
  </pc:docChgLst>
  <pc:docChgLst>
    <pc:chgData name="Ashok Basnet" userId="b75f6f4236b527a2" providerId="Windows Live" clId="Web-{4BBCA2DB-07D1-447D-85FC-9B160E5768F0}"/>
    <pc:docChg chg="modSld sldOrd">
      <pc:chgData name="Ashok Basnet" userId="b75f6f4236b527a2" providerId="Windows Live" clId="Web-{4BBCA2DB-07D1-447D-85FC-9B160E5768F0}" dt="2022-11-04T02:48:32.075" v="21"/>
      <pc:docMkLst>
        <pc:docMk/>
      </pc:docMkLst>
      <pc:sldChg chg="modSp ord">
        <pc:chgData name="Ashok Basnet" userId="b75f6f4236b527a2" providerId="Windows Live" clId="Web-{4BBCA2DB-07D1-447D-85FC-9B160E5768F0}" dt="2022-11-04T02:48:32.075" v="21"/>
        <pc:sldMkLst>
          <pc:docMk/>
          <pc:sldMk cId="1670410822" sldId="265"/>
        </pc:sldMkLst>
        <pc:graphicFrameChg chg="modGraphic">
          <ac:chgData name="Ashok Basnet" userId="b75f6f4236b527a2" providerId="Windows Live" clId="Web-{4BBCA2DB-07D1-447D-85FC-9B160E5768F0}" dt="2022-11-04T02:48:32.075" v="21"/>
          <ac:graphicFrameMkLst>
            <pc:docMk/>
            <pc:sldMk cId="1670410822" sldId="265"/>
            <ac:graphicFrameMk id="13" creationId="{30424163-21C4-137E-3203-D673BD08410A}"/>
          </ac:graphicFrameMkLst>
        </pc:graphicFrameChg>
      </pc:sldChg>
      <pc:sldChg chg="modSp">
        <pc:chgData name="Ashok Basnet" userId="b75f6f4236b527a2" providerId="Windows Live" clId="Web-{4BBCA2DB-07D1-447D-85FC-9B160E5768F0}" dt="2022-11-04T02:44:36.947" v="19" actId="20577"/>
        <pc:sldMkLst>
          <pc:docMk/>
          <pc:sldMk cId="4228490057" sldId="286"/>
        </pc:sldMkLst>
        <pc:spChg chg="mod">
          <ac:chgData name="Ashok Basnet" userId="b75f6f4236b527a2" providerId="Windows Live" clId="Web-{4BBCA2DB-07D1-447D-85FC-9B160E5768F0}" dt="2022-11-04T02:44:36.947" v="19" actId="20577"/>
          <ac:spMkLst>
            <pc:docMk/>
            <pc:sldMk cId="4228490057" sldId="286"/>
            <ac:spMk id="2" creationId="{26E7F20B-D727-3E6F-6861-17F29DD3193A}"/>
          </ac:spMkLst>
        </pc:spChg>
      </pc:sldChg>
    </pc:docChg>
  </pc:docChgLst>
  <pc:docChgLst>
    <pc:chgData name="Ashok Basnet" userId="b75f6f4236b527a2" providerId="Windows Live" clId="Web-{5869486B-E1A5-4A2C-AF49-11D3A425FB53}"/>
    <pc:docChg chg="addSld modSld">
      <pc:chgData name="Ashok Basnet" userId="b75f6f4236b527a2" providerId="Windows Live" clId="Web-{5869486B-E1A5-4A2C-AF49-11D3A425FB53}" dt="2023-10-04T15:56:24.937" v="143" actId="20577"/>
      <pc:docMkLst>
        <pc:docMk/>
      </pc:docMkLst>
      <pc:sldChg chg="modSp">
        <pc:chgData name="Ashok Basnet" userId="b75f6f4236b527a2" providerId="Windows Live" clId="Web-{5869486B-E1A5-4A2C-AF49-11D3A425FB53}" dt="2023-10-04T15:37:37.710" v="1" actId="20577"/>
        <pc:sldMkLst>
          <pc:docMk/>
          <pc:sldMk cId="3388863695" sldId="302"/>
        </pc:sldMkLst>
        <pc:spChg chg="mod">
          <ac:chgData name="Ashok Basnet" userId="b75f6f4236b527a2" providerId="Windows Live" clId="Web-{5869486B-E1A5-4A2C-AF49-11D3A425FB53}" dt="2023-10-04T15:37:37.710" v="1" actId="20577"/>
          <ac:spMkLst>
            <pc:docMk/>
            <pc:sldMk cId="3388863695" sldId="302"/>
            <ac:spMk id="3" creationId="{9CC516BF-CA89-BFA8-0D8B-053292D8DEA7}"/>
          </ac:spMkLst>
        </pc:spChg>
      </pc:sldChg>
      <pc:sldChg chg="modSp">
        <pc:chgData name="Ashok Basnet" userId="b75f6f4236b527a2" providerId="Windows Live" clId="Web-{5869486B-E1A5-4A2C-AF49-11D3A425FB53}" dt="2023-10-04T15:56:24.937" v="143" actId="20577"/>
        <pc:sldMkLst>
          <pc:docMk/>
          <pc:sldMk cId="3042572556" sldId="303"/>
        </pc:sldMkLst>
        <pc:spChg chg="mod">
          <ac:chgData name="Ashok Basnet" userId="b75f6f4236b527a2" providerId="Windows Live" clId="Web-{5869486B-E1A5-4A2C-AF49-11D3A425FB53}" dt="2023-10-04T15:53:00.886" v="89" actId="14100"/>
          <ac:spMkLst>
            <pc:docMk/>
            <pc:sldMk cId="3042572556" sldId="303"/>
            <ac:spMk id="2" creationId="{481215E2-9346-931A-1380-8346033FD70F}"/>
          </ac:spMkLst>
        </pc:spChg>
        <pc:spChg chg="mod">
          <ac:chgData name="Ashok Basnet" userId="b75f6f4236b527a2" providerId="Windows Live" clId="Web-{5869486B-E1A5-4A2C-AF49-11D3A425FB53}" dt="2023-10-04T15:56:24.937" v="143" actId="20577"/>
          <ac:spMkLst>
            <pc:docMk/>
            <pc:sldMk cId="3042572556" sldId="303"/>
            <ac:spMk id="3" creationId="{9CC516BF-CA89-BFA8-0D8B-053292D8DEA7}"/>
          </ac:spMkLst>
        </pc:spChg>
      </pc:sldChg>
      <pc:sldChg chg="modSp">
        <pc:chgData name="Ashok Basnet" userId="b75f6f4236b527a2" providerId="Windows Live" clId="Web-{5869486B-E1A5-4A2C-AF49-11D3A425FB53}" dt="2023-10-04T15:39:32.869" v="12" actId="20577"/>
        <pc:sldMkLst>
          <pc:docMk/>
          <pc:sldMk cId="1049122309" sldId="307"/>
        </pc:sldMkLst>
        <pc:spChg chg="mod">
          <ac:chgData name="Ashok Basnet" userId="b75f6f4236b527a2" providerId="Windows Live" clId="Web-{5869486B-E1A5-4A2C-AF49-11D3A425FB53}" dt="2023-10-04T15:38:20.273" v="3" actId="14100"/>
          <ac:spMkLst>
            <pc:docMk/>
            <pc:sldMk cId="1049122309" sldId="307"/>
            <ac:spMk id="2" creationId="{481215E2-9346-931A-1380-8346033FD70F}"/>
          </ac:spMkLst>
        </pc:spChg>
        <pc:spChg chg="mod">
          <ac:chgData name="Ashok Basnet" userId="b75f6f4236b527a2" providerId="Windows Live" clId="Web-{5869486B-E1A5-4A2C-AF49-11D3A425FB53}" dt="2023-10-04T15:39:32.869" v="12" actId="20577"/>
          <ac:spMkLst>
            <pc:docMk/>
            <pc:sldMk cId="1049122309" sldId="307"/>
            <ac:spMk id="3" creationId="{9CC516BF-CA89-BFA8-0D8B-053292D8DEA7}"/>
          </ac:spMkLst>
        </pc:spChg>
      </pc:sldChg>
      <pc:sldChg chg="modSp add replId">
        <pc:chgData name="Ashok Basnet" userId="b75f6f4236b527a2" providerId="Windows Live" clId="Web-{5869486B-E1A5-4A2C-AF49-11D3A425FB53}" dt="2023-10-04T15:40:42.479" v="30" actId="20577"/>
        <pc:sldMkLst>
          <pc:docMk/>
          <pc:sldMk cId="1112540183" sldId="308"/>
        </pc:sldMkLst>
        <pc:spChg chg="mod">
          <ac:chgData name="Ashok Basnet" userId="b75f6f4236b527a2" providerId="Windows Live" clId="Web-{5869486B-E1A5-4A2C-AF49-11D3A425FB53}" dt="2023-10-04T15:40:12.838" v="18" actId="20577"/>
          <ac:spMkLst>
            <pc:docMk/>
            <pc:sldMk cId="1112540183" sldId="308"/>
            <ac:spMk id="2" creationId="{481215E2-9346-931A-1380-8346033FD70F}"/>
          </ac:spMkLst>
        </pc:spChg>
        <pc:spChg chg="mod">
          <ac:chgData name="Ashok Basnet" userId="b75f6f4236b527a2" providerId="Windows Live" clId="Web-{5869486B-E1A5-4A2C-AF49-11D3A425FB53}" dt="2023-10-04T15:40:42.479" v="30" actId="20577"/>
          <ac:spMkLst>
            <pc:docMk/>
            <pc:sldMk cId="1112540183" sldId="308"/>
            <ac:spMk id="3" creationId="{9CC516BF-CA89-BFA8-0D8B-053292D8DEA7}"/>
          </ac:spMkLst>
        </pc:spChg>
      </pc:sldChg>
      <pc:sldChg chg="modSp add replId">
        <pc:chgData name="Ashok Basnet" userId="b75f6f4236b527a2" providerId="Windows Live" clId="Web-{5869486B-E1A5-4A2C-AF49-11D3A425FB53}" dt="2023-10-04T15:43:19.920" v="69" actId="20577"/>
        <pc:sldMkLst>
          <pc:docMk/>
          <pc:sldMk cId="428389824" sldId="309"/>
        </pc:sldMkLst>
        <pc:spChg chg="mod">
          <ac:chgData name="Ashok Basnet" userId="b75f6f4236b527a2" providerId="Windows Live" clId="Web-{5869486B-E1A5-4A2C-AF49-11D3A425FB53}" dt="2023-10-04T15:42:59.811" v="66" actId="20577"/>
          <ac:spMkLst>
            <pc:docMk/>
            <pc:sldMk cId="428389824" sldId="309"/>
            <ac:spMk id="2" creationId="{481215E2-9346-931A-1380-8346033FD70F}"/>
          </ac:spMkLst>
        </pc:spChg>
        <pc:spChg chg="mod">
          <ac:chgData name="Ashok Basnet" userId="b75f6f4236b527a2" providerId="Windows Live" clId="Web-{5869486B-E1A5-4A2C-AF49-11D3A425FB53}" dt="2023-10-04T15:43:19.920" v="69" actId="20577"/>
          <ac:spMkLst>
            <pc:docMk/>
            <pc:sldMk cId="428389824" sldId="309"/>
            <ac:spMk id="3" creationId="{9CC516BF-CA89-BFA8-0D8B-053292D8DEA7}"/>
          </ac:spMkLst>
        </pc:spChg>
      </pc:sldChg>
      <pc:sldChg chg="modSp add replId">
        <pc:chgData name="Ashok Basnet" userId="b75f6f4236b527a2" providerId="Windows Live" clId="Web-{5869486B-E1A5-4A2C-AF49-11D3A425FB53}" dt="2023-10-04T15:44:37.516" v="87" actId="20577"/>
        <pc:sldMkLst>
          <pc:docMk/>
          <pc:sldMk cId="2333965190" sldId="310"/>
        </pc:sldMkLst>
        <pc:spChg chg="mod">
          <ac:chgData name="Ashok Basnet" userId="b75f6f4236b527a2" providerId="Windows Live" clId="Web-{5869486B-E1A5-4A2C-AF49-11D3A425FB53}" dt="2023-10-04T15:43:55.281" v="73" actId="20577"/>
          <ac:spMkLst>
            <pc:docMk/>
            <pc:sldMk cId="2333965190" sldId="310"/>
            <ac:spMk id="2" creationId="{481215E2-9346-931A-1380-8346033FD70F}"/>
          </ac:spMkLst>
        </pc:spChg>
        <pc:spChg chg="mod">
          <ac:chgData name="Ashok Basnet" userId="b75f6f4236b527a2" providerId="Windows Live" clId="Web-{5869486B-E1A5-4A2C-AF49-11D3A425FB53}" dt="2023-10-04T15:44:37.516" v="87" actId="20577"/>
          <ac:spMkLst>
            <pc:docMk/>
            <pc:sldMk cId="2333965190" sldId="310"/>
            <ac:spMk id="3" creationId="{9CC516BF-CA89-BFA8-0D8B-053292D8DEA7}"/>
          </ac:spMkLst>
        </pc:spChg>
      </pc:sldChg>
    </pc:docChg>
  </pc:docChgLst>
  <pc:docChgLst>
    <pc:chgData name="Ashok Basnet" userId="b75f6f4236b527a2" providerId="Windows Live" clId="Web-{FA5A9247-8323-4C27-A079-3104EDB51752}"/>
    <pc:docChg chg="addSld delSld modSld">
      <pc:chgData name="Ashok Basnet" userId="b75f6f4236b527a2" providerId="Windows Live" clId="Web-{FA5A9247-8323-4C27-A079-3104EDB51752}" dt="2022-11-02T06:19:38.686" v="7" actId="1076"/>
      <pc:docMkLst>
        <pc:docMk/>
      </pc:docMkLst>
      <pc:sldChg chg="del">
        <pc:chgData name="Ashok Basnet" userId="b75f6f4236b527a2" providerId="Windows Live" clId="Web-{FA5A9247-8323-4C27-A079-3104EDB51752}" dt="2022-11-02T05:08:10.110" v="0"/>
        <pc:sldMkLst>
          <pc:docMk/>
          <pc:sldMk cId="1082919801" sldId="258"/>
        </pc:sldMkLst>
      </pc:sldChg>
      <pc:sldChg chg="addSp delSp modSp">
        <pc:chgData name="Ashok Basnet" userId="b75f6f4236b527a2" providerId="Windows Live" clId="Web-{FA5A9247-8323-4C27-A079-3104EDB51752}" dt="2022-11-02T05:09:31.503" v="1"/>
        <pc:sldMkLst>
          <pc:docMk/>
          <pc:sldMk cId="4200168647" sldId="266"/>
        </pc:sldMkLst>
        <pc:spChg chg="del">
          <ac:chgData name="Ashok Basnet" userId="b75f6f4236b527a2" providerId="Windows Live" clId="Web-{FA5A9247-8323-4C27-A079-3104EDB51752}" dt="2022-11-02T05:09:31.503" v="1"/>
          <ac:spMkLst>
            <pc:docMk/>
            <pc:sldMk cId="4200168647" sldId="266"/>
            <ac:spMk id="3" creationId="{5550BBBC-C45C-BF04-D6E1-6282838F6768}"/>
          </ac:spMkLst>
        </pc:spChg>
        <pc:picChg chg="add mod ord">
          <ac:chgData name="Ashok Basnet" userId="b75f6f4236b527a2" providerId="Windows Live" clId="Web-{FA5A9247-8323-4C27-A079-3104EDB51752}" dt="2022-11-02T05:09:31.503" v="1"/>
          <ac:picMkLst>
            <pc:docMk/>
            <pc:sldMk cId="4200168647" sldId="266"/>
            <ac:picMk id="4" creationId="{1947D2FF-A2F8-3BCE-1F59-3054619FFAE8}"/>
          </ac:picMkLst>
        </pc:picChg>
      </pc:sldChg>
      <pc:sldChg chg="addSp delSp modSp new">
        <pc:chgData name="Ashok Basnet" userId="b75f6f4236b527a2" providerId="Windows Live" clId="Web-{FA5A9247-8323-4C27-A079-3104EDB51752}" dt="2022-11-02T06:19:38.686" v="7" actId="1076"/>
        <pc:sldMkLst>
          <pc:docMk/>
          <pc:sldMk cId="2341071920" sldId="268"/>
        </pc:sldMkLst>
        <pc:spChg chg="del">
          <ac:chgData name="Ashok Basnet" userId="b75f6f4236b527a2" providerId="Windows Live" clId="Web-{FA5A9247-8323-4C27-A079-3104EDB51752}" dt="2022-11-02T06:19:32.873" v="5"/>
          <ac:spMkLst>
            <pc:docMk/>
            <pc:sldMk cId="2341071920" sldId="268"/>
            <ac:spMk id="2" creationId="{8032320B-68EB-0EB6-7658-9AF63B647DF8}"/>
          </ac:spMkLst>
        </pc:spChg>
        <pc:spChg chg="del">
          <ac:chgData name="Ashok Basnet" userId="b75f6f4236b527a2" providerId="Windows Live" clId="Web-{FA5A9247-8323-4C27-A079-3104EDB51752}" dt="2022-11-02T06:19:10.935" v="3"/>
          <ac:spMkLst>
            <pc:docMk/>
            <pc:sldMk cId="2341071920" sldId="268"/>
            <ac:spMk id="3" creationId="{70792674-B13F-5C69-E807-388102CCA969}"/>
          </ac:spMkLst>
        </pc:spChg>
        <pc:picChg chg="add mod ord">
          <ac:chgData name="Ashok Basnet" userId="b75f6f4236b527a2" providerId="Windows Live" clId="Web-{FA5A9247-8323-4C27-A079-3104EDB51752}" dt="2022-11-02T06:19:38.686" v="7" actId="1076"/>
          <ac:picMkLst>
            <pc:docMk/>
            <pc:sldMk cId="2341071920" sldId="268"/>
            <ac:picMk id="4" creationId="{1C4AB71E-9871-A558-E0F5-E7B3EBCC55B5}"/>
          </ac:picMkLst>
        </pc:picChg>
      </pc:sldChg>
    </pc:docChg>
  </pc:docChgLst>
  <pc:docChgLst>
    <pc:chgData name="Ashok Basnet" userId="b75f6f4236b527a2" providerId="Windows Live" clId="Web-{9772AB17-4662-46EF-9922-20875EF0F650}"/>
    <pc:docChg chg="modSld">
      <pc:chgData name="Ashok Basnet" userId="b75f6f4236b527a2" providerId="Windows Live" clId="Web-{9772AB17-4662-46EF-9922-20875EF0F650}" dt="2024-04-24T16:31:59.397" v="0" actId="14100"/>
      <pc:docMkLst>
        <pc:docMk/>
      </pc:docMkLst>
      <pc:sldChg chg="modSp">
        <pc:chgData name="Ashok Basnet" userId="b75f6f4236b527a2" providerId="Windows Live" clId="Web-{9772AB17-4662-46EF-9922-20875EF0F650}" dt="2024-04-24T16:31:59.397" v="0" actId="14100"/>
        <pc:sldMkLst>
          <pc:docMk/>
          <pc:sldMk cId="1049122309" sldId="307"/>
        </pc:sldMkLst>
        <pc:spChg chg="mod">
          <ac:chgData name="Ashok Basnet" userId="b75f6f4236b527a2" providerId="Windows Live" clId="Web-{9772AB17-4662-46EF-9922-20875EF0F650}" dt="2024-04-24T16:31:59.397" v="0" actId="14100"/>
          <ac:spMkLst>
            <pc:docMk/>
            <pc:sldMk cId="1049122309" sldId="307"/>
            <ac:spMk id="3" creationId="{9CC516BF-CA89-BFA8-0D8B-053292D8DEA7}"/>
          </ac:spMkLst>
        </pc:spChg>
      </pc:sldChg>
    </pc:docChg>
  </pc:docChgLst>
  <pc:docChgLst>
    <pc:chgData name="Ashok Basnet" userId="b75f6f4236b527a2" providerId="Windows Live" clId="Web-{B5E6E62A-AF4E-4284-BBCB-7DEC0A91693D}"/>
    <pc:docChg chg="modSld">
      <pc:chgData name="Ashok Basnet" userId="b75f6f4236b527a2" providerId="Windows Live" clId="Web-{B5E6E62A-AF4E-4284-BBCB-7DEC0A91693D}" dt="2024-04-20T10:52:06.399" v="3" actId="20577"/>
      <pc:docMkLst>
        <pc:docMk/>
      </pc:docMkLst>
      <pc:sldChg chg="modSp">
        <pc:chgData name="Ashok Basnet" userId="b75f6f4236b527a2" providerId="Windows Live" clId="Web-{B5E6E62A-AF4E-4284-BBCB-7DEC0A91693D}" dt="2024-04-20T10:52:06.399" v="3" actId="20577"/>
        <pc:sldMkLst>
          <pc:docMk/>
          <pc:sldMk cId="1522080876" sldId="262"/>
        </pc:sldMkLst>
        <pc:spChg chg="mod">
          <ac:chgData name="Ashok Basnet" userId="b75f6f4236b527a2" providerId="Windows Live" clId="Web-{B5E6E62A-AF4E-4284-BBCB-7DEC0A91693D}" dt="2024-04-20T10:52:06.399" v="3" actId="20577"/>
          <ac:spMkLst>
            <pc:docMk/>
            <pc:sldMk cId="1522080876" sldId="262"/>
            <ac:spMk id="3" creationId="{6688328B-291E-4F2E-B66B-2C49CEC9E412}"/>
          </ac:spMkLst>
        </pc:spChg>
      </pc:sldChg>
    </pc:docChg>
  </pc:docChgLst>
  <pc:docChgLst>
    <pc:chgData name="Ashok Basnet" userId="b75f6f4236b527a2" providerId="Windows Live" clId="Web-{9B8505A2-C779-48A7-AAC5-707FADDD5119}"/>
    <pc:docChg chg="modSld">
      <pc:chgData name="Ashok Basnet" userId="b75f6f4236b527a2" providerId="Windows Live" clId="Web-{9B8505A2-C779-48A7-AAC5-707FADDD5119}" dt="2024-04-22T00:54:10.830" v="3" actId="14100"/>
      <pc:docMkLst>
        <pc:docMk/>
      </pc:docMkLst>
      <pc:sldChg chg="modSp">
        <pc:chgData name="Ashok Basnet" userId="b75f6f4236b527a2" providerId="Windows Live" clId="Web-{9B8505A2-C779-48A7-AAC5-707FADDD5119}" dt="2024-04-22T00:54:10.830" v="3" actId="14100"/>
        <pc:sldMkLst>
          <pc:docMk/>
          <pc:sldMk cId="2589338625" sldId="283"/>
        </pc:sldMkLst>
        <pc:picChg chg="mod">
          <ac:chgData name="Ashok Basnet" userId="b75f6f4236b527a2" providerId="Windows Live" clId="Web-{9B8505A2-C779-48A7-AAC5-707FADDD5119}" dt="2024-04-22T00:54:04.876" v="1" actId="1076"/>
          <ac:picMkLst>
            <pc:docMk/>
            <pc:sldMk cId="2589338625" sldId="283"/>
            <ac:picMk id="2" creationId="{F3ECF70B-643C-0A5A-5E1F-525664789345}"/>
          </ac:picMkLst>
        </pc:picChg>
        <pc:picChg chg="mod">
          <ac:chgData name="Ashok Basnet" userId="b75f6f4236b527a2" providerId="Windows Live" clId="Web-{9B8505A2-C779-48A7-AAC5-707FADDD5119}" dt="2024-04-22T00:54:10.830" v="3" actId="14100"/>
          <ac:picMkLst>
            <pc:docMk/>
            <pc:sldMk cId="2589338625" sldId="283"/>
            <ac:picMk id="4" creationId="{6A1FF537-44E6-F415-918D-D35189184FB9}"/>
          </ac:picMkLst>
        </pc:picChg>
      </pc:sldChg>
    </pc:docChg>
  </pc:docChgLst>
  <pc:docChgLst>
    <pc:chgData name="Ashok Basnet" userId="b75f6f4236b527a2" providerId="Windows Live" clId="Web-{47ED761D-0759-484E-898A-443F77DD59ED}"/>
    <pc:docChg chg="modSld addMainMaster delMainMaster">
      <pc:chgData name="Ashok Basnet" userId="b75f6f4236b527a2" providerId="Windows Live" clId="Web-{47ED761D-0759-484E-898A-443F77DD59ED}" dt="2022-10-28T04:27:21.169" v="0"/>
      <pc:docMkLst>
        <pc:docMk/>
      </pc:docMkLst>
      <pc:sldChg chg="addSp modSp mod setBg modClrScheme chgLayout">
        <pc:chgData name="Ashok Basnet" userId="b75f6f4236b527a2" providerId="Windows Live" clId="Web-{47ED761D-0759-484E-898A-443F77DD59ED}" dt="2022-10-28T04:27:21.169" v="0"/>
        <pc:sldMkLst>
          <pc:docMk/>
          <pc:sldMk cId="109857222" sldId="256"/>
        </pc:sldMkLst>
        <pc:spChg chg="mod">
          <ac:chgData name="Ashok Basnet" userId="b75f6f4236b527a2" providerId="Windows Live" clId="Web-{47ED761D-0759-484E-898A-443F77DD59ED}" dt="2022-10-28T04:27:21.169" v="0"/>
          <ac:spMkLst>
            <pc:docMk/>
            <pc:sldMk cId="109857222" sldId="256"/>
            <ac:spMk id="2" creationId="{00000000-0000-0000-0000-000000000000}"/>
          </ac:spMkLst>
        </pc:spChg>
        <pc:spChg chg="mod">
          <ac:chgData name="Ashok Basnet" userId="b75f6f4236b527a2" providerId="Windows Live" clId="Web-{47ED761D-0759-484E-898A-443F77DD59ED}" dt="2022-10-28T04:27:21.169" v="0"/>
          <ac:spMkLst>
            <pc:docMk/>
            <pc:sldMk cId="109857222" sldId="256"/>
            <ac:spMk id="3" creationId="{00000000-0000-0000-0000-000000000000}"/>
          </ac:spMkLst>
        </pc:spChg>
        <pc:spChg chg="add">
          <ac:chgData name="Ashok Basnet" userId="b75f6f4236b527a2" providerId="Windows Live" clId="Web-{47ED761D-0759-484E-898A-443F77DD59ED}" dt="2022-10-28T04:27:21.169" v="0"/>
          <ac:spMkLst>
            <pc:docMk/>
            <pc:sldMk cId="109857222" sldId="256"/>
            <ac:spMk id="9" creationId="{0E91F5CA-B392-444C-88E3-BF5BAAEBDEB0}"/>
          </ac:spMkLst>
        </pc:spChg>
        <pc:spChg chg="add">
          <ac:chgData name="Ashok Basnet" userId="b75f6f4236b527a2" providerId="Windows Live" clId="Web-{47ED761D-0759-484E-898A-443F77DD59ED}" dt="2022-10-28T04:27:21.169" v="0"/>
          <ac:spMkLst>
            <pc:docMk/>
            <pc:sldMk cId="109857222" sldId="256"/>
            <ac:spMk id="11" creationId="{0459807F-B6FA-44D3-9A53-C55B6B56884A}"/>
          </ac:spMkLst>
        </pc:spChg>
        <pc:picChg chg="add">
          <ac:chgData name="Ashok Basnet" userId="b75f6f4236b527a2" providerId="Windows Live" clId="Web-{47ED761D-0759-484E-898A-443F77DD59ED}" dt="2022-10-28T04:27:21.169" v="0"/>
          <ac:picMkLst>
            <pc:docMk/>
            <pc:sldMk cId="109857222" sldId="256"/>
            <ac:picMk id="4" creationId="{10D511D6-38A2-3D06-14FD-AB54AA6FBF49}"/>
          </ac:picMkLst>
        </pc:picChg>
      </pc:sldChg>
      <pc:sldMasterChg chg="del delSldLayout">
        <pc:chgData name="Ashok Basnet" userId="b75f6f4236b527a2" providerId="Windows Live" clId="Web-{47ED761D-0759-484E-898A-443F77DD59ED}" dt="2022-10-28T04:27:21.169" v="0"/>
        <pc:sldMasterMkLst>
          <pc:docMk/>
          <pc:sldMasterMk cId="2460954070" sldId="2147483660"/>
        </pc:sldMasterMkLst>
        <pc:sldLayoutChg chg="del">
          <pc:chgData name="Ashok Basnet" userId="b75f6f4236b527a2" providerId="Windows Live" clId="Web-{47ED761D-0759-484E-898A-443F77DD59ED}" dt="2022-10-28T04:27:21.169" v="0"/>
          <pc:sldLayoutMkLst>
            <pc:docMk/>
            <pc:sldMasterMk cId="2460954070" sldId="2147483660"/>
            <pc:sldLayoutMk cId="2385387890" sldId="2147483661"/>
          </pc:sldLayoutMkLst>
        </pc:sldLayoutChg>
        <pc:sldLayoutChg chg="del">
          <pc:chgData name="Ashok Basnet" userId="b75f6f4236b527a2" providerId="Windows Live" clId="Web-{47ED761D-0759-484E-898A-443F77DD59ED}" dt="2022-10-28T04:27:21.169" v="0"/>
          <pc:sldLayoutMkLst>
            <pc:docMk/>
            <pc:sldMasterMk cId="2460954070" sldId="2147483660"/>
            <pc:sldLayoutMk cId="949138452" sldId="2147483662"/>
          </pc:sldLayoutMkLst>
        </pc:sldLayoutChg>
        <pc:sldLayoutChg chg="del">
          <pc:chgData name="Ashok Basnet" userId="b75f6f4236b527a2" providerId="Windows Live" clId="Web-{47ED761D-0759-484E-898A-443F77DD59ED}" dt="2022-10-28T04:27:21.169" v="0"/>
          <pc:sldLayoutMkLst>
            <pc:docMk/>
            <pc:sldMasterMk cId="2460954070" sldId="2147483660"/>
            <pc:sldLayoutMk cId="2591524520" sldId="2147483663"/>
          </pc:sldLayoutMkLst>
        </pc:sldLayoutChg>
        <pc:sldLayoutChg chg="del">
          <pc:chgData name="Ashok Basnet" userId="b75f6f4236b527a2" providerId="Windows Live" clId="Web-{47ED761D-0759-484E-898A-443F77DD59ED}" dt="2022-10-28T04:27:21.169" v="0"/>
          <pc:sldLayoutMkLst>
            <pc:docMk/>
            <pc:sldMasterMk cId="2460954070" sldId="2147483660"/>
            <pc:sldLayoutMk cId="1203092039" sldId="2147483664"/>
          </pc:sldLayoutMkLst>
        </pc:sldLayoutChg>
        <pc:sldLayoutChg chg="del">
          <pc:chgData name="Ashok Basnet" userId="b75f6f4236b527a2" providerId="Windows Live" clId="Web-{47ED761D-0759-484E-898A-443F77DD59ED}" dt="2022-10-28T04:27:21.169" v="0"/>
          <pc:sldLayoutMkLst>
            <pc:docMk/>
            <pc:sldMasterMk cId="2460954070" sldId="2147483660"/>
            <pc:sldLayoutMk cId="3733172339" sldId="2147483665"/>
          </pc:sldLayoutMkLst>
        </pc:sldLayoutChg>
        <pc:sldLayoutChg chg="del">
          <pc:chgData name="Ashok Basnet" userId="b75f6f4236b527a2" providerId="Windows Live" clId="Web-{47ED761D-0759-484E-898A-443F77DD59ED}" dt="2022-10-28T04:27:21.169" v="0"/>
          <pc:sldLayoutMkLst>
            <pc:docMk/>
            <pc:sldMasterMk cId="2460954070" sldId="2147483660"/>
            <pc:sldLayoutMk cId="3210312558" sldId="2147483666"/>
          </pc:sldLayoutMkLst>
        </pc:sldLayoutChg>
        <pc:sldLayoutChg chg="del">
          <pc:chgData name="Ashok Basnet" userId="b75f6f4236b527a2" providerId="Windows Live" clId="Web-{47ED761D-0759-484E-898A-443F77DD59ED}" dt="2022-10-28T04:27:21.169" v="0"/>
          <pc:sldLayoutMkLst>
            <pc:docMk/>
            <pc:sldMasterMk cId="2460954070" sldId="2147483660"/>
            <pc:sldLayoutMk cId="3146388984" sldId="2147483667"/>
          </pc:sldLayoutMkLst>
        </pc:sldLayoutChg>
        <pc:sldLayoutChg chg="del">
          <pc:chgData name="Ashok Basnet" userId="b75f6f4236b527a2" providerId="Windows Live" clId="Web-{47ED761D-0759-484E-898A-443F77DD59ED}" dt="2022-10-28T04:27:21.169" v="0"/>
          <pc:sldLayoutMkLst>
            <pc:docMk/>
            <pc:sldMasterMk cId="2460954070" sldId="2147483660"/>
            <pc:sldLayoutMk cId="3171841454" sldId="2147483668"/>
          </pc:sldLayoutMkLst>
        </pc:sldLayoutChg>
        <pc:sldLayoutChg chg="del">
          <pc:chgData name="Ashok Basnet" userId="b75f6f4236b527a2" providerId="Windows Live" clId="Web-{47ED761D-0759-484E-898A-443F77DD59ED}" dt="2022-10-28T04:27:21.169" v="0"/>
          <pc:sldLayoutMkLst>
            <pc:docMk/>
            <pc:sldMasterMk cId="2460954070" sldId="2147483660"/>
            <pc:sldLayoutMk cId="1718958274" sldId="2147483669"/>
          </pc:sldLayoutMkLst>
        </pc:sldLayoutChg>
        <pc:sldLayoutChg chg="del">
          <pc:chgData name="Ashok Basnet" userId="b75f6f4236b527a2" providerId="Windows Live" clId="Web-{47ED761D-0759-484E-898A-443F77DD59ED}" dt="2022-10-28T04:27:21.169" v="0"/>
          <pc:sldLayoutMkLst>
            <pc:docMk/>
            <pc:sldMasterMk cId="2460954070" sldId="2147483660"/>
            <pc:sldLayoutMk cId="2202905451" sldId="2147483670"/>
          </pc:sldLayoutMkLst>
        </pc:sldLayoutChg>
        <pc:sldLayoutChg chg="del">
          <pc:chgData name="Ashok Basnet" userId="b75f6f4236b527a2" providerId="Windows Live" clId="Web-{47ED761D-0759-484E-898A-443F77DD59ED}" dt="2022-10-28T04:27:21.169" v="0"/>
          <pc:sldLayoutMkLst>
            <pc:docMk/>
            <pc:sldMasterMk cId="2460954070" sldId="2147483660"/>
            <pc:sldLayoutMk cId="3479445657" sldId="2147483671"/>
          </pc:sldLayoutMkLst>
        </pc:sldLayoutChg>
      </pc:sldMasterChg>
      <pc:sldMasterChg chg="add replId addSldLayout">
        <pc:chgData name="Ashok Basnet" userId="b75f6f4236b527a2" providerId="Windows Live" clId="Web-{47ED761D-0759-484E-898A-443F77DD59ED}" dt="2022-10-28T04:27:21.169" v="0"/>
        <pc:sldMasterMkLst>
          <pc:docMk/>
          <pc:sldMasterMk cId="1275703634" sldId="2147483672"/>
        </pc:sldMasterMkLst>
        <pc:sldLayoutChg chg="add">
          <pc:chgData name="Ashok Basnet" userId="b75f6f4236b527a2" providerId="Windows Live" clId="Web-{47ED761D-0759-484E-898A-443F77DD59ED}" dt="2022-10-28T04:27:21.169" v="0"/>
          <pc:sldLayoutMkLst>
            <pc:docMk/>
            <pc:sldMasterMk cId="1275703634" sldId="2147483672"/>
            <pc:sldLayoutMk cId="2970435505" sldId="2147483673"/>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3187210246" sldId="2147483674"/>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4201158723" sldId="2147483675"/>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1143529209" sldId="2147483676"/>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4278961695" sldId="2147483677"/>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1089621734" sldId="2147483678"/>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2046832714" sldId="2147483679"/>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3829291321" sldId="2147483680"/>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3492568907" sldId="2147483681"/>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3023424517" sldId="2147483682"/>
          </pc:sldLayoutMkLst>
        </pc:sldLayoutChg>
        <pc:sldLayoutChg chg="add replId">
          <pc:chgData name="Ashok Basnet" userId="b75f6f4236b527a2" providerId="Windows Live" clId="Web-{47ED761D-0759-484E-898A-443F77DD59ED}" dt="2022-10-28T04:27:21.169" v="0"/>
          <pc:sldLayoutMkLst>
            <pc:docMk/>
            <pc:sldMasterMk cId="1275703634" sldId="2147483672"/>
            <pc:sldLayoutMk cId="72482437" sldId="2147483683"/>
          </pc:sldLayoutMkLst>
        </pc:sldLayoutChg>
      </pc:sldMasterChg>
    </pc:docChg>
  </pc:docChgLst>
  <pc:docChgLst>
    <pc:chgData name="Ashok Basnet" userId="b75f6f4236b527a2" providerId="Windows Live" clId="Web-{B08AC5E5-375D-49E5-BA44-A3D94F155270}"/>
    <pc:docChg chg="modSld">
      <pc:chgData name="Ashok Basnet" userId="b75f6f4236b527a2" providerId="Windows Live" clId="Web-{B08AC5E5-375D-49E5-BA44-A3D94F155270}" dt="2024-04-25T02:01:49.515" v="20" actId="20577"/>
      <pc:docMkLst>
        <pc:docMk/>
      </pc:docMkLst>
      <pc:sldChg chg="delSp modSp">
        <pc:chgData name="Ashok Basnet" userId="b75f6f4236b527a2" providerId="Windows Live" clId="Web-{B08AC5E5-375D-49E5-BA44-A3D94F155270}" dt="2024-04-25T01:27:00.469" v="1" actId="14100"/>
        <pc:sldMkLst>
          <pc:docMk/>
          <pc:sldMk cId="2285909833" sldId="292"/>
        </pc:sldMkLst>
        <pc:spChg chg="mod">
          <ac:chgData name="Ashok Basnet" userId="b75f6f4236b527a2" providerId="Windows Live" clId="Web-{B08AC5E5-375D-49E5-BA44-A3D94F155270}" dt="2024-04-25T01:27:00.469" v="1" actId="14100"/>
          <ac:spMkLst>
            <pc:docMk/>
            <pc:sldMk cId="2285909833" sldId="292"/>
            <ac:spMk id="3" creationId="{6711700E-56A9-7499-A412-04C6A6441681}"/>
          </ac:spMkLst>
        </pc:spChg>
        <pc:picChg chg="del">
          <ac:chgData name="Ashok Basnet" userId="b75f6f4236b527a2" providerId="Windows Live" clId="Web-{B08AC5E5-375D-49E5-BA44-A3D94F155270}" dt="2024-04-25T01:26:32.625" v="0"/>
          <ac:picMkLst>
            <pc:docMk/>
            <pc:sldMk cId="2285909833" sldId="292"/>
            <ac:picMk id="4" creationId="{28308653-6725-FFEC-E636-C53DAE110687}"/>
          </ac:picMkLst>
        </pc:picChg>
      </pc:sldChg>
      <pc:sldChg chg="modSp">
        <pc:chgData name="Ashok Basnet" userId="b75f6f4236b527a2" providerId="Windows Live" clId="Web-{B08AC5E5-375D-49E5-BA44-A3D94F155270}" dt="2024-04-25T01:46:59.608" v="19" actId="20577"/>
        <pc:sldMkLst>
          <pc:docMk/>
          <pc:sldMk cId="2852078429" sldId="297"/>
        </pc:sldMkLst>
        <pc:spChg chg="mod">
          <ac:chgData name="Ashok Basnet" userId="b75f6f4236b527a2" providerId="Windows Live" clId="Web-{B08AC5E5-375D-49E5-BA44-A3D94F155270}" dt="2024-04-25T01:46:59.608" v="19" actId="20577"/>
          <ac:spMkLst>
            <pc:docMk/>
            <pc:sldMk cId="2852078429" sldId="297"/>
            <ac:spMk id="3" creationId="{862A7A31-AF8D-7CB4-863F-EC527EDF001E}"/>
          </ac:spMkLst>
        </pc:spChg>
        <pc:picChg chg="mod">
          <ac:chgData name="Ashok Basnet" userId="b75f6f4236b527a2" providerId="Windows Live" clId="Web-{B08AC5E5-375D-49E5-BA44-A3D94F155270}" dt="2024-04-25T01:39:01.984" v="3" actId="1076"/>
          <ac:picMkLst>
            <pc:docMk/>
            <pc:sldMk cId="2852078429" sldId="297"/>
            <ac:picMk id="4" creationId="{D38F9BB8-D241-581C-E934-D3A6A0916492}"/>
          </ac:picMkLst>
        </pc:picChg>
      </pc:sldChg>
      <pc:sldChg chg="modSp">
        <pc:chgData name="Ashok Basnet" userId="b75f6f4236b527a2" providerId="Windows Live" clId="Web-{B08AC5E5-375D-49E5-BA44-A3D94F155270}" dt="2024-04-25T01:46:49.514" v="18" actId="20577"/>
        <pc:sldMkLst>
          <pc:docMk/>
          <pc:sldMk cId="129947401" sldId="298"/>
        </pc:sldMkLst>
        <pc:spChg chg="mod">
          <ac:chgData name="Ashok Basnet" userId="b75f6f4236b527a2" providerId="Windows Live" clId="Web-{B08AC5E5-375D-49E5-BA44-A3D94F155270}" dt="2024-04-25T01:46:49.514" v="18" actId="20577"/>
          <ac:spMkLst>
            <pc:docMk/>
            <pc:sldMk cId="129947401" sldId="298"/>
            <ac:spMk id="3" creationId="{862A7A31-AF8D-7CB4-863F-EC527EDF001E}"/>
          </ac:spMkLst>
        </pc:spChg>
      </pc:sldChg>
      <pc:sldChg chg="modSp">
        <pc:chgData name="Ashok Basnet" userId="b75f6f4236b527a2" providerId="Windows Live" clId="Web-{B08AC5E5-375D-49E5-BA44-A3D94F155270}" dt="2024-04-25T01:46:40.030" v="17" actId="20577"/>
        <pc:sldMkLst>
          <pc:docMk/>
          <pc:sldMk cId="2362394782" sldId="299"/>
        </pc:sldMkLst>
        <pc:spChg chg="mod">
          <ac:chgData name="Ashok Basnet" userId="b75f6f4236b527a2" providerId="Windows Live" clId="Web-{B08AC5E5-375D-49E5-BA44-A3D94F155270}" dt="2024-04-25T01:46:40.030" v="17" actId="20577"/>
          <ac:spMkLst>
            <pc:docMk/>
            <pc:sldMk cId="2362394782" sldId="299"/>
            <ac:spMk id="3" creationId="{862A7A31-AF8D-7CB4-863F-EC527EDF001E}"/>
          </ac:spMkLst>
        </pc:spChg>
      </pc:sldChg>
      <pc:sldChg chg="modSp">
        <pc:chgData name="Ashok Basnet" userId="b75f6f4236b527a2" providerId="Windows Live" clId="Web-{B08AC5E5-375D-49E5-BA44-A3D94F155270}" dt="2024-04-25T01:46:25.936" v="15" actId="20577"/>
        <pc:sldMkLst>
          <pc:docMk/>
          <pc:sldMk cId="2154751576" sldId="300"/>
        </pc:sldMkLst>
        <pc:spChg chg="mod">
          <ac:chgData name="Ashok Basnet" userId="b75f6f4236b527a2" providerId="Windows Live" clId="Web-{B08AC5E5-375D-49E5-BA44-A3D94F155270}" dt="2024-04-25T01:46:25.936" v="15" actId="20577"/>
          <ac:spMkLst>
            <pc:docMk/>
            <pc:sldMk cId="2154751576" sldId="300"/>
            <ac:spMk id="3" creationId="{862A7A31-AF8D-7CB4-863F-EC527EDF001E}"/>
          </ac:spMkLst>
        </pc:spChg>
      </pc:sldChg>
      <pc:sldChg chg="modSp">
        <pc:chgData name="Ashok Basnet" userId="b75f6f4236b527a2" providerId="Windows Live" clId="Web-{B08AC5E5-375D-49E5-BA44-A3D94F155270}" dt="2024-04-25T01:46:12.686" v="14" actId="20577"/>
        <pc:sldMkLst>
          <pc:docMk/>
          <pc:sldMk cId="1273346491" sldId="301"/>
        </pc:sldMkLst>
        <pc:spChg chg="mod">
          <ac:chgData name="Ashok Basnet" userId="b75f6f4236b527a2" providerId="Windows Live" clId="Web-{B08AC5E5-375D-49E5-BA44-A3D94F155270}" dt="2024-04-25T01:44:18.546" v="11" actId="14100"/>
          <ac:spMkLst>
            <pc:docMk/>
            <pc:sldMk cId="1273346491" sldId="301"/>
            <ac:spMk id="2" creationId="{637A9575-BE0F-C7E3-77BC-79A42346AFB1}"/>
          </ac:spMkLst>
        </pc:spChg>
        <pc:spChg chg="mod">
          <ac:chgData name="Ashok Basnet" userId="b75f6f4236b527a2" providerId="Windows Live" clId="Web-{B08AC5E5-375D-49E5-BA44-A3D94F155270}" dt="2024-04-25T01:46:12.686" v="14" actId="20577"/>
          <ac:spMkLst>
            <pc:docMk/>
            <pc:sldMk cId="1273346491" sldId="301"/>
            <ac:spMk id="3" creationId="{862A7A31-AF8D-7CB4-863F-EC527EDF001E}"/>
          </ac:spMkLst>
        </pc:spChg>
      </pc:sldChg>
      <pc:sldChg chg="modSp">
        <pc:chgData name="Ashok Basnet" userId="b75f6f4236b527a2" providerId="Windows Live" clId="Web-{B08AC5E5-375D-49E5-BA44-A3D94F155270}" dt="2024-04-25T02:01:49.515" v="20" actId="20577"/>
        <pc:sldMkLst>
          <pc:docMk/>
          <pc:sldMk cId="1049122309" sldId="307"/>
        </pc:sldMkLst>
        <pc:spChg chg="mod">
          <ac:chgData name="Ashok Basnet" userId="b75f6f4236b527a2" providerId="Windows Live" clId="Web-{B08AC5E5-375D-49E5-BA44-A3D94F155270}" dt="2024-04-25T02:01:49.515" v="20" actId="20577"/>
          <ac:spMkLst>
            <pc:docMk/>
            <pc:sldMk cId="1049122309" sldId="307"/>
            <ac:spMk id="3" creationId="{9CC516BF-CA89-BFA8-0D8B-053292D8DEA7}"/>
          </ac:spMkLst>
        </pc:spChg>
      </pc:sldChg>
    </pc:docChg>
  </pc:docChgLst>
  <pc:docChgLst>
    <pc:chgData name="Ashok Basnet" userId="b75f6f4236b527a2" providerId="Windows Live" clId="Web-{BA057B31-FBB9-4C24-92A1-12205A54BFE2}"/>
    <pc:docChg chg="addSld modSld">
      <pc:chgData name="Ashok Basnet" userId="b75f6f4236b527a2" providerId="Windows Live" clId="Web-{BA057B31-FBB9-4C24-92A1-12205A54BFE2}" dt="2023-10-01T05:50:16.696" v="160" actId="20577"/>
      <pc:docMkLst>
        <pc:docMk/>
      </pc:docMkLst>
      <pc:sldChg chg="addSp delSp modSp">
        <pc:chgData name="Ashok Basnet" userId="b75f6f4236b527a2" providerId="Windows Live" clId="Web-{BA057B31-FBB9-4C24-92A1-12205A54BFE2}" dt="2023-10-01T05:14:49.218" v="33" actId="20577"/>
        <pc:sldMkLst>
          <pc:docMk/>
          <pc:sldMk cId="2561057933" sldId="261"/>
        </pc:sldMkLst>
        <pc:spChg chg="mod">
          <ac:chgData name="Ashok Basnet" userId="b75f6f4236b527a2" providerId="Windows Live" clId="Web-{BA057B31-FBB9-4C24-92A1-12205A54BFE2}" dt="2023-10-01T05:06:46.323" v="7" actId="20577"/>
          <ac:spMkLst>
            <pc:docMk/>
            <pc:sldMk cId="2561057933" sldId="261"/>
            <ac:spMk id="2" creationId="{2190AAE0-6E36-7BB9-EAF4-4705BE6F9B14}"/>
          </ac:spMkLst>
        </pc:spChg>
        <pc:spChg chg="mod">
          <ac:chgData name="Ashok Basnet" userId="b75f6f4236b527a2" providerId="Windows Live" clId="Web-{BA057B31-FBB9-4C24-92A1-12205A54BFE2}" dt="2023-10-01T05:14:49.218" v="33" actId="20577"/>
          <ac:spMkLst>
            <pc:docMk/>
            <pc:sldMk cId="2561057933" sldId="261"/>
            <ac:spMk id="3" creationId="{6688328B-291E-4F2E-B66B-2C49CEC9E412}"/>
          </ac:spMkLst>
        </pc:spChg>
        <pc:spChg chg="add del mod">
          <ac:chgData name="Ashok Basnet" userId="b75f6f4236b527a2" providerId="Windows Live" clId="Web-{BA057B31-FBB9-4C24-92A1-12205A54BFE2}" dt="2023-10-01T05:06:41.542" v="6"/>
          <ac:spMkLst>
            <pc:docMk/>
            <pc:sldMk cId="2561057933" sldId="261"/>
            <ac:spMk id="4" creationId="{CB819B50-6323-7CF5-D302-DAF90ADAE4FC}"/>
          </ac:spMkLst>
        </pc:spChg>
      </pc:sldChg>
      <pc:sldChg chg="modSp">
        <pc:chgData name="Ashok Basnet" userId="b75f6f4236b527a2" providerId="Windows Live" clId="Web-{BA057B31-FBB9-4C24-92A1-12205A54BFE2}" dt="2023-10-01T05:18:29.540" v="63" actId="14100"/>
        <pc:sldMkLst>
          <pc:docMk/>
          <pc:sldMk cId="1522080876" sldId="262"/>
        </pc:sldMkLst>
        <pc:spChg chg="mod">
          <ac:chgData name="Ashok Basnet" userId="b75f6f4236b527a2" providerId="Windows Live" clId="Web-{BA057B31-FBB9-4C24-92A1-12205A54BFE2}" dt="2023-10-01T05:18:29.540" v="63" actId="14100"/>
          <ac:spMkLst>
            <pc:docMk/>
            <pc:sldMk cId="1522080876" sldId="262"/>
            <ac:spMk id="2" creationId="{2190AAE0-6E36-7BB9-EAF4-4705BE6F9B14}"/>
          </ac:spMkLst>
        </pc:spChg>
        <pc:spChg chg="mod">
          <ac:chgData name="Ashok Basnet" userId="b75f6f4236b527a2" providerId="Windows Live" clId="Web-{BA057B31-FBB9-4C24-92A1-12205A54BFE2}" dt="2023-10-01T05:14:41.187" v="32" actId="20577"/>
          <ac:spMkLst>
            <pc:docMk/>
            <pc:sldMk cId="1522080876" sldId="262"/>
            <ac:spMk id="3" creationId="{6688328B-291E-4F2E-B66B-2C49CEC9E412}"/>
          </ac:spMkLst>
        </pc:spChg>
      </pc:sldChg>
      <pc:sldChg chg="modSp">
        <pc:chgData name="Ashok Basnet" userId="b75f6f4236b527a2" providerId="Windows Live" clId="Web-{BA057B31-FBB9-4C24-92A1-12205A54BFE2}" dt="2023-10-01T05:18:21.414" v="62" actId="14100"/>
        <pc:sldMkLst>
          <pc:docMk/>
          <pc:sldMk cId="3981249710" sldId="263"/>
        </pc:sldMkLst>
        <pc:spChg chg="mod">
          <ac:chgData name="Ashok Basnet" userId="b75f6f4236b527a2" providerId="Windows Live" clId="Web-{BA057B31-FBB9-4C24-92A1-12205A54BFE2}" dt="2023-10-01T05:18:21.414" v="62" actId="14100"/>
          <ac:spMkLst>
            <pc:docMk/>
            <pc:sldMk cId="3981249710" sldId="263"/>
            <ac:spMk id="2" creationId="{2190AAE0-6E36-7BB9-EAF4-4705BE6F9B14}"/>
          </ac:spMkLst>
        </pc:spChg>
        <pc:spChg chg="mod">
          <ac:chgData name="Ashok Basnet" userId="b75f6f4236b527a2" providerId="Windows Live" clId="Web-{BA057B31-FBB9-4C24-92A1-12205A54BFE2}" dt="2023-10-01T05:18:15.258" v="61" actId="14100"/>
          <ac:spMkLst>
            <pc:docMk/>
            <pc:sldMk cId="3981249710" sldId="263"/>
            <ac:spMk id="3" creationId="{6688328B-291E-4F2E-B66B-2C49CEC9E412}"/>
          </ac:spMkLst>
        </pc:spChg>
      </pc:sldChg>
      <pc:sldChg chg="modSp">
        <pc:chgData name="Ashok Basnet" userId="b75f6f4236b527a2" providerId="Windows Live" clId="Web-{BA057B31-FBB9-4C24-92A1-12205A54BFE2}" dt="2023-10-01T05:33:27.498" v="73" actId="20577"/>
        <pc:sldMkLst>
          <pc:docMk/>
          <pc:sldMk cId="1510617544" sldId="270"/>
        </pc:sldMkLst>
        <pc:spChg chg="mod">
          <ac:chgData name="Ashok Basnet" userId="b75f6f4236b527a2" providerId="Windows Live" clId="Web-{BA057B31-FBB9-4C24-92A1-12205A54BFE2}" dt="2023-10-01T05:33:10.998" v="71" actId="14100"/>
          <ac:spMkLst>
            <pc:docMk/>
            <pc:sldMk cId="1510617544" sldId="270"/>
            <ac:spMk id="2" creationId="{9D07EF31-48AA-FE79-C8D5-4AA9F6FA8DF9}"/>
          </ac:spMkLst>
        </pc:spChg>
        <pc:spChg chg="mod">
          <ac:chgData name="Ashok Basnet" userId="b75f6f4236b527a2" providerId="Windows Live" clId="Web-{BA057B31-FBB9-4C24-92A1-12205A54BFE2}" dt="2023-10-01T05:33:27.498" v="73" actId="20577"/>
          <ac:spMkLst>
            <pc:docMk/>
            <pc:sldMk cId="1510617544" sldId="270"/>
            <ac:spMk id="3" creationId="{6863F0B4-7A08-5949-26DC-03EB579EAAD6}"/>
          </ac:spMkLst>
        </pc:spChg>
      </pc:sldChg>
      <pc:sldChg chg="modSp">
        <pc:chgData name="Ashok Basnet" userId="b75f6f4236b527a2" providerId="Windows Live" clId="Web-{BA057B31-FBB9-4C24-92A1-12205A54BFE2}" dt="2023-10-01T05:34:55.752" v="80" actId="20577"/>
        <pc:sldMkLst>
          <pc:docMk/>
          <pc:sldMk cId="1752188225" sldId="271"/>
        </pc:sldMkLst>
        <pc:spChg chg="mod">
          <ac:chgData name="Ashok Basnet" userId="b75f6f4236b527a2" providerId="Windows Live" clId="Web-{BA057B31-FBB9-4C24-92A1-12205A54BFE2}" dt="2023-10-01T05:33:41.140" v="74" actId="14100"/>
          <ac:spMkLst>
            <pc:docMk/>
            <pc:sldMk cId="1752188225" sldId="271"/>
            <ac:spMk id="2" creationId="{170A5DDB-D546-0D0B-89B0-AE00A75ABB83}"/>
          </ac:spMkLst>
        </pc:spChg>
        <pc:spChg chg="mod">
          <ac:chgData name="Ashok Basnet" userId="b75f6f4236b527a2" providerId="Windows Live" clId="Web-{BA057B31-FBB9-4C24-92A1-12205A54BFE2}" dt="2023-10-01T05:34:55.752" v="80" actId="20577"/>
          <ac:spMkLst>
            <pc:docMk/>
            <pc:sldMk cId="1752188225" sldId="271"/>
            <ac:spMk id="3" creationId="{DFA97E17-AF50-90B9-4131-95DE6D187978}"/>
          </ac:spMkLst>
        </pc:spChg>
      </pc:sldChg>
      <pc:sldChg chg="modSp">
        <pc:chgData name="Ashok Basnet" userId="b75f6f4236b527a2" providerId="Windows Live" clId="Web-{BA057B31-FBB9-4C24-92A1-12205A54BFE2}" dt="2023-10-01T05:35:08.065" v="81" actId="20577"/>
        <pc:sldMkLst>
          <pc:docMk/>
          <pc:sldMk cId="1811841630" sldId="272"/>
        </pc:sldMkLst>
        <pc:spChg chg="mod">
          <ac:chgData name="Ashok Basnet" userId="b75f6f4236b527a2" providerId="Windows Live" clId="Web-{BA057B31-FBB9-4C24-92A1-12205A54BFE2}" dt="2023-10-01T05:34:14.141" v="77" actId="14100"/>
          <ac:spMkLst>
            <pc:docMk/>
            <pc:sldMk cId="1811841630" sldId="272"/>
            <ac:spMk id="2" creationId="{170A5DDB-D546-0D0B-89B0-AE00A75ABB83}"/>
          </ac:spMkLst>
        </pc:spChg>
        <pc:spChg chg="mod">
          <ac:chgData name="Ashok Basnet" userId="b75f6f4236b527a2" providerId="Windows Live" clId="Web-{BA057B31-FBB9-4C24-92A1-12205A54BFE2}" dt="2023-10-01T05:35:08.065" v="81" actId="20577"/>
          <ac:spMkLst>
            <pc:docMk/>
            <pc:sldMk cId="1811841630" sldId="272"/>
            <ac:spMk id="3" creationId="{DFA97E17-AF50-90B9-4131-95DE6D187978}"/>
          </ac:spMkLst>
        </pc:spChg>
      </pc:sldChg>
      <pc:sldChg chg="modSp">
        <pc:chgData name="Ashok Basnet" userId="b75f6f4236b527a2" providerId="Windows Live" clId="Web-{BA057B31-FBB9-4C24-92A1-12205A54BFE2}" dt="2023-10-01T05:40:52.251" v="84" actId="14100"/>
        <pc:sldMkLst>
          <pc:docMk/>
          <pc:sldMk cId="468597787" sldId="273"/>
        </pc:sldMkLst>
        <pc:spChg chg="mod">
          <ac:chgData name="Ashok Basnet" userId="b75f6f4236b527a2" providerId="Windows Live" clId="Web-{BA057B31-FBB9-4C24-92A1-12205A54BFE2}" dt="2023-10-01T05:40:52.251" v="84" actId="14100"/>
          <ac:spMkLst>
            <pc:docMk/>
            <pc:sldMk cId="468597787" sldId="273"/>
            <ac:spMk id="3" creationId="{F22F8A61-CD39-843F-1523-59E2832D7F09}"/>
          </ac:spMkLst>
        </pc:spChg>
      </pc:sldChg>
      <pc:sldChg chg="addSp modSp mod setBg">
        <pc:chgData name="Ashok Basnet" userId="b75f6f4236b527a2" providerId="Windows Live" clId="Web-{BA057B31-FBB9-4C24-92A1-12205A54BFE2}" dt="2023-10-01T05:48:20.379" v="135" actId="20577"/>
        <pc:sldMkLst>
          <pc:docMk/>
          <pc:sldMk cId="1468679496" sldId="274"/>
        </pc:sldMkLst>
        <pc:spChg chg="mod">
          <ac:chgData name="Ashok Basnet" userId="b75f6f4236b527a2" providerId="Windows Live" clId="Web-{BA057B31-FBB9-4C24-92A1-12205A54BFE2}" dt="2023-10-01T05:47:53.112" v="128" actId="14100"/>
          <ac:spMkLst>
            <pc:docMk/>
            <pc:sldMk cId="1468679496" sldId="274"/>
            <ac:spMk id="2" creationId="{A4A031B6-8C1D-4386-61B3-31C0C34571AB}"/>
          </ac:spMkLst>
        </pc:spChg>
        <pc:spChg chg="mod">
          <ac:chgData name="Ashok Basnet" userId="b75f6f4236b527a2" providerId="Windows Live" clId="Web-{BA057B31-FBB9-4C24-92A1-12205A54BFE2}" dt="2023-10-01T05:48:20.379" v="135" actId="20577"/>
          <ac:spMkLst>
            <pc:docMk/>
            <pc:sldMk cId="1468679496" sldId="274"/>
            <ac:spMk id="3" creationId="{0AAC8031-C667-959A-6DDC-D30A47C92F11}"/>
          </ac:spMkLst>
        </pc:spChg>
        <pc:spChg chg="add">
          <ac:chgData name="Ashok Basnet" userId="b75f6f4236b527a2" providerId="Windows Live" clId="Web-{BA057B31-FBB9-4C24-92A1-12205A54BFE2}" dt="2023-10-01T05:47:36.658" v="125"/>
          <ac:spMkLst>
            <pc:docMk/>
            <pc:sldMk cId="1468679496" sldId="274"/>
            <ac:spMk id="9" creationId="{A3B168A7-66FE-4359-9866-CBB841A729E6}"/>
          </ac:spMkLst>
        </pc:spChg>
        <pc:picChg chg="mod">
          <ac:chgData name="Ashok Basnet" userId="b75f6f4236b527a2" providerId="Windows Live" clId="Web-{BA057B31-FBB9-4C24-92A1-12205A54BFE2}" dt="2023-10-01T05:48:05.519" v="132" actId="14100"/>
          <ac:picMkLst>
            <pc:docMk/>
            <pc:sldMk cId="1468679496" sldId="274"/>
            <ac:picMk id="4" creationId="{8BAA1ED2-564E-C988-5EC9-22B3FF80FE46}"/>
          </ac:picMkLst>
        </pc:picChg>
        <pc:cxnChg chg="add">
          <ac:chgData name="Ashok Basnet" userId="b75f6f4236b527a2" providerId="Windows Live" clId="Web-{BA057B31-FBB9-4C24-92A1-12205A54BFE2}" dt="2023-10-01T05:47:36.658" v="125"/>
          <ac:cxnSpMkLst>
            <pc:docMk/>
            <pc:sldMk cId="1468679496" sldId="274"/>
            <ac:cxnSpMk id="11" creationId="{F0748755-DDBC-46D0-91EC-1212A8EE2B40}"/>
          </ac:cxnSpMkLst>
        </pc:cxnChg>
      </pc:sldChg>
      <pc:sldChg chg="addSp modSp mod setBg">
        <pc:chgData name="Ashok Basnet" userId="b75f6f4236b527a2" providerId="Windows Live" clId="Web-{BA057B31-FBB9-4C24-92A1-12205A54BFE2}" dt="2023-10-01T05:46:19.343" v="119" actId="14100"/>
        <pc:sldMkLst>
          <pc:docMk/>
          <pc:sldMk cId="1785910875" sldId="275"/>
        </pc:sldMkLst>
        <pc:spChg chg="mod">
          <ac:chgData name="Ashok Basnet" userId="b75f6f4236b527a2" providerId="Windows Live" clId="Web-{BA057B31-FBB9-4C24-92A1-12205A54BFE2}" dt="2023-10-01T05:45:45.841" v="109" actId="14100"/>
          <ac:spMkLst>
            <pc:docMk/>
            <pc:sldMk cId="1785910875" sldId="275"/>
            <ac:spMk id="2" creationId="{DCDC9D70-63C1-94DA-7918-1062D61B6E59}"/>
          </ac:spMkLst>
        </pc:spChg>
        <pc:spChg chg="mod">
          <ac:chgData name="Ashok Basnet" userId="b75f6f4236b527a2" providerId="Windows Live" clId="Web-{BA057B31-FBB9-4C24-92A1-12205A54BFE2}" dt="2023-10-01T05:46:19.343" v="119" actId="14100"/>
          <ac:spMkLst>
            <pc:docMk/>
            <pc:sldMk cId="1785910875" sldId="275"/>
            <ac:spMk id="3" creationId="{FA385A33-14B2-5AA6-E0C5-85F7B763C0DA}"/>
          </ac:spMkLst>
        </pc:spChg>
        <pc:spChg chg="add">
          <ac:chgData name="Ashok Basnet" userId="b75f6f4236b527a2" providerId="Windows Live" clId="Web-{BA057B31-FBB9-4C24-92A1-12205A54BFE2}" dt="2023-10-01T05:45:32.434" v="106"/>
          <ac:spMkLst>
            <pc:docMk/>
            <pc:sldMk cId="1785910875" sldId="275"/>
            <ac:spMk id="9" creationId="{A12145F0-5149-412D-9A3F-1E3051B3979C}"/>
          </ac:spMkLst>
        </pc:spChg>
        <pc:picChg chg="mod">
          <ac:chgData name="Ashok Basnet" userId="b75f6f4236b527a2" providerId="Windows Live" clId="Web-{BA057B31-FBB9-4C24-92A1-12205A54BFE2}" dt="2023-10-01T05:46:13.436" v="118" actId="1076"/>
          <ac:picMkLst>
            <pc:docMk/>
            <pc:sldMk cId="1785910875" sldId="275"/>
            <ac:picMk id="4" creationId="{F9282949-C001-AFD4-2126-7736A62A6983}"/>
          </ac:picMkLst>
        </pc:picChg>
        <pc:cxnChg chg="add">
          <ac:chgData name="Ashok Basnet" userId="b75f6f4236b527a2" providerId="Windows Live" clId="Web-{BA057B31-FBB9-4C24-92A1-12205A54BFE2}" dt="2023-10-01T05:45:32.434" v="106"/>
          <ac:cxnSpMkLst>
            <pc:docMk/>
            <pc:sldMk cId="1785910875" sldId="275"/>
            <ac:cxnSpMk id="11" creationId="{F0748755-DDBC-46D0-91EC-1212A8EE2B40}"/>
          </ac:cxnSpMkLst>
        </pc:cxnChg>
      </pc:sldChg>
      <pc:sldChg chg="addSp modSp mod setBg">
        <pc:chgData name="Ashok Basnet" userId="b75f6f4236b527a2" providerId="Windows Live" clId="Web-{BA057B31-FBB9-4C24-92A1-12205A54BFE2}" dt="2023-10-01T05:48:36.864" v="136" actId="20577"/>
        <pc:sldMkLst>
          <pc:docMk/>
          <pc:sldMk cId="4037878319" sldId="276"/>
        </pc:sldMkLst>
        <pc:spChg chg="mod">
          <ac:chgData name="Ashok Basnet" userId="b75f6f4236b527a2" providerId="Windows Live" clId="Web-{BA057B31-FBB9-4C24-92A1-12205A54BFE2}" dt="2023-10-01T05:47:17.079" v="121" actId="14100"/>
          <ac:spMkLst>
            <pc:docMk/>
            <pc:sldMk cId="4037878319" sldId="276"/>
            <ac:spMk id="2" creationId="{A410C2FF-17C9-667A-B317-A7A5F0D97684}"/>
          </ac:spMkLst>
        </pc:spChg>
        <pc:spChg chg="mod">
          <ac:chgData name="Ashok Basnet" userId="b75f6f4236b527a2" providerId="Windows Live" clId="Web-{BA057B31-FBB9-4C24-92A1-12205A54BFE2}" dt="2023-10-01T05:48:36.864" v="136" actId="20577"/>
          <ac:spMkLst>
            <pc:docMk/>
            <pc:sldMk cId="4037878319" sldId="276"/>
            <ac:spMk id="3" creationId="{2D6A0A5D-64FB-AC86-A487-C72CB3C1AD98}"/>
          </ac:spMkLst>
        </pc:spChg>
        <pc:spChg chg="add">
          <ac:chgData name="Ashok Basnet" userId="b75f6f4236b527a2" providerId="Windows Live" clId="Web-{BA057B31-FBB9-4C24-92A1-12205A54BFE2}" dt="2023-10-01T05:47:10.642" v="120"/>
          <ac:spMkLst>
            <pc:docMk/>
            <pc:sldMk cId="4037878319" sldId="276"/>
            <ac:spMk id="10" creationId="{A12145F0-5149-412D-9A3F-1E3051B3979C}"/>
          </ac:spMkLst>
        </pc:spChg>
        <pc:picChg chg="mod">
          <ac:chgData name="Ashok Basnet" userId="b75f6f4236b527a2" providerId="Windows Live" clId="Web-{BA057B31-FBB9-4C24-92A1-12205A54BFE2}" dt="2023-10-01T05:47:10.642" v="120"/>
          <ac:picMkLst>
            <pc:docMk/>
            <pc:sldMk cId="4037878319" sldId="276"/>
            <ac:picMk id="5" creationId="{CA3D48F7-68B7-AA3E-0CAB-ED2EF4764745}"/>
          </ac:picMkLst>
        </pc:picChg>
        <pc:cxnChg chg="add">
          <ac:chgData name="Ashok Basnet" userId="b75f6f4236b527a2" providerId="Windows Live" clId="Web-{BA057B31-FBB9-4C24-92A1-12205A54BFE2}" dt="2023-10-01T05:47:10.642" v="120"/>
          <ac:cxnSpMkLst>
            <pc:docMk/>
            <pc:sldMk cId="4037878319" sldId="276"/>
            <ac:cxnSpMk id="12" creationId="{F0748755-DDBC-46D0-91EC-1212A8EE2B40}"/>
          </ac:cxnSpMkLst>
        </pc:cxnChg>
      </pc:sldChg>
      <pc:sldChg chg="addSp delSp modSp mod setBg">
        <pc:chgData name="Ashok Basnet" userId="b75f6f4236b527a2" providerId="Windows Live" clId="Web-{BA057B31-FBB9-4C24-92A1-12205A54BFE2}" dt="2023-10-01T05:49:38.632" v="149" actId="20577"/>
        <pc:sldMkLst>
          <pc:docMk/>
          <pc:sldMk cId="2336199083" sldId="277"/>
        </pc:sldMkLst>
        <pc:spChg chg="mod">
          <ac:chgData name="Ashok Basnet" userId="b75f6f4236b527a2" providerId="Windows Live" clId="Web-{BA057B31-FBB9-4C24-92A1-12205A54BFE2}" dt="2023-10-01T05:49:12.225" v="141" actId="14100"/>
          <ac:spMkLst>
            <pc:docMk/>
            <pc:sldMk cId="2336199083" sldId="277"/>
            <ac:spMk id="2" creationId="{C2AB55F8-7278-26F5-BAE1-6485A5002C1C}"/>
          </ac:spMkLst>
        </pc:spChg>
        <pc:spChg chg="mod">
          <ac:chgData name="Ashok Basnet" userId="b75f6f4236b527a2" providerId="Windows Live" clId="Web-{BA057B31-FBB9-4C24-92A1-12205A54BFE2}" dt="2023-10-01T05:49:38.632" v="149" actId="20577"/>
          <ac:spMkLst>
            <pc:docMk/>
            <pc:sldMk cId="2336199083" sldId="277"/>
            <ac:spMk id="3" creationId="{6237E881-A994-4BE0-D7AC-CD18FAFA9A95}"/>
          </ac:spMkLst>
        </pc:spChg>
        <pc:spChg chg="add del">
          <ac:chgData name="Ashok Basnet" userId="b75f6f4236b527a2" providerId="Windows Live" clId="Web-{BA057B31-FBB9-4C24-92A1-12205A54BFE2}" dt="2023-10-01T05:48:58.584" v="138"/>
          <ac:spMkLst>
            <pc:docMk/>
            <pc:sldMk cId="2336199083" sldId="277"/>
            <ac:spMk id="9" creationId="{561B1731-39D9-4145-8343-C209E1F09BC7}"/>
          </ac:spMkLst>
        </pc:spChg>
        <pc:spChg chg="add">
          <ac:chgData name="Ashok Basnet" userId="b75f6f4236b527a2" providerId="Windows Live" clId="Web-{BA057B31-FBB9-4C24-92A1-12205A54BFE2}" dt="2023-10-01T05:48:58.584" v="139"/>
          <ac:spMkLst>
            <pc:docMk/>
            <pc:sldMk cId="2336199083" sldId="277"/>
            <ac:spMk id="13" creationId="{A3B168A7-66FE-4359-9866-CBB841A729E6}"/>
          </ac:spMkLst>
        </pc:spChg>
        <pc:picChg chg="mod">
          <ac:chgData name="Ashok Basnet" userId="b75f6f4236b527a2" providerId="Windows Live" clId="Web-{BA057B31-FBB9-4C24-92A1-12205A54BFE2}" dt="2023-10-01T05:49:14.350" v="142" actId="1076"/>
          <ac:picMkLst>
            <pc:docMk/>
            <pc:sldMk cId="2336199083" sldId="277"/>
            <ac:picMk id="4" creationId="{02A50EC6-6772-1BC6-60F1-DEC0E577410D}"/>
          </ac:picMkLst>
        </pc:picChg>
        <pc:cxnChg chg="add del">
          <ac:chgData name="Ashok Basnet" userId="b75f6f4236b527a2" providerId="Windows Live" clId="Web-{BA057B31-FBB9-4C24-92A1-12205A54BFE2}" dt="2023-10-01T05:48:58.584" v="138"/>
          <ac:cxnSpMkLst>
            <pc:docMk/>
            <pc:sldMk cId="2336199083" sldId="277"/>
            <ac:cxnSpMk id="11" creationId="{F0748755-DDBC-46D0-91EC-1212A8EE2B40}"/>
          </ac:cxnSpMkLst>
        </pc:cxnChg>
        <pc:cxnChg chg="add">
          <ac:chgData name="Ashok Basnet" userId="b75f6f4236b527a2" providerId="Windows Live" clId="Web-{BA057B31-FBB9-4C24-92A1-12205A54BFE2}" dt="2023-10-01T05:48:58.584" v="139"/>
          <ac:cxnSpMkLst>
            <pc:docMk/>
            <pc:sldMk cId="2336199083" sldId="277"/>
            <ac:cxnSpMk id="14" creationId="{F0748755-DDBC-46D0-91EC-1212A8EE2B40}"/>
          </ac:cxnSpMkLst>
        </pc:cxnChg>
      </pc:sldChg>
      <pc:sldChg chg="addSp modSp mod setBg">
        <pc:chgData name="Ashok Basnet" userId="b75f6f4236b527a2" providerId="Windows Live" clId="Web-{BA057B31-FBB9-4C24-92A1-12205A54BFE2}" dt="2023-10-01T05:50:16.696" v="160" actId="20577"/>
        <pc:sldMkLst>
          <pc:docMk/>
          <pc:sldMk cId="3436079237" sldId="278"/>
        </pc:sldMkLst>
        <pc:spChg chg="mod">
          <ac:chgData name="Ashok Basnet" userId="b75f6f4236b527a2" providerId="Windows Live" clId="Web-{BA057B31-FBB9-4C24-92A1-12205A54BFE2}" dt="2023-10-01T05:49:55.508" v="152" actId="14100"/>
          <ac:spMkLst>
            <pc:docMk/>
            <pc:sldMk cId="3436079237" sldId="278"/>
            <ac:spMk id="2" creationId="{A7D02019-9AED-E7C3-33ED-F746510460A3}"/>
          </ac:spMkLst>
        </pc:spChg>
        <pc:spChg chg="mod">
          <ac:chgData name="Ashok Basnet" userId="b75f6f4236b527a2" providerId="Windows Live" clId="Web-{BA057B31-FBB9-4C24-92A1-12205A54BFE2}" dt="2023-10-01T05:50:16.696" v="160" actId="20577"/>
          <ac:spMkLst>
            <pc:docMk/>
            <pc:sldMk cId="3436079237" sldId="278"/>
            <ac:spMk id="3" creationId="{595857E9-FBF4-BCB5-904E-A6528D26AB08}"/>
          </ac:spMkLst>
        </pc:spChg>
        <pc:spChg chg="add">
          <ac:chgData name="Ashok Basnet" userId="b75f6f4236b527a2" providerId="Windows Live" clId="Web-{BA057B31-FBB9-4C24-92A1-12205A54BFE2}" dt="2023-10-01T05:49:46.398" v="150"/>
          <ac:spMkLst>
            <pc:docMk/>
            <pc:sldMk cId="3436079237" sldId="278"/>
            <ac:spMk id="9" creationId="{A3B168A7-66FE-4359-9866-CBB841A729E6}"/>
          </ac:spMkLst>
        </pc:spChg>
        <pc:picChg chg="mod">
          <ac:chgData name="Ashok Basnet" userId="b75f6f4236b527a2" providerId="Windows Live" clId="Web-{BA057B31-FBB9-4C24-92A1-12205A54BFE2}" dt="2023-10-01T05:50:03.867" v="155" actId="1076"/>
          <ac:picMkLst>
            <pc:docMk/>
            <pc:sldMk cId="3436079237" sldId="278"/>
            <ac:picMk id="4" creationId="{B2380636-1A1E-5C82-5EA3-305BC4D63243}"/>
          </ac:picMkLst>
        </pc:picChg>
        <pc:cxnChg chg="add">
          <ac:chgData name="Ashok Basnet" userId="b75f6f4236b527a2" providerId="Windows Live" clId="Web-{BA057B31-FBB9-4C24-92A1-12205A54BFE2}" dt="2023-10-01T05:49:46.398" v="150"/>
          <ac:cxnSpMkLst>
            <pc:docMk/>
            <pc:sldMk cId="3436079237" sldId="278"/>
            <ac:cxnSpMk id="11" creationId="{F0748755-DDBC-46D0-91EC-1212A8EE2B40}"/>
          </ac:cxnSpMkLst>
        </pc:cxnChg>
      </pc:sldChg>
      <pc:sldChg chg="modSp add replId">
        <pc:chgData name="Ashok Basnet" userId="b75f6f4236b527a2" providerId="Windows Live" clId="Web-{BA057B31-FBB9-4C24-92A1-12205A54BFE2}" dt="2023-10-01T05:19:02.291" v="65" actId="20577"/>
        <pc:sldMkLst>
          <pc:docMk/>
          <pc:sldMk cId="1024883029" sldId="304"/>
        </pc:sldMkLst>
        <pc:spChg chg="mod">
          <ac:chgData name="Ashok Basnet" userId="b75f6f4236b527a2" providerId="Windows Live" clId="Web-{BA057B31-FBB9-4C24-92A1-12205A54BFE2}" dt="2023-10-01T05:19:02.291" v="65" actId="20577"/>
          <ac:spMkLst>
            <pc:docMk/>
            <pc:sldMk cId="1024883029" sldId="304"/>
            <ac:spMk id="3" creationId="{6688328B-291E-4F2E-B66B-2C49CEC9E412}"/>
          </ac:spMkLst>
        </pc:spChg>
      </pc:sldChg>
    </pc:docChg>
  </pc:docChgLst>
  <pc:docChgLst>
    <pc:chgData name="Ashok Basnet" userId="b75f6f4236b527a2" providerId="Windows Live" clId="Web-{FFD65ECE-82E2-4192-98EA-0DD646C16375}"/>
    <pc:docChg chg="modSld">
      <pc:chgData name="Ashok Basnet" userId="b75f6f4236b527a2" providerId="Windows Live" clId="Web-{FFD65ECE-82E2-4192-98EA-0DD646C16375}" dt="2023-10-04T00:44:01.281" v="26" actId="20577"/>
      <pc:docMkLst>
        <pc:docMk/>
      </pc:docMkLst>
      <pc:sldChg chg="modSp">
        <pc:chgData name="Ashok Basnet" userId="b75f6f4236b527a2" providerId="Windows Live" clId="Web-{FFD65ECE-82E2-4192-98EA-0DD646C16375}" dt="2023-10-04T00:36:36.049" v="7" actId="20577"/>
        <pc:sldMkLst>
          <pc:docMk/>
          <pc:sldMk cId="2548357754" sldId="293"/>
        </pc:sldMkLst>
        <pc:spChg chg="mod">
          <ac:chgData name="Ashok Basnet" userId="b75f6f4236b527a2" providerId="Windows Live" clId="Web-{FFD65ECE-82E2-4192-98EA-0DD646C16375}" dt="2023-10-04T00:31:16.318" v="0" actId="14100"/>
          <ac:spMkLst>
            <pc:docMk/>
            <pc:sldMk cId="2548357754" sldId="293"/>
            <ac:spMk id="2" creationId="{EB8FDA4B-1356-28B2-1944-9AFE4EEA7AB0}"/>
          </ac:spMkLst>
        </pc:spChg>
        <pc:spChg chg="mod">
          <ac:chgData name="Ashok Basnet" userId="b75f6f4236b527a2" providerId="Windows Live" clId="Web-{FFD65ECE-82E2-4192-98EA-0DD646C16375}" dt="2023-10-04T00:36:36.049" v="7" actId="20577"/>
          <ac:spMkLst>
            <pc:docMk/>
            <pc:sldMk cId="2548357754" sldId="293"/>
            <ac:spMk id="3" creationId="{849E7490-86F2-88A3-13A7-D980C7DDA8FD}"/>
          </ac:spMkLst>
        </pc:spChg>
      </pc:sldChg>
      <pc:sldChg chg="modSp">
        <pc:chgData name="Ashok Basnet" userId="b75f6f4236b527a2" providerId="Windows Live" clId="Web-{FFD65ECE-82E2-4192-98EA-0DD646C16375}" dt="2023-10-04T00:42:13.762" v="18" actId="20577"/>
        <pc:sldMkLst>
          <pc:docMk/>
          <pc:sldMk cId="2243076365" sldId="294"/>
        </pc:sldMkLst>
        <pc:spChg chg="mod">
          <ac:chgData name="Ashok Basnet" userId="b75f6f4236b527a2" providerId="Windows Live" clId="Web-{FFD65ECE-82E2-4192-98EA-0DD646C16375}" dt="2023-10-04T00:37:20.785" v="9" actId="14100"/>
          <ac:spMkLst>
            <pc:docMk/>
            <pc:sldMk cId="2243076365" sldId="294"/>
            <ac:spMk id="2" creationId="{FC70438F-ACF5-6A99-99A7-613AFF78031D}"/>
          </ac:spMkLst>
        </pc:spChg>
        <pc:spChg chg="mod">
          <ac:chgData name="Ashok Basnet" userId="b75f6f4236b527a2" providerId="Windows Live" clId="Web-{FFD65ECE-82E2-4192-98EA-0DD646C16375}" dt="2023-10-04T00:42:13.762" v="18" actId="20577"/>
          <ac:spMkLst>
            <pc:docMk/>
            <pc:sldMk cId="2243076365" sldId="294"/>
            <ac:spMk id="3" creationId="{B31E0AA1-8D2C-6721-D24A-1CA3794F3E57}"/>
          </ac:spMkLst>
        </pc:spChg>
      </pc:sldChg>
      <pc:sldChg chg="modSp">
        <pc:chgData name="Ashok Basnet" userId="b75f6f4236b527a2" providerId="Windows Live" clId="Web-{FFD65ECE-82E2-4192-98EA-0DD646C16375}" dt="2023-10-04T00:44:01.281" v="26" actId="20577"/>
        <pc:sldMkLst>
          <pc:docMk/>
          <pc:sldMk cId="587714510" sldId="295"/>
        </pc:sldMkLst>
        <pc:spChg chg="mod">
          <ac:chgData name="Ashok Basnet" userId="b75f6f4236b527a2" providerId="Windows Live" clId="Web-{FFD65ECE-82E2-4192-98EA-0DD646C16375}" dt="2023-10-04T00:42:33.715" v="20" actId="14100"/>
          <ac:spMkLst>
            <pc:docMk/>
            <pc:sldMk cId="587714510" sldId="295"/>
            <ac:spMk id="2" creationId="{4EE274B9-FEFA-9E83-45F7-435723F17410}"/>
          </ac:spMkLst>
        </pc:spChg>
        <pc:spChg chg="mod">
          <ac:chgData name="Ashok Basnet" userId="b75f6f4236b527a2" providerId="Windows Live" clId="Web-{FFD65ECE-82E2-4192-98EA-0DD646C16375}" dt="2023-10-04T00:44:01.281" v="26" actId="20577"/>
          <ac:spMkLst>
            <pc:docMk/>
            <pc:sldMk cId="587714510" sldId="295"/>
            <ac:spMk id="3" creationId="{A79E7431-179C-3E74-75DD-15B5D04AA47F}"/>
          </ac:spMkLst>
        </pc:spChg>
      </pc:sldChg>
    </pc:docChg>
  </pc:docChgLst>
  <pc:docChgLst>
    <pc:chgData name="Ashok Basnet" userId="b75f6f4236b527a2" providerId="Windows Live" clId="Web-{A4C67F95-AB35-4437-A3FE-B8388F0DD3F2}"/>
    <pc:docChg chg="addSld delSld modSld sldOrd">
      <pc:chgData name="Ashok Basnet" userId="b75f6f4236b527a2" providerId="Windows Live" clId="Web-{A4C67F95-AB35-4437-A3FE-B8388F0DD3F2}" dt="2022-11-02T15:38:31.246" v="616" actId="1076"/>
      <pc:docMkLst>
        <pc:docMk/>
      </pc:docMkLst>
      <pc:sldChg chg="modSp">
        <pc:chgData name="Ashok Basnet" userId="b75f6f4236b527a2" providerId="Windows Live" clId="Web-{A4C67F95-AB35-4437-A3FE-B8388F0DD3F2}" dt="2022-11-02T12:28:19.396" v="232" actId="20577"/>
        <pc:sldMkLst>
          <pc:docMk/>
          <pc:sldMk cId="2561057933" sldId="261"/>
        </pc:sldMkLst>
        <pc:spChg chg="mod">
          <ac:chgData name="Ashok Basnet" userId="b75f6f4236b527a2" providerId="Windows Live" clId="Web-{A4C67F95-AB35-4437-A3FE-B8388F0DD3F2}" dt="2022-11-02T12:28:19.396" v="232" actId="20577"/>
          <ac:spMkLst>
            <pc:docMk/>
            <pc:sldMk cId="2561057933" sldId="261"/>
            <ac:spMk id="2" creationId="{2190AAE0-6E36-7BB9-EAF4-4705BE6F9B14}"/>
          </ac:spMkLst>
        </pc:spChg>
      </pc:sldChg>
      <pc:sldChg chg="modSp">
        <pc:chgData name="Ashok Basnet" userId="b75f6f4236b527a2" providerId="Windows Live" clId="Web-{A4C67F95-AB35-4437-A3FE-B8388F0DD3F2}" dt="2022-11-02T12:28:15.802" v="231" actId="20577"/>
        <pc:sldMkLst>
          <pc:docMk/>
          <pc:sldMk cId="1522080876" sldId="262"/>
        </pc:sldMkLst>
        <pc:spChg chg="mod">
          <ac:chgData name="Ashok Basnet" userId="b75f6f4236b527a2" providerId="Windows Live" clId="Web-{A4C67F95-AB35-4437-A3FE-B8388F0DD3F2}" dt="2022-11-02T12:28:15.802" v="231" actId="20577"/>
          <ac:spMkLst>
            <pc:docMk/>
            <pc:sldMk cId="1522080876" sldId="262"/>
            <ac:spMk id="2" creationId="{2190AAE0-6E36-7BB9-EAF4-4705BE6F9B14}"/>
          </ac:spMkLst>
        </pc:spChg>
      </pc:sldChg>
      <pc:sldChg chg="modSp">
        <pc:chgData name="Ashok Basnet" userId="b75f6f4236b527a2" providerId="Windows Live" clId="Web-{A4C67F95-AB35-4437-A3FE-B8388F0DD3F2}" dt="2022-11-02T12:28:11.146" v="230" actId="20577"/>
        <pc:sldMkLst>
          <pc:docMk/>
          <pc:sldMk cId="3981249710" sldId="263"/>
        </pc:sldMkLst>
        <pc:spChg chg="mod">
          <ac:chgData name="Ashok Basnet" userId="b75f6f4236b527a2" providerId="Windows Live" clId="Web-{A4C67F95-AB35-4437-A3FE-B8388F0DD3F2}" dt="2022-11-02T12:28:11.146" v="230" actId="20577"/>
          <ac:spMkLst>
            <pc:docMk/>
            <pc:sldMk cId="3981249710" sldId="263"/>
            <ac:spMk id="2" creationId="{2190AAE0-6E36-7BB9-EAF4-4705BE6F9B14}"/>
          </ac:spMkLst>
        </pc:spChg>
      </pc:sldChg>
      <pc:sldChg chg="delSp modSp">
        <pc:chgData name="Ashok Basnet" userId="b75f6f4236b527a2" providerId="Windows Live" clId="Web-{A4C67F95-AB35-4437-A3FE-B8388F0DD3F2}" dt="2022-11-02T15:38:31.246" v="616" actId="1076"/>
        <pc:sldMkLst>
          <pc:docMk/>
          <pc:sldMk cId="4200168647" sldId="266"/>
        </pc:sldMkLst>
        <pc:spChg chg="del">
          <ac:chgData name="Ashok Basnet" userId="b75f6f4236b527a2" providerId="Windows Live" clId="Web-{A4C67F95-AB35-4437-A3FE-B8388F0DD3F2}" dt="2022-11-02T15:38:27.542" v="614"/>
          <ac:spMkLst>
            <pc:docMk/>
            <pc:sldMk cId="4200168647" sldId="266"/>
            <ac:spMk id="2" creationId="{AA7A48CF-A729-7C74-BE68-BE3CB40E7FAC}"/>
          </ac:spMkLst>
        </pc:spChg>
        <pc:picChg chg="mod">
          <ac:chgData name="Ashok Basnet" userId="b75f6f4236b527a2" providerId="Windows Live" clId="Web-{A4C67F95-AB35-4437-A3FE-B8388F0DD3F2}" dt="2022-11-02T15:38:31.246" v="616" actId="1076"/>
          <ac:picMkLst>
            <pc:docMk/>
            <pc:sldMk cId="4200168647" sldId="266"/>
            <ac:picMk id="4" creationId="{1947D2FF-A2F8-3BCE-1F59-3054619FFAE8}"/>
          </ac:picMkLst>
        </pc:picChg>
      </pc:sldChg>
      <pc:sldChg chg="addSp delSp modSp new">
        <pc:chgData name="Ashok Basnet" userId="b75f6f4236b527a2" providerId="Windows Live" clId="Web-{A4C67F95-AB35-4437-A3FE-B8388F0DD3F2}" dt="2022-11-02T12:27:51.208" v="229" actId="20577"/>
        <pc:sldMkLst>
          <pc:docMk/>
          <pc:sldMk cId="3556836585" sldId="269"/>
        </pc:sldMkLst>
        <pc:spChg chg="mod">
          <ac:chgData name="Ashok Basnet" userId="b75f6f4236b527a2" providerId="Windows Live" clId="Web-{A4C67F95-AB35-4437-A3FE-B8388F0DD3F2}" dt="2022-11-02T12:27:51.208" v="229" actId="20577"/>
          <ac:spMkLst>
            <pc:docMk/>
            <pc:sldMk cId="3556836585" sldId="269"/>
            <ac:spMk id="2" creationId="{8A38D61D-9D71-8FBC-F53F-DAF387400E20}"/>
          </ac:spMkLst>
        </pc:spChg>
        <pc:spChg chg="del mod">
          <ac:chgData name="Ashok Basnet" userId="b75f6f4236b527a2" providerId="Windows Live" clId="Web-{A4C67F95-AB35-4437-A3FE-B8388F0DD3F2}" dt="2022-11-02T10:30:30.476" v="23"/>
          <ac:spMkLst>
            <pc:docMk/>
            <pc:sldMk cId="3556836585" sldId="269"/>
            <ac:spMk id="3" creationId="{B87EE286-B0AC-8B69-D622-331F2D9E4FBC}"/>
          </ac:spMkLst>
        </pc:spChg>
        <pc:graphicFrameChg chg="add">
          <ac:chgData name="Ashok Basnet" userId="b75f6f4236b527a2" providerId="Windows Live" clId="Web-{A4C67F95-AB35-4437-A3FE-B8388F0DD3F2}" dt="2022-11-02T10:30:30.476" v="23"/>
          <ac:graphicFrameMkLst>
            <pc:docMk/>
            <pc:sldMk cId="3556836585" sldId="269"/>
            <ac:graphicFrameMk id="5" creationId="{30BE8975-3623-6ABA-B635-CB5CACB84D5F}"/>
          </ac:graphicFrameMkLst>
        </pc:graphicFrameChg>
      </pc:sldChg>
      <pc:sldChg chg="modSp new">
        <pc:chgData name="Ashok Basnet" userId="b75f6f4236b527a2" providerId="Windows Live" clId="Web-{A4C67F95-AB35-4437-A3FE-B8388F0DD3F2}" dt="2022-11-02T10:30:17.663" v="22" actId="20577"/>
        <pc:sldMkLst>
          <pc:docMk/>
          <pc:sldMk cId="1510617544" sldId="270"/>
        </pc:sldMkLst>
        <pc:spChg chg="mod">
          <ac:chgData name="Ashok Basnet" userId="b75f6f4236b527a2" providerId="Windows Live" clId="Web-{A4C67F95-AB35-4437-A3FE-B8388F0DD3F2}" dt="2022-11-02T10:27:56.159" v="15" actId="20577"/>
          <ac:spMkLst>
            <pc:docMk/>
            <pc:sldMk cId="1510617544" sldId="270"/>
            <ac:spMk id="2" creationId="{9D07EF31-48AA-FE79-C8D5-4AA9F6FA8DF9}"/>
          </ac:spMkLst>
        </pc:spChg>
        <pc:spChg chg="mod">
          <ac:chgData name="Ashok Basnet" userId="b75f6f4236b527a2" providerId="Windows Live" clId="Web-{A4C67F95-AB35-4437-A3FE-B8388F0DD3F2}" dt="2022-11-02T10:30:17.663" v="22" actId="20577"/>
          <ac:spMkLst>
            <pc:docMk/>
            <pc:sldMk cId="1510617544" sldId="270"/>
            <ac:spMk id="3" creationId="{6863F0B4-7A08-5949-26DC-03EB579EAAD6}"/>
          </ac:spMkLst>
        </pc:spChg>
      </pc:sldChg>
      <pc:sldChg chg="addSp delSp modSp new">
        <pc:chgData name="Ashok Basnet" userId="b75f6f4236b527a2" providerId="Windows Live" clId="Web-{A4C67F95-AB35-4437-A3FE-B8388F0DD3F2}" dt="2022-11-02T12:27:47.161" v="228" actId="20577"/>
        <pc:sldMkLst>
          <pc:docMk/>
          <pc:sldMk cId="1752188225" sldId="271"/>
        </pc:sldMkLst>
        <pc:spChg chg="mod">
          <ac:chgData name="Ashok Basnet" userId="b75f6f4236b527a2" providerId="Windows Live" clId="Web-{A4C67F95-AB35-4437-A3FE-B8388F0DD3F2}" dt="2022-11-02T12:27:47.161" v="228" actId="20577"/>
          <ac:spMkLst>
            <pc:docMk/>
            <pc:sldMk cId="1752188225" sldId="271"/>
            <ac:spMk id="2" creationId="{170A5DDB-D546-0D0B-89B0-AE00A75ABB83}"/>
          </ac:spMkLst>
        </pc:spChg>
        <pc:spChg chg="add del mod">
          <ac:chgData name="Ashok Basnet" userId="b75f6f4236b527a2" providerId="Windows Live" clId="Web-{A4C67F95-AB35-4437-A3FE-B8388F0DD3F2}" dt="2022-11-02T10:37:03.240" v="76" actId="20577"/>
          <ac:spMkLst>
            <pc:docMk/>
            <pc:sldMk cId="1752188225" sldId="271"/>
            <ac:spMk id="3" creationId="{DFA97E17-AF50-90B9-4131-95DE6D187978}"/>
          </ac:spMkLst>
        </pc:spChg>
        <pc:graphicFrameChg chg="add del">
          <ac:chgData name="Ashok Basnet" userId="b75f6f4236b527a2" providerId="Windows Live" clId="Web-{A4C67F95-AB35-4437-A3FE-B8388F0DD3F2}" dt="2022-11-02T10:34:11.843" v="57"/>
          <ac:graphicFrameMkLst>
            <pc:docMk/>
            <pc:sldMk cId="1752188225" sldId="271"/>
            <ac:graphicFrameMk id="5" creationId="{D9D8B8FF-0366-9962-6500-E2E9AF8E2579}"/>
          </ac:graphicFrameMkLst>
        </pc:graphicFrameChg>
      </pc:sldChg>
      <pc:sldChg chg="modSp add replId">
        <pc:chgData name="Ashok Basnet" userId="b75f6f4236b527a2" providerId="Windows Live" clId="Web-{A4C67F95-AB35-4437-A3FE-B8388F0DD3F2}" dt="2022-11-02T12:27:42.239" v="227" actId="20577"/>
        <pc:sldMkLst>
          <pc:docMk/>
          <pc:sldMk cId="1811841630" sldId="272"/>
        </pc:sldMkLst>
        <pc:spChg chg="mod">
          <ac:chgData name="Ashok Basnet" userId="b75f6f4236b527a2" providerId="Windows Live" clId="Web-{A4C67F95-AB35-4437-A3FE-B8388F0DD3F2}" dt="2022-11-02T12:27:42.239" v="227" actId="20577"/>
          <ac:spMkLst>
            <pc:docMk/>
            <pc:sldMk cId="1811841630" sldId="272"/>
            <ac:spMk id="2" creationId="{170A5DDB-D546-0D0B-89B0-AE00A75ABB83}"/>
          </ac:spMkLst>
        </pc:spChg>
        <pc:spChg chg="mod">
          <ac:chgData name="Ashok Basnet" userId="b75f6f4236b527a2" providerId="Windows Live" clId="Web-{A4C67F95-AB35-4437-A3FE-B8388F0DD3F2}" dt="2022-11-02T10:37:17.209" v="78" actId="20577"/>
          <ac:spMkLst>
            <pc:docMk/>
            <pc:sldMk cId="1811841630" sldId="272"/>
            <ac:spMk id="3" creationId="{DFA97E17-AF50-90B9-4131-95DE6D187978}"/>
          </ac:spMkLst>
        </pc:spChg>
      </pc:sldChg>
      <pc:sldChg chg="modSp new">
        <pc:chgData name="Ashok Basnet" userId="b75f6f4236b527a2" providerId="Windows Live" clId="Web-{A4C67F95-AB35-4437-A3FE-B8388F0DD3F2}" dt="2022-11-02T12:44:05.510" v="310" actId="14100"/>
        <pc:sldMkLst>
          <pc:docMk/>
          <pc:sldMk cId="468597787" sldId="273"/>
        </pc:sldMkLst>
        <pc:spChg chg="mod">
          <ac:chgData name="Ashok Basnet" userId="b75f6f4236b527a2" providerId="Windows Live" clId="Web-{A4C67F95-AB35-4437-A3FE-B8388F0DD3F2}" dt="2022-11-02T12:27:38.317" v="226" actId="20577"/>
          <ac:spMkLst>
            <pc:docMk/>
            <pc:sldMk cId="468597787" sldId="273"/>
            <ac:spMk id="2" creationId="{FF8492F9-F491-4BE6-BDC8-4DDD150401F1}"/>
          </ac:spMkLst>
        </pc:spChg>
        <pc:spChg chg="mod">
          <ac:chgData name="Ashok Basnet" userId="b75f6f4236b527a2" providerId="Windows Live" clId="Web-{A4C67F95-AB35-4437-A3FE-B8388F0DD3F2}" dt="2022-11-02T12:44:05.510" v="310" actId="14100"/>
          <ac:spMkLst>
            <pc:docMk/>
            <pc:sldMk cId="468597787" sldId="273"/>
            <ac:spMk id="3" creationId="{F22F8A61-CD39-843F-1523-59E2832D7F09}"/>
          </ac:spMkLst>
        </pc:spChg>
      </pc:sldChg>
      <pc:sldChg chg="addSp modSp new">
        <pc:chgData name="Ashok Basnet" userId="b75f6f4236b527a2" providerId="Windows Live" clId="Web-{A4C67F95-AB35-4437-A3FE-B8388F0DD3F2}" dt="2022-11-02T12:43:49.306" v="309" actId="20577"/>
        <pc:sldMkLst>
          <pc:docMk/>
          <pc:sldMk cId="1468679496" sldId="274"/>
        </pc:sldMkLst>
        <pc:spChg chg="mod">
          <ac:chgData name="Ashok Basnet" userId="b75f6f4236b527a2" providerId="Windows Live" clId="Web-{A4C67F95-AB35-4437-A3FE-B8388F0DD3F2}" dt="2022-11-02T12:27:33.567" v="225" actId="20577"/>
          <ac:spMkLst>
            <pc:docMk/>
            <pc:sldMk cId="1468679496" sldId="274"/>
            <ac:spMk id="2" creationId="{A4A031B6-8C1D-4386-61B3-31C0C34571AB}"/>
          </ac:spMkLst>
        </pc:spChg>
        <pc:spChg chg="mod">
          <ac:chgData name="Ashok Basnet" userId="b75f6f4236b527a2" providerId="Windows Live" clId="Web-{A4C67F95-AB35-4437-A3FE-B8388F0DD3F2}" dt="2022-11-02T12:43:49.306" v="309" actId="20577"/>
          <ac:spMkLst>
            <pc:docMk/>
            <pc:sldMk cId="1468679496" sldId="274"/>
            <ac:spMk id="3" creationId="{0AAC8031-C667-959A-6DDC-D30A47C92F11}"/>
          </ac:spMkLst>
        </pc:spChg>
        <pc:picChg chg="add mod">
          <ac:chgData name="Ashok Basnet" userId="b75f6f4236b527a2" providerId="Windows Live" clId="Web-{A4C67F95-AB35-4437-A3FE-B8388F0DD3F2}" dt="2022-11-02T10:59:22.771" v="117" actId="14100"/>
          <ac:picMkLst>
            <pc:docMk/>
            <pc:sldMk cId="1468679496" sldId="274"/>
            <ac:picMk id="4" creationId="{8BAA1ED2-564E-C988-5EC9-22B3FF80FE46}"/>
          </ac:picMkLst>
        </pc:picChg>
      </pc:sldChg>
      <pc:sldChg chg="addSp modSp new">
        <pc:chgData name="Ashok Basnet" userId="b75f6f4236b527a2" providerId="Windows Live" clId="Web-{A4C67F95-AB35-4437-A3FE-B8388F0DD3F2}" dt="2022-11-02T12:27:27.286" v="224" actId="20577"/>
        <pc:sldMkLst>
          <pc:docMk/>
          <pc:sldMk cId="1785910875" sldId="275"/>
        </pc:sldMkLst>
        <pc:spChg chg="mod">
          <ac:chgData name="Ashok Basnet" userId="b75f6f4236b527a2" providerId="Windows Live" clId="Web-{A4C67F95-AB35-4437-A3FE-B8388F0DD3F2}" dt="2022-11-02T12:27:27.286" v="224" actId="20577"/>
          <ac:spMkLst>
            <pc:docMk/>
            <pc:sldMk cId="1785910875" sldId="275"/>
            <ac:spMk id="2" creationId="{DCDC9D70-63C1-94DA-7918-1062D61B6E59}"/>
          </ac:spMkLst>
        </pc:spChg>
        <pc:spChg chg="mod">
          <ac:chgData name="Ashok Basnet" userId="b75f6f4236b527a2" providerId="Windows Live" clId="Web-{A4C67F95-AB35-4437-A3FE-B8388F0DD3F2}" dt="2022-11-02T12:18:42.197" v="166" actId="14100"/>
          <ac:spMkLst>
            <pc:docMk/>
            <pc:sldMk cId="1785910875" sldId="275"/>
            <ac:spMk id="3" creationId="{FA385A33-14B2-5AA6-E0C5-85F7B763C0DA}"/>
          </ac:spMkLst>
        </pc:spChg>
        <pc:picChg chg="add mod">
          <ac:chgData name="Ashok Basnet" userId="b75f6f4236b527a2" providerId="Windows Live" clId="Web-{A4C67F95-AB35-4437-A3FE-B8388F0DD3F2}" dt="2022-11-02T12:18:48.478" v="168" actId="14100"/>
          <ac:picMkLst>
            <pc:docMk/>
            <pc:sldMk cId="1785910875" sldId="275"/>
            <ac:picMk id="4" creationId="{F9282949-C001-AFD4-2126-7736A62A6983}"/>
          </ac:picMkLst>
        </pc:picChg>
      </pc:sldChg>
      <pc:sldChg chg="addSp delSp modSp new ord">
        <pc:chgData name="Ashok Basnet" userId="b75f6f4236b527a2" providerId="Windows Live" clId="Web-{A4C67F95-AB35-4437-A3FE-B8388F0DD3F2}" dt="2022-11-02T12:43:32.181" v="306" actId="20577"/>
        <pc:sldMkLst>
          <pc:docMk/>
          <pc:sldMk cId="4037878319" sldId="276"/>
        </pc:sldMkLst>
        <pc:spChg chg="mod">
          <ac:chgData name="Ashok Basnet" userId="b75f6f4236b527a2" providerId="Windows Live" clId="Web-{A4C67F95-AB35-4437-A3FE-B8388F0DD3F2}" dt="2022-11-02T11:10:17.590" v="151" actId="20577"/>
          <ac:spMkLst>
            <pc:docMk/>
            <pc:sldMk cId="4037878319" sldId="276"/>
            <ac:spMk id="2" creationId="{A410C2FF-17C9-667A-B317-A7A5F0D97684}"/>
          </ac:spMkLst>
        </pc:spChg>
        <pc:spChg chg="mod">
          <ac:chgData name="Ashok Basnet" userId="b75f6f4236b527a2" providerId="Windows Live" clId="Web-{A4C67F95-AB35-4437-A3FE-B8388F0DD3F2}" dt="2022-11-02T12:43:32.181" v="306" actId="20577"/>
          <ac:spMkLst>
            <pc:docMk/>
            <pc:sldMk cId="4037878319" sldId="276"/>
            <ac:spMk id="3" creationId="{2D6A0A5D-64FB-AC86-A487-C72CB3C1AD98}"/>
          </ac:spMkLst>
        </pc:spChg>
        <pc:picChg chg="add del mod">
          <ac:chgData name="Ashok Basnet" userId="b75f6f4236b527a2" providerId="Windows Live" clId="Web-{A4C67F95-AB35-4437-A3FE-B8388F0DD3F2}" dt="2022-11-02T12:14:56.770" v="160"/>
          <ac:picMkLst>
            <pc:docMk/>
            <pc:sldMk cId="4037878319" sldId="276"/>
            <ac:picMk id="4" creationId="{DF5BC3AF-C02E-3F20-2281-1E884EFE929D}"/>
          </ac:picMkLst>
        </pc:picChg>
        <pc:picChg chg="add mod">
          <ac:chgData name="Ashok Basnet" userId="b75f6f4236b527a2" providerId="Windows Live" clId="Web-{A4C67F95-AB35-4437-A3FE-B8388F0DD3F2}" dt="2022-11-02T12:15:14.833" v="164" actId="1076"/>
          <ac:picMkLst>
            <pc:docMk/>
            <pc:sldMk cId="4037878319" sldId="276"/>
            <ac:picMk id="5" creationId="{CA3D48F7-68B7-AA3E-0CAB-ED2EF4764745}"/>
          </ac:picMkLst>
        </pc:picChg>
      </pc:sldChg>
      <pc:sldChg chg="addSp modSp new">
        <pc:chgData name="Ashok Basnet" userId="b75f6f4236b527a2" providerId="Windows Live" clId="Web-{A4C67F95-AB35-4437-A3FE-B8388F0DD3F2}" dt="2022-11-02T12:43:13.368" v="303" actId="14100"/>
        <pc:sldMkLst>
          <pc:docMk/>
          <pc:sldMk cId="2336199083" sldId="277"/>
        </pc:sldMkLst>
        <pc:spChg chg="mod">
          <ac:chgData name="Ashok Basnet" userId="b75f6f4236b527a2" providerId="Windows Live" clId="Web-{A4C67F95-AB35-4437-A3FE-B8388F0DD3F2}" dt="2022-11-02T12:21:57.388" v="180" actId="20577"/>
          <ac:spMkLst>
            <pc:docMk/>
            <pc:sldMk cId="2336199083" sldId="277"/>
            <ac:spMk id="2" creationId="{C2AB55F8-7278-26F5-BAE1-6485A5002C1C}"/>
          </ac:spMkLst>
        </pc:spChg>
        <pc:spChg chg="mod">
          <ac:chgData name="Ashok Basnet" userId="b75f6f4236b527a2" providerId="Windows Live" clId="Web-{A4C67F95-AB35-4437-A3FE-B8388F0DD3F2}" dt="2022-11-02T12:43:13.368" v="303" actId="14100"/>
          <ac:spMkLst>
            <pc:docMk/>
            <pc:sldMk cId="2336199083" sldId="277"/>
            <ac:spMk id="3" creationId="{6237E881-A994-4BE0-D7AC-CD18FAFA9A95}"/>
          </ac:spMkLst>
        </pc:spChg>
        <pc:picChg chg="add mod">
          <ac:chgData name="Ashok Basnet" userId="b75f6f4236b527a2" providerId="Windows Live" clId="Web-{A4C67F95-AB35-4437-A3FE-B8388F0DD3F2}" dt="2022-11-02T12:22:16.357" v="184" actId="14100"/>
          <ac:picMkLst>
            <pc:docMk/>
            <pc:sldMk cId="2336199083" sldId="277"/>
            <ac:picMk id="4" creationId="{02A50EC6-6772-1BC6-60F1-DEC0E577410D}"/>
          </ac:picMkLst>
        </pc:picChg>
      </pc:sldChg>
      <pc:sldChg chg="addSp modSp new">
        <pc:chgData name="Ashok Basnet" userId="b75f6f4236b527a2" providerId="Windows Live" clId="Web-{A4C67F95-AB35-4437-A3FE-B8388F0DD3F2}" dt="2022-11-02T12:42:57.680" v="300" actId="1076"/>
        <pc:sldMkLst>
          <pc:docMk/>
          <pc:sldMk cId="3436079237" sldId="278"/>
        </pc:sldMkLst>
        <pc:spChg chg="mod">
          <ac:chgData name="Ashok Basnet" userId="b75f6f4236b527a2" providerId="Windows Live" clId="Web-{A4C67F95-AB35-4437-A3FE-B8388F0DD3F2}" dt="2022-11-02T12:24:32.532" v="201" actId="20577"/>
          <ac:spMkLst>
            <pc:docMk/>
            <pc:sldMk cId="3436079237" sldId="278"/>
            <ac:spMk id="2" creationId="{A7D02019-9AED-E7C3-33ED-F746510460A3}"/>
          </ac:spMkLst>
        </pc:spChg>
        <pc:spChg chg="mod">
          <ac:chgData name="Ashok Basnet" userId="b75f6f4236b527a2" providerId="Windows Live" clId="Web-{A4C67F95-AB35-4437-A3FE-B8388F0DD3F2}" dt="2022-11-02T12:42:52.805" v="299" actId="14100"/>
          <ac:spMkLst>
            <pc:docMk/>
            <pc:sldMk cId="3436079237" sldId="278"/>
            <ac:spMk id="3" creationId="{595857E9-FBF4-BCB5-904E-A6528D26AB08}"/>
          </ac:spMkLst>
        </pc:spChg>
        <pc:picChg chg="add mod">
          <ac:chgData name="Ashok Basnet" userId="b75f6f4236b527a2" providerId="Windows Live" clId="Web-{A4C67F95-AB35-4437-A3FE-B8388F0DD3F2}" dt="2022-11-02T12:42:57.680" v="300" actId="1076"/>
          <ac:picMkLst>
            <pc:docMk/>
            <pc:sldMk cId="3436079237" sldId="278"/>
            <ac:picMk id="4" creationId="{B2380636-1A1E-5C82-5EA3-305BC4D63243}"/>
          </ac:picMkLst>
        </pc:picChg>
      </pc:sldChg>
      <pc:sldChg chg="addSp modSp new">
        <pc:chgData name="Ashok Basnet" userId="b75f6f4236b527a2" providerId="Windows Live" clId="Web-{A4C67F95-AB35-4437-A3FE-B8388F0DD3F2}" dt="2022-11-02T12:42:37.164" v="296" actId="1076"/>
        <pc:sldMkLst>
          <pc:docMk/>
          <pc:sldMk cId="1108750756" sldId="279"/>
        </pc:sldMkLst>
        <pc:spChg chg="mod">
          <ac:chgData name="Ashok Basnet" userId="b75f6f4236b527a2" providerId="Windows Live" clId="Web-{A4C67F95-AB35-4437-A3FE-B8388F0DD3F2}" dt="2022-11-02T12:24:49.079" v="205" actId="20577"/>
          <ac:spMkLst>
            <pc:docMk/>
            <pc:sldMk cId="1108750756" sldId="279"/>
            <ac:spMk id="2" creationId="{4B2A0239-2BBE-869B-D829-42B95C8991DB}"/>
          </ac:spMkLst>
        </pc:spChg>
        <pc:spChg chg="mod">
          <ac:chgData name="Ashok Basnet" userId="b75f6f4236b527a2" providerId="Windows Live" clId="Web-{A4C67F95-AB35-4437-A3FE-B8388F0DD3F2}" dt="2022-11-02T12:42:33.680" v="295" actId="20577"/>
          <ac:spMkLst>
            <pc:docMk/>
            <pc:sldMk cId="1108750756" sldId="279"/>
            <ac:spMk id="3" creationId="{13762BE2-38F7-5414-1E1C-983DC5E67DC9}"/>
          </ac:spMkLst>
        </pc:spChg>
        <pc:picChg chg="add mod">
          <ac:chgData name="Ashok Basnet" userId="b75f6f4236b527a2" providerId="Windows Live" clId="Web-{A4C67F95-AB35-4437-A3FE-B8388F0DD3F2}" dt="2022-11-02T12:42:37.164" v="296" actId="1076"/>
          <ac:picMkLst>
            <pc:docMk/>
            <pc:sldMk cId="1108750756" sldId="279"/>
            <ac:picMk id="4" creationId="{B1A9FC85-4CD0-1560-A991-6F7CD35F6A62}"/>
          </ac:picMkLst>
        </pc:picChg>
      </pc:sldChg>
      <pc:sldChg chg="modSp new">
        <pc:chgData name="Ashok Basnet" userId="b75f6f4236b527a2" providerId="Windows Live" clId="Web-{A4C67F95-AB35-4437-A3FE-B8388F0DD3F2}" dt="2022-11-02T12:41:31.788" v="294" actId="20577"/>
        <pc:sldMkLst>
          <pc:docMk/>
          <pc:sldMk cId="364487507" sldId="280"/>
        </pc:sldMkLst>
        <pc:spChg chg="mod">
          <ac:chgData name="Ashok Basnet" userId="b75f6f4236b527a2" providerId="Windows Live" clId="Web-{A4C67F95-AB35-4437-A3FE-B8388F0DD3F2}" dt="2022-11-02T12:29:01.506" v="235" actId="20577"/>
          <ac:spMkLst>
            <pc:docMk/>
            <pc:sldMk cId="364487507" sldId="280"/>
            <ac:spMk id="2" creationId="{DA72C883-EDF5-5668-177C-874DDD8ED1C2}"/>
          </ac:spMkLst>
        </pc:spChg>
        <pc:spChg chg="mod">
          <ac:chgData name="Ashok Basnet" userId="b75f6f4236b527a2" providerId="Windows Live" clId="Web-{A4C67F95-AB35-4437-A3FE-B8388F0DD3F2}" dt="2022-11-02T12:41:31.788" v="294" actId="20577"/>
          <ac:spMkLst>
            <pc:docMk/>
            <pc:sldMk cId="364487507" sldId="280"/>
            <ac:spMk id="3" creationId="{9AABCD8A-6870-413B-12B0-48D200BEE75F}"/>
          </ac:spMkLst>
        </pc:spChg>
      </pc:sldChg>
      <pc:sldChg chg="modSp new">
        <pc:chgData name="Ashok Basnet" userId="b75f6f4236b527a2" providerId="Windows Live" clId="Web-{A4C67F95-AB35-4437-A3FE-B8388F0DD3F2}" dt="2022-11-02T14:52:39.976" v="600" actId="14100"/>
        <pc:sldMkLst>
          <pc:docMk/>
          <pc:sldMk cId="969325202" sldId="281"/>
        </pc:sldMkLst>
        <pc:spChg chg="mod">
          <ac:chgData name="Ashok Basnet" userId="b75f6f4236b527a2" providerId="Windows Live" clId="Web-{A4C67F95-AB35-4437-A3FE-B8388F0DD3F2}" dt="2022-11-02T12:31:10.259" v="249" actId="20577"/>
          <ac:spMkLst>
            <pc:docMk/>
            <pc:sldMk cId="969325202" sldId="281"/>
            <ac:spMk id="2" creationId="{7516F4F0-8EC6-E593-E269-F79C04A5C3F3}"/>
          </ac:spMkLst>
        </pc:spChg>
        <pc:spChg chg="mod">
          <ac:chgData name="Ashok Basnet" userId="b75f6f4236b527a2" providerId="Windows Live" clId="Web-{A4C67F95-AB35-4437-A3FE-B8388F0DD3F2}" dt="2022-11-02T14:52:39.976" v="600" actId="14100"/>
          <ac:spMkLst>
            <pc:docMk/>
            <pc:sldMk cId="969325202" sldId="281"/>
            <ac:spMk id="3" creationId="{3AE27431-AACB-C4F7-65D2-14C7932AEDBA}"/>
          </ac:spMkLst>
        </pc:spChg>
      </pc:sldChg>
      <pc:sldChg chg="addSp delSp modSp new ord">
        <pc:chgData name="Ashok Basnet" userId="b75f6f4236b527a2" providerId="Windows Live" clId="Web-{A4C67F95-AB35-4437-A3FE-B8388F0DD3F2}" dt="2022-11-02T12:38:36.018" v="281"/>
        <pc:sldMkLst>
          <pc:docMk/>
          <pc:sldMk cId="582621882" sldId="282"/>
        </pc:sldMkLst>
        <pc:spChg chg="del">
          <ac:chgData name="Ashok Basnet" userId="b75f6f4236b527a2" providerId="Windows Live" clId="Web-{A4C67F95-AB35-4437-A3FE-B8388F0DD3F2}" dt="2022-11-02T12:38:17.143" v="279"/>
          <ac:spMkLst>
            <pc:docMk/>
            <pc:sldMk cId="582621882" sldId="282"/>
            <ac:spMk id="2" creationId="{EC3DECE7-D972-0A7F-F4B3-9993B5022270}"/>
          </ac:spMkLst>
        </pc:spChg>
        <pc:spChg chg="del">
          <ac:chgData name="Ashok Basnet" userId="b75f6f4236b527a2" providerId="Windows Live" clId="Web-{A4C67F95-AB35-4437-A3FE-B8388F0DD3F2}" dt="2022-11-02T12:37:34.080" v="267"/>
          <ac:spMkLst>
            <pc:docMk/>
            <pc:sldMk cId="582621882" sldId="282"/>
            <ac:spMk id="3" creationId="{F7CDE6F6-3511-7BD5-451B-828C427FC9BA}"/>
          </ac:spMkLst>
        </pc:spChg>
        <pc:spChg chg="add del mod">
          <ac:chgData name="Ashok Basnet" userId="b75f6f4236b527a2" providerId="Windows Live" clId="Web-{A4C67F95-AB35-4437-A3FE-B8388F0DD3F2}" dt="2022-11-02T12:38:06.924" v="276"/>
          <ac:spMkLst>
            <pc:docMk/>
            <pc:sldMk cId="582621882" sldId="282"/>
            <ac:spMk id="6" creationId="{5ACB3F92-7458-927F-1250-16571894D175}"/>
          </ac:spMkLst>
        </pc:spChg>
        <pc:picChg chg="add del mod ord">
          <ac:chgData name="Ashok Basnet" userId="b75f6f4236b527a2" providerId="Windows Live" clId="Web-{A4C67F95-AB35-4437-A3FE-B8388F0DD3F2}" dt="2022-11-02T12:38:22.878" v="280" actId="1076"/>
          <ac:picMkLst>
            <pc:docMk/>
            <pc:sldMk cId="582621882" sldId="282"/>
            <ac:picMk id="4" creationId="{D1947864-7B05-B015-10AD-C2BB3A9E90F8}"/>
          </ac:picMkLst>
        </pc:picChg>
      </pc:sldChg>
      <pc:sldChg chg="addSp delSp modSp new">
        <pc:chgData name="Ashok Basnet" userId="b75f6f4236b527a2" providerId="Windows Live" clId="Web-{A4C67F95-AB35-4437-A3FE-B8388F0DD3F2}" dt="2022-11-02T14:29:49.095" v="506" actId="14100"/>
        <pc:sldMkLst>
          <pc:docMk/>
          <pc:sldMk cId="2589338625" sldId="283"/>
        </pc:sldMkLst>
        <pc:spChg chg="del">
          <ac:chgData name="Ashok Basnet" userId="b75f6f4236b527a2" providerId="Windows Live" clId="Web-{A4C67F95-AB35-4437-A3FE-B8388F0DD3F2}" dt="2022-11-02T12:40:37.927" v="283"/>
          <ac:spMkLst>
            <pc:docMk/>
            <pc:sldMk cId="2589338625" sldId="283"/>
            <ac:spMk id="2" creationId="{EA25447F-68F1-7401-653C-E94973BE726B}"/>
          </ac:spMkLst>
        </pc:spChg>
        <pc:spChg chg="del">
          <ac:chgData name="Ashok Basnet" userId="b75f6f4236b527a2" providerId="Windows Live" clId="Web-{A4C67F95-AB35-4437-A3FE-B8388F0DD3F2}" dt="2022-11-02T12:40:39.115" v="284"/>
          <ac:spMkLst>
            <pc:docMk/>
            <pc:sldMk cId="2589338625" sldId="283"/>
            <ac:spMk id="3" creationId="{DA247200-1364-0012-CD01-EA4DC037950B}"/>
          </ac:spMkLst>
        </pc:spChg>
        <pc:picChg chg="add mod">
          <ac:chgData name="Ashok Basnet" userId="b75f6f4236b527a2" providerId="Windows Live" clId="Web-{A4C67F95-AB35-4437-A3FE-B8388F0DD3F2}" dt="2022-11-02T14:29:49.095" v="506" actId="14100"/>
          <ac:picMkLst>
            <pc:docMk/>
            <pc:sldMk cId="2589338625" sldId="283"/>
            <ac:picMk id="2" creationId="{F3ECF70B-643C-0A5A-5E1F-525664789345}"/>
          </ac:picMkLst>
        </pc:picChg>
        <pc:picChg chg="add mod">
          <ac:chgData name="Ashok Basnet" userId="b75f6f4236b527a2" providerId="Windows Live" clId="Web-{A4C67F95-AB35-4437-A3FE-B8388F0DD3F2}" dt="2022-11-02T14:29:43.048" v="504" actId="1076"/>
          <ac:picMkLst>
            <pc:docMk/>
            <pc:sldMk cId="2589338625" sldId="283"/>
            <ac:picMk id="4" creationId="{6A1FF537-44E6-F415-918D-D35189184FB9}"/>
          </ac:picMkLst>
        </pc:picChg>
      </pc:sldChg>
      <pc:sldChg chg="modSp new">
        <pc:chgData name="Ashok Basnet" userId="b75f6f4236b527a2" providerId="Windows Live" clId="Web-{A4C67F95-AB35-4437-A3FE-B8388F0DD3F2}" dt="2022-11-02T12:58:54.997" v="348" actId="20577"/>
        <pc:sldMkLst>
          <pc:docMk/>
          <pc:sldMk cId="3614280009" sldId="284"/>
        </pc:sldMkLst>
        <pc:spChg chg="mod">
          <ac:chgData name="Ashok Basnet" userId="b75f6f4236b527a2" providerId="Windows Live" clId="Web-{A4C67F95-AB35-4437-A3FE-B8388F0DD3F2}" dt="2022-11-02T12:47:09.389" v="315" actId="20577"/>
          <ac:spMkLst>
            <pc:docMk/>
            <pc:sldMk cId="3614280009" sldId="284"/>
            <ac:spMk id="2" creationId="{DD4AF5E1-76B2-BF30-3D30-5E2416B04F6C}"/>
          </ac:spMkLst>
        </pc:spChg>
        <pc:spChg chg="mod">
          <ac:chgData name="Ashok Basnet" userId="b75f6f4236b527a2" providerId="Windows Live" clId="Web-{A4C67F95-AB35-4437-A3FE-B8388F0DD3F2}" dt="2022-11-02T12:58:54.997" v="348" actId="20577"/>
          <ac:spMkLst>
            <pc:docMk/>
            <pc:sldMk cId="3614280009" sldId="284"/>
            <ac:spMk id="3" creationId="{8E1E593F-57BF-803A-832B-BB1D52F8CFEB}"/>
          </ac:spMkLst>
        </pc:spChg>
      </pc:sldChg>
      <pc:sldChg chg="addSp delSp modSp new">
        <pc:chgData name="Ashok Basnet" userId="b75f6f4236b527a2" providerId="Windows Live" clId="Web-{A4C67F95-AB35-4437-A3FE-B8388F0DD3F2}" dt="2022-11-02T12:59:27.748" v="354" actId="1076"/>
        <pc:sldMkLst>
          <pc:docMk/>
          <pc:sldMk cId="3917371894" sldId="285"/>
        </pc:sldMkLst>
        <pc:spChg chg="del">
          <ac:chgData name="Ashok Basnet" userId="b75f6f4236b527a2" providerId="Windows Live" clId="Web-{A4C67F95-AB35-4437-A3FE-B8388F0DD3F2}" dt="2022-11-02T12:59:21.576" v="352"/>
          <ac:spMkLst>
            <pc:docMk/>
            <pc:sldMk cId="3917371894" sldId="285"/>
            <ac:spMk id="2" creationId="{07510083-D3D0-34A8-3035-2938D79D3ED1}"/>
          </ac:spMkLst>
        </pc:spChg>
        <pc:spChg chg="del">
          <ac:chgData name="Ashok Basnet" userId="b75f6f4236b527a2" providerId="Windows Live" clId="Web-{A4C67F95-AB35-4437-A3FE-B8388F0DD3F2}" dt="2022-11-02T12:59:12.029" v="350"/>
          <ac:spMkLst>
            <pc:docMk/>
            <pc:sldMk cId="3917371894" sldId="285"/>
            <ac:spMk id="3" creationId="{8C250B53-CCAC-477E-E161-5EEC6E827B65}"/>
          </ac:spMkLst>
        </pc:spChg>
        <pc:picChg chg="add mod ord">
          <ac:chgData name="Ashok Basnet" userId="b75f6f4236b527a2" providerId="Windows Live" clId="Web-{A4C67F95-AB35-4437-A3FE-B8388F0DD3F2}" dt="2022-11-02T12:59:27.748" v="354" actId="1076"/>
          <ac:picMkLst>
            <pc:docMk/>
            <pc:sldMk cId="3917371894" sldId="285"/>
            <ac:picMk id="4" creationId="{328D9BF6-0854-8CBD-79AD-05A334CCC64F}"/>
          </ac:picMkLst>
        </pc:picChg>
      </pc:sldChg>
      <pc:sldChg chg="addSp delSp modSp new">
        <pc:chgData name="Ashok Basnet" userId="b75f6f4236b527a2" providerId="Windows Live" clId="Web-{A4C67F95-AB35-4437-A3FE-B8388F0DD3F2}" dt="2022-11-02T13:03:33.456" v="390" actId="14100"/>
        <pc:sldMkLst>
          <pc:docMk/>
          <pc:sldMk cId="4228490057" sldId="286"/>
        </pc:sldMkLst>
        <pc:spChg chg="mod">
          <ac:chgData name="Ashok Basnet" userId="b75f6f4236b527a2" providerId="Windows Live" clId="Web-{A4C67F95-AB35-4437-A3FE-B8388F0DD3F2}" dt="2022-11-02T13:01:53.235" v="361" actId="14100"/>
          <ac:spMkLst>
            <pc:docMk/>
            <pc:sldMk cId="4228490057" sldId="286"/>
            <ac:spMk id="2" creationId="{26E7F20B-D727-3E6F-6861-17F29DD3193A}"/>
          </ac:spMkLst>
        </pc:spChg>
        <pc:spChg chg="add del mod">
          <ac:chgData name="Ashok Basnet" userId="b75f6f4236b527a2" providerId="Windows Live" clId="Web-{A4C67F95-AB35-4437-A3FE-B8388F0DD3F2}" dt="2022-11-02T13:03:03.252" v="388"/>
          <ac:spMkLst>
            <pc:docMk/>
            <pc:sldMk cId="4228490057" sldId="286"/>
            <ac:spMk id="3" creationId="{510592D7-F79F-F48A-A258-493096EEE848}"/>
          </ac:spMkLst>
        </pc:spChg>
        <pc:graphicFrameChg chg="add del">
          <ac:chgData name="Ashok Basnet" userId="b75f6f4236b527a2" providerId="Windows Live" clId="Web-{A4C67F95-AB35-4437-A3FE-B8388F0DD3F2}" dt="2022-11-02T13:03:03.205" v="387"/>
          <ac:graphicFrameMkLst>
            <pc:docMk/>
            <pc:sldMk cId="4228490057" sldId="286"/>
            <ac:graphicFrameMk id="5" creationId="{430B4387-BC83-39EF-B0B6-B4C6AA2A17B1}"/>
          </ac:graphicFrameMkLst>
        </pc:graphicFrameChg>
        <pc:graphicFrameChg chg="add mod">
          <ac:chgData name="Ashok Basnet" userId="b75f6f4236b527a2" providerId="Windows Live" clId="Web-{A4C67F95-AB35-4437-A3FE-B8388F0DD3F2}" dt="2022-11-02T13:03:33.456" v="390" actId="14100"/>
          <ac:graphicFrameMkLst>
            <pc:docMk/>
            <pc:sldMk cId="4228490057" sldId="286"/>
            <ac:graphicFrameMk id="7" creationId="{9720DD6C-1261-A3A4-5C5B-F94166BE572D}"/>
          </ac:graphicFrameMkLst>
        </pc:graphicFrameChg>
      </pc:sldChg>
      <pc:sldChg chg="modSp new">
        <pc:chgData name="Ashok Basnet" userId="b75f6f4236b527a2" providerId="Windows Live" clId="Web-{A4C67F95-AB35-4437-A3FE-B8388F0DD3F2}" dt="2022-11-02T13:06:44.429" v="417" actId="14100"/>
        <pc:sldMkLst>
          <pc:docMk/>
          <pc:sldMk cId="37194843" sldId="287"/>
        </pc:sldMkLst>
        <pc:spChg chg="mod">
          <ac:chgData name="Ashok Basnet" userId="b75f6f4236b527a2" providerId="Windows Live" clId="Web-{A4C67F95-AB35-4437-A3FE-B8388F0DD3F2}" dt="2022-11-02T13:05:31.755" v="397" actId="20577"/>
          <ac:spMkLst>
            <pc:docMk/>
            <pc:sldMk cId="37194843" sldId="287"/>
            <ac:spMk id="2" creationId="{6301B217-9797-6FCA-5864-D58006C36531}"/>
          </ac:spMkLst>
        </pc:spChg>
        <pc:spChg chg="mod">
          <ac:chgData name="Ashok Basnet" userId="b75f6f4236b527a2" providerId="Windows Live" clId="Web-{A4C67F95-AB35-4437-A3FE-B8388F0DD3F2}" dt="2022-11-02T13:06:44.429" v="417" actId="14100"/>
          <ac:spMkLst>
            <pc:docMk/>
            <pc:sldMk cId="37194843" sldId="287"/>
            <ac:spMk id="3" creationId="{7F52513C-4626-DAF1-13D8-75A4866AE0A5}"/>
          </ac:spMkLst>
        </pc:spChg>
      </pc:sldChg>
      <pc:sldChg chg="modSp new">
        <pc:chgData name="Ashok Basnet" userId="b75f6f4236b527a2" providerId="Windows Live" clId="Web-{A4C67F95-AB35-4437-A3FE-B8388F0DD3F2}" dt="2022-11-02T13:17:48.599" v="453" actId="20577"/>
        <pc:sldMkLst>
          <pc:docMk/>
          <pc:sldMk cId="1031494609" sldId="288"/>
        </pc:sldMkLst>
        <pc:spChg chg="mod">
          <ac:chgData name="Ashok Basnet" userId="b75f6f4236b527a2" providerId="Windows Live" clId="Web-{A4C67F95-AB35-4437-A3FE-B8388F0DD3F2}" dt="2022-11-02T13:08:08.274" v="421" actId="14100"/>
          <ac:spMkLst>
            <pc:docMk/>
            <pc:sldMk cId="1031494609" sldId="288"/>
            <ac:spMk id="2" creationId="{54E09A56-B9F5-2AB9-8187-18CD8C4FB14A}"/>
          </ac:spMkLst>
        </pc:spChg>
        <pc:spChg chg="mod">
          <ac:chgData name="Ashok Basnet" userId="b75f6f4236b527a2" providerId="Windows Live" clId="Web-{A4C67F95-AB35-4437-A3FE-B8388F0DD3F2}" dt="2022-11-02T13:17:48.599" v="453" actId="20577"/>
          <ac:spMkLst>
            <pc:docMk/>
            <pc:sldMk cId="1031494609" sldId="288"/>
            <ac:spMk id="3" creationId="{ABD31F6C-7F56-E1BA-6C9B-761C5897C4F6}"/>
          </ac:spMkLst>
        </pc:spChg>
      </pc:sldChg>
      <pc:sldChg chg="delSp modSp new">
        <pc:chgData name="Ashok Basnet" userId="b75f6f4236b527a2" providerId="Windows Live" clId="Web-{A4C67F95-AB35-4437-A3FE-B8388F0DD3F2}" dt="2022-11-02T13:23:11.168" v="477" actId="14100"/>
        <pc:sldMkLst>
          <pc:docMk/>
          <pc:sldMk cId="2435873773" sldId="289"/>
        </pc:sldMkLst>
        <pc:spChg chg="del">
          <ac:chgData name="Ashok Basnet" userId="b75f6f4236b527a2" providerId="Windows Live" clId="Web-{A4C67F95-AB35-4437-A3FE-B8388F0DD3F2}" dt="2022-11-02T13:21:08.744" v="455"/>
          <ac:spMkLst>
            <pc:docMk/>
            <pc:sldMk cId="2435873773" sldId="289"/>
            <ac:spMk id="2" creationId="{6B7288DA-7624-C435-090B-A34C77713733}"/>
          </ac:spMkLst>
        </pc:spChg>
        <pc:spChg chg="mod">
          <ac:chgData name="Ashok Basnet" userId="b75f6f4236b527a2" providerId="Windows Live" clId="Web-{A4C67F95-AB35-4437-A3FE-B8388F0DD3F2}" dt="2022-11-02T13:23:11.168" v="477" actId="14100"/>
          <ac:spMkLst>
            <pc:docMk/>
            <pc:sldMk cId="2435873773" sldId="289"/>
            <ac:spMk id="3" creationId="{92B0DAAF-F40B-0663-2316-A8D360557725}"/>
          </ac:spMkLst>
        </pc:spChg>
      </pc:sldChg>
      <pc:sldChg chg="addSp delSp modSp new">
        <pc:chgData name="Ashok Basnet" userId="b75f6f4236b527a2" providerId="Windows Live" clId="Web-{A4C67F95-AB35-4437-A3FE-B8388F0DD3F2}" dt="2022-11-02T13:24:53.061" v="484" actId="1076"/>
        <pc:sldMkLst>
          <pc:docMk/>
          <pc:sldMk cId="2531458228" sldId="290"/>
        </pc:sldMkLst>
        <pc:spChg chg="del">
          <ac:chgData name="Ashok Basnet" userId="b75f6f4236b527a2" providerId="Windows Live" clId="Web-{A4C67F95-AB35-4437-A3FE-B8388F0DD3F2}" dt="2022-11-02T13:24:48.764" v="482"/>
          <ac:spMkLst>
            <pc:docMk/>
            <pc:sldMk cId="2531458228" sldId="290"/>
            <ac:spMk id="2" creationId="{E64EFD10-83E2-799F-FD07-EAEA50FC30D4}"/>
          </ac:spMkLst>
        </pc:spChg>
        <pc:spChg chg="del mod">
          <ac:chgData name="Ashok Basnet" userId="b75f6f4236b527a2" providerId="Windows Live" clId="Web-{A4C67F95-AB35-4437-A3FE-B8388F0DD3F2}" dt="2022-11-02T13:24:44.139" v="481"/>
          <ac:spMkLst>
            <pc:docMk/>
            <pc:sldMk cId="2531458228" sldId="290"/>
            <ac:spMk id="3" creationId="{2BDBBCE9-DAF3-D54B-3416-A1326341750F}"/>
          </ac:spMkLst>
        </pc:spChg>
        <pc:picChg chg="add mod ord">
          <ac:chgData name="Ashok Basnet" userId="b75f6f4236b527a2" providerId="Windows Live" clId="Web-{A4C67F95-AB35-4437-A3FE-B8388F0DD3F2}" dt="2022-11-02T13:24:53.061" v="484" actId="1076"/>
          <ac:picMkLst>
            <pc:docMk/>
            <pc:sldMk cId="2531458228" sldId="290"/>
            <ac:picMk id="4" creationId="{AF4AB64C-189E-A0BC-90C6-CC8E7159B5CA}"/>
          </ac:picMkLst>
        </pc:picChg>
      </pc:sldChg>
      <pc:sldChg chg="addSp delSp modSp new">
        <pc:chgData name="Ashok Basnet" userId="b75f6f4236b527a2" providerId="Windows Live" clId="Web-{A4C67F95-AB35-4437-A3FE-B8388F0DD3F2}" dt="2022-11-02T14:38:55.022" v="520"/>
        <pc:sldMkLst>
          <pc:docMk/>
          <pc:sldMk cId="2168701887" sldId="291"/>
        </pc:sldMkLst>
        <pc:spChg chg="del mod">
          <ac:chgData name="Ashok Basnet" userId="b75f6f4236b527a2" providerId="Windows Live" clId="Web-{A4C67F95-AB35-4437-A3FE-B8388F0DD3F2}" dt="2022-11-02T14:25:39.648" v="497"/>
          <ac:spMkLst>
            <pc:docMk/>
            <pc:sldMk cId="2168701887" sldId="291"/>
            <ac:spMk id="2" creationId="{42BECA45-24E4-FE33-C68C-C77DCA9B0C16}"/>
          </ac:spMkLst>
        </pc:spChg>
        <pc:spChg chg="mod">
          <ac:chgData name="Ashok Basnet" userId="b75f6f4236b527a2" providerId="Windows Live" clId="Web-{A4C67F95-AB35-4437-A3FE-B8388F0DD3F2}" dt="2022-11-02T14:25:43.492" v="498" actId="14100"/>
          <ac:spMkLst>
            <pc:docMk/>
            <pc:sldMk cId="2168701887" sldId="291"/>
            <ac:spMk id="3" creationId="{15785873-8776-D5F9-39FD-A92D636FF88C}"/>
          </ac:spMkLst>
        </pc:spChg>
        <pc:picChg chg="add del mod">
          <ac:chgData name="Ashok Basnet" userId="b75f6f4236b527a2" providerId="Windows Live" clId="Web-{A4C67F95-AB35-4437-A3FE-B8388F0DD3F2}" dt="2022-11-02T14:38:55.022" v="520"/>
          <ac:picMkLst>
            <pc:docMk/>
            <pc:sldMk cId="2168701887" sldId="291"/>
            <ac:picMk id="4" creationId="{175B878C-53C1-926F-BCB5-CC02310D5407}"/>
          </ac:picMkLst>
        </pc:picChg>
      </pc:sldChg>
      <pc:sldChg chg="addSp modSp new">
        <pc:chgData name="Ashok Basnet" userId="b75f6f4236b527a2" providerId="Windows Live" clId="Web-{A4C67F95-AB35-4437-A3FE-B8388F0DD3F2}" dt="2022-11-02T14:41:03.011" v="534" actId="1076"/>
        <pc:sldMkLst>
          <pc:docMk/>
          <pc:sldMk cId="2285909833" sldId="292"/>
        </pc:sldMkLst>
        <pc:spChg chg="mod">
          <ac:chgData name="Ashok Basnet" userId="b75f6f4236b527a2" providerId="Windows Live" clId="Web-{A4C67F95-AB35-4437-A3FE-B8388F0DD3F2}" dt="2022-11-02T14:37:59.739" v="515" actId="20577"/>
          <ac:spMkLst>
            <pc:docMk/>
            <pc:sldMk cId="2285909833" sldId="292"/>
            <ac:spMk id="2" creationId="{D92531C1-3EFA-EDE0-142B-0714E00B4E03}"/>
          </ac:spMkLst>
        </pc:spChg>
        <pc:spChg chg="mod">
          <ac:chgData name="Ashok Basnet" userId="b75f6f4236b527a2" providerId="Windows Live" clId="Web-{A4C67F95-AB35-4437-A3FE-B8388F0DD3F2}" dt="2022-11-02T14:40:51.417" v="532" actId="14100"/>
          <ac:spMkLst>
            <pc:docMk/>
            <pc:sldMk cId="2285909833" sldId="292"/>
            <ac:spMk id="3" creationId="{6711700E-56A9-7499-A412-04C6A6441681}"/>
          </ac:spMkLst>
        </pc:spChg>
        <pc:picChg chg="add mod">
          <ac:chgData name="Ashok Basnet" userId="b75f6f4236b527a2" providerId="Windows Live" clId="Web-{A4C67F95-AB35-4437-A3FE-B8388F0DD3F2}" dt="2022-11-02T14:41:03.011" v="534" actId="1076"/>
          <ac:picMkLst>
            <pc:docMk/>
            <pc:sldMk cId="2285909833" sldId="292"/>
            <ac:picMk id="4" creationId="{28308653-6725-FFEC-E636-C53DAE110687}"/>
          </ac:picMkLst>
        </pc:picChg>
      </pc:sldChg>
      <pc:sldChg chg="modSp new">
        <pc:chgData name="Ashok Basnet" userId="b75f6f4236b527a2" providerId="Windows Live" clId="Web-{A4C67F95-AB35-4437-A3FE-B8388F0DD3F2}" dt="2022-11-02T14:48:39.482" v="559" actId="20577"/>
        <pc:sldMkLst>
          <pc:docMk/>
          <pc:sldMk cId="2548357754" sldId="293"/>
        </pc:sldMkLst>
        <pc:spChg chg="mod">
          <ac:chgData name="Ashok Basnet" userId="b75f6f4236b527a2" providerId="Windows Live" clId="Web-{A4C67F95-AB35-4437-A3FE-B8388F0DD3F2}" dt="2022-11-02T14:45:10.146" v="537" actId="20577"/>
          <ac:spMkLst>
            <pc:docMk/>
            <pc:sldMk cId="2548357754" sldId="293"/>
            <ac:spMk id="2" creationId="{EB8FDA4B-1356-28B2-1944-9AFE4EEA7AB0}"/>
          </ac:spMkLst>
        </pc:spChg>
        <pc:spChg chg="mod">
          <ac:chgData name="Ashok Basnet" userId="b75f6f4236b527a2" providerId="Windows Live" clId="Web-{A4C67F95-AB35-4437-A3FE-B8388F0DD3F2}" dt="2022-11-02T14:48:39.482" v="559" actId="20577"/>
          <ac:spMkLst>
            <pc:docMk/>
            <pc:sldMk cId="2548357754" sldId="293"/>
            <ac:spMk id="3" creationId="{849E7490-86F2-88A3-13A7-D980C7DDA8FD}"/>
          </ac:spMkLst>
        </pc:spChg>
      </pc:sldChg>
      <pc:sldChg chg="modSp new">
        <pc:chgData name="Ashok Basnet" userId="b75f6f4236b527a2" providerId="Windows Live" clId="Web-{A4C67F95-AB35-4437-A3FE-B8388F0DD3F2}" dt="2022-11-02T14:49:27.890" v="565" actId="14100"/>
        <pc:sldMkLst>
          <pc:docMk/>
          <pc:sldMk cId="2243076365" sldId="294"/>
        </pc:sldMkLst>
        <pc:spChg chg="mod">
          <ac:chgData name="Ashok Basnet" userId="b75f6f4236b527a2" providerId="Windows Live" clId="Web-{A4C67F95-AB35-4437-A3FE-B8388F0DD3F2}" dt="2022-11-02T14:48:05.106" v="547" actId="20577"/>
          <ac:spMkLst>
            <pc:docMk/>
            <pc:sldMk cId="2243076365" sldId="294"/>
            <ac:spMk id="2" creationId="{FC70438F-ACF5-6A99-99A7-613AFF78031D}"/>
          </ac:spMkLst>
        </pc:spChg>
        <pc:spChg chg="mod">
          <ac:chgData name="Ashok Basnet" userId="b75f6f4236b527a2" providerId="Windows Live" clId="Web-{A4C67F95-AB35-4437-A3FE-B8388F0DD3F2}" dt="2022-11-02T14:49:27.890" v="565" actId="14100"/>
          <ac:spMkLst>
            <pc:docMk/>
            <pc:sldMk cId="2243076365" sldId="294"/>
            <ac:spMk id="3" creationId="{B31E0AA1-8D2C-6721-D24A-1CA3794F3E57}"/>
          </ac:spMkLst>
        </pc:spChg>
      </pc:sldChg>
      <pc:sldChg chg="modSp new">
        <pc:chgData name="Ashok Basnet" userId="b75f6f4236b527a2" providerId="Windows Live" clId="Web-{A4C67F95-AB35-4437-A3FE-B8388F0DD3F2}" dt="2022-11-02T14:50:12.158" v="569" actId="14100"/>
        <pc:sldMkLst>
          <pc:docMk/>
          <pc:sldMk cId="587714510" sldId="295"/>
        </pc:sldMkLst>
        <pc:spChg chg="mod">
          <ac:chgData name="Ashok Basnet" userId="b75f6f4236b527a2" providerId="Windows Live" clId="Web-{A4C67F95-AB35-4437-A3FE-B8388F0DD3F2}" dt="2022-11-02T14:48:23.606" v="552" actId="20577"/>
          <ac:spMkLst>
            <pc:docMk/>
            <pc:sldMk cId="587714510" sldId="295"/>
            <ac:spMk id="2" creationId="{4EE274B9-FEFA-9E83-45F7-435723F17410}"/>
          </ac:spMkLst>
        </pc:spChg>
        <pc:spChg chg="mod">
          <ac:chgData name="Ashok Basnet" userId="b75f6f4236b527a2" providerId="Windows Live" clId="Web-{A4C67F95-AB35-4437-A3FE-B8388F0DD3F2}" dt="2022-11-02T14:50:12.158" v="569" actId="14100"/>
          <ac:spMkLst>
            <pc:docMk/>
            <pc:sldMk cId="587714510" sldId="295"/>
            <ac:spMk id="3" creationId="{A79E7431-179C-3E74-75DD-15B5D04AA47F}"/>
          </ac:spMkLst>
        </pc:spChg>
      </pc:sldChg>
      <pc:sldChg chg="modSp new">
        <pc:chgData name="Ashok Basnet" userId="b75f6f4236b527a2" providerId="Windows Live" clId="Web-{A4C67F95-AB35-4437-A3FE-B8388F0DD3F2}" dt="2022-11-02T14:57:25.784" v="611" actId="20577"/>
        <pc:sldMkLst>
          <pc:docMk/>
          <pc:sldMk cId="4240236030" sldId="296"/>
        </pc:sldMkLst>
        <pc:spChg chg="mod">
          <ac:chgData name="Ashok Basnet" userId="b75f6f4236b527a2" providerId="Windows Live" clId="Web-{A4C67F95-AB35-4437-A3FE-B8388F0DD3F2}" dt="2022-11-02T14:57:25.784" v="611" actId="20577"/>
          <ac:spMkLst>
            <pc:docMk/>
            <pc:sldMk cId="4240236030" sldId="296"/>
            <ac:spMk id="2" creationId="{2A46943D-0D1C-5CE1-B768-43A2884012C8}"/>
          </ac:spMkLst>
        </pc:spChg>
        <pc:spChg chg="mod">
          <ac:chgData name="Ashok Basnet" userId="b75f6f4236b527a2" providerId="Windows Live" clId="Web-{A4C67F95-AB35-4437-A3FE-B8388F0DD3F2}" dt="2022-11-02T14:57:10.330" v="606" actId="20577"/>
          <ac:spMkLst>
            <pc:docMk/>
            <pc:sldMk cId="4240236030" sldId="296"/>
            <ac:spMk id="3" creationId="{364620B0-C036-1203-994A-093EE6FA713B}"/>
          </ac:spMkLst>
        </pc:spChg>
      </pc:sldChg>
      <pc:sldChg chg="new del">
        <pc:chgData name="Ashok Basnet" userId="b75f6f4236b527a2" providerId="Windows Live" clId="Web-{A4C67F95-AB35-4437-A3FE-B8388F0DD3F2}" dt="2022-11-02T15:38:22.573" v="613"/>
        <pc:sldMkLst>
          <pc:docMk/>
          <pc:sldMk cId="3552915692" sldId="297"/>
        </pc:sldMkLst>
      </pc:sldChg>
    </pc:docChg>
  </pc:docChgLst>
  <pc:docChgLst>
    <pc:chgData name="Ashok Basnet" userId="b75f6f4236b527a2" providerId="Windows Live" clId="Web-{9AB38007-E515-4127-81A0-1A872C6FFF6A}"/>
    <pc:docChg chg="modSld">
      <pc:chgData name="Ashok Basnet" userId="b75f6f4236b527a2" providerId="Windows Live" clId="Web-{9AB38007-E515-4127-81A0-1A872C6FFF6A}" dt="2023-10-04T06:54:53.100" v="1" actId="20577"/>
      <pc:docMkLst>
        <pc:docMk/>
      </pc:docMkLst>
      <pc:sldChg chg="modSp">
        <pc:chgData name="Ashok Basnet" userId="b75f6f4236b527a2" providerId="Windows Live" clId="Web-{9AB38007-E515-4127-81A0-1A872C6FFF6A}" dt="2023-10-04T06:54:53.100" v="1" actId="20577"/>
        <pc:sldMkLst>
          <pc:docMk/>
          <pc:sldMk cId="4037878319" sldId="276"/>
        </pc:sldMkLst>
        <pc:spChg chg="mod">
          <ac:chgData name="Ashok Basnet" userId="b75f6f4236b527a2" providerId="Windows Live" clId="Web-{9AB38007-E515-4127-81A0-1A872C6FFF6A}" dt="2023-10-04T06:54:53.100" v="1" actId="20577"/>
          <ac:spMkLst>
            <pc:docMk/>
            <pc:sldMk cId="4037878319" sldId="276"/>
            <ac:spMk id="2" creationId="{A410C2FF-17C9-667A-B317-A7A5F0D97684}"/>
          </ac:spMkLst>
        </pc:spChg>
      </pc:sldChg>
    </pc:docChg>
  </pc:docChgLst>
  <pc:docChgLst>
    <pc:chgData name="Ashok Basnet" userId="b75f6f4236b527a2" providerId="Windows Live" clId="Web-{E5F33ABF-2A16-4E4B-AEC8-1C3903E44909}"/>
    <pc:docChg chg="modSld">
      <pc:chgData name="Ashok Basnet" userId="b75f6f4236b527a2" providerId="Windows Live" clId="Web-{E5F33ABF-2A16-4E4B-AEC8-1C3903E44909}" dt="2022-11-08T04:40:08.797" v="3"/>
      <pc:docMkLst>
        <pc:docMk/>
      </pc:docMkLst>
      <pc:sldChg chg="addSp delSp modSp mod setBg">
        <pc:chgData name="Ashok Basnet" userId="b75f6f4236b527a2" providerId="Windows Live" clId="Web-{E5F33ABF-2A16-4E4B-AEC8-1C3903E44909}" dt="2022-11-08T04:40:08.797" v="3"/>
        <pc:sldMkLst>
          <pc:docMk/>
          <pc:sldMk cId="3612802330" sldId="259"/>
        </pc:sldMkLst>
        <pc:spChg chg="mod">
          <ac:chgData name="Ashok Basnet" userId="b75f6f4236b527a2" providerId="Windows Live" clId="Web-{E5F33ABF-2A16-4E4B-AEC8-1C3903E44909}" dt="2022-11-08T04:40:08.797" v="3"/>
          <ac:spMkLst>
            <pc:docMk/>
            <pc:sldMk cId="3612802330" sldId="259"/>
            <ac:spMk id="2" creationId="{52E3ACE6-D7FB-2778-E829-CB6798742FC7}"/>
          </ac:spMkLst>
        </pc:spChg>
        <pc:spChg chg="add del">
          <ac:chgData name="Ashok Basnet" userId="b75f6f4236b527a2" providerId="Windows Live" clId="Web-{E5F33ABF-2A16-4E4B-AEC8-1C3903E44909}" dt="2022-11-08T04:39:37.593" v="1"/>
          <ac:spMkLst>
            <pc:docMk/>
            <pc:sldMk cId="3612802330" sldId="259"/>
            <ac:spMk id="12" creationId="{561B1731-39D9-4145-8343-C209E1F09BC7}"/>
          </ac:spMkLst>
        </pc:spChg>
        <pc:spChg chg="add del">
          <ac:chgData name="Ashok Basnet" userId="b75f6f4236b527a2" providerId="Windows Live" clId="Web-{E5F33ABF-2A16-4E4B-AEC8-1C3903E44909}" dt="2022-11-08T04:40:08.797" v="3"/>
          <ac:spMkLst>
            <pc:docMk/>
            <pc:sldMk cId="3612802330" sldId="259"/>
            <ac:spMk id="16" creationId="{EAD38A05-71A9-42A7-96D8-30DBD82457A7}"/>
          </ac:spMkLst>
        </pc:spChg>
        <pc:graphicFrameChg chg="mod modGraphic">
          <ac:chgData name="Ashok Basnet" userId="b75f6f4236b527a2" providerId="Windows Live" clId="Web-{E5F33ABF-2A16-4E4B-AEC8-1C3903E44909}" dt="2022-11-08T04:40:08.797" v="3"/>
          <ac:graphicFrameMkLst>
            <pc:docMk/>
            <pc:sldMk cId="3612802330" sldId="259"/>
            <ac:graphicFrameMk id="7" creationId="{8EB5F44F-71FE-08F2-DECF-BE24BAB463B9}"/>
          </ac:graphicFrameMkLst>
        </pc:graphicFrameChg>
        <pc:cxnChg chg="add del">
          <ac:chgData name="Ashok Basnet" userId="b75f6f4236b527a2" providerId="Windows Live" clId="Web-{E5F33ABF-2A16-4E4B-AEC8-1C3903E44909}" dt="2022-11-08T04:39:37.593" v="1"/>
          <ac:cxnSpMkLst>
            <pc:docMk/>
            <pc:sldMk cId="3612802330" sldId="259"/>
            <ac:cxnSpMk id="14" creationId="{F0748755-DDBC-46D0-91EC-1212A8EE2B40}"/>
          </ac:cxnSpMkLst>
        </pc:cxnChg>
        <pc:cxnChg chg="add del">
          <ac:chgData name="Ashok Basnet" userId="b75f6f4236b527a2" providerId="Windows Live" clId="Web-{E5F33ABF-2A16-4E4B-AEC8-1C3903E44909}" dt="2022-11-08T04:40:08.797" v="3"/>
          <ac:cxnSpMkLst>
            <pc:docMk/>
            <pc:sldMk cId="3612802330" sldId="259"/>
            <ac:cxnSpMk id="17" creationId="{BEEC68E4-C92F-4C20-B53E-A68563553A82}"/>
          </ac:cxnSpMkLst>
        </pc:cxnChg>
      </pc:sldChg>
    </pc:docChg>
  </pc:docChgLst>
  <pc:docChgLst>
    <pc:chgData name="Ashok Basnet" userId="b75f6f4236b527a2" providerId="Windows Live" clId="Web-{AC4DC461-A194-42D0-8FBB-98AC86C0297A}"/>
    <pc:docChg chg="addSld modSld">
      <pc:chgData name="Ashok Basnet" userId="b75f6f4236b527a2" providerId="Windows Live" clId="Web-{AC4DC461-A194-42D0-8FBB-98AC86C0297A}" dt="2022-10-28T07:47:09.971" v="190"/>
      <pc:docMkLst>
        <pc:docMk/>
      </pc:docMkLst>
      <pc:sldChg chg="modSp">
        <pc:chgData name="Ashok Basnet" userId="b75f6f4236b527a2" providerId="Windows Live" clId="Web-{AC4DC461-A194-42D0-8FBB-98AC86C0297A}" dt="2022-10-28T04:37:58.035" v="40" actId="20577"/>
        <pc:sldMkLst>
          <pc:docMk/>
          <pc:sldMk cId="109857222" sldId="256"/>
        </pc:sldMkLst>
        <pc:spChg chg="mod">
          <ac:chgData name="Ashok Basnet" userId="b75f6f4236b527a2" providerId="Windows Live" clId="Web-{AC4DC461-A194-42D0-8FBB-98AC86C0297A}" dt="2022-10-28T04:37:58.035" v="40" actId="20577"/>
          <ac:spMkLst>
            <pc:docMk/>
            <pc:sldMk cId="109857222" sldId="256"/>
            <ac:spMk id="2" creationId="{00000000-0000-0000-0000-000000000000}"/>
          </ac:spMkLst>
        </pc:spChg>
        <pc:spChg chg="mod">
          <ac:chgData name="Ashok Basnet" userId="b75f6f4236b527a2" providerId="Windows Live" clId="Web-{AC4DC461-A194-42D0-8FBB-98AC86C0297A}" dt="2022-10-28T04:36:22.142" v="10" actId="20577"/>
          <ac:spMkLst>
            <pc:docMk/>
            <pc:sldMk cId="109857222" sldId="256"/>
            <ac:spMk id="3" creationId="{00000000-0000-0000-0000-000000000000}"/>
          </ac:spMkLst>
        </pc:spChg>
      </pc:sldChg>
      <pc:sldChg chg="modSp new">
        <pc:chgData name="Ashok Basnet" userId="b75f6f4236b527a2" providerId="Windows Live" clId="Web-{AC4DC461-A194-42D0-8FBB-98AC86C0297A}" dt="2022-10-28T07:47:01.565" v="189" actId="20577"/>
        <pc:sldMkLst>
          <pc:docMk/>
          <pc:sldMk cId="325081226" sldId="257"/>
        </pc:sldMkLst>
        <pc:spChg chg="mod">
          <ac:chgData name="Ashok Basnet" userId="b75f6f4236b527a2" providerId="Windows Live" clId="Web-{AC4DC461-A194-42D0-8FBB-98AC86C0297A}" dt="2022-10-28T05:31:52.927" v="58" actId="14100"/>
          <ac:spMkLst>
            <pc:docMk/>
            <pc:sldMk cId="325081226" sldId="257"/>
            <ac:spMk id="2" creationId="{29AC9FCF-1799-7065-5C58-60B9065E4960}"/>
          </ac:spMkLst>
        </pc:spChg>
        <pc:spChg chg="mod">
          <ac:chgData name="Ashok Basnet" userId="b75f6f4236b527a2" providerId="Windows Live" clId="Web-{AC4DC461-A194-42D0-8FBB-98AC86C0297A}" dt="2022-10-28T07:47:01.565" v="189" actId="20577"/>
          <ac:spMkLst>
            <pc:docMk/>
            <pc:sldMk cId="325081226" sldId="257"/>
            <ac:spMk id="3" creationId="{B29A315D-79C6-E77B-C206-2CB5B7C92203}"/>
          </ac:spMkLst>
        </pc:spChg>
      </pc:sldChg>
      <pc:sldChg chg="add replId">
        <pc:chgData name="Ashok Basnet" userId="b75f6f4236b527a2" providerId="Windows Live" clId="Web-{AC4DC461-A194-42D0-8FBB-98AC86C0297A}" dt="2022-10-28T07:47:09.971" v="190"/>
        <pc:sldMkLst>
          <pc:docMk/>
          <pc:sldMk cId="1082919801" sldId="25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16.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16.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3D4C83-B928-4779-A5DE-3D641D41251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3313547-678F-4F62-860B-6AB0BCAF4CAA}">
      <dgm:prSet/>
      <dgm:spPr/>
      <dgm:t>
        <a:bodyPr/>
        <a:lstStyle/>
        <a:p>
          <a:pPr>
            <a:lnSpc>
              <a:spcPct val="100000"/>
            </a:lnSpc>
          </a:pPr>
          <a:r>
            <a:rPr lang="en-US"/>
            <a:t>1. Introduction to Algorithms</a:t>
          </a:r>
        </a:p>
      </dgm:t>
    </dgm:pt>
    <dgm:pt modelId="{B7D1FC10-0C64-4589-85A5-A1D3D03B337D}" type="parTrans" cxnId="{D9E8AC14-AD13-4F3F-A9B9-D3BD4F9A0DF0}">
      <dgm:prSet/>
      <dgm:spPr/>
      <dgm:t>
        <a:bodyPr/>
        <a:lstStyle/>
        <a:p>
          <a:endParaRPr lang="en-US"/>
        </a:p>
      </dgm:t>
    </dgm:pt>
    <dgm:pt modelId="{1835656B-B891-4A08-B3EA-C7008675FA2C}" type="sibTrans" cxnId="{D9E8AC14-AD13-4F3F-A9B9-D3BD4F9A0DF0}">
      <dgm:prSet/>
      <dgm:spPr/>
      <dgm:t>
        <a:bodyPr/>
        <a:lstStyle/>
        <a:p>
          <a:pPr>
            <a:lnSpc>
              <a:spcPct val="100000"/>
            </a:lnSpc>
          </a:pPr>
          <a:endParaRPr lang="en-US"/>
        </a:p>
      </dgm:t>
    </dgm:pt>
    <dgm:pt modelId="{60AE2A10-D5A1-49EB-A773-300E6F06B117}">
      <dgm:prSet/>
      <dgm:spPr/>
      <dgm:t>
        <a:bodyPr/>
        <a:lstStyle/>
        <a:p>
          <a:pPr>
            <a:lnSpc>
              <a:spcPct val="100000"/>
            </a:lnSpc>
          </a:pPr>
          <a:r>
            <a:rPr lang="en-US"/>
            <a:t>2. Algorithm Specification</a:t>
          </a:r>
        </a:p>
      </dgm:t>
    </dgm:pt>
    <dgm:pt modelId="{45DBB5B4-704D-4664-8961-FEE440B09354}" type="parTrans" cxnId="{3E92BACC-5755-41B0-9C6F-3B2FCD5261FF}">
      <dgm:prSet/>
      <dgm:spPr/>
      <dgm:t>
        <a:bodyPr/>
        <a:lstStyle/>
        <a:p>
          <a:endParaRPr lang="en-US"/>
        </a:p>
      </dgm:t>
    </dgm:pt>
    <dgm:pt modelId="{6BA401E7-5056-4AB9-B387-5692EC79A20F}" type="sibTrans" cxnId="{3E92BACC-5755-41B0-9C6F-3B2FCD5261FF}">
      <dgm:prSet/>
      <dgm:spPr/>
      <dgm:t>
        <a:bodyPr/>
        <a:lstStyle/>
        <a:p>
          <a:pPr>
            <a:lnSpc>
              <a:spcPct val="100000"/>
            </a:lnSpc>
          </a:pPr>
          <a:endParaRPr lang="en-US"/>
        </a:p>
      </dgm:t>
    </dgm:pt>
    <dgm:pt modelId="{C89C21D2-3935-4B9A-AA47-845A1A8CBDDA}">
      <dgm:prSet/>
      <dgm:spPr/>
      <dgm:t>
        <a:bodyPr/>
        <a:lstStyle/>
        <a:p>
          <a:pPr>
            <a:lnSpc>
              <a:spcPct val="100000"/>
            </a:lnSpc>
          </a:pPr>
          <a:r>
            <a:rPr lang="en-US"/>
            <a:t>3. Performance Analysis (Space and Time Complexity)</a:t>
          </a:r>
        </a:p>
      </dgm:t>
    </dgm:pt>
    <dgm:pt modelId="{41056129-4E70-4FD7-815D-DCD9EBC48D81}" type="parTrans" cxnId="{5C8EA582-EB00-4D05-BAA1-4D7F7D723569}">
      <dgm:prSet/>
      <dgm:spPr/>
      <dgm:t>
        <a:bodyPr/>
        <a:lstStyle/>
        <a:p>
          <a:endParaRPr lang="en-US"/>
        </a:p>
      </dgm:t>
    </dgm:pt>
    <dgm:pt modelId="{C31A6361-7F9D-4450-8D78-8BB29EB2CD64}" type="sibTrans" cxnId="{5C8EA582-EB00-4D05-BAA1-4D7F7D723569}">
      <dgm:prSet/>
      <dgm:spPr/>
      <dgm:t>
        <a:bodyPr/>
        <a:lstStyle/>
        <a:p>
          <a:pPr>
            <a:lnSpc>
              <a:spcPct val="100000"/>
            </a:lnSpc>
          </a:pPr>
          <a:endParaRPr lang="en-US"/>
        </a:p>
      </dgm:t>
    </dgm:pt>
    <dgm:pt modelId="{B96B74C8-EB6D-4B6B-89D0-C0D5A537941D}">
      <dgm:prSet/>
      <dgm:spPr/>
      <dgm:t>
        <a:bodyPr/>
        <a:lstStyle/>
        <a:p>
          <a:pPr>
            <a:lnSpc>
              <a:spcPct val="100000"/>
            </a:lnSpc>
          </a:pPr>
          <a:r>
            <a:rPr lang="en-US"/>
            <a:t>4. Randomized Algorithms</a:t>
          </a:r>
        </a:p>
      </dgm:t>
    </dgm:pt>
    <dgm:pt modelId="{D3B518C5-16F2-46FE-B7FA-54FF26E1E407}" type="parTrans" cxnId="{F75C072F-5CDE-463B-BEC4-95193C598917}">
      <dgm:prSet/>
      <dgm:spPr/>
      <dgm:t>
        <a:bodyPr/>
        <a:lstStyle/>
        <a:p>
          <a:endParaRPr lang="en-US"/>
        </a:p>
      </dgm:t>
    </dgm:pt>
    <dgm:pt modelId="{026FF762-8C99-46EB-B400-E56BA28B2127}" type="sibTrans" cxnId="{F75C072F-5CDE-463B-BEC4-95193C598917}">
      <dgm:prSet/>
      <dgm:spPr/>
      <dgm:t>
        <a:bodyPr/>
        <a:lstStyle/>
        <a:p>
          <a:endParaRPr lang="en-US"/>
        </a:p>
      </dgm:t>
    </dgm:pt>
    <dgm:pt modelId="{259F87B1-6F8D-4EDD-87B2-88EB57BD50DD}" type="pres">
      <dgm:prSet presAssocID="{B53D4C83-B928-4779-A5DE-3D641D412516}" presName="root" presStyleCnt="0">
        <dgm:presLayoutVars>
          <dgm:dir/>
          <dgm:resizeHandles val="exact"/>
        </dgm:presLayoutVars>
      </dgm:prSet>
      <dgm:spPr/>
    </dgm:pt>
    <dgm:pt modelId="{BA312E9A-262B-49F7-B8C8-A69845CE2FE4}" type="pres">
      <dgm:prSet presAssocID="{B53D4C83-B928-4779-A5DE-3D641D412516}" presName="container" presStyleCnt="0">
        <dgm:presLayoutVars>
          <dgm:dir/>
          <dgm:resizeHandles val="exact"/>
        </dgm:presLayoutVars>
      </dgm:prSet>
      <dgm:spPr/>
    </dgm:pt>
    <dgm:pt modelId="{2BF494CC-4F8C-49A8-9D05-A2F1FDBE520C}" type="pres">
      <dgm:prSet presAssocID="{43313547-678F-4F62-860B-6AB0BCAF4CAA}" presName="compNode" presStyleCnt="0"/>
      <dgm:spPr/>
    </dgm:pt>
    <dgm:pt modelId="{516E5E05-CC9C-4D58-8FA4-2DD44D53EBB9}" type="pres">
      <dgm:prSet presAssocID="{43313547-678F-4F62-860B-6AB0BCAF4CAA}" presName="iconBgRect" presStyleLbl="bgShp" presStyleIdx="0" presStyleCnt="4"/>
      <dgm:spPr/>
    </dgm:pt>
    <dgm:pt modelId="{69E8D0C5-6A73-4AD9-B050-E92831EAB045}" type="pres">
      <dgm:prSet presAssocID="{43313547-678F-4F62-860B-6AB0BCAF4C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19081D34-9A79-4354-B865-37FEAC6C5DC3}" type="pres">
      <dgm:prSet presAssocID="{43313547-678F-4F62-860B-6AB0BCAF4CAA}" presName="spaceRect" presStyleCnt="0"/>
      <dgm:spPr/>
    </dgm:pt>
    <dgm:pt modelId="{6C1F6A9D-68A8-42B7-9173-B8AE85492425}" type="pres">
      <dgm:prSet presAssocID="{43313547-678F-4F62-860B-6AB0BCAF4CAA}" presName="textRect" presStyleLbl="revTx" presStyleIdx="0" presStyleCnt="4">
        <dgm:presLayoutVars>
          <dgm:chMax val="1"/>
          <dgm:chPref val="1"/>
        </dgm:presLayoutVars>
      </dgm:prSet>
      <dgm:spPr/>
    </dgm:pt>
    <dgm:pt modelId="{47D0EC5B-F854-4F95-9B42-FFB907837252}" type="pres">
      <dgm:prSet presAssocID="{1835656B-B891-4A08-B3EA-C7008675FA2C}" presName="sibTrans" presStyleLbl="sibTrans2D1" presStyleIdx="0" presStyleCnt="0"/>
      <dgm:spPr/>
    </dgm:pt>
    <dgm:pt modelId="{89FAABE5-5196-470B-8D52-316B0E108FD5}" type="pres">
      <dgm:prSet presAssocID="{60AE2A10-D5A1-49EB-A773-300E6F06B117}" presName="compNode" presStyleCnt="0"/>
      <dgm:spPr/>
    </dgm:pt>
    <dgm:pt modelId="{F97203F6-A62E-46F9-8344-3C6A55BE8F2A}" type="pres">
      <dgm:prSet presAssocID="{60AE2A10-D5A1-49EB-A773-300E6F06B117}" presName="iconBgRect" presStyleLbl="bgShp" presStyleIdx="1" presStyleCnt="4"/>
      <dgm:spPr/>
    </dgm:pt>
    <dgm:pt modelId="{3B2AB7D6-6599-4709-A172-C3A2C7D6A192}" type="pres">
      <dgm:prSet presAssocID="{60AE2A10-D5A1-49EB-A773-300E6F06B1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A8FC9405-1C5E-4ADD-A58A-B6F46A71D70B}" type="pres">
      <dgm:prSet presAssocID="{60AE2A10-D5A1-49EB-A773-300E6F06B117}" presName="spaceRect" presStyleCnt="0"/>
      <dgm:spPr/>
    </dgm:pt>
    <dgm:pt modelId="{D3F66662-53CD-4BCE-A0B6-3F25804AEB5C}" type="pres">
      <dgm:prSet presAssocID="{60AE2A10-D5A1-49EB-A773-300E6F06B117}" presName="textRect" presStyleLbl="revTx" presStyleIdx="1" presStyleCnt="4">
        <dgm:presLayoutVars>
          <dgm:chMax val="1"/>
          <dgm:chPref val="1"/>
        </dgm:presLayoutVars>
      </dgm:prSet>
      <dgm:spPr/>
    </dgm:pt>
    <dgm:pt modelId="{B0BA5D3A-6428-4F69-996B-DFE480796A94}" type="pres">
      <dgm:prSet presAssocID="{6BA401E7-5056-4AB9-B387-5692EC79A20F}" presName="sibTrans" presStyleLbl="sibTrans2D1" presStyleIdx="0" presStyleCnt="0"/>
      <dgm:spPr/>
    </dgm:pt>
    <dgm:pt modelId="{EDF7174D-D7CD-4DD8-B44B-3F9985494880}" type="pres">
      <dgm:prSet presAssocID="{C89C21D2-3935-4B9A-AA47-845A1A8CBDDA}" presName="compNode" presStyleCnt="0"/>
      <dgm:spPr/>
    </dgm:pt>
    <dgm:pt modelId="{8A63D445-E9E4-4F5C-BFCD-E9CD4D53892A}" type="pres">
      <dgm:prSet presAssocID="{C89C21D2-3935-4B9A-AA47-845A1A8CBDDA}" presName="iconBgRect" presStyleLbl="bgShp" presStyleIdx="2" presStyleCnt="4"/>
      <dgm:spPr/>
    </dgm:pt>
    <dgm:pt modelId="{26EAF4FF-3E41-4BB4-92D3-5CCF16375941}" type="pres">
      <dgm:prSet presAssocID="{C89C21D2-3935-4B9A-AA47-845A1A8CBD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F4492AAA-1175-43AD-AAB7-67B679EDA4FC}" type="pres">
      <dgm:prSet presAssocID="{C89C21D2-3935-4B9A-AA47-845A1A8CBDDA}" presName="spaceRect" presStyleCnt="0"/>
      <dgm:spPr/>
    </dgm:pt>
    <dgm:pt modelId="{EE526072-9E3B-4C64-8288-53CB08C81AA1}" type="pres">
      <dgm:prSet presAssocID="{C89C21D2-3935-4B9A-AA47-845A1A8CBDDA}" presName="textRect" presStyleLbl="revTx" presStyleIdx="2" presStyleCnt="4">
        <dgm:presLayoutVars>
          <dgm:chMax val="1"/>
          <dgm:chPref val="1"/>
        </dgm:presLayoutVars>
      </dgm:prSet>
      <dgm:spPr/>
    </dgm:pt>
    <dgm:pt modelId="{0AE4C921-378C-4160-83F7-0D8B3EE14C77}" type="pres">
      <dgm:prSet presAssocID="{C31A6361-7F9D-4450-8D78-8BB29EB2CD64}" presName="sibTrans" presStyleLbl="sibTrans2D1" presStyleIdx="0" presStyleCnt="0"/>
      <dgm:spPr/>
    </dgm:pt>
    <dgm:pt modelId="{3CD60F7D-97FF-498D-AD75-5BD6DC116648}" type="pres">
      <dgm:prSet presAssocID="{B96B74C8-EB6D-4B6B-89D0-C0D5A537941D}" presName="compNode" presStyleCnt="0"/>
      <dgm:spPr/>
    </dgm:pt>
    <dgm:pt modelId="{C102AC02-C356-40B6-8296-44644323DAA4}" type="pres">
      <dgm:prSet presAssocID="{B96B74C8-EB6D-4B6B-89D0-C0D5A537941D}" presName="iconBgRect" presStyleLbl="bgShp" presStyleIdx="3" presStyleCnt="4"/>
      <dgm:spPr/>
    </dgm:pt>
    <dgm:pt modelId="{098751D1-F137-4418-8BD4-91C925AA1DC0}" type="pres">
      <dgm:prSet presAssocID="{B96B74C8-EB6D-4B6B-89D0-C0D5A53794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8CEAC37-9C10-45B8-81D4-A79194F71EBB}" type="pres">
      <dgm:prSet presAssocID="{B96B74C8-EB6D-4B6B-89D0-C0D5A537941D}" presName="spaceRect" presStyleCnt="0"/>
      <dgm:spPr/>
    </dgm:pt>
    <dgm:pt modelId="{B2211D56-9804-4AD8-B4E5-231B4C0796C9}" type="pres">
      <dgm:prSet presAssocID="{B96B74C8-EB6D-4B6B-89D0-C0D5A537941D}" presName="textRect" presStyleLbl="revTx" presStyleIdx="3" presStyleCnt="4">
        <dgm:presLayoutVars>
          <dgm:chMax val="1"/>
          <dgm:chPref val="1"/>
        </dgm:presLayoutVars>
      </dgm:prSet>
      <dgm:spPr/>
    </dgm:pt>
  </dgm:ptLst>
  <dgm:cxnLst>
    <dgm:cxn modelId="{D9E8AC14-AD13-4F3F-A9B9-D3BD4F9A0DF0}" srcId="{B53D4C83-B928-4779-A5DE-3D641D412516}" destId="{43313547-678F-4F62-860B-6AB0BCAF4CAA}" srcOrd="0" destOrd="0" parTransId="{B7D1FC10-0C64-4589-85A5-A1D3D03B337D}" sibTransId="{1835656B-B891-4A08-B3EA-C7008675FA2C}"/>
    <dgm:cxn modelId="{A617E914-4FC9-4FC6-8D1D-087EE74092CE}" type="presOf" srcId="{1835656B-B891-4A08-B3EA-C7008675FA2C}" destId="{47D0EC5B-F854-4F95-9B42-FFB907837252}" srcOrd="0" destOrd="0" presId="urn:microsoft.com/office/officeart/2018/2/layout/IconCircleList"/>
    <dgm:cxn modelId="{7A326819-7D28-409C-AE95-7FB4C208A606}" type="presOf" srcId="{6BA401E7-5056-4AB9-B387-5692EC79A20F}" destId="{B0BA5D3A-6428-4F69-996B-DFE480796A94}" srcOrd="0" destOrd="0" presId="urn:microsoft.com/office/officeart/2018/2/layout/IconCircleList"/>
    <dgm:cxn modelId="{F75C072F-5CDE-463B-BEC4-95193C598917}" srcId="{B53D4C83-B928-4779-A5DE-3D641D412516}" destId="{B96B74C8-EB6D-4B6B-89D0-C0D5A537941D}" srcOrd="3" destOrd="0" parTransId="{D3B518C5-16F2-46FE-B7FA-54FF26E1E407}" sibTransId="{026FF762-8C99-46EB-B400-E56BA28B2127}"/>
    <dgm:cxn modelId="{525EEC4B-F23D-4EAC-975E-28F09AFCE215}" type="presOf" srcId="{43313547-678F-4F62-860B-6AB0BCAF4CAA}" destId="{6C1F6A9D-68A8-42B7-9173-B8AE85492425}" srcOrd="0" destOrd="0" presId="urn:microsoft.com/office/officeart/2018/2/layout/IconCircleList"/>
    <dgm:cxn modelId="{BDDD506D-9F03-4502-B5A3-020121F0F3A6}" type="presOf" srcId="{C89C21D2-3935-4B9A-AA47-845A1A8CBDDA}" destId="{EE526072-9E3B-4C64-8288-53CB08C81AA1}" srcOrd="0" destOrd="0" presId="urn:microsoft.com/office/officeart/2018/2/layout/IconCircleList"/>
    <dgm:cxn modelId="{7B06B971-C9F5-4149-9EEA-BBBC06DB1A6E}" type="presOf" srcId="{B53D4C83-B928-4779-A5DE-3D641D412516}" destId="{259F87B1-6F8D-4EDD-87B2-88EB57BD50DD}" srcOrd="0" destOrd="0" presId="urn:microsoft.com/office/officeart/2018/2/layout/IconCircleList"/>
    <dgm:cxn modelId="{5C8EA582-EB00-4D05-BAA1-4D7F7D723569}" srcId="{B53D4C83-B928-4779-A5DE-3D641D412516}" destId="{C89C21D2-3935-4B9A-AA47-845A1A8CBDDA}" srcOrd="2" destOrd="0" parTransId="{41056129-4E70-4FD7-815D-DCD9EBC48D81}" sibTransId="{C31A6361-7F9D-4450-8D78-8BB29EB2CD64}"/>
    <dgm:cxn modelId="{EC3AE2A4-9F4C-4191-8FEE-ADA579DA78CD}" type="presOf" srcId="{60AE2A10-D5A1-49EB-A773-300E6F06B117}" destId="{D3F66662-53CD-4BCE-A0B6-3F25804AEB5C}" srcOrd="0" destOrd="0" presId="urn:microsoft.com/office/officeart/2018/2/layout/IconCircleList"/>
    <dgm:cxn modelId="{86BFBFBA-FDCD-41EC-9D25-B3D595939DFB}" type="presOf" srcId="{C31A6361-7F9D-4450-8D78-8BB29EB2CD64}" destId="{0AE4C921-378C-4160-83F7-0D8B3EE14C77}" srcOrd="0" destOrd="0" presId="urn:microsoft.com/office/officeart/2018/2/layout/IconCircleList"/>
    <dgm:cxn modelId="{3E92BACC-5755-41B0-9C6F-3B2FCD5261FF}" srcId="{B53D4C83-B928-4779-A5DE-3D641D412516}" destId="{60AE2A10-D5A1-49EB-A773-300E6F06B117}" srcOrd="1" destOrd="0" parTransId="{45DBB5B4-704D-4664-8961-FEE440B09354}" sibTransId="{6BA401E7-5056-4AB9-B387-5692EC79A20F}"/>
    <dgm:cxn modelId="{44E00EFD-7894-441F-BA12-81F401DCCA54}" type="presOf" srcId="{B96B74C8-EB6D-4B6B-89D0-C0D5A537941D}" destId="{B2211D56-9804-4AD8-B4E5-231B4C0796C9}" srcOrd="0" destOrd="0" presId="urn:microsoft.com/office/officeart/2018/2/layout/IconCircleList"/>
    <dgm:cxn modelId="{186EB06C-0642-426D-9368-9D83771EF7A2}" type="presParOf" srcId="{259F87B1-6F8D-4EDD-87B2-88EB57BD50DD}" destId="{BA312E9A-262B-49F7-B8C8-A69845CE2FE4}" srcOrd="0" destOrd="0" presId="urn:microsoft.com/office/officeart/2018/2/layout/IconCircleList"/>
    <dgm:cxn modelId="{F44F0D90-4F49-4CD8-B9C7-37FBD725ED6B}" type="presParOf" srcId="{BA312E9A-262B-49F7-B8C8-A69845CE2FE4}" destId="{2BF494CC-4F8C-49A8-9D05-A2F1FDBE520C}" srcOrd="0" destOrd="0" presId="urn:microsoft.com/office/officeart/2018/2/layout/IconCircleList"/>
    <dgm:cxn modelId="{8A779805-81C0-43B3-8FF7-82F365370ACA}" type="presParOf" srcId="{2BF494CC-4F8C-49A8-9D05-A2F1FDBE520C}" destId="{516E5E05-CC9C-4D58-8FA4-2DD44D53EBB9}" srcOrd="0" destOrd="0" presId="urn:microsoft.com/office/officeart/2018/2/layout/IconCircleList"/>
    <dgm:cxn modelId="{052B693E-CE8F-4DC3-B8A8-63BC45155454}" type="presParOf" srcId="{2BF494CC-4F8C-49A8-9D05-A2F1FDBE520C}" destId="{69E8D0C5-6A73-4AD9-B050-E92831EAB045}" srcOrd="1" destOrd="0" presId="urn:microsoft.com/office/officeart/2018/2/layout/IconCircleList"/>
    <dgm:cxn modelId="{83F08B4B-308B-4816-B37B-052C3A8D8C51}" type="presParOf" srcId="{2BF494CC-4F8C-49A8-9D05-A2F1FDBE520C}" destId="{19081D34-9A79-4354-B865-37FEAC6C5DC3}" srcOrd="2" destOrd="0" presId="urn:microsoft.com/office/officeart/2018/2/layout/IconCircleList"/>
    <dgm:cxn modelId="{5DF5A629-4365-43D6-B5C0-4446142DDF4D}" type="presParOf" srcId="{2BF494CC-4F8C-49A8-9D05-A2F1FDBE520C}" destId="{6C1F6A9D-68A8-42B7-9173-B8AE85492425}" srcOrd="3" destOrd="0" presId="urn:microsoft.com/office/officeart/2018/2/layout/IconCircleList"/>
    <dgm:cxn modelId="{CC828939-E537-4947-BD5B-5DDB890B12FA}" type="presParOf" srcId="{BA312E9A-262B-49F7-B8C8-A69845CE2FE4}" destId="{47D0EC5B-F854-4F95-9B42-FFB907837252}" srcOrd="1" destOrd="0" presId="urn:microsoft.com/office/officeart/2018/2/layout/IconCircleList"/>
    <dgm:cxn modelId="{362CA35D-67D6-4B69-B9A7-7FA24ED1BF3F}" type="presParOf" srcId="{BA312E9A-262B-49F7-B8C8-A69845CE2FE4}" destId="{89FAABE5-5196-470B-8D52-316B0E108FD5}" srcOrd="2" destOrd="0" presId="urn:microsoft.com/office/officeart/2018/2/layout/IconCircleList"/>
    <dgm:cxn modelId="{71ED38BA-527D-4906-AB92-FFEAEE247A52}" type="presParOf" srcId="{89FAABE5-5196-470B-8D52-316B0E108FD5}" destId="{F97203F6-A62E-46F9-8344-3C6A55BE8F2A}" srcOrd="0" destOrd="0" presId="urn:microsoft.com/office/officeart/2018/2/layout/IconCircleList"/>
    <dgm:cxn modelId="{1E513831-E947-43DB-BA36-DFF4E4E68DA4}" type="presParOf" srcId="{89FAABE5-5196-470B-8D52-316B0E108FD5}" destId="{3B2AB7D6-6599-4709-A172-C3A2C7D6A192}" srcOrd="1" destOrd="0" presId="urn:microsoft.com/office/officeart/2018/2/layout/IconCircleList"/>
    <dgm:cxn modelId="{684E3E76-FD80-433C-9EEC-030289FCB1BF}" type="presParOf" srcId="{89FAABE5-5196-470B-8D52-316B0E108FD5}" destId="{A8FC9405-1C5E-4ADD-A58A-B6F46A71D70B}" srcOrd="2" destOrd="0" presId="urn:microsoft.com/office/officeart/2018/2/layout/IconCircleList"/>
    <dgm:cxn modelId="{B648F142-9C4F-457F-939D-BC5928748DC5}" type="presParOf" srcId="{89FAABE5-5196-470B-8D52-316B0E108FD5}" destId="{D3F66662-53CD-4BCE-A0B6-3F25804AEB5C}" srcOrd="3" destOrd="0" presId="urn:microsoft.com/office/officeart/2018/2/layout/IconCircleList"/>
    <dgm:cxn modelId="{07D3A17E-8A77-4C7E-AA38-D3F467C3392D}" type="presParOf" srcId="{BA312E9A-262B-49F7-B8C8-A69845CE2FE4}" destId="{B0BA5D3A-6428-4F69-996B-DFE480796A94}" srcOrd="3" destOrd="0" presId="urn:microsoft.com/office/officeart/2018/2/layout/IconCircleList"/>
    <dgm:cxn modelId="{398F5030-254C-45CA-B710-BC824B2E63FA}" type="presParOf" srcId="{BA312E9A-262B-49F7-B8C8-A69845CE2FE4}" destId="{EDF7174D-D7CD-4DD8-B44B-3F9985494880}" srcOrd="4" destOrd="0" presId="urn:microsoft.com/office/officeart/2018/2/layout/IconCircleList"/>
    <dgm:cxn modelId="{7C32B3E0-0568-4F96-800D-2E216E268F91}" type="presParOf" srcId="{EDF7174D-D7CD-4DD8-B44B-3F9985494880}" destId="{8A63D445-E9E4-4F5C-BFCD-E9CD4D53892A}" srcOrd="0" destOrd="0" presId="urn:microsoft.com/office/officeart/2018/2/layout/IconCircleList"/>
    <dgm:cxn modelId="{018541D4-D026-4A10-8387-5C7D3119CF32}" type="presParOf" srcId="{EDF7174D-D7CD-4DD8-B44B-3F9985494880}" destId="{26EAF4FF-3E41-4BB4-92D3-5CCF16375941}" srcOrd="1" destOrd="0" presId="urn:microsoft.com/office/officeart/2018/2/layout/IconCircleList"/>
    <dgm:cxn modelId="{BC238903-7C49-47FA-8A46-13F5B0F6CD5E}" type="presParOf" srcId="{EDF7174D-D7CD-4DD8-B44B-3F9985494880}" destId="{F4492AAA-1175-43AD-AAB7-67B679EDA4FC}" srcOrd="2" destOrd="0" presId="urn:microsoft.com/office/officeart/2018/2/layout/IconCircleList"/>
    <dgm:cxn modelId="{02591539-AE2A-4986-9374-6D45011EE512}" type="presParOf" srcId="{EDF7174D-D7CD-4DD8-B44B-3F9985494880}" destId="{EE526072-9E3B-4C64-8288-53CB08C81AA1}" srcOrd="3" destOrd="0" presId="urn:microsoft.com/office/officeart/2018/2/layout/IconCircleList"/>
    <dgm:cxn modelId="{DA144DA4-CDB5-4A38-91C2-F334071D36D1}" type="presParOf" srcId="{BA312E9A-262B-49F7-B8C8-A69845CE2FE4}" destId="{0AE4C921-378C-4160-83F7-0D8B3EE14C77}" srcOrd="5" destOrd="0" presId="urn:microsoft.com/office/officeart/2018/2/layout/IconCircleList"/>
    <dgm:cxn modelId="{3FE9D083-93A1-4FBA-BDC8-140862840DB6}" type="presParOf" srcId="{BA312E9A-262B-49F7-B8C8-A69845CE2FE4}" destId="{3CD60F7D-97FF-498D-AD75-5BD6DC116648}" srcOrd="6" destOrd="0" presId="urn:microsoft.com/office/officeart/2018/2/layout/IconCircleList"/>
    <dgm:cxn modelId="{B4425D35-2D5B-4CE5-AF56-D65343F55E85}" type="presParOf" srcId="{3CD60F7D-97FF-498D-AD75-5BD6DC116648}" destId="{C102AC02-C356-40B6-8296-44644323DAA4}" srcOrd="0" destOrd="0" presId="urn:microsoft.com/office/officeart/2018/2/layout/IconCircleList"/>
    <dgm:cxn modelId="{F007F5D0-12FA-42D5-A5B2-D6E3A3C683EE}" type="presParOf" srcId="{3CD60F7D-97FF-498D-AD75-5BD6DC116648}" destId="{098751D1-F137-4418-8BD4-91C925AA1DC0}" srcOrd="1" destOrd="0" presId="urn:microsoft.com/office/officeart/2018/2/layout/IconCircleList"/>
    <dgm:cxn modelId="{54B7BC69-ECF7-4F77-AF01-FBF75E91A4B9}" type="presParOf" srcId="{3CD60F7D-97FF-498D-AD75-5BD6DC116648}" destId="{E8CEAC37-9C10-45B8-81D4-A79194F71EBB}" srcOrd="2" destOrd="0" presId="urn:microsoft.com/office/officeart/2018/2/layout/IconCircleList"/>
    <dgm:cxn modelId="{C32B1C10-0A9E-4C15-8513-0F4CE9CCE139}" type="presParOf" srcId="{3CD60F7D-97FF-498D-AD75-5BD6DC116648}" destId="{B2211D56-9804-4AD8-B4E5-231B4C0796C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7D5847-CB2F-47B3-A8B6-6EA2EFBC839C}"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F79574B4-110D-4404-8338-513625D70C3F}">
      <dgm:prSet/>
      <dgm:spPr/>
      <dgm:t>
        <a:bodyPr/>
        <a:lstStyle/>
        <a:p>
          <a:r>
            <a:rPr lang="en-US"/>
            <a:t>Step 1</a:t>
          </a:r>
        </a:p>
      </dgm:t>
    </dgm:pt>
    <dgm:pt modelId="{60AE9613-42CD-4CFA-90D8-3B054F147B45}" type="parTrans" cxnId="{B767B2CA-40AB-4FEA-901D-5F9639FFCFCA}">
      <dgm:prSet/>
      <dgm:spPr/>
      <dgm:t>
        <a:bodyPr/>
        <a:lstStyle/>
        <a:p>
          <a:endParaRPr lang="en-US"/>
        </a:p>
      </dgm:t>
    </dgm:pt>
    <dgm:pt modelId="{3FB25F10-3DFE-4173-A6C4-3FC1222D50E8}" type="sibTrans" cxnId="{B767B2CA-40AB-4FEA-901D-5F9639FFCFCA}">
      <dgm:prSet/>
      <dgm:spPr/>
      <dgm:t>
        <a:bodyPr/>
        <a:lstStyle/>
        <a:p>
          <a:endParaRPr lang="en-US"/>
        </a:p>
      </dgm:t>
    </dgm:pt>
    <dgm:pt modelId="{987ACCAC-37C5-4C19-9BE3-304F6C761B20}">
      <dgm:prSet/>
      <dgm:spPr/>
      <dgm:t>
        <a:bodyPr/>
        <a:lstStyle/>
        <a:p>
          <a:r>
            <a:rPr lang="en-US"/>
            <a:t>Start</a:t>
          </a:r>
        </a:p>
      </dgm:t>
    </dgm:pt>
    <dgm:pt modelId="{61F209CC-0495-4247-A50B-BF01FEA33328}" type="parTrans" cxnId="{E358A7E8-09F5-4202-A69C-9893D4BE8887}">
      <dgm:prSet/>
      <dgm:spPr/>
      <dgm:t>
        <a:bodyPr/>
        <a:lstStyle/>
        <a:p>
          <a:endParaRPr lang="en-US"/>
        </a:p>
      </dgm:t>
    </dgm:pt>
    <dgm:pt modelId="{8D68286A-0A32-40D7-86E2-ECB4BA5A1B9D}" type="sibTrans" cxnId="{E358A7E8-09F5-4202-A69C-9893D4BE8887}">
      <dgm:prSet/>
      <dgm:spPr/>
      <dgm:t>
        <a:bodyPr/>
        <a:lstStyle/>
        <a:p>
          <a:endParaRPr lang="en-US"/>
        </a:p>
      </dgm:t>
    </dgm:pt>
    <dgm:pt modelId="{AB83E73F-B483-4906-A46A-1F5F6576C55C}">
      <dgm:prSet/>
      <dgm:spPr/>
      <dgm:t>
        <a:bodyPr/>
        <a:lstStyle/>
        <a:p>
          <a:r>
            <a:rPr lang="en-US"/>
            <a:t>Step 2</a:t>
          </a:r>
        </a:p>
      </dgm:t>
    </dgm:pt>
    <dgm:pt modelId="{5FBA2B57-11C9-4C8E-A098-7A8D42F8810B}" type="parTrans" cxnId="{FA44711A-6169-4F9D-AC9E-6D79CA24DA49}">
      <dgm:prSet/>
      <dgm:spPr/>
      <dgm:t>
        <a:bodyPr/>
        <a:lstStyle/>
        <a:p>
          <a:endParaRPr lang="en-US"/>
        </a:p>
      </dgm:t>
    </dgm:pt>
    <dgm:pt modelId="{5479094B-A88F-456B-B696-E14DBF5D9301}" type="sibTrans" cxnId="{FA44711A-6169-4F9D-AC9E-6D79CA24DA49}">
      <dgm:prSet/>
      <dgm:spPr/>
      <dgm:t>
        <a:bodyPr/>
        <a:lstStyle/>
        <a:p>
          <a:endParaRPr lang="en-US"/>
        </a:p>
      </dgm:t>
    </dgm:pt>
    <dgm:pt modelId="{1E309704-88E3-4259-90A6-ADD0F0346B6A}">
      <dgm:prSet/>
      <dgm:spPr/>
      <dgm:t>
        <a:bodyPr/>
        <a:lstStyle/>
        <a:p>
          <a:r>
            <a:rPr lang="en-US"/>
            <a:t>Get the knowledge of input. Here we need 3 variables; a and b will be the user input and c will hold the result.  </a:t>
          </a:r>
        </a:p>
      </dgm:t>
    </dgm:pt>
    <dgm:pt modelId="{5B34ED08-5892-42A5-ACB2-77347A433E81}" type="parTrans" cxnId="{24A0581B-B15B-4D6E-9C20-36F876CE4695}">
      <dgm:prSet/>
      <dgm:spPr/>
      <dgm:t>
        <a:bodyPr/>
        <a:lstStyle/>
        <a:p>
          <a:endParaRPr lang="en-US"/>
        </a:p>
      </dgm:t>
    </dgm:pt>
    <dgm:pt modelId="{8D1A7562-51C3-462A-AD4C-3931BEB195F3}" type="sibTrans" cxnId="{24A0581B-B15B-4D6E-9C20-36F876CE4695}">
      <dgm:prSet/>
      <dgm:spPr/>
      <dgm:t>
        <a:bodyPr/>
        <a:lstStyle/>
        <a:p>
          <a:endParaRPr lang="en-US"/>
        </a:p>
      </dgm:t>
    </dgm:pt>
    <dgm:pt modelId="{1CEB1238-6744-48BA-B842-7EA8CEFF66ED}">
      <dgm:prSet/>
      <dgm:spPr/>
      <dgm:t>
        <a:bodyPr/>
        <a:lstStyle/>
        <a:p>
          <a:r>
            <a:rPr lang="en-US"/>
            <a:t>Step 3</a:t>
          </a:r>
        </a:p>
      </dgm:t>
    </dgm:pt>
    <dgm:pt modelId="{EF4E18E1-1CB9-4DB1-B919-18B66E3C63DB}" type="parTrans" cxnId="{B1603E57-F49C-4C11-A26F-4B67693ADC57}">
      <dgm:prSet/>
      <dgm:spPr/>
      <dgm:t>
        <a:bodyPr/>
        <a:lstStyle/>
        <a:p>
          <a:endParaRPr lang="en-US"/>
        </a:p>
      </dgm:t>
    </dgm:pt>
    <dgm:pt modelId="{991A6ADA-E4BB-4DB4-B65B-9D7420F25B0E}" type="sibTrans" cxnId="{B1603E57-F49C-4C11-A26F-4B67693ADC57}">
      <dgm:prSet/>
      <dgm:spPr/>
      <dgm:t>
        <a:bodyPr/>
        <a:lstStyle/>
        <a:p>
          <a:endParaRPr lang="en-US"/>
        </a:p>
      </dgm:t>
    </dgm:pt>
    <dgm:pt modelId="{E51B7E39-9D33-4EF8-B890-3A2FC36537B0}">
      <dgm:prSet/>
      <dgm:spPr/>
      <dgm:t>
        <a:bodyPr/>
        <a:lstStyle/>
        <a:p>
          <a:r>
            <a:rPr lang="en-US"/>
            <a:t>Declare a, b, c variables.</a:t>
          </a:r>
        </a:p>
      </dgm:t>
    </dgm:pt>
    <dgm:pt modelId="{1F7F5A04-A247-433A-9EE5-16A4EB5B2513}" type="parTrans" cxnId="{5199C321-97E2-40B5-A45B-03918481B951}">
      <dgm:prSet/>
      <dgm:spPr/>
      <dgm:t>
        <a:bodyPr/>
        <a:lstStyle/>
        <a:p>
          <a:endParaRPr lang="en-US"/>
        </a:p>
      </dgm:t>
    </dgm:pt>
    <dgm:pt modelId="{72EE31C7-92F7-4950-AA1E-7049234E571E}" type="sibTrans" cxnId="{5199C321-97E2-40B5-A45B-03918481B951}">
      <dgm:prSet/>
      <dgm:spPr/>
      <dgm:t>
        <a:bodyPr/>
        <a:lstStyle/>
        <a:p>
          <a:endParaRPr lang="en-US"/>
        </a:p>
      </dgm:t>
    </dgm:pt>
    <dgm:pt modelId="{0C909CCB-95BB-4AB3-B742-201E65F9A570}">
      <dgm:prSet/>
      <dgm:spPr/>
      <dgm:t>
        <a:bodyPr/>
        <a:lstStyle/>
        <a:p>
          <a:r>
            <a:rPr lang="en-US"/>
            <a:t>Step 4</a:t>
          </a:r>
        </a:p>
      </dgm:t>
    </dgm:pt>
    <dgm:pt modelId="{420A392F-A472-457F-81FE-F0E8C48E3C2C}" type="parTrans" cxnId="{3F086CCD-6A16-41DD-B28B-B73BE3E65F44}">
      <dgm:prSet/>
      <dgm:spPr/>
      <dgm:t>
        <a:bodyPr/>
        <a:lstStyle/>
        <a:p>
          <a:endParaRPr lang="en-US"/>
        </a:p>
      </dgm:t>
    </dgm:pt>
    <dgm:pt modelId="{B70BE411-0122-484C-93AC-F35774E3250B}" type="sibTrans" cxnId="{3F086CCD-6A16-41DD-B28B-B73BE3E65F44}">
      <dgm:prSet/>
      <dgm:spPr/>
      <dgm:t>
        <a:bodyPr/>
        <a:lstStyle/>
        <a:p>
          <a:endParaRPr lang="en-US"/>
        </a:p>
      </dgm:t>
    </dgm:pt>
    <dgm:pt modelId="{FDF4F744-B263-4050-93B1-B2F12760B792}">
      <dgm:prSet/>
      <dgm:spPr/>
      <dgm:t>
        <a:bodyPr/>
        <a:lstStyle/>
        <a:p>
          <a:r>
            <a:rPr lang="en-US"/>
            <a:t>Take input for a and b variable from the user.</a:t>
          </a:r>
        </a:p>
      </dgm:t>
    </dgm:pt>
    <dgm:pt modelId="{5B9AE325-FEE4-47D9-A580-28E8D4D4F5E1}" type="parTrans" cxnId="{229047B1-427A-43B9-B4AE-DF0C2B97F183}">
      <dgm:prSet/>
      <dgm:spPr/>
      <dgm:t>
        <a:bodyPr/>
        <a:lstStyle/>
        <a:p>
          <a:endParaRPr lang="en-US"/>
        </a:p>
      </dgm:t>
    </dgm:pt>
    <dgm:pt modelId="{31A3C195-E0BD-469D-9474-291B38FC10EA}" type="sibTrans" cxnId="{229047B1-427A-43B9-B4AE-DF0C2B97F183}">
      <dgm:prSet/>
      <dgm:spPr/>
      <dgm:t>
        <a:bodyPr/>
        <a:lstStyle/>
        <a:p>
          <a:endParaRPr lang="en-US"/>
        </a:p>
      </dgm:t>
    </dgm:pt>
    <dgm:pt modelId="{C7858BC7-B460-4990-A878-C0CA3CEB2AA8}">
      <dgm:prSet/>
      <dgm:spPr/>
      <dgm:t>
        <a:bodyPr/>
        <a:lstStyle/>
        <a:p>
          <a:r>
            <a:rPr lang="en-US"/>
            <a:t>Step 5</a:t>
          </a:r>
        </a:p>
      </dgm:t>
    </dgm:pt>
    <dgm:pt modelId="{F1928FA4-9C29-4536-82CB-9F3A615F38A2}" type="parTrans" cxnId="{C286D2AB-D5FF-4078-AF76-7A68BEF49CEE}">
      <dgm:prSet/>
      <dgm:spPr/>
      <dgm:t>
        <a:bodyPr/>
        <a:lstStyle/>
        <a:p>
          <a:endParaRPr lang="en-US"/>
        </a:p>
      </dgm:t>
    </dgm:pt>
    <dgm:pt modelId="{090562CF-84A3-439C-A900-ED22902D3EB4}" type="sibTrans" cxnId="{C286D2AB-D5FF-4078-AF76-7A68BEF49CEE}">
      <dgm:prSet/>
      <dgm:spPr/>
      <dgm:t>
        <a:bodyPr/>
        <a:lstStyle/>
        <a:p>
          <a:endParaRPr lang="en-US"/>
        </a:p>
      </dgm:t>
    </dgm:pt>
    <dgm:pt modelId="{1E07F4EC-F1AF-4273-876C-45C393249FD5}">
      <dgm:prSet/>
      <dgm:spPr/>
      <dgm:t>
        <a:bodyPr/>
        <a:lstStyle/>
        <a:p>
          <a:r>
            <a:rPr lang="en-US"/>
            <a:t>Know the problem and find the solution using operators, data structures and logic</a:t>
          </a:r>
        </a:p>
      </dgm:t>
    </dgm:pt>
    <dgm:pt modelId="{D66E6D71-1CBA-44B5-AE89-ACE45E523DD8}" type="parTrans" cxnId="{AB5FEFC9-CABC-4D50-ABFF-A11670793A7D}">
      <dgm:prSet/>
      <dgm:spPr/>
      <dgm:t>
        <a:bodyPr/>
        <a:lstStyle/>
        <a:p>
          <a:endParaRPr lang="en-US"/>
        </a:p>
      </dgm:t>
    </dgm:pt>
    <dgm:pt modelId="{1B422CE6-C5CE-442E-BCD9-20C82CFA56B7}" type="sibTrans" cxnId="{AB5FEFC9-CABC-4D50-ABFF-A11670793A7D}">
      <dgm:prSet/>
      <dgm:spPr/>
      <dgm:t>
        <a:bodyPr/>
        <a:lstStyle/>
        <a:p>
          <a:endParaRPr lang="en-US"/>
        </a:p>
      </dgm:t>
    </dgm:pt>
    <dgm:pt modelId="{51EDA49B-6D51-43C6-8B44-A50A54AF428B}">
      <dgm:prSet/>
      <dgm:spPr/>
      <dgm:t>
        <a:bodyPr/>
        <a:lstStyle/>
        <a:p>
          <a:r>
            <a:rPr lang="en-US"/>
            <a:t>We need to multiply a and b variables so we use * operator and assign the result to c. </a:t>
          </a:r>
        </a:p>
      </dgm:t>
    </dgm:pt>
    <dgm:pt modelId="{60083F41-9D97-498B-B27A-2EB347FD789D}" type="parTrans" cxnId="{D76B55DB-D5F9-4E27-B578-519EB3FE89B3}">
      <dgm:prSet/>
      <dgm:spPr/>
      <dgm:t>
        <a:bodyPr/>
        <a:lstStyle/>
        <a:p>
          <a:endParaRPr lang="en-US"/>
        </a:p>
      </dgm:t>
    </dgm:pt>
    <dgm:pt modelId="{5AA251FE-165E-4492-AF40-58A5AC99D5E3}" type="sibTrans" cxnId="{D76B55DB-D5F9-4E27-B578-519EB3FE89B3}">
      <dgm:prSet/>
      <dgm:spPr/>
      <dgm:t>
        <a:bodyPr/>
        <a:lstStyle/>
        <a:p>
          <a:endParaRPr lang="en-US"/>
        </a:p>
      </dgm:t>
    </dgm:pt>
    <dgm:pt modelId="{28D68ABB-2178-4D28-8E31-9C6041BFBABA}">
      <dgm:prSet/>
      <dgm:spPr/>
      <dgm:t>
        <a:bodyPr/>
        <a:lstStyle/>
        <a:p>
          <a:r>
            <a:rPr lang="en-US"/>
            <a:t>That is c &lt;- a * b</a:t>
          </a:r>
        </a:p>
      </dgm:t>
    </dgm:pt>
    <dgm:pt modelId="{FC3C0E53-E15B-4580-9C8A-6E85BFFFAE24}" type="parTrans" cxnId="{509FB810-7330-4C7E-80C2-47EF39E0CDE0}">
      <dgm:prSet/>
      <dgm:spPr/>
      <dgm:t>
        <a:bodyPr/>
        <a:lstStyle/>
        <a:p>
          <a:endParaRPr lang="en-US"/>
        </a:p>
      </dgm:t>
    </dgm:pt>
    <dgm:pt modelId="{716DF4F6-E48C-4354-8FAB-165840C72478}" type="sibTrans" cxnId="{509FB810-7330-4C7E-80C2-47EF39E0CDE0}">
      <dgm:prSet/>
      <dgm:spPr/>
      <dgm:t>
        <a:bodyPr/>
        <a:lstStyle/>
        <a:p>
          <a:endParaRPr lang="en-US"/>
        </a:p>
      </dgm:t>
    </dgm:pt>
    <dgm:pt modelId="{11BF077E-3D5B-4B59-96CA-39D7A91470FF}">
      <dgm:prSet/>
      <dgm:spPr/>
      <dgm:t>
        <a:bodyPr/>
        <a:lstStyle/>
        <a:p>
          <a:r>
            <a:rPr lang="en-US"/>
            <a:t>Step 6</a:t>
          </a:r>
        </a:p>
      </dgm:t>
    </dgm:pt>
    <dgm:pt modelId="{1F173E0A-BCE9-4020-848A-3AD484CB0B1A}" type="parTrans" cxnId="{2F39457B-EA3B-4AF3-89E4-C9652DFA957B}">
      <dgm:prSet/>
      <dgm:spPr/>
      <dgm:t>
        <a:bodyPr/>
        <a:lstStyle/>
        <a:p>
          <a:endParaRPr lang="en-US"/>
        </a:p>
      </dgm:t>
    </dgm:pt>
    <dgm:pt modelId="{999A972D-2A55-462A-A702-4A30F41EF6A8}" type="sibTrans" cxnId="{2F39457B-EA3B-4AF3-89E4-C9652DFA957B}">
      <dgm:prSet/>
      <dgm:spPr/>
      <dgm:t>
        <a:bodyPr/>
        <a:lstStyle/>
        <a:p>
          <a:endParaRPr lang="en-US"/>
        </a:p>
      </dgm:t>
    </dgm:pt>
    <dgm:pt modelId="{60954D3C-1AB7-4AC4-AA52-CF3A54C29255}">
      <dgm:prSet/>
      <dgm:spPr/>
      <dgm:t>
        <a:bodyPr/>
        <a:lstStyle/>
        <a:p>
          <a:r>
            <a:rPr lang="en-US"/>
            <a:t>Check how to give output, Here we need to print the output. So write print c</a:t>
          </a:r>
        </a:p>
      </dgm:t>
    </dgm:pt>
    <dgm:pt modelId="{D061A3C3-BE0A-4EB2-A26F-A82B466AFCFC}" type="parTrans" cxnId="{ACBFC463-228C-4F5D-8C51-65C72AB0CA73}">
      <dgm:prSet/>
      <dgm:spPr/>
      <dgm:t>
        <a:bodyPr/>
        <a:lstStyle/>
        <a:p>
          <a:endParaRPr lang="en-US"/>
        </a:p>
      </dgm:t>
    </dgm:pt>
    <dgm:pt modelId="{BDBE863A-485C-4169-BFA3-7C589D28C229}" type="sibTrans" cxnId="{ACBFC463-228C-4F5D-8C51-65C72AB0CA73}">
      <dgm:prSet/>
      <dgm:spPr/>
      <dgm:t>
        <a:bodyPr/>
        <a:lstStyle/>
        <a:p>
          <a:endParaRPr lang="en-US"/>
        </a:p>
      </dgm:t>
    </dgm:pt>
    <dgm:pt modelId="{DA9C7E9D-E15D-44BE-9DC7-214DFF01B8BB}">
      <dgm:prSet/>
      <dgm:spPr/>
      <dgm:t>
        <a:bodyPr/>
        <a:lstStyle/>
        <a:p>
          <a:r>
            <a:rPr lang="en-US"/>
            <a:t>Step 7</a:t>
          </a:r>
        </a:p>
      </dgm:t>
    </dgm:pt>
    <dgm:pt modelId="{F28EA1F2-2DA0-4547-B13F-9EC23C14D8E4}" type="parTrans" cxnId="{FB8C42D9-C48C-4D50-BE49-B4159E12D8DE}">
      <dgm:prSet/>
      <dgm:spPr/>
      <dgm:t>
        <a:bodyPr/>
        <a:lstStyle/>
        <a:p>
          <a:endParaRPr lang="en-US"/>
        </a:p>
      </dgm:t>
    </dgm:pt>
    <dgm:pt modelId="{024E083F-B83F-4798-8B7A-FC2DF3E39CEF}" type="sibTrans" cxnId="{FB8C42D9-C48C-4D50-BE49-B4159E12D8DE}">
      <dgm:prSet/>
      <dgm:spPr/>
      <dgm:t>
        <a:bodyPr/>
        <a:lstStyle/>
        <a:p>
          <a:endParaRPr lang="en-US"/>
        </a:p>
      </dgm:t>
    </dgm:pt>
    <dgm:pt modelId="{530A42F5-0A7B-492A-B16F-88382794F7B9}">
      <dgm:prSet/>
      <dgm:spPr/>
      <dgm:t>
        <a:bodyPr/>
        <a:lstStyle/>
        <a:p>
          <a:r>
            <a:rPr lang="en-US"/>
            <a:t>End</a:t>
          </a:r>
        </a:p>
      </dgm:t>
    </dgm:pt>
    <dgm:pt modelId="{527BF2D3-A67C-476B-B09C-765B73953715}" type="parTrans" cxnId="{60810B35-D09A-41A8-A0CD-795A37931D7F}">
      <dgm:prSet/>
      <dgm:spPr/>
      <dgm:t>
        <a:bodyPr/>
        <a:lstStyle/>
        <a:p>
          <a:endParaRPr lang="en-US"/>
        </a:p>
      </dgm:t>
    </dgm:pt>
    <dgm:pt modelId="{DD64EE49-575A-4520-9BDA-77B2AB721B3B}" type="sibTrans" cxnId="{60810B35-D09A-41A8-A0CD-795A37931D7F}">
      <dgm:prSet/>
      <dgm:spPr/>
      <dgm:t>
        <a:bodyPr/>
        <a:lstStyle/>
        <a:p>
          <a:endParaRPr lang="en-US"/>
        </a:p>
      </dgm:t>
    </dgm:pt>
    <dgm:pt modelId="{128964C2-518A-4A9B-8D76-0AF27629175C}" type="pres">
      <dgm:prSet presAssocID="{6F7D5847-CB2F-47B3-A8B6-6EA2EFBC839C}" presName="Name0" presStyleCnt="0">
        <dgm:presLayoutVars>
          <dgm:dir/>
          <dgm:animLvl val="lvl"/>
          <dgm:resizeHandles val="exact"/>
        </dgm:presLayoutVars>
      </dgm:prSet>
      <dgm:spPr/>
    </dgm:pt>
    <dgm:pt modelId="{0E21CB0A-03BB-4451-BF26-A2AD01EF5E05}" type="pres">
      <dgm:prSet presAssocID="{F79574B4-110D-4404-8338-513625D70C3F}" presName="composite" presStyleCnt="0"/>
      <dgm:spPr/>
    </dgm:pt>
    <dgm:pt modelId="{CA9B176D-89E9-440B-92AA-2C9E5262C1FB}" type="pres">
      <dgm:prSet presAssocID="{F79574B4-110D-4404-8338-513625D70C3F}" presName="parTx" presStyleLbl="alignNode1" presStyleIdx="0" presStyleCnt="7">
        <dgm:presLayoutVars>
          <dgm:chMax val="0"/>
          <dgm:chPref val="0"/>
        </dgm:presLayoutVars>
      </dgm:prSet>
      <dgm:spPr/>
    </dgm:pt>
    <dgm:pt modelId="{943218D9-690F-479B-AC6C-0A8561C145A3}" type="pres">
      <dgm:prSet presAssocID="{F79574B4-110D-4404-8338-513625D70C3F}" presName="desTx" presStyleLbl="alignAccFollowNode1" presStyleIdx="0" presStyleCnt="7">
        <dgm:presLayoutVars/>
      </dgm:prSet>
      <dgm:spPr/>
    </dgm:pt>
    <dgm:pt modelId="{660FE967-6D97-4529-B1DB-D42DACFFA2E7}" type="pres">
      <dgm:prSet presAssocID="{3FB25F10-3DFE-4173-A6C4-3FC1222D50E8}" presName="space" presStyleCnt="0"/>
      <dgm:spPr/>
    </dgm:pt>
    <dgm:pt modelId="{DDFA991F-3C7D-4348-902B-40B56D12A5CB}" type="pres">
      <dgm:prSet presAssocID="{AB83E73F-B483-4906-A46A-1F5F6576C55C}" presName="composite" presStyleCnt="0"/>
      <dgm:spPr/>
    </dgm:pt>
    <dgm:pt modelId="{349F4098-900C-4495-A318-38003AD0AEA0}" type="pres">
      <dgm:prSet presAssocID="{AB83E73F-B483-4906-A46A-1F5F6576C55C}" presName="parTx" presStyleLbl="alignNode1" presStyleIdx="1" presStyleCnt="7">
        <dgm:presLayoutVars>
          <dgm:chMax val="0"/>
          <dgm:chPref val="0"/>
        </dgm:presLayoutVars>
      </dgm:prSet>
      <dgm:spPr/>
    </dgm:pt>
    <dgm:pt modelId="{C7DAFF08-DDEC-4447-84C4-CEEDF94AB72D}" type="pres">
      <dgm:prSet presAssocID="{AB83E73F-B483-4906-A46A-1F5F6576C55C}" presName="desTx" presStyleLbl="alignAccFollowNode1" presStyleIdx="1" presStyleCnt="7">
        <dgm:presLayoutVars/>
      </dgm:prSet>
      <dgm:spPr/>
    </dgm:pt>
    <dgm:pt modelId="{EAE8F36A-E461-4D42-834C-33401BEA55C5}" type="pres">
      <dgm:prSet presAssocID="{5479094B-A88F-456B-B696-E14DBF5D9301}" presName="space" presStyleCnt="0"/>
      <dgm:spPr/>
    </dgm:pt>
    <dgm:pt modelId="{A28F23EC-20A2-4363-BF0C-2CFA4A24DD62}" type="pres">
      <dgm:prSet presAssocID="{1CEB1238-6744-48BA-B842-7EA8CEFF66ED}" presName="composite" presStyleCnt="0"/>
      <dgm:spPr/>
    </dgm:pt>
    <dgm:pt modelId="{E579C797-038F-4759-81E2-E9A18A5DCC8C}" type="pres">
      <dgm:prSet presAssocID="{1CEB1238-6744-48BA-B842-7EA8CEFF66ED}" presName="parTx" presStyleLbl="alignNode1" presStyleIdx="2" presStyleCnt="7">
        <dgm:presLayoutVars>
          <dgm:chMax val="0"/>
          <dgm:chPref val="0"/>
        </dgm:presLayoutVars>
      </dgm:prSet>
      <dgm:spPr/>
    </dgm:pt>
    <dgm:pt modelId="{09C535A4-DC06-4870-8FF0-5DEFD539A427}" type="pres">
      <dgm:prSet presAssocID="{1CEB1238-6744-48BA-B842-7EA8CEFF66ED}" presName="desTx" presStyleLbl="alignAccFollowNode1" presStyleIdx="2" presStyleCnt="7">
        <dgm:presLayoutVars/>
      </dgm:prSet>
      <dgm:spPr/>
    </dgm:pt>
    <dgm:pt modelId="{56781251-D238-4EE2-A601-EA55D77FE208}" type="pres">
      <dgm:prSet presAssocID="{991A6ADA-E4BB-4DB4-B65B-9D7420F25B0E}" presName="space" presStyleCnt="0"/>
      <dgm:spPr/>
    </dgm:pt>
    <dgm:pt modelId="{87BAC07E-F435-4308-9A45-B08617D1395D}" type="pres">
      <dgm:prSet presAssocID="{0C909CCB-95BB-4AB3-B742-201E65F9A570}" presName="composite" presStyleCnt="0"/>
      <dgm:spPr/>
    </dgm:pt>
    <dgm:pt modelId="{815C0F6A-9ED0-4D96-B744-68013653A688}" type="pres">
      <dgm:prSet presAssocID="{0C909CCB-95BB-4AB3-B742-201E65F9A570}" presName="parTx" presStyleLbl="alignNode1" presStyleIdx="3" presStyleCnt="7">
        <dgm:presLayoutVars>
          <dgm:chMax val="0"/>
          <dgm:chPref val="0"/>
        </dgm:presLayoutVars>
      </dgm:prSet>
      <dgm:spPr/>
    </dgm:pt>
    <dgm:pt modelId="{6874875E-58E5-403D-8B4B-B6734156B50E}" type="pres">
      <dgm:prSet presAssocID="{0C909CCB-95BB-4AB3-B742-201E65F9A570}" presName="desTx" presStyleLbl="alignAccFollowNode1" presStyleIdx="3" presStyleCnt="7">
        <dgm:presLayoutVars/>
      </dgm:prSet>
      <dgm:spPr/>
    </dgm:pt>
    <dgm:pt modelId="{5DEC49BA-10F1-46C9-ACB3-320487C9DA39}" type="pres">
      <dgm:prSet presAssocID="{B70BE411-0122-484C-93AC-F35774E3250B}" presName="space" presStyleCnt="0"/>
      <dgm:spPr/>
    </dgm:pt>
    <dgm:pt modelId="{AC75EE51-BD0B-437C-AC1F-9BA60FB258F7}" type="pres">
      <dgm:prSet presAssocID="{C7858BC7-B460-4990-A878-C0CA3CEB2AA8}" presName="composite" presStyleCnt="0"/>
      <dgm:spPr/>
    </dgm:pt>
    <dgm:pt modelId="{43B6B0A6-8A4E-4D50-A4E4-6CC211C9D4D4}" type="pres">
      <dgm:prSet presAssocID="{C7858BC7-B460-4990-A878-C0CA3CEB2AA8}" presName="parTx" presStyleLbl="alignNode1" presStyleIdx="4" presStyleCnt="7">
        <dgm:presLayoutVars>
          <dgm:chMax val="0"/>
          <dgm:chPref val="0"/>
        </dgm:presLayoutVars>
      </dgm:prSet>
      <dgm:spPr/>
    </dgm:pt>
    <dgm:pt modelId="{12DDB290-1E74-468C-8B71-329C4428FEA5}" type="pres">
      <dgm:prSet presAssocID="{C7858BC7-B460-4990-A878-C0CA3CEB2AA8}" presName="desTx" presStyleLbl="alignAccFollowNode1" presStyleIdx="4" presStyleCnt="7">
        <dgm:presLayoutVars/>
      </dgm:prSet>
      <dgm:spPr/>
    </dgm:pt>
    <dgm:pt modelId="{48097D22-D6B1-4669-92F1-2BB6751B1E7A}" type="pres">
      <dgm:prSet presAssocID="{090562CF-84A3-439C-A900-ED22902D3EB4}" presName="space" presStyleCnt="0"/>
      <dgm:spPr/>
    </dgm:pt>
    <dgm:pt modelId="{0E43F5BA-F2C0-4D22-A30D-167B460922A1}" type="pres">
      <dgm:prSet presAssocID="{11BF077E-3D5B-4B59-96CA-39D7A91470FF}" presName="composite" presStyleCnt="0"/>
      <dgm:spPr/>
    </dgm:pt>
    <dgm:pt modelId="{4E9A841E-C7E6-4A05-8899-C62EC154049D}" type="pres">
      <dgm:prSet presAssocID="{11BF077E-3D5B-4B59-96CA-39D7A91470FF}" presName="parTx" presStyleLbl="alignNode1" presStyleIdx="5" presStyleCnt="7">
        <dgm:presLayoutVars>
          <dgm:chMax val="0"/>
          <dgm:chPref val="0"/>
        </dgm:presLayoutVars>
      </dgm:prSet>
      <dgm:spPr/>
    </dgm:pt>
    <dgm:pt modelId="{25178F98-08C7-41EA-B099-38884CE54EE4}" type="pres">
      <dgm:prSet presAssocID="{11BF077E-3D5B-4B59-96CA-39D7A91470FF}" presName="desTx" presStyleLbl="alignAccFollowNode1" presStyleIdx="5" presStyleCnt="7">
        <dgm:presLayoutVars/>
      </dgm:prSet>
      <dgm:spPr/>
    </dgm:pt>
    <dgm:pt modelId="{01155935-15BB-4169-9A3E-8B871469916F}" type="pres">
      <dgm:prSet presAssocID="{999A972D-2A55-462A-A702-4A30F41EF6A8}" presName="space" presStyleCnt="0"/>
      <dgm:spPr/>
    </dgm:pt>
    <dgm:pt modelId="{10433A19-9116-4FED-85F6-0DED848837B0}" type="pres">
      <dgm:prSet presAssocID="{DA9C7E9D-E15D-44BE-9DC7-214DFF01B8BB}" presName="composite" presStyleCnt="0"/>
      <dgm:spPr/>
    </dgm:pt>
    <dgm:pt modelId="{13CF75D4-A567-4398-B112-8096C02EAC5C}" type="pres">
      <dgm:prSet presAssocID="{DA9C7E9D-E15D-44BE-9DC7-214DFF01B8BB}" presName="parTx" presStyleLbl="alignNode1" presStyleIdx="6" presStyleCnt="7">
        <dgm:presLayoutVars>
          <dgm:chMax val="0"/>
          <dgm:chPref val="0"/>
        </dgm:presLayoutVars>
      </dgm:prSet>
      <dgm:spPr/>
    </dgm:pt>
    <dgm:pt modelId="{559E0EDB-854D-4DAB-98C2-2459FF85EEFB}" type="pres">
      <dgm:prSet presAssocID="{DA9C7E9D-E15D-44BE-9DC7-214DFF01B8BB}" presName="desTx" presStyleLbl="alignAccFollowNode1" presStyleIdx="6" presStyleCnt="7">
        <dgm:presLayoutVars/>
      </dgm:prSet>
      <dgm:spPr/>
    </dgm:pt>
  </dgm:ptLst>
  <dgm:cxnLst>
    <dgm:cxn modelId="{454FA010-D78D-48ED-8EA4-6BC6F5188EA2}" type="presOf" srcId="{1CEB1238-6744-48BA-B842-7EA8CEFF66ED}" destId="{E579C797-038F-4759-81E2-E9A18A5DCC8C}" srcOrd="0" destOrd="0" presId="urn:microsoft.com/office/officeart/2016/7/layout/ChevronBlockProcess"/>
    <dgm:cxn modelId="{509FB810-7330-4C7E-80C2-47EF39E0CDE0}" srcId="{1E07F4EC-F1AF-4273-876C-45C393249FD5}" destId="{28D68ABB-2178-4D28-8E31-9C6041BFBABA}" srcOrd="1" destOrd="0" parTransId="{FC3C0E53-E15B-4580-9C8A-6E85BFFFAE24}" sibTransId="{716DF4F6-E48C-4354-8FAB-165840C72478}"/>
    <dgm:cxn modelId="{FA44711A-6169-4F9D-AC9E-6D79CA24DA49}" srcId="{6F7D5847-CB2F-47B3-A8B6-6EA2EFBC839C}" destId="{AB83E73F-B483-4906-A46A-1F5F6576C55C}" srcOrd="1" destOrd="0" parTransId="{5FBA2B57-11C9-4C8E-A098-7A8D42F8810B}" sibTransId="{5479094B-A88F-456B-B696-E14DBF5D9301}"/>
    <dgm:cxn modelId="{24A0581B-B15B-4D6E-9C20-36F876CE4695}" srcId="{AB83E73F-B483-4906-A46A-1F5F6576C55C}" destId="{1E309704-88E3-4259-90A6-ADD0F0346B6A}" srcOrd="0" destOrd="0" parTransId="{5B34ED08-5892-42A5-ACB2-77347A433E81}" sibTransId="{8D1A7562-51C3-462A-AD4C-3931BEB195F3}"/>
    <dgm:cxn modelId="{5199C321-97E2-40B5-A45B-03918481B951}" srcId="{1CEB1238-6744-48BA-B842-7EA8CEFF66ED}" destId="{E51B7E39-9D33-4EF8-B890-3A2FC36537B0}" srcOrd="0" destOrd="0" parTransId="{1F7F5A04-A247-433A-9EE5-16A4EB5B2513}" sibTransId="{72EE31C7-92F7-4950-AA1E-7049234E571E}"/>
    <dgm:cxn modelId="{12E6C421-6E32-473F-A055-16D1B21F0315}" type="presOf" srcId="{FDF4F744-B263-4050-93B1-B2F12760B792}" destId="{6874875E-58E5-403D-8B4B-B6734156B50E}" srcOrd="0" destOrd="0" presId="urn:microsoft.com/office/officeart/2016/7/layout/ChevronBlockProcess"/>
    <dgm:cxn modelId="{C70E5428-D555-4BA8-A663-4F093ABE08B6}" type="presOf" srcId="{530A42F5-0A7B-492A-B16F-88382794F7B9}" destId="{559E0EDB-854D-4DAB-98C2-2459FF85EEFB}" srcOrd="0" destOrd="0" presId="urn:microsoft.com/office/officeart/2016/7/layout/ChevronBlockProcess"/>
    <dgm:cxn modelId="{A7B43C31-BCC3-474A-9CE4-F7B84466820F}" type="presOf" srcId="{60954D3C-1AB7-4AC4-AA52-CF3A54C29255}" destId="{25178F98-08C7-41EA-B099-38884CE54EE4}" srcOrd="0" destOrd="0" presId="urn:microsoft.com/office/officeart/2016/7/layout/ChevronBlockProcess"/>
    <dgm:cxn modelId="{C4208031-11C6-46EE-A0FD-0FCAC63DD0F4}" type="presOf" srcId="{AB83E73F-B483-4906-A46A-1F5F6576C55C}" destId="{349F4098-900C-4495-A318-38003AD0AEA0}" srcOrd="0" destOrd="0" presId="urn:microsoft.com/office/officeart/2016/7/layout/ChevronBlockProcess"/>
    <dgm:cxn modelId="{7678EF33-187E-4AEC-80E6-E83CB4F361B0}" type="presOf" srcId="{1E07F4EC-F1AF-4273-876C-45C393249FD5}" destId="{12DDB290-1E74-468C-8B71-329C4428FEA5}" srcOrd="0" destOrd="0" presId="urn:microsoft.com/office/officeart/2016/7/layout/ChevronBlockProcess"/>
    <dgm:cxn modelId="{60810B35-D09A-41A8-A0CD-795A37931D7F}" srcId="{DA9C7E9D-E15D-44BE-9DC7-214DFF01B8BB}" destId="{530A42F5-0A7B-492A-B16F-88382794F7B9}" srcOrd="0" destOrd="0" parTransId="{527BF2D3-A67C-476B-B09C-765B73953715}" sibTransId="{DD64EE49-575A-4520-9BDA-77B2AB721B3B}"/>
    <dgm:cxn modelId="{A2E09C5B-7501-4A4F-B503-69615F864A77}" type="presOf" srcId="{51EDA49B-6D51-43C6-8B44-A50A54AF428B}" destId="{12DDB290-1E74-468C-8B71-329C4428FEA5}" srcOrd="0" destOrd="1" presId="urn:microsoft.com/office/officeart/2016/7/layout/ChevronBlockProcess"/>
    <dgm:cxn modelId="{ACBFC463-228C-4F5D-8C51-65C72AB0CA73}" srcId="{11BF077E-3D5B-4B59-96CA-39D7A91470FF}" destId="{60954D3C-1AB7-4AC4-AA52-CF3A54C29255}" srcOrd="0" destOrd="0" parTransId="{D061A3C3-BE0A-4EB2-A26F-A82B466AFCFC}" sibTransId="{BDBE863A-485C-4169-BFA3-7C589D28C229}"/>
    <dgm:cxn modelId="{2D6A264A-CCB4-4B36-96C1-1FC060B3D581}" type="presOf" srcId="{11BF077E-3D5B-4B59-96CA-39D7A91470FF}" destId="{4E9A841E-C7E6-4A05-8899-C62EC154049D}" srcOrd="0" destOrd="0" presId="urn:microsoft.com/office/officeart/2016/7/layout/ChevronBlockProcess"/>
    <dgm:cxn modelId="{5E0D886C-299B-46CD-9863-793D5B34171D}" type="presOf" srcId="{DA9C7E9D-E15D-44BE-9DC7-214DFF01B8BB}" destId="{13CF75D4-A567-4398-B112-8096C02EAC5C}" srcOrd="0" destOrd="0" presId="urn:microsoft.com/office/officeart/2016/7/layout/ChevronBlockProcess"/>
    <dgm:cxn modelId="{B1603E57-F49C-4C11-A26F-4B67693ADC57}" srcId="{6F7D5847-CB2F-47B3-A8B6-6EA2EFBC839C}" destId="{1CEB1238-6744-48BA-B842-7EA8CEFF66ED}" srcOrd="2" destOrd="0" parTransId="{EF4E18E1-1CB9-4DB1-B919-18B66E3C63DB}" sibTransId="{991A6ADA-E4BB-4DB4-B65B-9D7420F25B0E}"/>
    <dgm:cxn modelId="{2F39457B-EA3B-4AF3-89E4-C9652DFA957B}" srcId="{6F7D5847-CB2F-47B3-A8B6-6EA2EFBC839C}" destId="{11BF077E-3D5B-4B59-96CA-39D7A91470FF}" srcOrd="5" destOrd="0" parTransId="{1F173E0A-BCE9-4020-848A-3AD484CB0B1A}" sibTransId="{999A972D-2A55-462A-A702-4A30F41EF6A8}"/>
    <dgm:cxn modelId="{C286D2AB-D5FF-4078-AF76-7A68BEF49CEE}" srcId="{6F7D5847-CB2F-47B3-A8B6-6EA2EFBC839C}" destId="{C7858BC7-B460-4990-A878-C0CA3CEB2AA8}" srcOrd="4" destOrd="0" parTransId="{F1928FA4-9C29-4536-82CB-9F3A615F38A2}" sibTransId="{090562CF-84A3-439C-A900-ED22902D3EB4}"/>
    <dgm:cxn modelId="{229047B1-427A-43B9-B4AE-DF0C2B97F183}" srcId="{0C909CCB-95BB-4AB3-B742-201E65F9A570}" destId="{FDF4F744-B263-4050-93B1-B2F12760B792}" srcOrd="0" destOrd="0" parTransId="{5B9AE325-FEE4-47D9-A580-28E8D4D4F5E1}" sibTransId="{31A3C195-E0BD-469D-9474-291B38FC10EA}"/>
    <dgm:cxn modelId="{604BCEB7-5DDB-43E8-B255-62A529223D5B}" type="presOf" srcId="{E51B7E39-9D33-4EF8-B890-3A2FC36537B0}" destId="{09C535A4-DC06-4870-8FF0-5DEFD539A427}" srcOrd="0" destOrd="0" presId="urn:microsoft.com/office/officeart/2016/7/layout/ChevronBlockProcess"/>
    <dgm:cxn modelId="{5ADB46C0-570A-4745-B475-6F78552D1DF4}" type="presOf" srcId="{C7858BC7-B460-4990-A878-C0CA3CEB2AA8}" destId="{43B6B0A6-8A4E-4D50-A4E4-6CC211C9D4D4}" srcOrd="0" destOrd="0" presId="urn:microsoft.com/office/officeart/2016/7/layout/ChevronBlockProcess"/>
    <dgm:cxn modelId="{AB5FEFC9-CABC-4D50-ABFF-A11670793A7D}" srcId="{C7858BC7-B460-4990-A878-C0CA3CEB2AA8}" destId="{1E07F4EC-F1AF-4273-876C-45C393249FD5}" srcOrd="0" destOrd="0" parTransId="{D66E6D71-1CBA-44B5-AE89-ACE45E523DD8}" sibTransId="{1B422CE6-C5CE-442E-BCD9-20C82CFA56B7}"/>
    <dgm:cxn modelId="{B767B2CA-40AB-4FEA-901D-5F9639FFCFCA}" srcId="{6F7D5847-CB2F-47B3-A8B6-6EA2EFBC839C}" destId="{F79574B4-110D-4404-8338-513625D70C3F}" srcOrd="0" destOrd="0" parTransId="{60AE9613-42CD-4CFA-90D8-3B054F147B45}" sibTransId="{3FB25F10-3DFE-4173-A6C4-3FC1222D50E8}"/>
    <dgm:cxn modelId="{3F086CCD-6A16-41DD-B28B-B73BE3E65F44}" srcId="{6F7D5847-CB2F-47B3-A8B6-6EA2EFBC839C}" destId="{0C909CCB-95BB-4AB3-B742-201E65F9A570}" srcOrd="3" destOrd="0" parTransId="{420A392F-A472-457F-81FE-F0E8C48E3C2C}" sibTransId="{B70BE411-0122-484C-93AC-F35774E3250B}"/>
    <dgm:cxn modelId="{829244D3-0BA7-403F-9C04-6625FDCEB57A}" type="presOf" srcId="{0C909CCB-95BB-4AB3-B742-201E65F9A570}" destId="{815C0F6A-9ED0-4D96-B744-68013653A688}" srcOrd="0" destOrd="0" presId="urn:microsoft.com/office/officeart/2016/7/layout/ChevronBlockProcess"/>
    <dgm:cxn modelId="{FB8C42D9-C48C-4D50-BE49-B4159E12D8DE}" srcId="{6F7D5847-CB2F-47B3-A8B6-6EA2EFBC839C}" destId="{DA9C7E9D-E15D-44BE-9DC7-214DFF01B8BB}" srcOrd="6" destOrd="0" parTransId="{F28EA1F2-2DA0-4547-B13F-9EC23C14D8E4}" sibTransId="{024E083F-B83F-4798-8B7A-FC2DF3E39CEF}"/>
    <dgm:cxn modelId="{D76B55DB-D5F9-4E27-B578-519EB3FE89B3}" srcId="{1E07F4EC-F1AF-4273-876C-45C393249FD5}" destId="{51EDA49B-6D51-43C6-8B44-A50A54AF428B}" srcOrd="0" destOrd="0" parTransId="{60083F41-9D97-498B-B27A-2EB347FD789D}" sibTransId="{5AA251FE-165E-4492-AF40-58A5AC99D5E3}"/>
    <dgm:cxn modelId="{B9F230DC-1958-4EAA-B373-C4E6846AC9DD}" type="presOf" srcId="{6F7D5847-CB2F-47B3-A8B6-6EA2EFBC839C}" destId="{128964C2-518A-4A9B-8D76-0AF27629175C}" srcOrd="0" destOrd="0" presId="urn:microsoft.com/office/officeart/2016/7/layout/ChevronBlockProcess"/>
    <dgm:cxn modelId="{40290CDD-AD59-484C-B512-FDCC7D01B9E6}" type="presOf" srcId="{F79574B4-110D-4404-8338-513625D70C3F}" destId="{CA9B176D-89E9-440B-92AA-2C9E5262C1FB}" srcOrd="0" destOrd="0" presId="urn:microsoft.com/office/officeart/2016/7/layout/ChevronBlockProcess"/>
    <dgm:cxn modelId="{08DC55E4-A2B1-4826-8BB4-6F4E119B7B32}" type="presOf" srcId="{28D68ABB-2178-4D28-8E31-9C6041BFBABA}" destId="{12DDB290-1E74-468C-8B71-329C4428FEA5}" srcOrd="0" destOrd="2" presId="urn:microsoft.com/office/officeart/2016/7/layout/ChevronBlockProcess"/>
    <dgm:cxn modelId="{E358A7E8-09F5-4202-A69C-9893D4BE8887}" srcId="{F79574B4-110D-4404-8338-513625D70C3F}" destId="{987ACCAC-37C5-4C19-9BE3-304F6C761B20}" srcOrd="0" destOrd="0" parTransId="{61F209CC-0495-4247-A50B-BF01FEA33328}" sibTransId="{8D68286A-0A32-40D7-86E2-ECB4BA5A1B9D}"/>
    <dgm:cxn modelId="{425952F0-C096-4E1B-8785-D10F826FF419}" type="presOf" srcId="{987ACCAC-37C5-4C19-9BE3-304F6C761B20}" destId="{943218D9-690F-479B-AC6C-0A8561C145A3}" srcOrd="0" destOrd="0" presId="urn:microsoft.com/office/officeart/2016/7/layout/ChevronBlockProcess"/>
    <dgm:cxn modelId="{978520FC-4B72-473D-92CB-3885E401948D}" type="presOf" srcId="{1E309704-88E3-4259-90A6-ADD0F0346B6A}" destId="{C7DAFF08-DDEC-4447-84C4-CEEDF94AB72D}" srcOrd="0" destOrd="0" presId="urn:microsoft.com/office/officeart/2016/7/layout/ChevronBlockProcess"/>
    <dgm:cxn modelId="{AA937D04-BBFA-472C-827E-6ECCB523AD97}" type="presParOf" srcId="{128964C2-518A-4A9B-8D76-0AF27629175C}" destId="{0E21CB0A-03BB-4451-BF26-A2AD01EF5E05}" srcOrd="0" destOrd="0" presId="urn:microsoft.com/office/officeart/2016/7/layout/ChevronBlockProcess"/>
    <dgm:cxn modelId="{B495A890-131D-4632-8A23-EBFE9FCB343C}" type="presParOf" srcId="{0E21CB0A-03BB-4451-BF26-A2AD01EF5E05}" destId="{CA9B176D-89E9-440B-92AA-2C9E5262C1FB}" srcOrd="0" destOrd="0" presId="urn:microsoft.com/office/officeart/2016/7/layout/ChevronBlockProcess"/>
    <dgm:cxn modelId="{6C0865B4-0E28-43E9-826D-A63D0154746E}" type="presParOf" srcId="{0E21CB0A-03BB-4451-BF26-A2AD01EF5E05}" destId="{943218D9-690F-479B-AC6C-0A8561C145A3}" srcOrd="1" destOrd="0" presId="urn:microsoft.com/office/officeart/2016/7/layout/ChevronBlockProcess"/>
    <dgm:cxn modelId="{09698B1C-0FC1-4242-833E-43C039FD67C6}" type="presParOf" srcId="{128964C2-518A-4A9B-8D76-0AF27629175C}" destId="{660FE967-6D97-4529-B1DB-D42DACFFA2E7}" srcOrd="1" destOrd="0" presId="urn:microsoft.com/office/officeart/2016/7/layout/ChevronBlockProcess"/>
    <dgm:cxn modelId="{FBF73F87-035D-4AE0-AC2F-2755A1023C0E}" type="presParOf" srcId="{128964C2-518A-4A9B-8D76-0AF27629175C}" destId="{DDFA991F-3C7D-4348-902B-40B56D12A5CB}" srcOrd="2" destOrd="0" presId="urn:microsoft.com/office/officeart/2016/7/layout/ChevronBlockProcess"/>
    <dgm:cxn modelId="{D197FEC0-6E8B-4861-A4DA-37247BDA30E2}" type="presParOf" srcId="{DDFA991F-3C7D-4348-902B-40B56D12A5CB}" destId="{349F4098-900C-4495-A318-38003AD0AEA0}" srcOrd="0" destOrd="0" presId="urn:microsoft.com/office/officeart/2016/7/layout/ChevronBlockProcess"/>
    <dgm:cxn modelId="{681B9223-4519-46C9-B76E-A9365B04A61E}" type="presParOf" srcId="{DDFA991F-3C7D-4348-902B-40B56D12A5CB}" destId="{C7DAFF08-DDEC-4447-84C4-CEEDF94AB72D}" srcOrd="1" destOrd="0" presId="urn:microsoft.com/office/officeart/2016/7/layout/ChevronBlockProcess"/>
    <dgm:cxn modelId="{D2899E52-B3CA-4C0D-B602-68156A2596D4}" type="presParOf" srcId="{128964C2-518A-4A9B-8D76-0AF27629175C}" destId="{EAE8F36A-E461-4D42-834C-33401BEA55C5}" srcOrd="3" destOrd="0" presId="urn:microsoft.com/office/officeart/2016/7/layout/ChevronBlockProcess"/>
    <dgm:cxn modelId="{A2F68C41-9588-4153-B316-99F27AFEF655}" type="presParOf" srcId="{128964C2-518A-4A9B-8D76-0AF27629175C}" destId="{A28F23EC-20A2-4363-BF0C-2CFA4A24DD62}" srcOrd="4" destOrd="0" presId="urn:microsoft.com/office/officeart/2016/7/layout/ChevronBlockProcess"/>
    <dgm:cxn modelId="{D3C6BEDA-E785-4E2A-AD79-C49124A76DE6}" type="presParOf" srcId="{A28F23EC-20A2-4363-BF0C-2CFA4A24DD62}" destId="{E579C797-038F-4759-81E2-E9A18A5DCC8C}" srcOrd="0" destOrd="0" presId="urn:microsoft.com/office/officeart/2016/7/layout/ChevronBlockProcess"/>
    <dgm:cxn modelId="{26CF70F7-F5B6-4969-BC46-0A198A14D0D0}" type="presParOf" srcId="{A28F23EC-20A2-4363-BF0C-2CFA4A24DD62}" destId="{09C535A4-DC06-4870-8FF0-5DEFD539A427}" srcOrd="1" destOrd="0" presId="urn:microsoft.com/office/officeart/2016/7/layout/ChevronBlockProcess"/>
    <dgm:cxn modelId="{156254D3-73B2-4C0C-A2C6-1169F5C950EB}" type="presParOf" srcId="{128964C2-518A-4A9B-8D76-0AF27629175C}" destId="{56781251-D238-4EE2-A601-EA55D77FE208}" srcOrd="5" destOrd="0" presId="urn:microsoft.com/office/officeart/2016/7/layout/ChevronBlockProcess"/>
    <dgm:cxn modelId="{7F538787-D2B3-426C-A940-E1BD27020E72}" type="presParOf" srcId="{128964C2-518A-4A9B-8D76-0AF27629175C}" destId="{87BAC07E-F435-4308-9A45-B08617D1395D}" srcOrd="6" destOrd="0" presId="urn:microsoft.com/office/officeart/2016/7/layout/ChevronBlockProcess"/>
    <dgm:cxn modelId="{1DF5C0DF-A20F-48D0-A1E4-A849957CF67E}" type="presParOf" srcId="{87BAC07E-F435-4308-9A45-B08617D1395D}" destId="{815C0F6A-9ED0-4D96-B744-68013653A688}" srcOrd="0" destOrd="0" presId="urn:microsoft.com/office/officeart/2016/7/layout/ChevronBlockProcess"/>
    <dgm:cxn modelId="{EC41FCF2-A4EA-4398-8163-3C8D072A4444}" type="presParOf" srcId="{87BAC07E-F435-4308-9A45-B08617D1395D}" destId="{6874875E-58E5-403D-8B4B-B6734156B50E}" srcOrd="1" destOrd="0" presId="urn:microsoft.com/office/officeart/2016/7/layout/ChevronBlockProcess"/>
    <dgm:cxn modelId="{75E693FB-FDE7-4A00-BEB4-1945D6D7E1A7}" type="presParOf" srcId="{128964C2-518A-4A9B-8D76-0AF27629175C}" destId="{5DEC49BA-10F1-46C9-ACB3-320487C9DA39}" srcOrd="7" destOrd="0" presId="urn:microsoft.com/office/officeart/2016/7/layout/ChevronBlockProcess"/>
    <dgm:cxn modelId="{A99A79C4-FA86-426B-B804-8F5CF07DB7A8}" type="presParOf" srcId="{128964C2-518A-4A9B-8D76-0AF27629175C}" destId="{AC75EE51-BD0B-437C-AC1F-9BA60FB258F7}" srcOrd="8" destOrd="0" presId="urn:microsoft.com/office/officeart/2016/7/layout/ChevronBlockProcess"/>
    <dgm:cxn modelId="{54577B14-4A50-4182-A334-5EC078E02250}" type="presParOf" srcId="{AC75EE51-BD0B-437C-AC1F-9BA60FB258F7}" destId="{43B6B0A6-8A4E-4D50-A4E4-6CC211C9D4D4}" srcOrd="0" destOrd="0" presId="urn:microsoft.com/office/officeart/2016/7/layout/ChevronBlockProcess"/>
    <dgm:cxn modelId="{C86E3157-5B63-489B-BDA8-C92CDDEF131F}" type="presParOf" srcId="{AC75EE51-BD0B-437C-AC1F-9BA60FB258F7}" destId="{12DDB290-1E74-468C-8B71-329C4428FEA5}" srcOrd="1" destOrd="0" presId="urn:microsoft.com/office/officeart/2016/7/layout/ChevronBlockProcess"/>
    <dgm:cxn modelId="{6D431406-C475-4962-97D7-C361A30251CA}" type="presParOf" srcId="{128964C2-518A-4A9B-8D76-0AF27629175C}" destId="{48097D22-D6B1-4669-92F1-2BB6751B1E7A}" srcOrd="9" destOrd="0" presId="urn:microsoft.com/office/officeart/2016/7/layout/ChevronBlockProcess"/>
    <dgm:cxn modelId="{D55D3BBD-ADED-4A6C-9A6E-6969E65B2D2F}" type="presParOf" srcId="{128964C2-518A-4A9B-8D76-0AF27629175C}" destId="{0E43F5BA-F2C0-4D22-A30D-167B460922A1}" srcOrd="10" destOrd="0" presId="urn:microsoft.com/office/officeart/2016/7/layout/ChevronBlockProcess"/>
    <dgm:cxn modelId="{8AABE347-42B0-4A41-85F4-1527971F60AA}" type="presParOf" srcId="{0E43F5BA-F2C0-4D22-A30D-167B460922A1}" destId="{4E9A841E-C7E6-4A05-8899-C62EC154049D}" srcOrd="0" destOrd="0" presId="urn:microsoft.com/office/officeart/2016/7/layout/ChevronBlockProcess"/>
    <dgm:cxn modelId="{292DAF0A-AF66-46F9-8210-77733ABD6D8C}" type="presParOf" srcId="{0E43F5BA-F2C0-4D22-A30D-167B460922A1}" destId="{25178F98-08C7-41EA-B099-38884CE54EE4}" srcOrd="1" destOrd="0" presId="urn:microsoft.com/office/officeart/2016/7/layout/ChevronBlockProcess"/>
    <dgm:cxn modelId="{DE531BC5-DC1F-4F8E-AD88-730D12AF940D}" type="presParOf" srcId="{128964C2-518A-4A9B-8D76-0AF27629175C}" destId="{01155935-15BB-4169-9A3E-8B871469916F}" srcOrd="11" destOrd="0" presId="urn:microsoft.com/office/officeart/2016/7/layout/ChevronBlockProcess"/>
    <dgm:cxn modelId="{2B337FC2-255B-4C4B-A285-81B4FE59721A}" type="presParOf" srcId="{128964C2-518A-4A9B-8D76-0AF27629175C}" destId="{10433A19-9116-4FED-85F6-0DED848837B0}" srcOrd="12" destOrd="0" presId="urn:microsoft.com/office/officeart/2016/7/layout/ChevronBlockProcess"/>
    <dgm:cxn modelId="{4287A9A1-CDD5-42F4-9B33-3CCED80F4DCA}" type="presParOf" srcId="{10433A19-9116-4FED-85F6-0DED848837B0}" destId="{13CF75D4-A567-4398-B112-8096C02EAC5C}" srcOrd="0" destOrd="0" presId="urn:microsoft.com/office/officeart/2016/7/layout/ChevronBlockProcess"/>
    <dgm:cxn modelId="{421671CE-90F5-4FF4-B531-A3093DA94E76}" type="presParOf" srcId="{10433A19-9116-4FED-85F6-0DED848837B0}" destId="{559E0EDB-854D-4DAB-98C2-2459FF85EEFB}"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DA5E29-6263-4A06-8F1E-51CC9778314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E10106-1D5A-4288-88C9-1EAE65264E44}">
      <dgm:prSet/>
      <dgm:spPr/>
      <dgm:t>
        <a:bodyPr/>
        <a:lstStyle/>
        <a:p>
          <a:pPr>
            <a:lnSpc>
              <a:spcPct val="100000"/>
            </a:lnSpc>
          </a:pPr>
          <a:r>
            <a:rPr lang="en-US"/>
            <a:t>Need to recognize limitations of various algorithms for solving a problem. </a:t>
          </a:r>
        </a:p>
      </dgm:t>
    </dgm:pt>
    <dgm:pt modelId="{A338C10D-CFF0-42A9-BABF-FF918FC85FF7}" type="parTrans" cxnId="{638D2F1A-E6B6-4A45-9237-532B8E64C86A}">
      <dgm:prSet/>
      <dgm:spPr/>
      <dgm:t>
        <a:bodyPr/>
        <a:lstStyle/>
        <a:p>
          <a:endParaRPr lang="en-US"/>
        </a:p>
      </dgm:t>
    </dgm:pt>
    <dgm:pt modelId="{6D8DC669-5AFE-46E5-8BFE-BE9D543A07F5}" type="sibTrans" cxnId="{638D2F1A-E6B6-4A45-9237-532B8E64C86A}">
      <dgm:prSet/>
      <dgm:spPr/>
      <dgm:t>
        <a:bodyPr/>
        <a:lstStyle/>
        <a:p>
          <a:endParaRPr lang="en-US"/>
        </a:p>
      </dgm:t>
    </dgm:pt>
    <dgm:pt modelId="{1D53EF74-644F-4B74-8BBD-82712B314C8B}">
      <dgm:prSet/>
      <dgm:spPr/>
      <dgm:t>
        <a:bodyPr/>
        <a:lstStyle/>
        <a:p>
          <a:pPr>
            <a:lnSpc>
              <a:spcPct val="100000"/>
            </a:lnSpc>
          </a:pPr>
          <a:r>
            <a:rPr lang="en-US"/>
            <a:t>Need to understand relationship between problem size and running time when is a running program not good enough? </a:t>
          </a:r>
        </a:p>
      </dgm:t>
    </dgm:pt>
    <dgm:pt modelId="{F89B15A2-FFDE-42D6-AD4C-93317B08C0DA}" type="parTrans" cxnId="{A0881E61-0F81-4FB7-8E90-176F3AA773CF}">
      <dgm:prSet/>
      <dgm:spPr/>
      <dgm:t>
        <a:bodyPr/>
        <a:lstStyle/>
        <a:p>
          <a:endParaRPr lang="en-US"/>
        </a:p>
      </dgm:t>
    </dgm:pt>
    <dgm:pt modelId="{048FE6A0-A497-4F85-914D-96ACD938BEE3}" type="sibTrans" cxnId="{A0881E61-0F81-4FB7-8E90-176F3AA773CF}">
      <dgm:prSet/>
      <dgm:spPr/>
      <dgm:t>
        <a:bodyPr/>
        <a:lstStyle/>
        <a:p>
          <a:endParaRPr lang="en-US"/>
        </a:p>
      </dgm:t>
    </dgm:pt>
    <dgm:pt modelId="{B7216760-A410-4659-9F02-CA873D415AB9}">
      <dgm:prSet/>
      <dgm:spPr/>
      <dgm:t>
        <a:bodyPr/>
        <a:lstStyle/>
        <a:p>
          <a:pPr>
            <a:lnSpc>
              <a:spcPct val="100000"/>
            </a:lnSpc>
          </a:pPr>
          <a:r>
            <a:rPr lang="en-US"/>
            <a:t>Need to learn how to analyze an algorithm's running time without coding it. </a:t>
          </a:r>
        </a:p>
      </dgm:t>
    </dgm:pt>
    <dgm:pt modelId="{295C2403-7623-483D-84F8-AF2C17F3A8E9}" type="parTrans" cxnId="{2DB77C8E-1834-40C3-A6F6-6D9F94F16AE5}">
      <dgm:prSet/>
      <dgm:spPr/>
      <dgm:t>
        <a:bodyPr/>
        <a:lstStyle/>
        <a:p>
          <a:endParaRPr lang="en-US"/>
        </a:p>
      </dgm:t>
    </dgm:pt>
    <dgm:pt modelId="{FB4FDE5D-6C55-4BF2-A4D8-07FD79D6C370}" type="sibTrans" cxnId="{2DB77C8E-1834-40C3-A6F6-6D9F94F16AE5}">
      <dgm:prSet/>
      <dgm:spPr/>
      <dgm:t>
        <a:bodyPr/>
        <a:lstStyle/>
        <a:p>
          <a:endParaRPr lang="en-US"/>
        </a:p>
      </dgm:t>
    </dgm:pt>
    <dgm:pt modelId="{C24DDAAC-4C5F-4A87-B434-26F5EAF5D69F}">
      <dgm:prSet/>
      <dgm:spPr/>
      <dgm:t>
        <a:bodyPr/>
        <a:lstStyle/>
        <a:p>
          <a:pPr>
            <a:lnSpc>
              <a:spcPct val="100000"/>
            </a:lnSpc>
          </a:pPr>
          <a:r>
            <a:rPr lang="en-US"/>
            <a:t>Need to learn techniques for writing more efficient code. </a:t>
          </a:r>
        </a:p>
      </dgm:t>
    </dgm:pt>
    <dgm:pt modelId="{7AE87319-154B-4924-B2FA-29859606DFFC}" type="parTrans" cxnId="{313B4466-7F44-40BF-A0E1-4EBC4A96FA6D}">
      <dgm:prSet/>
      <dgm:spPr/>
      <dgm:t>
        <a:bodyPr/>
        <a:lstStyle/>
        <a:p>
          <a:endParaRPr lang="en-US"/>
        </a:p>
      </dgm:t>
    </dgm:pt>
    <dgm:pt modelId="{F16F4E58-3544-4F8B-BF23-FF757274A6C1}" type="sibTrans" cxnId="{313B4466-7F44-40BF-A0E1-4EBC4A96FA6D}">
      <dgm:prSet/>
      <dgm:spPr/>
      <dgm:t>
        <a:bodyPr/>
        <a:lstStyle/>
        <a:p>
          <a:endParaRPr lang="en-US"/>
        </a:p>
      </dgm:t>
    </dgm:pt>
    <dgm:pt modelId="{FB277418-5145-4293-AAB9-4FBB493C535A}">
      <dgm:prSet/>
      <dgm:spPr/>
      <dgm:t>
        <a:bodyPr/>
        <a:lstStyle/>
        <a:p>
          <a:pPr>
            <a:lnSpc>
              <a:spcPct val="100000"/>
            </a:lnSpc>
          </a:pPr>
          <a:r>
            <a:rPr lang="en-US"/>
            <a:t>Need to recognize bottlenecks in code as well as which parts of code are easiest to optimize.</a:t>
          </a:r>
        </a:p>
      </dgm:t>
    </dgm:pt>
    <dgm:pt modelId="{42EAE6FF-97B6-49C9-8E35-0C63875EF049}" type="parTrans" cxnId="{8BF4294E-BA19-4BDC-BB39-FCE8FAB9C4EA}">
      <dgm:prSet/>
      <dgm:spPr/>
      <dgm:t>
        <a:bodyPr/>
        <a:lstStyle/>
        <a:p>
          <a:endParaRPr lang="en-US"/>
        </a:p>
      </dgm:t>
    </dgm:pt>
    <dgm:pt modelId="{C9873A0E-251F-45E4-AD59-A30C6ECFEA4A}" type="sibTrans" cxnId="{8BF4294E-BA19-4BDC-BB39-FCE8FAB9C4EA}">
      <dgm:prSet/>
      <dgm:spPr/>
      <dgm:t>
        <a:bodyPr/>
        <a:lstStyle/>
        <a:p>
          <a:endParaRPr lang="en-US"/>
        </a:p>
      </dgm:t>
    </dgm:pt>
    <dgm:pt modelId="{6B512657-7206-4028-9C78-FAA0930523A9}" type="pres">
      <dgm:prSet presAssocID="{15DA5E29-6263-4A06-8F1E-51CC97783143}" presName="root" presStyleCnt="0">
        <dgm:presLayoutVars>
          <dgm:dir/>
          <dgm:resizeHandles val="exact"/>
        </dgm:presLayoutVars>
      </dgm:prSet>
      <dgm:spPr/>
    </dgm:pt>
    <dgm:pt modelId="{8368696D-6810-40DB-9441-44C32EE0F5F5}" type="pres">
      <dgm:prSet presAssocID="{54E10106-1D5A-4288-88C9-1EAE65264E44}" presName="compNode" presStyleCnt="0"/>
      <dgm:spPr/>
    </dgm:pt>
    <dgm:pt modelId="{789921CA-6A35-4167-BD61-F60794E2609B}" type="pres">
      <dgm:prSet presAssocID="{54E10106-1D5A-4288-88C9-1EAE65264E44}" presName="bgRect" presStyleLbl="bgShp" presStyleIdx="0" presStyleCnt="5"/>
      <dgm:spPr/>
    </dgm:pt>
    <dgm:pt modelId="{57A775B3-10F8-4632-8636-560F808FF432}" type="pres">
      <dgm:prSet presAssocID="{54E10106-1D5A-4288-88C9-1EAE65264E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949CC13D-4297-4B5E-91BB-16750DAA1784}" type="pres">
      <dgm:prSet presAssocID="{54E10106-1D5A-4288-88C9-1EAE65264E44}" presName="spaceRect" presStyleCnt="0"/>
      <dgm:spPr/>
    </dgm:pt>
    <dgm:pt modelId="{D947ED1E-54E6-4670-BC03-4C4040709496}" type="pres">
      <dgm:prSet presAssocID="{54E10106-1D5A-4288-88C9-1EAE65264E44}" presName="parTx" presStyleLbl="revTx" presStyleIdx="0" presStyleCnt="5">
        <dgm:presLayoutVars>
          <dgm:chMax val="0"/>
          <dgm:chPref val="0"/>
        </dgm:presLayoutVars>
      </dgm:prSet>
      <dgm:spPr/>
    </dgm:pt>
    <dgm:pt modelId="{A977405A-5E1F-4271-B3A7-C4E53C63C632}" type="pres">
      <dgm:prSet presAssocID="{6D8DC669-5AFE-46E5-8BFE-BE9D543A07F5}" presName="sibTrans" presStyleCnt="0"/>
      <dgm:spPr/>
    </dgm:pt>
    <dgm:pt modelId="{CDBBD2BC-33C2-48A9-9D1E-1402FA5E420D}" type="pres">
      <dgm:prSet presAssocID="{1D53EF74-644F-4B74-8BBD-82712B314C8B}" presName="compNode" presStyleCnt="0"/>
      <dgm:spPr/>
    </dgm:pt>
    <dgm:pt modelId="{779DD94C-1EEA-4F72-A748-BC67B899A6EA}" type="pres">
      <dgm:prSet presAssocID="{1D53EF74-644F-4B74-8BBD-82712B314C8B}" presName="bgRect" presStyleLbl="bgShp" presStyleIdx="1" presStyleCnt="5"/>
      <dgm:spPr/>
    </dgm:pt>
    <dgm:pt modelId="{CDF8C908-4203-489D-943A-DAE2F02530A6}" type="pres">
      <dgm:prSet presAssocID="{1D53EF74-644F-4B74-8BBD-82712B314C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1FA4BFCD-0B06-46E6-B4F1-AA81C482C68C}" type="pres">
      <dgm:prSet presAssocID="{1D53EF74-644F-4B74-8BBD-82712B314C8B}" presName="spaceRect" presStyleCnt="0"/>
      <dgm:spPr/>
    </dgm:pt>
    <dgm:pt modelId="{E5111308-B152-4E51-994E-3188CB69CF80}" type="pres">
      <dgm:prSet presAssocID="{1D53EF74-644F-4B74-8BBD-82712B314C8B}" presName="parTx" presStyleLbl="revTx" presStyleIdx="1" presStyleCnt="5">
        <dgm:presLayoutVars>
          <dgm:chMax val="0"/>
          <dgm:chPref val="0"/>
        </dgm:presLayoutVars>
      </dgm:prSet>
      <dgm:spPr/>
    </dgm:pt>
    <dgm:pt modelId="{CCC117C6-5C92-4A31-A1C5-CCB3E9B52CCE}" type="pres">
      <dgm:prSet presAssocID="{048FE6A0-A497-4F85-914D-96ACD938BEE3}" presName="sibTrans" presStyleCnt="0"/>
      <dgm:spPr/>
    </dgm:pt>
    <dgm:pt modelId="{07BEB444-076F-433A-99DE-8576DC85B112}" type="pres">
      <dgm:prSet presAssocID="{B7216760-A410-4659-9F02-CA873D415AB9}" presName="compNode" presStyleCnt="0"/>
      <dgm:spPr/>
    </dgm:pt>
    <dgm:pt modelId="{07C04B6D-E45B-457C-A161-5166E6496909}" type="pres">
      <dgm:prSet presAssocID="{B7216760-A410-4659-9F02-CA873D415AB9}" presName="bgRect" presStyleLbl="bgShp" presStyleIdx="2" presStyleCnt="5"/>
      <dgm:spPr/>
    </dgm:pt>
    <dgm:pt modelId="{55982630-031B-4FBE-AB60-1104DD02F585}" type="pres">
      <dgm:prSet presAssocID="{B7216760-A410-4659-9F02-CA873D415A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989F6956-75A5-46B3-81B9-A940BF006201}" type="pres">
      <dgm:prSet presAssocID="{B7216760-A410-4659-9F02-CA873D415AB9}" presName="spaceRect" presStyleCnt="0"/>
      <dgm:spPr/>
    </dgm:pt>
    <dgm:pt modelId="{0AE83A9B-EC45-47B8-AEFF-24DA9410FC5C}" type="pres">
      <dgm:prSet presAssocID="{B7216760-A410-4659-9F02-CA873D415AB9}" presName="parTx" presStyleLbl="revTx" presStyleIdx="2" presStyleCnt="5">
        <dgm:presLayoutVars>
          <dgm:chMax val="0"/>
          <dgm:chPref val="0"/>
        </dgm:presLayoutVars>
      </dgm:prSet>
      <dgm:spPr/>
    </dgm:pt>
    <dgm:pt modelId="{D0B485CD-2419-479B-86C2-862C0538C0B7}" type="pres">
      <dgm:prSet presAssocID="{FB4FDE5D-6C55-4BF2-A4D8-07FD79D6C370}" presName="sibTrans" presStyleCnt="0"/>
      <dgm:spPr/>
    </dgm:pt>
    <dgm:pt modelId="{93903A25-C84B-4B10-A80B-1509F4B49852}" type="pres">
      <dgm:prSet presAssocID="{C24DDAAC-4C5F-4A87-B434-26F5EAF5D69F}" presName="compNode" presStyleCnt="0"/>
      <dgm:spPr/>
    </dgm:pt>
    <dgm:pt modelId="{F09F816B-09BB-42ED-95FE-8F99716A2D1A}" type="pres">
      <dgm:prSet presAssocID="{C24DDAAC-4C5F-4A87-B434-26F5EAF5D69F}" presName="bgRect" presStyleLbl="bgShp" presStyleIdx="3" presStyleCnt="5"/>
      <dgm:spPr/>
    </dgm:pt>
    <dgm:pt modelId="{5A75A73E-2107-4C63-ABF2-519FD382F6BA}" type="pres">
      <dgm:prSet presAssocID="{C24DDAAC-4C5F-4A87-B434-26F5EAF5D6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ncil"/>
        </a:ext>
      </dgm:extLst>
    </dgm:pt>
    <dgm:pt modelId="{E8AC5414-7CCA-4F9B-AEE3-C330EEEB5A80}" type="pres">
      <dgm:prSet presAssocID="{C24DDAAC-4C5F-4A87-B434-26F5EAF5D69F}" presName="spaceRect" presStyleCnt="0"/>
      <dgm:spPr/>
    </dgm:pt>
    <dgm:pt modelId="{2790AEB8-3612-43CF-9AE1-99B11783F4CD}" type="pres">
      <dgm:prSet presAssocID="{C24DDAAC-4C5F-4A87-B434-26F5EAF5D69F}" presName="parTx" presStyleLbl="revTx" presStyleIdx="3" presStyleCnt="5">
        <dgm:presLayoutVars>
          <dgm:chMax val="0"/>
          <dgm:chPref val="0"/>
        </dgm:presLayoutVars>
      </dgm:prSet>
      <dgm:spPr/>
    </dgm:pt>
    <dgm:pt modelId="{483C697D-2CC9-41BD-BEBD-59E3E921801C}" type="pres">
      <dgm:prSet presAssocID="{F16F4E58-3544-4F8B-BF23-FF757274A6C1}" presName="sibTrans" presStyleCnt="0"/>
      <dgm:spPr/>
    </dgm:pt>
    <dgm:pt modelId="{1A2DC005-F908-434A-80C6-F417A1D8DF24}" type="pres">
      <dgm:prSet presAssocID="{FB277418-5145-4293-AAB9-4FBB493C535A}" presName="compNode" presStyleCnt="0"/>
      <dgm:spPr/>
    </dgm:pt>
    <dgm:pt modelId="{B785876F-697F-46C3-A342-74EB7E8B4CA7}" type="pres">
      <dgm:prSet presAssocID="{FB277418-5145-4293-AAB9-4FBB493C535A}" presName="bgRect" presStyleLbl="bgShp" presStyleIdx="4" presStyleCnt="5"/>
      <dgm:spPr/>
    </dgm:pt>
    <dgm:pt modelId="{CE0D195E-376A-43B4-A63A-AF4C7A604462}" type="pres">
      <dgm:prSet presAssocID="{FB277418-5145-4293-AAB9-4FBB493C535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79AF21F5-9F0D-470A-8ACE-00B1BFCF816D}" type="pres">
      <dgm:prSet presAssocID="{FB277418-5145-4293-AAB9-4FBB493C535A}" presName="spaceRect" presStyleCnt="0"/>
      <dgm:spPr/>
    </dgm:pt>
    <dgm:pt modelId="{219E1470-6B21-4FA8-A673-54858E0A61AE}" type="pres">
      <dgm:prSet presAssocID="{FB277418-5145-4293-AAB9-4FBB493C535A}" presName="parTx" presStyleLbl="revTx" presStyleIdx="4" presStyleCnt="5">
        <dgm:presLayoutVars>
          <dgm:chMax val="0"/>
          <dgm:chPref val="0"/>
        </dgm:presLayoutVars>
      </dgm:prSet>
      <dgm:spPr/>
    </dgm:pt>
  </dgm:ptLst>
  <dgm:cxnLst>
    <dgm:cxn modelId="{638D2F1A-E6B6-4A45-9237-532B8E64C86A}" srcId="{15DA5E29-6263-4A06-8F1E-51CC97783143}" destId="{54E10106-1D5A-4288-88C9-1EAE65264E44}" srcOrd="0" destOrd="0" parTransId="{A338C10D-CFF0-42A9-BABF-FF918FC85FF7}" sibTransId="{6D8DC669-5AFE-46E5-8BFE-BE9D543A07F5}"/>
    <dgm:cxn modelId="{00A90C22-1014-4DD9-BD76-4D09AA173447}" type="presOf" srcId="{FB277418-5145-4293-AAB9-4FBB493C535A}" destId="{219E1470-6B21-4FA8-A673-54858E0A61AE}" srcOrd="0" destOrd="0" presId="urn:microsoft.com/office/officeart/2018/2/layout/IconVerticalSolidList"/>
    <dgm:cxn modelId="{A0881E61-0F81-4FB7-8E90-176F3AA773CF}" srcId="{15DA5E29-6263-4A06-8F1E-51CC97783143}" destId="{1D53EF74-644F-4B74-8BBD-82712B314C8B}" srcOrd="1" destOrd="0" parTransId="{F89B15A2-FFDE-42D6-AD4C-93317B08C0DA}" sibTransId="{048FE6A0-A497-4F85-914D-96ACD938BEE3}"/>
    <dgm:cxn modelId="{0367FC62-6BE8-409E-A71B-1D39C2162DEB}" type="presOf" srcId="{C24DDAAC-4C5F-4A87-B434-26F5EAF5D69F}" destId="{2790AEB8-3612-43CF-9AE1-99B11783F4CD}" srcOrd="0" destOrd="0" presId="urn:microsoft.com/office/officeart/2018/2/layout/IconVerticalSolidList"/>
    <dgm:cxn modelId="{313B4466-7F44-40BF-A0E1-4EBC4A96FA6D}" srcId="{15DA5E29-6263-4A06-8F1E-51CC97783143}" destId="{C24DDAAC-4C5F-4A87-B434-26F5EAF5D69F}" srcOrd="3" destOrd="0" parTransId="{7AE87319-154B-4924-B2FA-29859606DFFC}" sibTransId="{F16F4E58-3544-4F8B-BF23-FF757274A6C1}"/>
    <dgm:cxn modelId="{1278F84C-B011-48E4-86EC-B511DDE36D9D}" type="presOf" srcId="{B7216760-A410-4659-9F02-CA873D415AB9}" destId="{0AE83A9B-EC45-47B8-AEFF-24DA9410FC5C}" srcOrd="0" destOrd="0" presId="urn:microsoft.com/office/officeart/2018/2/layout/IconVerticalSolidList"/>
    <dgm:cxn modelId="{8BF4294E-BA19-4BDC-BB39-FCE8FAB9C4EA}" srcId="{15DA5E29-6263-4A06-8F1E-51CC97783143}" destId="{FB277418-5145-4293-AAB9-4FBB493C535A}" srcOrd="4" destOrd="0" parTransId="{42EAE6FF-97B6-49C9-8E35-0C63875EF049}" sibTransId="{C9873A0E-251F-45E4-AD59-A30C6ECFEA4A}"/>
    <dgm:cxn modelId="{9AA81055-7D83-4F7F-AA01-112169249DAB}" type="presOf" srcId="{54E10106-1D5A-4288-88C9-1EAE65264E44}" destId="{D947ED1E-54E6-4670-BC03-4C4040709496}" srcOrd="0" destOrd="0" presId="urn:microsoft.com/office/officeart/2018/2/layout/IconVerticalSolidList"/>
    <dgm:cxn modelId="{C4CD3357-ECA4-454B-BEFD-579B8F8F3846}" type="presOf" srcId="{1D53EF74-644F-4B74-8BBD-82712B314C8B}" destId="{E5111308-B152-4E51-994E-3188CB69CF80}" srcOrd="0" destOrd="0" presId="urn:microsoft.com/office/officeart/2018/2/layout/IconVerticalSolidList"/>
    <dgm:cxn modelId="{114B9687-C3DA-421F-9E36-738A56ACCCA3}" type="presOf" srcId="{15DA5E29-6263-4A06-8F1E-51CC97783143}" destId="{6B512657-7206-4028-9C78-FAA0930523A9}" srcOrd="0" destOrd="0" presId="urn:microsoft.com/office/officeart/2018/2/layout/IconVerticalSolidList"/>
    <dgm:cxn modelId="{2DB77C8E-1834-40C3-A6F6-6D9F94F16AE5}" srcId="{15DA5E29-6263-4A06-8F1E-51CC97783143}" destId="{B7216760-A410-4659-9F02-CA873D415AB9}" srcOrd="2" destOrd="0" parTransId="{295C2403-7623-483D-84F8-AF2C17F3A8E9}" sibTransId="{FB4FDE5D-6C55-4BF2-A4D8-07FD79D6C370}"/>
    <dgm:cxn modelId="{CE94CF61-F872-40A6-B671-3E085F871168}" type="presParOf" srcId="{6B512657-7206-4028-9C78-FAA0930523A9}" destId="{8368696D-6810-40DB-9441-44C32EE0F5F5}" srcOrd="0" destOrd="0" presId="urn:microsoft.com/office/officeart/2018/2/layout/IconVerticalSolidList"/>
    <dgm:cxn modelId="{5BDA6261-B2E4-452E-A8B2-32C9C84C74E1}" type="presParOf" srcId="{8368696D-6810-40DB-9441-44C32EE0F5F5}" destId="{789921CA-6A35-4167-BD61-F60794E2609B}" srcOrd="0" destOrd="0" presId="urn:microsoft.com/office/officeart/2018/2/layout/IconVerticalSolidList"/>
    <dgm:cxn modelId="{B6CF9920-E663-421D-98C0-62A9FEBCCA18}" type="presParOf" srcId="{8368696D-6810-40DB-9441-44C32EE0F5F5}" destId="{57A775B3-10F8-4632-8636-560F808FF432}" srcOrd="1" destOrd="0" presId="urn:microsoft.com/office/officeart/2018/2/layout/IconVerticalSolidList"/>
    <dgm:cxn modelId="{169A7E3B-1D12-4F8F-990E-D006D24D2083}" type="presParOf" srcId="{8368696D-6810-40DB-9441-44C32EE0F5F5}" destId="{949CC13D-4297-4B5E-91BB-16750DAA1784}" srcOrd="2" destOrd="0" presId="urn:microsoft.com/office/officeart/2018/2/layout/IconVerticalSolidList"/>
    <dgm:cxn modelId="{D6F8BD77-851D-42DA-AD02-705928B07758}" type="presParOf" srcId="{8368696D-6810-40DB-9441-44C32EE0F5F5}" destId="{D947ED1E-54E6-4670-BC03-4C4040709496}" srcOrd="3" destOrd="0" presId="urn:microsoft.com/office/officeart/2018/2/layout/IconVerticalSolidList"/>
    <dgm:cxn modelId="{8AA3871A-B86A-4489-921E-EC04777C2D38}" type="presParOf" srcId="{6B512657-7206-4028-9C78-FAA0930523A9}" destId="{A977405A-5E1F-4271-B3A7-C4E53C63C632}" srcOrd="1" destOrd="0" presId="urn:microsoft.com/office/officeart/2018/2/layout/IconVerticalSolidList"/>
    <dgm:cxn modelId="{7FC4377B-6715-4160-89C6-E3EEFCF91D7F}" type="presParOf" srcId="{6B512657-7206-4028-9C78-FAA0930523A9}" destId="{CDBBD2BC-33C2-48A9-9D1E-1402FA5E420D}" srcOrd="2" destOrd="0" presId="urn:microsoft.com/office/officeart/2018/2/layout/IconVerticalSolidList"/>
    <dgm:cxn modelId="{243C9ACE-E255-44CC-8553-835279852944}" type="presParOf" srcId="{CDBBD2BC-33C2-48A9-9D1E-1402FA5E420D}" destId="{779DD94C-1EEA-4F72-A748-BC67B899A6EA}" srcOrd="0" destOrd="0" presId="urn:microsoft.com/office/officeart/2018/2/layout/IconVerticalSolidList"/>
    <dgm:cxn modelId="{BE1ED26C-0CDB-4A77-BE46-BC312C12DB7A}" type="presParOf" srcId="{CDBBD2BC-33C2-48A9-9D1E-1402FA5E420D}" destId="{CDF8C908-4203-489D-943A-DAE2F02530A6}" srcOrd="1" destOrd="0" presId="urn:microsoft.com/office/officeart/2018/2/layout/IconVerticalSolidList"/>
    <dgm:cxn modelId="{204C51CF-90F7-41F8-826A-27228495A0A6}" type="presParOf" srcId="{CDBBD2BC-33C2-48A9-9D1E-1402FA5E420D}" destId="{1FA4BFCD-0B06-46E6-B4F1-AA81C482C68C}" srcOrd="2" destOrd="0" presId="urn:microsoft.com/office/officeart/2018/2/layout/IconVerticalSolidList"/>
    <dgm:cxn modelId="{BD3983A7-9EE9-4155-9277-BED911A0BDD6}" type="presParOf" srcId="{CDBBD2BC-33C2-48A9-9D1E-1402FA5E420D}" destId="{E5111308-B152-4E51-994E-3188CB69CF80}" srcOrd="3" destOrd="0" presId="urn:microsoft.com/office/officeart/2018/2/layout/IconVerticalSolidList"/>
    <dgm:cxn modelId="{6DB5EC06-6D10-4E3F-A4BF-233386A0BDE7}" type="presParOf" srcId="{6B512657-7206-4028-9C78-FAA0930523A9}" destId="{CCC117C6-5C92-4A31-A1C5-CCB3E9B52CCE}" srcOrd="3" destOrd="0" presId="urn:microsoft.com/office/officeart/2018/2/layout/IconVerticalSolidList"/>
    <dgm:cxn modelId="{CB423E6D-2E51-41DD-A73A-A2C05AECC04E}" type="presParOf" srcId="{6B512657-7206-4028-9C78-FAA0930523A9}" destId="{07BEB444-076F-433A-99DE-8576DC85B112}" srcOrd="4" destOrd="0" presId="urn:microsoft.com/office/officeart/2018/2/layout/IconVerticalSolidList"/>
    <dgm:cxn modelId="{C39201F0-6427-4436-9302-D967ED23A306}" type="presParOf" srcId="{07BEB444-076F-433A-99DE-8576DC85B112}" destId="{07C04B6D-E45B-457C-A161-5166E6496909}" srcOrd="0" destOrd="0" presId="urn:microsoft.com/office/officeart/2018/2/layout/IconVerticalSolidList"/>
    <dgm:cxn modelId="{7DD829F5-20FB-4002-9E13-8C30C19456A7}" type="presParOf" srcId="{07BEB444-076F-433A-99DE-8576DC85B112}" destId="{55982630-031B-4FBE-AB60-1104DD02F585}" srcOrd="1" destOrd="0" presId="urn:microsoft.com/office/officeart/2018/2/layout/IconVerticalSolidList"/>
    <dgm:cxn modelId="{99B09F59-7D5F-488C-A447-9335F782159A}" type="presParOf" srcId="{07BEB444-076F-433A-99DE-8576DC85B112}" destId="{989F6956-75A5-46B3-81B9-A940BF006201}" srcOrd="2" destOrd="0" presId="urn:microsoft.com/office/officeart/2018/2/layout/IconVerticalSolidList"/>
    <dgm:cxn modelId="{1BAEDF86-F159-4F8D-A4BA-21633670BC54}" type="presParOf" srcId="{07BEB444-076F-433A-99DE-8576DC85B112}" destId="{0AE83A9B-EC45-47B8-AEFF-24DA9410FC5C}" srcOrd="3" destOrd="0" presId="urn:microsoft.com/office/officeart/2018/2/layout/IconVerticalSolidList"/>
    <dgm:cxn modelId="{164BD431-6AAD-4020-89E9-98A0E485DD01}" type="presParOf" srcId="{6B512657-7206-4028-9C78-FAA0930523A9}" destId="{D0B485CD-2419-479B-86C2-862C0538C0B7}" srcOrd="5" destOrd="0" presId="urn:microsoft.com/office/officeart/2018/2/layout/IconVerticalSolidList"/>
    <dgm:cxn modelId="{B516661E-A567-45C4-BDBC-B339B6EEA2C5}" type="presParOf" srcId="{6B512657-7206-4028-9C78-FAA0930523A9}" destId="{93903A25-C84B-4B10-A80B-1509F4B49852}" srcOrd="6" destOrd="0" presId="urn:microsoft.com/office/officeart/2018/2/layout/IconVerticalSolidList"/>
    <dgm:cxn modelId="{098A6AE2-D0B7-42B3-9BE6-3D1896E2E2CB}" type="presParOf" srcId="{93903A25-C84B-4B10-A80B-1509F4B49852}" destId="{F09F816B-09BB-42ED-95FE-8F99716A2D1A}" srcOrd="0" destOrd="0" presId="urn:microsoft.com/office/officeart/2018/2/layout/IconVerticalSolidList"/>
    <dgm:cxn modelId="{EA613CB0-EF32-4B91-A41E-426CAC629A05}" type="presParOf" srcId="{93903A25-C84B-4B10-A80B-1509F4B49852}" destId="{5A75A73E-2107-4C63-ABF2-519FD382F6BA}" srcOrd="1" destOrd="0" presId="urn:microsoft.com/office/officeart/2018/2/layout/IconVerticalSolidList"/>
    <dgm:cxn modelId="{ADA6285D-5AF8-4EAB-AD78-D4D41BD7BDBA}" type="presParOf" srcId="{93903A25-C84B-4B10-A80B-1509F4B49852}" destId="{E8AC5414-7CCA-4F9B-AEE3-C330EEEB5A80}" srcOrd="2" destOrd="0" presId="urn:microsoft.com/office/officeart/2018/2/layout/IconVerticalSolidList"/>
    <dgm:cxn modelId="{DA27D1CE-2D11-4404-BE77-7D44029106BE}" type="presParOf" srcId="{93903A25-C84B-4B10-A80B-1509F4B49852}" destId="{2790AEB8-3612-43CF-9AE1-99B11783F4CD}" srcOrd="3" destOrd="0" presId="urn:microsoft.com/office/officeart/2018/2/layout/IconVerticalSolidList"/>
    <dgm:cxn modelId="{889E0F41-D8FA-422B-B0E5-109DD3239D2C}" type="presParOf" srcId="{6B512657-7206-4028-9C78-FAA0930523A9}" destId="{483C697D-2CC9-41BD-BEBD-59E3E921801C}" srcOrd="7" destOrd="0" presId="urn:microsoft.com/office/officeart/2018/2/layout/IconVerticalSolidList"/>
    <dgm:cxn modelId="{5741AEE4-6688-4F4E-BA37-5EC91D42A652}" type="presParOf" srcId="{6B512657-7206-4028-9C78-FAA0930523A9}" destId="{1A2DC005-F908-434A-80C6-F417A1D8DF24}" srcOrd="8" destOrd="0" presId="urn:microsoft.com/office/officeart/2018/2/layout/IconVerticalSolidList"/>
    <dgm:cxn modelId="{2DB844B3-8178-4E1A-8E2F-DE88D4E8D6FA}" type="presParOf" srcId="{1A2DC005-F908-434A-80C6-F417A1D8DF24}" destId="{B785876F-697F-46C3-A342-74EB7E8B4CA7}" srcOrd="0" destOrd="0" presId="urn:microsoft.com/office/officeart/2018/2/layout/IconVerticalSolidList"/>
    <dgm:cxn modelId="{5CE29D3C-9F6D-40F6-AA30-5A57323F05C1}" type="presParOf" srcId="{1A2DC005-F908-434A-80C6-F417A1D8DF24}" destId="{CE0D195E-376A-43B4-A63A-AF4C7A604462}" srcOrd="1" destOrd="0" presId="urn:microsoft.com/office/officeart/2018/2/layout/IconVerticalSolidList"/>
    <dgm:cxn modelId="{2ED58A43-9819-4428-9248-700D95026AFA}" type="presParOf" srcId="{1A2DC005-F908-434A-80C6-F417A1D8DF24}" destId="{79AF21F5-9F0D-470A-8ACE-00B1BFCF816D}" srcOrd="2" destOrd="0" presId="urn:microsoft.com/office/officeart/2018/2/layout/IconVerticalSolidList"/>
    <dgm:cxn modelId="{7509E4F7-8D58-4C8A-B2B7-5AA10BDF2AEE}" type="presParOf" srcId="{1A2DC005-F908-434A-80C6-F417A1D8DF24}" destId="{219E1470-6B21-4FA8-A673-54858E0A61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0E569-6B77-4760-A157-C11ECC6A9E1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F6439C1-5A79-430D-AD2B-517278171EC9}">
      <dgm:prSet/>
      <dgm:spPr/>
      <dgm:t>
        <a:bodyPr/>
        <a:lstStyle/>
        <a:p>
          <a:pPr>
            <a:lnSpc>
              <a:spcPct val="100000"/>
            </a:lnSpc>
          </a:pPr>
          <a:r>
            <a:rPr lang="en-US"/>
            <a:t>Correctness and Efficiency</a:t>
          </a:r>
        </a:p>
      </dgm:t>
    </dgm:pt>
    <dgm:pt modelId="{59B63C8C-1EAC-4D56-888D-5BF447E14E91}" type="parTrans" cxnId="{2AE68B79-F8B0-4BEF-B0B9-D439F36F2FF4}">
      <dgm:prSet/>
      <dgm:spPr/>
      <dgm:t>
        <a:bodyPr/>
        <a:lstStyle/>
        <a:p>
          <a:endParaRPr lang="en-US"/>
        </a:p>
      </dgm:t>
    </dgm:pt>
    <dgm:pt modelId="{57DF8429-FDA9-4716-80CB-735FE9FF1B4F}" type="sibTrans" cxnId="{2AE68B79-F8B0-4BEF-B0B9-D439F36F2FF4}">
      <dgm:prSet/>
      <dgm:spPr/>
      <dgm:t>
        <a:bodyPr/>
        <a:lstStyle/>
        <a:p>
          <a:endParaRPr lang="en-US"/>
        </a:p>
      </dgm:t>
    </dgm:pt>
    <dgm:pt modelId="{D1D2FD86-9777-4F83-9435-44EA8F208BB7}">
      <dgm:prSet/>
      <dgm:spPr/>
      <dgm:t>
        <a:bodyPr/>
        <a:lstStyle/>
        <a:p>
          <a:pPr>
            <a:lnSpc>
              <a:spcPct val="100000"/>
            </a:lnSpc>
          </a:pPr>
          <a:r>
            <a:rPr lang="en-US"/>
            <a:t>Decide whether some problems have no solution in reasonable time</a:t>
          </a:r>
        </a:p>
      </dgm:t>
    </dgm:pt>
    <dgm:pt modelId="{57A86E84-D79F-4D0E-9DA7-0E691DD1F971}" type="parTrans" cxnId="{A0DE4229-0558-4DFF-B1BA-32FD90CF90C3}">
      <dgm:prSet/>
      <dgm:spPr/>
      <dgm:t>
        <a:bodyPr/>
        <a:lstStyle/>
        <a:p>
          <a:endParaRPr lang="en-US"/>
        </a:p>
      </dgm:t>
    </dgm:pt>
    <dgm:pt modelId="{42FF0469-145C-4B91-A98D-678DBCB7AF09}" type="sibTrans" cxnId="{A0DE4229-0558-4DFF-B1BA-32FD90CF90C3}">
      <dgm:prSet/>
      <dgm:spPr/>
      <dgm:t>
        <a:bodyPr/>
        <a:lstStyle/>
        <a:p>
          <a:endParaRPr lang="en-US"/>
        </a:p>
      </dgm:t>
    </dgm:pt>
    <dgm:pt modelId="{A3C1EDEB-88E2-4D75-94B2-3EB3F56CD816}">
      <dgm:prSet/>
      <dgm:spPr/>
      <dgm:t>
        <a:bodyPr/>
        <a:lstStyle/>
        <a:p>
          <a:pPr>
            <a:lnSpc>
              <a:spcPct val="100000"/>
            </a:lnSpc>
          </a:pPr>
          <a:r>
            <a:rPr lang="en-US"/>
            <a:t>Investigate memory usage as different measure of efficiency.</a:t>
          </a:r>
        </a:p>
      </dgm:t>
    </dgm:pt>
    <dgm:pt modelId="{B5EEEBA8-3EE9-4F93-A620-25A8F0CD4115}" type="parTrans" cxnId="{D894CC07-7D32-4751-B929-8CC668B17681}">
      <dgm:prSet/>
      <dgm:spPr/>
      <dgm:t>
        <a:bodyPr/>
        <a:lstStyle/>
        <a:p>
          <a:endParaRPr lang="en-US"/>
        </a:p>
      </dgm:t>
    </dgm:pt>
    <dgm:pt modelId="{8041EB56-D3D6-4207-923E-88A09E784CFC}" type="sibTrans" cxnId="{D894CC07-7D32-4751-B929-8CC668B17681}">
      <dgm:prSet/>
      <dgm:spPr/>
      <dgm:t>
        <a:bodyPr/>
        <a:lstStyle/>
        <a:p>
          <a:endParaRPr lang="en-US"/>
        </a:p>
      </dgm:t>
    </dgm:pt>
    <dgm:pt modelId="{B45EF686-ECE2-4B00-AA70-2BD3A84F0FAF}" type="pres">
      <dgm:prSet presAssocID="{A6B0E569-6B77-4760-A157-C11ECC6A9E13}" presName="root" presStyleCnt="0">
        <dgm:presLayoutVars>
          <dgm:dir/>
          <dgm:resizeHandles val="exact"/>
        </dgm:presLayoutVars>
      </dgm:prSet>
      <dgm:spPr/>
    </dgm:pt>
    <dgm:pt modelId="{0226DEDA-3614-4BED-88AF-2AB62CFF8702}" type="pres">
      <dgm:prSet presAssocID="{DF6439C1-5A79-430D-AD2B-517278171EC9}" presName="compNode" presStyleCnt="0"/>
      <dgm:spPr/>
    </dgm:pt>
    <dgm:pt modelId="{7EFA3B3F-27E7-440C-94C2-D68295080285}" type="pres">
      <dgm:prSet presAssocID="{DF6439C1-5A79-430D-AD2B-517278171EC9}" presName="bgRect" presStyleLbl="bgShp" presStyleIdx="0" presStyleCnt="3"/>
      <dgm:spPr/>
    </dgm:pt>
    <dgm:pt modelId="{20BA010F-38AB-446E-A7BC-759751E71283}" type="pres">
      <dgm:prSet presAssocID="{DF6439C1-5A79-430D-AD2B-517278171E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A77E111-D03A-4046-934C-6A86F6F2F4E6}" type="pres">
      <dgm:prSet presAssocID="{DF6439C1-5A79-430D-AD2B-517278171EC9}" presName="spaceRect" presStyleCnt="0"/>
      <dgm:spPr/>
    </dgm:pt>
    <dgm:pt modelId="{AD828241-5FB8-4BA1-9E5E-83E52DF1F8A9}" type="pres">
      <dgm:prSet presAssocID="{DF6439C1-5A79-430D-AD2B-517278171EC9}" presName="parTx" presStyleLbl="revTx" presStyleIdx="0" presStyleCnt="3">
        <dgm:presLayoutVars>
          <dgm:chMax val="0"/>
          <dgm:chPref val="0"/>
        </dgm:presLayoutVars>
      </dgm:prSet>
      <dgm:spPr/>
    </dgm:pt>
    <dgm:pt modelId="{740D944F-7FD9-4C9F-841D-6E8896EC320E}" type="pres">
      <dgm:prSet presAssocID="{57DF8429-FDA9-4716-80CB-735FE9FF1B4F}" presName="sibTrans" presStyleCnt="0"/>
      <dgm:spPr/>
    </dgm:pt>
    <dgm:pt modelId="{92DE9C3B-C1B1-4E5F-A8FF-FD420909AB0E}" type="pres">
      <dgm:prSet presAssocID="{D1D2FD86-9777-4F83-9435-44EA8F208BB7}" presName="compNode" presStyleCnt="0"/>
      <dgm:spPr/>
    </dgm:pt>
    <dgm:pt modelId="{9422B9C9-3D76-45D1-8C50-AEEC843C2588}" type="pres">
      <dgm:prSet presAssocID="{D1D2FD86-9777-4F83-9435-44EA8F208BB7}" presName="bgRect" presStyleLbl="bgShp" presStyleIdx="1" presStyleCnt="3"/>
      <dgm:spPr/>
    </dgm:pt>
    <dgm:pt modelId="{32631736-BBA2-4EBA-B9E3-EE626E8A58D5}" type="pres">
      <dgm:prSet presAssocID="{D1D2FD86-9777-4F83-9435-44EA8F208B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4B50D45-0639-4F28-9EFA-FB380E4D8C9C}" type="pres">
      <dgm:prSet presAssocID="{D1D2FD86-9777-4F83-9435-44EA8F208BB7}" presName="spaceRect" presStyleCnt="0"/>
      <dgm:spPr/>
    </dgm:pt>
    <dgm:pt modelId="{19107E54-20BC-47AD-9CD6-5F6D2CC05EEC}" type="pres">
      <dgm:prSet presAssocID="{D1D2FD86-9777-4F83-9435-44EA8F208BB7}" presName="parTx" presStyleLbl="revTx" presStyleIdx="1" presStyleCnt="3">
        <dgm:presLayoutVars>
          <dgm:chMax val="0"/>
          <dgm:chPref val="0"/>
        </dgm:presLayoutVars>
      </dgm:prSet>
      <dgm:spPr/>
    </dgm:pt>
    <dgm:pt modelId="{002C955D-C90D-4F42-BCDA-6D09DD525787}" type="pres">
      <dgm:prSet presAssocID="{42FF0469-145C-4B91-A98D-678DBCB7AF09}" presName="sibTrans" presStyleCnt="0"/>
      <dgm:spPr/>
    </dgm:pt>
    <dgm:pt modelId="{9575AC5A-6A1F-4C9E-8CDD-4D23A61B0584}" type="pres">
      <dgm:prSet presAssocID="{A3C1EDEB-88E2-4D75-94B2-3EB3F56CD816}" presName="compNode" presStyleCnt="0"/>
      <dgm:spPr/>
    </dgm:pt>
    <dgm:pt modelId="{3257402B-CF28-41E8-8911-D83E1EBF3ACF}" type="pres">
      <dgm:prSet presAssocID="{A3C1EDEB-88E2-4D75-94B2-3EB3F56CD816}" presName="bgRect" presStyleLbl="bgShp" presStyleIdx="2" presStyleCnt="3"/>
      <dgm:spPr/>
    </dgm:pt>
    <dgm:pt modelId="{700B63AB-53DE-4ABD-8127-8EE3B6B1E0E0}" type="pres">
      <dgm:prSet presAssocID="{A3C1EDEB-88E2-4D75-94B2-3EB3F56CD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2E39D333-7292-430F-B83C-7496B38ACBE7}" type="pres">
      <dgm:prSet presAssocID="{A3C1EDEB-88E2-4D75-94B2-3EB3F56CD816}" presName="spaceRect" presStyleCnt="0"/>
      <dgm:spPr/>
    </dgm:pt>
    <dgm:pt modelId="{272FA5B8-A419-45C7-9237-8E2A4DE23E65}" type="pres">
      <dgm:prSet presAssocID="{A3C1EDEB-88E2-4D75-94B2-3EB3F56CD816}" presName="parTx" presStyleLbl="revTx" presStyleIdx="2" presStyleCnt="3">
        <dgm:presLayoutVars>
          <dgm:chMax val="0"/>
          <dgm:chPref val="0"/>
        </dgm:presLayoutVars>
      </dgm:prSet>
      <dgm:spPr/>
    </dgm:pt>
  </dgm:ptLst>
  <dgm:cxnLst>
    <dgm:cxn modelId="{D894CC07-7D32-4751-B929-8CC668B17681}" srcId="{A6B0E569-6B77-4760-A157-C11ECC6A9E13}" destId="{A3C1EDEB-88E2-4D75-94B2-3EB3F56CD816}" srcOrd="2" destOrd="0" parTransId="{B5EEEBA8-3EE9-4F93-A620-25A8F0CD4115}" sibTransId="{8041EB56-D3D6-4207-923E-88A09E784CFC}"/>
    <dgm:cxn modelId="{7EEB7926-EC22-43A4-8219-798842E4E543}" type="presOf" srcId="{A3C1EDEB-88E2-4D75-94B2-3EB3F56CD816}" destId="{272FA5B8-A419-45C7-9237-8E2A4DE23E65}" srcOrd="0" destOrd="0" presId="urn:microsoft.com/office/officeart/2018/2/layout/IconVerticalSolidList"/>
    <dgm:cxn modelId="{A0DE4229-0558-4DFF-B1BA-32FD90CF90C3}" srcId="{A6B0E569-6B77-4760-A157-C11ECC6A9E13}" destId="{D1D2FD86-9777-4F83-9435-44EA8F208BB7}" srcOrd="1" destOrd="0" parTransId="{57A86E84-D79F-4D0E-9DA7-0E691DD1F971}" sibTransId="{42FF0469-145C-4B91-A98D-678DBCB7AF09}"/>
    <dgm:cxn modelId="{C9B62236-49DB-41B0-972F-FF56C5031B56}" type="presOf" srcId="{DF6439C1-5A79-430D-AD2B-517278171EC9}" destId="{AD828241-5FB8-4BA1-9E5E-83E52DF1F8A9}" srcOrd="0" destOrd="0" presId="urn:microsoft.com/office/officeart/2018/2/layout/IconVerticalSolidList"/>
    <dgm:cxn modelId="{E738313C-1445-4E9D-8E8B-577E86C4370C}" type="presOf" srcId="{D1D2FD86-9777-4F83-9435-44EA8F208BB7}" destId="{19107E54-20BC-47AD-9CD6-5F6D2CC05EEC}" srcOrd="0" destOrd="0" presId="urn:microsoft.com/office/officeart/2018/2/layout/IconVerticalSolidList"/>
    <dgm:cxn modelId="{2AE68B79-F8B0-4BEF-B0B9-D439F36F2FF4}" srcId="{A6B0E569-6B77-4760-A157-C11ECC6A9E13}" destId="{DF6439C1-5A79-430D-AD2B-517278171EC9}" srcOrd="0" destOrd="0" parTransId="{59B63C8C-1EAC-4D56-888D-5BF447E14E91}" sibTransId="{57DF8429-FDA9-4716-80CB-735FE9FF1B4F}"/>
    <dgm:cxn modelId="{39FC9E5A-AD20-4BD4-A18A-27E71463A64E}" type="presOf" srcId="{A6B0E569-6B77-4760-A157-C11ECC6A9E13}" destId="{B45EF686-ECE2-4B00-AA70-2BD3A84F0FAF}" srcOrd="0" destOrd="0" presId="urn:microsoft.com/office/officeart/2018/2/layout/IconVerticalSolidList"/>
    <dgm:cxn modelId="{69F69240-B8CA-4AF2-AC49-9C80E4AFC298}" type="presParOf" srcId="{B45EF686-ECE2-4B00-AA70-2BD3A84F0FAF}" destId="{0226DEDA-3614-4BED-88AF-2AB62CFF8702}" srcOrd="0" destOrd="0" presId="urn:microsoft.com/office/officeart/2018/2/layout/IconVerticalSolidList"/>
    <dgm:cxn modelId="{1DCE4A85-EBE3-4DD0-95CC-1F9594CBA6B8}" type="presParOf" srcId="{0226DEDA-3614-4BED-88AF-2AB62CFF8702}" destId="{7EFA3B3F-27E7-440C-94C2-D68295080285}" srcOrd="0" destOrd="0" presId="urn:microsoft.com/office/officeart/2018/2/layout/IconVerticalSolidList"/>
    <dgm:cxn modelId="{46D2B1CF-FC95-47B3-A84E-0EEA607C8723}" type="presParOf" srcId="{0226DEDA-3614-4BED-88AF-2AB62CFF8702}" destId="{20BA010F-38AB-446E-A7BC-759751E71283}" srcOrd="1" destOrd="0" presId="urn:microsoft.com/office/officeart/2018/2/layout/IconVerticalSolidList"/>
    <dgm:cxn modelId="{4BE9233F-0E82-4D17-AA30-D51238E10362}" type="presParOf" srcId="{0226DEDA-3614-4BED-88AF-2AB62CFF8702}" destId="{AA77E111-D03A-4046-934C-6A86F6F2F4E6}" srcOrd="2" destOrd="0" presId="urn:microsoft.com/office/officeart/2018/2/layout/IconVerticalSolidList"/>
    <dgm:cxn modelId="{3FC6FD3C-EC37-461C-A913-202FCE265CA8}" type="presParOf" srcId="{0226DEDA-3614-4BED-88AF-2AB62CFF8702}" destId="{AD828241-5FB8-4BA1-9E5E-83E52DF1F8A9}" srcOrd="3" destOrd="0" presId="urn:microsoft.com/office/officeart/2018/2/layout/IconVerticalSolidList"/>
    <dgm:cxn modelId="{283F4AD4-AD2A-41A5-82B7-773FB8A248F3}" type="presParOf" srcId="{B45EF686-ECE2-4B00-AA70-2BD3A84F0FAF}" destId="{740D944F-7FD9-4C9F-841D-6E8896EC320E}" srcOrd="1" destOrd="0" presId="urn:microsoft.com/office/officeart/2018/2/layout/IconVerticalSolidList"/>
    <dgm:cxn modelId="{82BC3C91-DC63-478F-9BF2-A7D081D8139C}" type="presParOf" srcId="{B45EF686-ECE2-4B00-AA70-2BD3A84F0FAF}" destId="{92DE9C3B-C1B1-4E5F-A8FF-FD420909AB0E}" srcOrd="2" destOrd="0" presId="urn:microsoft.com/office/officeart/2018/2/layout/IconVerticalSolidList"/>
    <dgm:cxn modelId="{722D7FD3-3CDE-4F4B-A064-7E10AA5AAAA2}" type="presParOf" srcId="{92DE9C3B-C1B1-4E5F-A8FF-FD420909AB0E}" destId="{9422B9C9-3D76-45D1-8C50-AEEC843C2588}" srcOrd="0" destOrd="0" presId="urn:microsoft.com/office/officeart/2018/2/layout/IconVerticalSolidList"/>
    <dgm:cxn modelId="{90E77667-C308-4485-A3C4-21C7AE858073}" type="presParOf" srcId="{92DE9C3B-C1B1-4E5F-A8FF-FD420909AB0E}" destId="{32631736-BBA2-4EBA-B9E3-EE626E8A58D5}" srcOrd="1" destOrd="0" presId="urn:microsoft.com/office/officeart/2018/2/layout/IconVerticalSolidList"/>
    <dgm:cxn modelId="{0FB6AC30-46C1-4F70-BC0D-1D67DBBC4C9F}" type="presParOf" srcId="{92DE9C3B-C1B1-4E5F-A8FF-FD420909AB0E}" destId="{44B50D45-0639-4F28-9EFA-FB380E4D8C9C}" srcOrd="2" destOrd="0" presId="urn:microsoft.com/office/officeart/2018/2/layout/IconVerticalSolidList"/>
    <dgm:cxn modelId="{AE5CE924-615E-40B6-AC83-6DE1456DF9C2}" type="presParOf" srcId="{92DE9C3B-C1B1-4E5F-A8FF-FD420909AB0E}" destId="{19107E54-20BC-47AD-9CD6-5F6D2CC05EEC}" srcOrd="3" destOrd="0" presId="urn:microsoft.com/office/officeart/2018/2/layout/IconVerticalSolidList"/>
    <dgm:cxn modelId="{8DC25A97-C992-406A-BE05-5A7950DFF599}" type="presParOf" srcId="{B45EF686-ECE2-4B00-AA70-2BD3A84F0FAF}" destId="{002C955D-C90D-4F42-BCDA-6D09DD525787}" srcOrd="3" destOrd="0" presId="urn:microsoft.com/office/officeart/2018/2/layout/IconVerticalSolidList"/>
    <dgm:cxn modelId="{518CFCF8-FCB4-4E84-BC21-1E2C44A49167}" type="presParOf" srcId="{B45EF686-ECE2-4B00-AA70-2BD3A84F0FAF}" destId="{9575AC5A-6A1F-4C9E-8CDD-4D23A61B0584}" srcOrd="4" destOrd="0" presId="urn:microsoft.com/office/officeart/2018/2/layout/IconVerticalSolidList"/>
    <dgm:cxn modelId="{3FF60C29-76F7-4DB5-A2F1-6E2D046AFAD5}" type="presParOf" srcId="{9575AC5A-6A1F-4C9E-8CDD-4D23A61B0584}" destId="{3257402B-CF28-41E8-8911-D83E1EBF3ACF}" srcOrd="0" destOrd="0" presId="urn:microsoft.com/office/officeart/2018/2/layout/IconVerticalSolidList"/>
    <dgm:cxn modelId="{B2EE8CB0-8A7E-4194-A2C8-193F4A5B9970}" type="presParOf" srcId="{9575AC5A-6A1F-4C9E-8CDD-4D23A61B0584}" destId="{700B63AB-53DE-4ABD-8127-8EE3B6B1E0E0}" srcOrd="1" destOrd="0" presId="urn:microsoft.com/office/officeart/2018/2/layout/IconVerticalSolidList"/>
    <dgm:cxn modelId="{C3BEC9FB-B13A-45FB-8970-51EDE520B236}" type="presParOf" srcId="{9575AC5A-6A1F-4C9E-8CDD-4D23A61B0584}" destId="{2E39D333-7292-430F-B83C-7496B38ACBE7}" srcOrd="2" destOrd="0" presId="urn:microsoft.com/office/officeart/2018/2/layout/IconVerticalSolidList"/>
    <dgm:cxn modelId="{871650FB-E704-47D3-9873-65F5EAD3839F}" type="presParOf" srcId="{9575AC5A-6A1F-4C9E-8CDD-4D23A61B0584}" destId="{272FA5B8-A419-45C7-9237-8E2A4DE23E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2086D4-7B51-4DC0-BB4F-A2DABE338B4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5FB7BE5-83D1-40F2-A688-5A4765ACF504}">
      <dgm:prSet/>
      <dgm:spPr/>
      <dgm:t>
        <a:bodyPr/>
        <a:lstStyle/>
        <a:p>
          <a:pPr rtl="0">
            <a:lnSpc>
              <a:spcPct val="100000"/>
            </a:lnSpc>
          </a:pPr>
          <a:r>
            <a:rPr lang="en-US" dirty="0"/>
            <a:t>The performance of a program is the amount of computer memory and time needed to run a program.</a:t>
          </a:r>
          <a:r>
            <a:rPr lang="en-US" dirty="0">
              <a:latin typeface="Neue Haas Grotesk Text Pro"/>
            </a:rPr>
            <a:t> </a:t>
          </a:r>
          <a:endParaRPr lang="en-US" dirty="0"/>
        </a:p>
      </dgm:t>
    </dgm:pt>
    <dgm:pt modelId="{CB65E26D-6EB0-4E72-9D41-656653C383E2}" type="parTrans" cxnId="{DF281433-FB81-4AA0-9CFD-CF7707AF2D01}">
      <dgm:prSet/>
      <dgm:spPr/>
      <dgm:t>
        <a:bodyPr/>
        <a:lstStyle/>
        <a:p>
          <a:endParaRPr lang="en-US"/>
        </a:p>
      </dgm:t>
    </dgm:pt>
    <dgm:pt modelId="{8E75F497-A0C9-4E56-9751-0132D5490543}" type="sibTrans" cxnId="{DF281433-FB81-4AA0-9CFD-CF7707AF2D01}">
      <dgm:prSet/>
      <dgm:spPr/>
      <dgm:t>
        <a:bodyPr/>
        <a:lstStyle/>
        <a:p>
          <a:endParaRPr lang="en-US"/>
        </a:p>
      </dgm:t>
    </dgm:pt>
    <dgm:pt modelId="{77B30742-47F4-413D-BAFC-41F9187088ED}">
      <dgm:prSet/>
      <dgm:spPr/>
      <dgm:t>
        <a:bodyPr/>
        <a:lstStyle/>
        <a:p>
          <a:pPr rtl="0">
            <a:lnSpc>
              <a:spcPct val="100000"/>
            </a:lnSpc>
          </a:pPr>
          <a:r>
            <a:rPr lang="en-US" dirty="0"/>
            <a:t>We use two approaches to determine the performance of a program.</a:t>
          </a:r>
          <a:r>
            <a:rPr lang="en-US" dirty="0">
              <a:latin typeface="Neue Haas Grotesk Text Pro"/>
            </a:rPr>
            <a:t> </a:t>
          </a:r>
          <a:endParaRPr lang="en-US" dirty="0"/>
        </a:p>
      </dgm:t>
    </dgm:pt>
    <dgm:pt modelId="{5DF2AD7F-C914-468D-82D2-827E2D587024}" type="parTrans" cxnId="{A482E3A8-978D-48B1-85DC-5D792185F5DC}">
      <dgm:prSet/>
      <dgm:spPr/>
      <dgm:t>
        <a:bodyPr/>
        <a:lstStyle/>
        <a:p>
          <a:endParaRPr lang="en-US"/>
        </a:p>
      </dgm:t>
    </dgm:pt>
    <dgm:pt modelId="{DEADB343-DF02-4AB1-AE89-B641DB7256A9}" type="sibTrans" cxnId="{A482E3A8-978D-48B1-85DC-5D792185F5DC}">
      <dgm:prSet/>
      <dgm:spPr/>
      <dgm:t>
        <a:bodyPr/>
        <a:lstStyle/>
        <a:p>
          <a:endParaRPr lang="en-US"/>
        </a:p>
      </dgm:t>
    </dgm:pt>
    <dgm:pt modelId="{02F7A9E1-7EAE-464B-A3A1-FFF76CF2D920}">
      <dgm:prSet/>
      <dgm:spPr/>
      <dgm:t>
        <a:bodyPr/>
        <a:lstStyle/>
        <a:p>
          <a:pPr rtl="0">
            <a:lnSpc>
              <a:spcPct val="100000"/>
            </a:lnSpc>
          </a:pPr>
          <a:r>
            <a:rPr lang="en-US" dirty="0"/>
            <a:t>One is analytical, and the other experimental.</a:t>
          </a:r>
          <a:r>
            <a:rPr lang="en-US" dirty="0">
              <a:latin typeface="Neue Haas Grotesk Text Pro"/>
            </a:rPr>
            <a:t> </a:t>
          </a:r>
          <a:endParaRPr lang="en-US" dirty="0"/>
        </a:p>
      </dgm:t>
    </dgm:pt>
    <dgm:pt modelId="{12A744BD-0F23-4207-9010-6F9CF250E5C6}" type="parTrans" cxnId="{8A64CF10-5E0B-41C1-9465-4368EFB224A1}">
      <dgm:prSet/>
      <dgm:spPr/>
      <dgm:t>
        <a:bodyPr/>
        <a:lstStyle/>
        <a:p>
          <a:endParaRPr lang="en-US"/>
        </a:p>
      </dgm:t>
    </dgm:pt>
    <dgm:pt modelId="{EF820A9A-F96C-4252-9EE6-47E9C7AE3FDA}" type="sibTrans" cxnId="{8A64CF10-5E0B-41C1-9465-4368EFB224A1}">
      <dgm:prSet/>
      <dgm:spPr/>
      <dgm:t>
        <a:bodyPr/>
        <a:lstStyle/>
        <a:p>
          <a:endParaRPr lang="en-US"/>
        </a:p>
      </dgm:t>
    </dgm:pt>
    <dgm:pt modelId="{F6B86065-1BB9-45BD-ACB2-FA669E582E89}">
      <dgm:prSet/>
      <dgm:spPr/>
      <dgm:t>
        <a:bodyPr/>
        <a:lstStyle/>
        <a:p>
          <a:pPr>
            <a:lnSpc>
              <a:spcPct val="100000"/>
            </a:lnSpc>
          </a:pPr>
          <a:r>
            <a:rPr lang="en-US" dirty="0"/>
            <a:t>In performance analysis we use analytical methods, while in performance measurement we conduct experiments.</a:t>
          </a:r>
        </a:p>
      </dgm:t>
    </dgm:pt>
    <dgm:pt modelId="{9CACE0F9-7DC0-4ECD-B472-222D3B252C90}" type="parTrans" cxnId="{8A41A1FD-230F-46D8-9022-602410AD654D}">
      <dgm:prSet/>
      <dgm:spPr/>
      <dgm:t>
        <a:bodyPr/>
        <a:lstStyle/>
        <a:p>
          <a:endParaRPr lang="en-US"/>
        </a:p>
      </dgm:t>
    </dgm:pt>
    <dgm:pt modelId="{D61B547A-ED04-4348-BA4F-CE0D322DFAAF}" type="sibTrans" cxnId="{8A41A1FD-230F-46D8-9022-602410AD654D}">
      <dgm:prSet/>
      <dgm:spPr/>
      <dgm:t>
        <a:bodyPr/>
        <a:lstStyle/>
        <a:p>
          <a:endParaRPr lang="en-US"/>
        </a:p>
      </dgm:t>
    </dgm:pt>
    <dgm:pt modelId="{7256A03D-1572-4812-9B26-70885D397D05}" type="pres">
      <dgm:prSet presAssocID="{852086D4-7B51-4DC0-BB4F-A2DABE338B4C}" presName="root" presStyleCnt="0">
        <dgm:presLayoutVars>
          <dgm:dir/>
          <dgm:resizeHandles val="exact"/>
        </dgm:presLayoutVars>
      </dgm:prSet>
      <dgm:spPr/>
    </dgm:pt>
    <dgm:pt modelId="{35A40547-1FBD-422C-93F2-E48B84C54B73}" type="pres">
      <dgm:prSet presAssocID="{85FB7BE5-83D1-40F2-A688-5A4765ACF504}" presName="compNode" presStyleCnt="0"/>
      <dgm:spPr/>
    </dgm:pt>
    <dgm:pt modelId="{454C3BF2-3848-4658-885F-42CE05DA2E63}" type="pres">
      <dgm:prSet presAssocID="{85FB7BE5-83D1-40F2-A688-5A4765ACF504}" presName="bgRect" presStyleLbl="bgShp" presStyleIdx="0" presStyleCnt="4"/>
      <dgm:spPr/>
    </dgm:pt>
    <dgm:pt modelId="{CE7AEC58-F97F-4C91-B676-2B188CD20137}" type="pres">
      <dgm:prSet presAssocID="{85FB7BE5-83D1-40F2-A688-5A4765ACF5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391B6DD7-63D2-43AE-882C-0B8D19895EE8}" type="pres">
      <dgm:prSet presAssocID="{85FB7BE5-83D1-40F2-A688-5A4765ACF504}" presName="spaceRect" presStyleCnt="0"/>
      <dgm:spPr/>
    </dgm:pt>
    <dgm:pt modelId="{6D550274-A034-4C23-8706-659B872AA701}" type="pres">
      <dgm:prSet presAssocID="{85FB7BE5-83D1-40F2-A688-5A4765ACF504}" presName="parTx" presStyleLbl="revTx" presStyleIdx="0" presStyleCnt="4">
        <dgm:presLayoutVars>
          <dgm:chMax val="0"/>
          <dgm:chPref val="0"/>
        </dgm:presLayoutVars>
      </dgm:prSet>
      <dgm:spPr/>
    </dgm:pt>
    <dgm:pt modelId="{51A0C67C-9B16-417B-9B0E-CEC13B7AC5C4}" type="pres">
      <dgm:prSet presAssocID="{8E75F497-A0C9-4E56-9751-0132D5490543}" presName="sibTrans" presStyleCnt="0"/>
      <dgm:spPr/>
    </dgm:pt>
    <dgm:pt modelId="{FBFEBE1C-43AF-48FE-B6BC-112E87E0A1DD}" type="pres">
      <dgm:prSet presAssocID="{77B30742-47F4-413D-BAFC-41F9187088ED}" presName="compNode" presStyleCnt="0"/>
      <dgm:spPr/>
    </dgm:pt>
    <dgm:pt modelId="{1D86C709-8946-4180-9D7E-BCAFA98E0DEA}" type="pres">
      <dgm:prSet presAssocID="{77B30742-47F4-413D-BAFC-41F9187088ED}" presName="bgRect" presStyleLbl="bgShp" presStyleIdx="1" presStyleCnt="4"/>
      <dgm:spPr/>
    </dgm:pt>
    <dgm:pt modelId="{B592BEBE-398C-4CC4-8939-99AE6EBF3F7D}" type="pres">
      <dgm:prSet presAssocID="{77B30742-47F4-413D-BAFC-41F9187088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389046B9-AF07-4119-886F-CC1FDA8E8235}" type="pres">
      <dgm:prSet presAssocID="{77B30742-47F4-413D-BAFC-41F9187088ED}" presName="spaceRect" presStyleCnt="0"/>
      <dgm:spPr/>
    </dgm:pt>
    <dgm:pt modelId="{CB3B3DB5-D8FF-4093-ADCC-0745997707BB}" type="pres">
      <dgm:prSet presAssocID="{77B30742-47F4-413D-BAFC-41F9187088ED}" presName="parTx" presStyleLbl="revTx" presStyleIdx="1" presStyleCnt="4">
        <dgm:presLayoutVars>
          <dgm:chMax val="0"/>
          <dgm:chPref val="0"/>
        </dgm:presLayoutVars>
      </dgm:prSet>
      <dgm:spPr/>
    </dgm:pt>
    <dgm:pt modelId="{709BADA2-7FC1-4BF8-8708-F2D950C610C2}" type="pres">
      <dgm:prSet presAssocID="{DEADB343-DF02-4AB1-AE89-B641DB7256A9}" presName="sibTrans" presStyleCnt="0"/>
      <dgm:spPr/>
    </dgm:pt>
    <dgm:pt modelId="{7B4CAB7D-7C0D-4288-965A-452D27C382E4}" type="pres">
      <dgm:prSet presAssocID="{02F7A9E1-7EAE-464B-A3A1-FFF76CF2D920}" presName="compNode" presStyleCnt="0"/>
      <dgm:spPr/>
    </dgm:pt>
    <dgm:pt modelId="{A9166C17-35C6-423F-96FA-95847794227A}" type="pres">
      <dgm:prSet presAssocID="{02F7A9E1-7EAE-464B-A3A1-FFF76CF2D920}" presName="bgRect" presStyleLbl="bgShp" presStyleIdx="2" presStyleCnt="4"/>
      <dgm:spPr/>
    </dgm:pt>
    <dgm:pt modelId="{4E1BCC4B-3257-4A8B-AA18-1501A46516B2}" type="pres">
      <dgm:prSet presAssocID="{02F7A9E1-7EAE-464B-A3A1-FFF76CF2D9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under Magnifying Glass"/>
        </a:ext>
      </dgm:extLst>
    </dgm:pt>
    <dgm:pt modelId="{C34A8136-8E65-48F5-B7C1-95C2F627C175}" type="pres">
      <dgm:prSet presAssocID="{02F7A9E1-7EAE-464B-A3A1-FFF76CF2D920}" presName="spaceRect" presStyleCnt="0"/>
      <dgm:spPr/>
    </dgm:pt>
    <dgm:pt modelId="{81B1BF51-064C-49DE-AD84-09F6DCC9BB4F}" type="pres">
      <dgm:prSet presAssocID="{02F7A9E1-7EAE-464B-A3A1-FFF76CF2D920}" presName="parTx" presStyleLbl="revTx" presStyleIdx="2" presStyleCnt="4">
        <dgm:presLayoutVars>
          <dgm:chMax val="0"/>
          <dgm:chPref val="0"/>
        </dgm:presLayoutVars>
      </dgm:prSet>
      <dgm:spPr/>
    </dgm:pt>
    <dgm:pt modelId="{1BE3BBE2-A56C-44E9-858C-71D4B84B8B88}" type="pres">
      <dgm:prSet presAssocID="{EF820A9A-F96C-4252-9EE6-47E9C7AE3FDA}" presName="sibTrans" presStyleCnt="0"/>
      <dgm:spPr/>
    </dgm:pt>
    <dgm:pt modelId="{7DF2A9F9-9509-4AE8-8914-7A761BE47BC2}" type="pres">
      <dgm:prSet presAssocID="{F6B86065-1BB9-45BD-ACB2-FA669E582E89}" presName="compNode" presStyleCnt="0"/>
      <dgm:spPr/>
    </dgm:pt>
    <dgm:pt modelId="{6D6CD558-5733-4CA5-A9BB-F4E59DBC45E1}" type="pres">
      <dgm:prSet presAssocID="{F6B86065-1BB9-45BD-ACB2-FA669E582E89}" presName="bgRect" presStyleLbl="bgShp" presStyleIdx="3" presStyleCnt="4"/>
      <dgm:spPr/>
    </dgm:pt>
    <dgm:pt modelId="{1D265837-9292-4908-8756-611B0C02C13A}" type="pres">
      <dgm:prSet presAssocID="{F6B86065-1BB9-45BD-ACB2-FA669E582E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E52ACE31-C70B-4D99-8218-20DE31CDDD20}" type="pres">
      <dgm:prSet presAssocID="{F6B86065-1BB9-45BD-ACB2-FA669E582E89}" presName="spaceRect" presStyleCnt="0"/>
      <dgm:spPr/>
    </dgm:pt>
    <dgm:pt modelId="{2D4E3A8C-6318-4B6F-A1CA-DCCADE83FA85}" type="pres">
      <dgm:prSet presAssocID="{F6B86065-1BB9-45BD-ACB2-FA669E582E89}" presName="parTx" presStyleLbl="revTx" presStyleIdx="3" presStyleCnt="4">
        <dgm:presLayoutVars>
          <dgm:chMax val="0"/>
          <dgm:chPref val="0"/>
        </dgm:presLayoutVars>
      </dgm:prSet>
      <dgm:spPr/>
    </dgm:pt>
  </dgm:ptLst>
  <dgm:cxnLst>
    <dgm:cxn modelId="{8A64CF10-5E0B-41C1-9465-4368EFB224A1}" srcId="{852086D4-7B51-4DC0-BB4F-A2DABE338B4C}" destId="{02F7A9E1-7EAE-464B-A3A1-FFF76CF2D920}" srcOrd="2" destOrd="0" parTransId="{12A744BD-0F23-4207-9010-6F9CF250E5C6}" sibTransId="{EF820A9A-F96C-4252-9EE6-47E9C7AE3FDA}"/>
    <dgm:cxn modelId="{91DADC27-A8E1-49EA-8AAF-F550B119C551}" type="presOf" srcId="{02F7A9E1-7EAE-464B-A3A1-FFF76CF2D920}" destId="{81B1BF51-064C-49DE-AD84-09F6DCC9BB4F}" srcOrd="0" destOrd="0" presId="urn:microsoft.com/office/officeart/2018/2/layout/IconVerticalSolidList"/>
    <dgm:cxn modelId="{DF281433-FB81-4AA0-9CFD-CF7707AF2D01}" srcId="{852086D4-7B51-4DC0-BB4F-A2DABE338B4C}" destId="{85FB7BE5-83D1-40F2-A688-5A4765ACF504}" srcOrd="0" destOrd="0" parTransId="{CB65E26D-6EB0-4E72-9D41-656653C383E2}" sibTransId="{8E75F497-A0C9-4E56-9751-0132D5490543}"/>
    <dgm:cxn modelId="{818FE65D-852E-48E5-ADE1-EEA3AAFA7C41}" type="presOf" srcId="{77B30742-47F4-413D-BAFC-41F9187088ED}" destId="{CB3B3DB5-D8FF-4093-ADCC-0745997707BB}" srcOrd="0" destOrd="0" presId="urn:microsoft.com/office/officeart/2018/2/layout/IconVerticalSolidList"/>
    <dgm:cxn modelId="{C5A0EF57-0036-4493-AEAA-217F86737C5B}" type="presOf" srcId="{F6B86065-1BB9-45BD-ACB2-FA669E582E89}" destId="{2D4E3A8C-6318-4B6F-A1CA-DCCADE83FA85}" srcOrd="0" destOrd="0" presId="urn:microsoft.com/office/officeart/2018/2/layout/IconVerticalSolidList"/>
    <dgm:cxn modelId="{A482E3A8-978D-48B1-85DC-5D792185F5DC}" srcId="{852086D4-7B51-4DC0-BB4F-A2DABE338B4C}" destId="{77B30742-47F4-413D-BAFC-41F9187088ED}" srcOrd="1" destOrd="0" parTransId="{5DF2AD7F-C914-468D-82D2-827E2D587024}" sibTransId="{DEADB343-DF02-4AB1-AE89-B641DB7256A9}"/>
    <dgm:cxn modelId="{9E64ECAB-2DE6-475D-BAAF-0314BE56BD4B}" type="presOf" srcId="{85FB7BE5-83D1-40F2-A688-5A4765ACF504}" destId="{6D550274-A034-4C23-8706-659B872AA701}" srcOrd="0" destOrd="0" presId="urn:microsoft.com/office/officeart/2018/2/layout/IconVerticalSolidList"/>
    <dgm:cxn modelId="{3F2090CD-1CE2-45C7-BE90-0DAE1D56C7C7}" type="presOf" srcId="{852086D4-7B51-4DC0-BB4F-A2DABE338B4C}" destId="{7256A03D-1572-4812-9B26-70885D397D05}" srcOrd="0" destOrd="0" presId="urn:microsoft.com/office/officeart/2018/2/layout/IconVerticalSolidList"/>
    <dgm:cxn modelId="{8A41A1FD-230F-46D8-9022-602410AD654D}" srcId="{852086D4-7B51-4DC0-BB4F-A2DABE338B4C}" destId="{F6B86065-1BB9-45BD-ACB2-FA669E582E89}" srcOrd="3" destOrd="0" parTransId="{9CACE0F9-7DC0-4ECD-B472-222D3B252C90}" sibTransId="{D61B547A-ED04-4348-BA4F-CE0D322DFAAF}"/>
    <dgm:cxn modelId="{061C1438-1594-4D9F-9F55-BD150E6F0C0D}" type="presParOf" srcId="{7256A03D-1572-4812-9B26-70885D397D05}" destId="{35A40547-1FBD-422C-93F2-E48B84C54B73}" srcOrd="0" destOrd="0" presId="urn:microsoft.com/office/officeart/2018/2/layout/IconVerticalSolidList"/>
    <dgm:cxn modelId="{64410145-5BCF-4297-B1AE-8EC1FC37B2DB}" type="presParOf" srcId="{35A40547-1FBD-422C-93F2-E48B84C54B73}" destId="{454C3BF2-3848-4658-885F-42CE05DA2E63}" srcOrd="0" destOrd="0" presId="urn:microsoft.com/office/officeart/2018/2/layout/IconVerticalSolidList"/>
    <dgm:cxn modelId="{97AD5878-F267-409F-A332-948DC5FE2C2B}" type="presParOf" srcId="{35A40547-1FBD-422C-93F2-E48B84C54B73}" destId="{CE7AEC58-F97F-4C91-B676-2B188CD20137}" srcOrd="1" destOrd="0" presId="urn:microsoft.com/office/officeart/2018/2/layout/IconVerticalSolidList"/>
    <dgm:cxn modelId="{FA4110E5-C226-43A2-8ED2-2FF0CA431946}" type="presParOf" srcId="{35A40547-1FBD-422C-93F2-E48B84C54B73}" destId="{391B6DD7-63D2-43AE-882C-0B8D19895EE8}" srcOrd="2" destOrd="0" presId="urn:microsoft.com/office/officeart/2018/2/layout/IconVerticalSolidList"/>
    <dgm:cxn modelId="{7AC661D6-E418-4B0C-9956-5BCA1E21B8F2}" type="presParOf" srcId="{35A40547-1FBD-422C-93F2-E48B84C54B73}" destId="{6D550274-A034-4C23-8706-659B872AA701}" srcOrd="3" destOrd="0" presId="urn:microsoft.com/office/officeart/2018/2/layout/IconVerticalSolidList"/>
    <dgm:cxn modelId="{4F8393CD-C905-4A3A-9A49-E3BC767B0564}" type="presParOf" srcId="{7256A03D-1572-4812-9B26-70885D397D05}" destId="{51A0C67C-9B16-417B-9B0E-CEC13B7AC5C4}" srcOrd="1" destOrd="0" presId="urn:microsoft.com/office/officeart/2018/2/layout/IconVerticalSolidList"/>
    <dgm:cxn modelId="{51A839BC-BE35-4A44-AC8D-B578E25AF8B5}" type="presParOf" srcId="{7256A03D-1572-4812-9B26-70885D397D05}" destId="{FBFEBE1C-43AF-48FE-B6BC-112E87E0A1DD}" srcOrd="2" destOrd="0" presId="urn:microsoft.com/office/officeart/2018/2/layout/IconVerticalSolidList"/>
    <dgm:cxn modelId="{044EABA7-201B-4285-8A43-61C56F9CA634}" type="presParOf" srcId="{FBFEBE1C-43AF-48FE-B6BC-112E87E0A1DD}" destId="{1D86C709-8946-4180-9D7E-BCAFA98E0DEA}" srcOrd="0" destOrd="0" presId="urn:microsoft.com/office/officeart/2018/2/layout/IconVerticalSolidList"/>
    <dgm:cxn modelId="{83C0DBEB-CDFA-401F-B82E-23C5E90FCB9E}" type="presParOf" srcId="{FBFEBE1C-43AF-48FE-B6BC-112E87E0A1DD}" destId="{B592BEBE-398C-4CC4-8939-99AE6EBF3F7D}" srcOrd="1" destOrd="0" presId="urn:microsoft.com/office/officeart/2018/2/layout/IconVerticalSolidList"/>
    <dgm:cxn modelId="{4C840387-D0D3-4B10-A7EB-AD7578B10E1A}" type="presParOf" srcId="{FBFEBE1C-43AF-48FE-B6BC-112E87E0A1DD}" destId="{389046B9-AF07-4119-886F-CC1FDA8E8235}" srcOrd="2" destOrd="0" presId="urn:microsoft.com/office/officeart/2018/2/layout/IconVerticalSolidList"/>
    <dgm:cxn modelId="{953590E0-9C5D-4E0D-A350-59F84B7A54E0}" type="presParOf" srcId="{FBFEBE1C-43AF-48FE-B6BC-112E87E0A1DD}" destId="{CB3B3DB5-D8FF-4093-ADCC-0745997707BB}" srcOrd="3" destOrd="0" presId="urn:microsoft.com/office/officeart/2018/2/layout/IconVerticalSolidList"/>
    <dgm:cxn modelId="{1DFEB9F2-4FC5-4287-973C-76F8154A7B60}" type="presParOf" srcId="{7256A03D-1572-4812-9B26-70885D397D05}" destId="{709BADA2-7FC1-4BF8-8708-F2D950C610C2}" srcOrd="3" destOrd="0" presId="urn:microsoft.com/office/officeart/2018/2/layout/IconVerticalSolidList"/>
    <dgm:cxn modelId="{CBBB16D0-ADA6-4732-BE2E-5F2611DCEE31}" type="presParOf" srcId="{7256A03D-1572-4812-9B26-70885D397D05}" destId="{7B4CAB7D-7C0D-4288-965A-452D27C382E4}" srcOrd="4" destOrd="0" presId="urn:microsoft.com/office/officeart/2018/2/layout/IconVerticalSolidList"/>
    <dgm:cxn modelId="{944BB7B2-69F7-400A-B221-70E2A1A8BB82}" type="presParOf" srcId="{7B4CAB7D-7C0D-4288-965A-452D27C382E4}" destId="{A9166C17-35C6-423F-96FA-95847794227A}" srcOrd="0" destOrd="0" presId="urn:microsoft.com/office/officeart/2018/2/layout/IconVerticalSolidList"/>
    <dgm:cxn modelId="{54B8A937-EE9E-4D29-B52A-E2F89CBE2907}" type="presParOf" srcId="{7B4CAB7D-7C0D-4288-965A-452D27C382E4}" destId="{4E1BCC4B-3257-4A8B-AA18-1501A46516B2}" srcOrd="1" destOrd="0" presId="urn:microsoft.com/office/officeart/2018/2/layout/IconVerticalSolidList"/>
    <dgm:cxn modelId="{42B5E704-B820-4F95-9E4E-FD695E3F8B48}" type="presParOf" srcId="{7B4CAB7D-7C0D-4288-965A-452D27C382E4}" destId="{C34A8136-8E65-48F5-B7C1-95C2F627C175}" srcOrd="2" destOrd="0" presId="urn:microsoft.com/office/officeart/2018/2/layout/IconVerticalSolidList"/>
    <dgm:cxn modelId="{A7F3839D-BDB2-4192-B17E-7F32CCFD5DB5}" type="presParOf" srcId="{7B4CAB7D-7C0D-4288-965A-452D27C382E4}" destId="{81B1BF51-064C-49DE-AD84-09F6DCC9BB4F}" srcOrd="3" destOrd="0" presId="urn:microsoft.com/office/officeart/2018/2/layout/IconVerticalSolidList"/>
    <dgm:cxn modelId="{1201A5EF-5AB5-4074-897E-204C17FFB818}" type="presParOf" srcId="{7256A03D-1572-4812-9B26-70885D397D05}" destId="{1BE3BBE2-A56C-44E9-858C-71D4B84B8B88}" srcOrd="5" destOrd="0" presId="urn:microsoft.com/office/officeart/2018/2/layout/IconVerticalSolidList"/>
    <dgm:cxn modelId="{BE5A416D-E7B3-4FD5-A971-29342D6A2531}" type="presParOf" srcId="{7256A03D-1572-4812-9B26-70885D397D05}" destId="{7DF2A9F9-9509-4AE8-8914-7A761BE47BC2}" srcOrd="6" destOrd="0" presId="urn:microsoft.com/office/officeart/2018/2/layout/IconVerticalSolidList"/>
    <dgm:cxn modelId="{16B661B7-A024-40AE-904A-A62D3C354080}" type="presParOf" srcId="{7DF2A9F9-9509-4AE8-8914-7A761BE47BC2}" destId="{6D6CD558-5733-4CA5-A9BB-F4E59DBC45E1}" srcOrd="0" destOrd="0" presId="urn:microsoft.com/office/officeart/2018/2/layout/IconVerticalSolidList"/>
    <dgm:cxn modelId="{32FD6BA3-6FFF-4D46-90B3-30EECA5C150F}" type="presParOf" srcId="{7DF2A9F9-9509-4AE8-8914-7A761BE47BC2}" destId="{1D265837-9292-4908-8756-611B0C02C13A}" srcOrd="1" destOrd="0" presId="urn:microsoft.com/office/officeart/2018/2/layout/IconVerticalSolidList"/>
    <dgm:cxn modelId="{C120B847-B4E7-4233-B84E-36897C182B8C}" type="presParOf" srcId="{7DF2A9F9-9509-4AE8-8914-7A761BE47BC2}" destId="{E52ACE31-C70B-4D99-8218-20DE31CDDD20}" srcOrd="2" destOrd="0" presId="urn:microsoft.com/office/officeart/2018/2/layout/IconVerticalSolidList"/>
    <dgm:cxn modelId="{44F22F89-41DE-45CF-9A5A-47F2058BB8C5}" type="presParOf" srcId="{7DF2A9F9-9509-4AE8-8914-7A761BE47BC2}" destId="{2D4E3A8C-6318-4B6F-A1CA-DCCADE83FA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E5E05-CC9C-4D58-8FA4-2DD44D53EBB9}">
      <dsp:nvSpPr>
        <dsp:cNvPr id="0" name=""/>
        <dsp:cNvSpPr/>
      </dsp:nvSpPr>
      <dsp:spPr>
        <a:xfrm>
          <a:off x="111831"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8D0C5-6A73-4AD9-B050-E92831EAB045}">
      <dsp:nvSpPr>
        <dsp:cNvPr id="0" name=""/>
        <dsp:cNvSpPr/>
      </dsp:nvSpPr>
      <dsp:spPr>
        <a:xfrm>
          <a:off x="381479" y="578676"/>
          <a:ext cx="744744" cy="744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F6A9D-68A8-42B7-9173-B8AE85492425}">
      <dsp:nvSpPr>
        <dsp:cNvPr id="0" name=""/>
        <dsp:cNvSpPr/>
      </dsp:nvSpPr>
      <dsp:spPr>
        <a:xfrm>
          <a:off x="1671024"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1. Introduction to Algorithms</a:t>
          </a:r>
        </a:p>
      </dsp:txBody>
      <dsp:txXfrm>
        <a:off x="1671024" y="309027"/>
        <a:ext cx="3026670" cy="1284041"/>
      </dsp:txXfrm>
    </dsp:sp>
    <dsp:sp modelId="{F97203F6-A62E-46F9-8344-3C6A55BE8F2A}">
      <dsp:nvSpPr>
        <dsp:cNvPr id="0" name=""/>
        <dsp:cNvSpPr/>
      </dsp:nvSpPr>
      <dsp:spPr>
        <a:xfrm>
          <a:off x="5225069" y="309027"/>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AB7D6-6599-4709-A172-C3A2C7D6A192}">
      <dsp:nvSpPr>
        <dsp:cNvPr id="0" name=""/>
        <dsp:cNvSpPr/>
      </dsp:nvSpPr>
      <dsp:spPr>
        <a:xfrm>
          <a:off x="5494717" y="578676"/>
          <a:ext cx="744744" cy="744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66662-53CD-4BCE-A0B6-3F25804AEB5C}">
      <dsp:nvSpPr>
        <dsp:cNvPr id="0" name=""/>
        <dsp:cNvSpPr/>
      </dsp:nvSpPr>
      <dsp:spPr>
        <a:xfrm>
          <a:off x="6784262" y="309027"/>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2. Algorithm Specification</a:t>
          </a:r>
        </a:p>
      </dsp:txBody>
      <dsp:txXfrm>
        <a:off x="6784262" y="309027"/>
        <a:ext cx="3026670" cy="1284041"/>
      </dsp:txXfrm>
    </dsp:sp>
    <dsp:sp modelId="{8A63D445-E9E4-4F5C-BFCD-E9CD4D53892A}">
      <dsp:nvSpPr>
        <dsp:cNvPr id="0" name=""/>
        <dsp:cNvSpPr/>
      </dsp:nvSpPr>
      <dsp:spPr>
        <a:xfrm>
          <a:off x="111831"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AF4FF-3E41-4BB4-92D3-5CCF16375941}">
      <dsp:nvSpPr>
        <dsp:cNvPr id="0" name=""/>
        <dsp:cNvSpPr/>
      </dsp:nvSpPr>
      <dsp:spPr>
        <a:xfrm>
          <a:off x="381479" y="2515301"/>
          <a:ext cx="744744" cy="744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526072-9E3B-4C64-8288-53CB08C81AA1}">
      <dsp:nvSpPr>
        <dsp:cNvPr id="0" name=""/>
        <dsp:cNvSpPr/>
      </dsp:nvSpPr>
      <dsp:spPr>
        <a:xfrm>
          <a:off x="1671024"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3. Performance Analysis (Space and Time Complexity)</a:t>
          </a:r>
        </a:p>
      </dsp:txBody>
      <dsp:txXfrm>
        <a:off x="1671024" y="2245652"/>
        <a:ext cx="3026670" cy="1284041"/>
      </dsp:txXfrm>
    </dsp:sp>
    <dsp:sp modelId="{C102AC02-C356-40B6-8296-44644323DAA4}">
      <dsp:nvSpPr>
        <dsp:cNvPr id="0" name=""/>
        <dsp:cNvSpPr/>
      </dsp:nvSpPr>
      <dsp:spPr>
        <a:xfrm>
          <a:off x="5225069" y="2245652"/>
          <a:ext cx="1284041" cy="1284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751D1-F137-4418-8BD4-91C925AA1DC0}">
      <dsp:nvSpPr>
        <dsp:cNvPr id="0" name=""/>
        <dsp:cNvSpPr/>
      </dsp:nvSpPr>
      <dsp:spPr>
        <a:xfrm>
          <a:off x="5494717" y="2515301"/>
          <a:ext cx="744744" cy="7447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11D56-9804-4AD8-B4E5-231B4C0796C9}">
      <dsp:nvSpPr>
        <dsp:cNvPr id="0" name=""/>
        <dsp:cNvSpPr/>
      </dsp:nvSpPr>
      <dsp:spPr>
        <a:xfrm>
          <a:off x="6784262" y="2245652"/>
          <a:ext cx="3026670" cy="1284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4. Randomized Algorithms</a:t>
          </a:r>
        </a:p>
      </dsp:txBody>
      <dsp:txXfrm>
        <a:off x="6784262" y="2245652"/>
        <a:ext cx="3026670" cy="1284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B176D-89E9-440B-92AA-2C9E5262C1FB}">
      <dsp:nvSpPr>
        <dsp:cNvPr id="0" name=""/>
        <dsp:cNvSpPr/>
      </dsp:nvSpPr>
      <dsp:spPr>
        <a:xfrm>
          <a:off x="12528"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1</a:t>
          </a:r>
        </a:p>
      </dsp:txBody>
      <dsp:txXfrm>
        <a:off x="165342" y="703891"/>
        <a:ext cx="1392303" cy="509379"/>
      </dsp:txXfrm>
    </dsp:sp>
    <dsp:sp modelId="{943218D9-690F-479B-AC6C-0A8561C145A3}">
      <dsp:nvSpPr>
        <dsp:cNvPr id="0" name=""/>
        <dsp:cNvSpPr/>
      </dsp:nvSpPr>
      <dsp:spPr>
        <a:xfrm>
          <a:off x="12528"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Start</a:t>
          </a:r>
        </a:p>
      </dsp:txBody>
      <dsp:txXfrm>
        <a:off x="12528" y="1213270"/>
        <a:ext cx="1545117" cy="2419790"/>
      </dsp:txXfrm>
    </dsp:sp>
    <dsp:sp modelId="{349F4098-900C-4495-A318-38003AD0AEA0}">
      <dsp:nvSpPr>
        <dsp:cNvPr id="0" name=""/>
        <dsp:cNvSpPr/>
      </dsp:nvSpPr>
      <dsp:spPr>
        <a:xfrm>
          <a:off x="1652695"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2</a:t>
          </a:r>
        </a:p>
      </dsp:txBody>
      <dsp:txXfrm>
        <a:off x="1805509" y="703891"/>
        <a:ext cx="1392303" cy="509379"/>
      </dsp:txXfrm>
    </dsp:sp>
    <dsp:sp modelId="{C7DAFF08-DDEC-4447-84C4-CEEDF94AB72D}">
      <dsp:nvSpPr>
        <dsp:cNvPr id="0" name=""/>
        <dsp:cNvSpPr/>
      </dsp:nvSpPr>
      <dsp:spPr>
        <a:xfrm>
          <a:off x="1652695"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Get the knowledge of input. Here we need 3 variables; a and b will be the user input and c will hold the result.  </a:t>
          </a:r>
        </a:p>
      </dsp:txBody>
      <dsp:txXfrm>
        <a:off x="1652695" y="1213270"/>
        <a:ext cx="1545117" cy="2419790"/>
      </dsp:txXfrm>
    </dsp:sp>
    <dsp:sp modelId="{E579C797-038F-4759-81E2-E9A18A5DCC8C}">
      <dsp:nvSpPr>
        <dsp:cNvPr id="0" name=""/>
        <dsp:cNvSpPr/>
      </dsp:nvSpPr>
      <dsp:spPr>
        <a:xfrm>
          <a:off x="3292863"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3</a:t>
          </a:r>
        </a:p>
      </dsp:txBody>
      <dsp:txXfrm>
        <a:off x="3445677" y="703891"/>
        <a:ext cx="1392303" cy="509379"/>
      </dsp:txXfrm>
    </dsp:sp>
    <dsp:sp modelId="{09C535A4-DC06-4870-8FF0-5DEFD539A427}">
      <dsp:nvSpPr>
        <dsp:cNvPr id="0" name=""/>
        <dsp:cNvSpPr/>
      </dsp:nvSpPr>
      <dsp:spPr>
        <a:xfrm>
          <a:off x="3292863"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Declare a, b, c variables.</a:t>
          </a:r>
        </a:p>
      </dsp:txBody>
      <dsp:txXfrm>
        <a:off x="3292863" y="1213270"/>
        <a:ext cx="1545117" cy="2419790"/>
      </dsp:txXfrm>
    </dsp:sp>
    <dsp:sp modelId="{815C0F6A-9ED0-4D96-B744-68013653A688}">
      <dsp:nvSpPr>
        <dsp:cNvPr id="0" name=""/>
        <dsp:cNvSpPr/>
      </dsp:nvSpPr>
      <dsp:spPr>
        <a:xfrm>
          <a:off x="4933030"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4</a:t>
          </a:r>
        </a:p>
      </dsp:txBody>
      <dsp:txXfrm>
        <a:off x="5085844" y="703891"/>
        <a:ext cx="1392303" cy="509379"/>
      </dsp:txXfrm>
    </dsp:sp>
    <dsp:sp modelId="{6874875E-58E5-403D-8B4B-B6734156B50E}">
      <dsp:nvSpPr>
        <dsp:cNvPr id="0" name=""/>
        <dsp:cNvSpPr/>
      </dsp:nvSpPr>
      <dsp:spPr>
        <a:xfrm>
          <a:off x="4933030"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Take input for a and b variable from the user.</a:t>
          </a:r>
        </a:p>
      </dsp:txBody>
      <dsp:txXfrm>
        <a:off x="4933030" y="1213270"/>
        <a:ext cx="1545117" cy="2419790"/>
      </dsp:txXfrm>
    </dsp:sp>
    <dsp:sp modelId="{43B6B0A6-8A4E-4D50-A4E4-6CC211C9D4D4}">
      <dsp:nvSpPr>
        <dsp:cNvPr id="0" name=""/>
        <dsp:cNvSpPr/>
      </dsp:nvSpPr>
      <dsp:spPr>
        <a:xfrm>
          <a:off x="6573198"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5</a:t>
          </a:r>
        </a:p>
      </dsp:txBody>
      <dsp:txXfrm>
        <a:off x="6726012" y="703891"/>
        <a:ext cx="1392303" cy="509379"/>
      </dsp:txXfrm>
    </dsp:sp>
    <dsp:sp modelId="{12DDB290-1E74-468C-8B71-329C4428FEA5}">
      <dsp:nvSpPr>
        <dsp:cNvPr id="0" name=""/>
        <dsp:cNvSpPr/>
      </dsp:nvSpPr>
      <dsp:spPr>
        <a:xfrm>
          <a:off x="6573198"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Know the problem and find the solution using operators, data structures and logic</a:t>
          </a:r>
        </a:p>
        <a:p>
          <a:pPr marL="57150" lvl="1" indent="-57150" algn="l" defTabSz="444500">
            <a:lnSpc>
              <a:spcPct val="90000"/>
            </a:lnSpc>
            <a:spcBef>
              <a:spcPct val="0"/>
            </a:spcBef>
            <a:spcAft>
              <a:spcPct val="15000"/>
            </a:spcAft>
            <a:buChar char="•"/>
          </a:pPr>
          <a:r>
            <a:rPr lang="en-US" sz="1000" kern="1200"/>
            <a:t>We need to multiply a and b variables so we use * operator and assign the result to c. </a:t>
          </a:r>
        </a:p>
        <a:p>
          <a:pPr marL="57150" lvl="1" indent="-57150" algn="l" defTabSz="444500">
            <a:lnSpc>
              <a:spcPct val="90000"/>
            </a:lnSpc>
            <a:spcBef>
              <a:spcPct val="0"/>
            </a:spcBef>
            <a:spcAft>
              <a:spcPct val="15000"/>
            </a:spcAft>
            <a:buChar char="•"/>
          </a:pPr>
          <a:r>
            <a:rPr lang="en-US" sz="1000" kern="1200"/>
            <a:t>That is c &lt;- a * b</a:t>
          </a:r>
        </a:p>
      </dsp:txBody>
      <dsp:txXfrm>
        <a:off x="6573198" y="1213270"/>
        <a:ext cx="1545117" cy="2419790"/>
      </dsp:txXfrm>
    </dsp:sp>
    <dsp:sp modelId="{4E9A841E-C7E6-4A05-8899-C62EC154049D}">
      <dsp:nvSpPr>
        <dsp:cNvPr id="0" name=""/>
        <dsp:cNvSpPr/>
      </dsp:nvSpPr>
      <dsp:spPr>
        <a:xfrm>
          <a:off x="8213366"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6</a:t>
          </a:r>
        </a:p>
      </dsp:txBody>
      <dsp:txXfrm>
        <a:off x="8366180" y="703891"/>
        <a:ext cx="1392303" cy="509379"/>
      </dsp:txXfrm>
    </dsp:sp>
    <dsp:sp modelId="{25178F98-08C7-41EA-B099-38884CE54EE4}">
      <dsp:nvSpPr>
        <dsp:cNvPr id="0" name=""/>
        <dsp:cNvSpPr/>
      </dsp:nvSpPr>
      <dsp:spPr>
        <a:xfrm>
          <a:off x="8213366"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Check how to give output, Here we need to print the output. So write print c</a:t>
          </a:r>
        </a:p>
      </dsp:txBody>
      <dsp:txXfrm>
        <a:off x="8213366" y="1213270"/>
        <a:ext cx="1545117" cy="2419790"/>
      </dsp:txXfrm>
    </dsp:sp>
    <dsp:sp modelId="{13CF75D4-A567-4398-B112-8096C02EAC5C}">
      <dsp:nvSpPr>
        <dsp:cNvPr id="0" name=""/>
        <dsp:cNvSpPr/>
      </dsp:nvSpPr>
      <dsp:spPr>
        <a:xfrm>
          <a:off x="9853533" y="703891"/>
          <a:ext cx="1697931" cy="5093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94" tIns="62894" rIns="62894" bIns="62894" numCol="1" spcCol="1270" anchor="ctr" anchorCtr="0">
          <a:noAutofit/>
        </a:bodyPr>
        <a:lstStyle/>
        <a:p>
          <a:pPr marL="0" lvl="0" indent="0" algn="ctr" defTabSz="1200150">
            <a:lnSpc>
              <a:spcPct val="90000"/>
            </a:lnSpc>
            <a:spcBef>
              <a:spcPct val="0"/>
            </a:spcBef>
            <a:spcAft>
              <a:spcPct val="35000"/>
            </a:spcAft>
            <a:buNone/>
          </a:pPr>
          <a:r>
            <a:rPr lang="en-US" sz="2700" kern="1200"/>
            <a:t>Step 7</a:t>
          </a:r>
        </a:p>
      </dsp:txBody>
      <dsp:txXfrm>
        <a:off x="10006347" y="703891"/>
        <a:ext cx="1392303" cy="509379"/>
      </dsp:txXfrm>
    </dsp:sp>
    <dsp:sp modelId="{559E0EDB-854D-4DAB-98C2-2459FF85EEFB}">
      <dsp:nvSpPr>
        <dsp:cNvPr id="0" name=""/>
        <dsp:cNvSpPr/>
      </dsp:nvSpPr>
      <dsp:spPr>
        <a:xfrm>
          <a:off x="9853533" y="1213270"/>
          <a:ext cx="1545117" cy="24197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099" tIns="122099" rIns="122099" bIns="244197" numCol="1" spcCol="1270" anchor="t" anchorCtr="0">
          <a:noAutofit/>
        </a:bodyPr>
        <a:lstStyle/>
        <a:p>
          <a:pPr marL="0" lvl="0" indent="0" algn="l" defTabSz="577850">
            <a:lnSpc>
              <a:spcPct val="90000"/>
            </a:lnSpc>
            <a:spcBef>
              <a:spcPct val="0"/>
            </a:spcBef>
            <a:spcAft>
              <a:spcPct val="35000"/>
            </a:spcAft>
            <a:buNone/>
          </a:pPr>
          <a:r>
            <a:rPr lang="en-US" sz="1300" kern="1200"/>
            <a:t>End</a:t>
          </a:r>
        </a:p>
      </dsp:txBody>
      <dsp:txXfrm>
        <a:off x="9853533" y="1213270"/>
        <a:ext cx="1545117" cy="24197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921CA-6A35-4167-BD61-F60794E2609B}">
      <dsp:nvSpPr>
        <dsp:cNvPr id="0" name=""/>
        <dsp:cNvSpPr/>
      </dsp:nvSpPr>
      <dsp:spPr>
        <a:xfrm>
          <a:off x="0" y="2999"/>
          <a:ext cx="9922764" cy="6387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775B3-10F8-4632-8636-560F808FF432}">
      <dsp:nvSpPr>
        <dsp:cNvPr id="0" name=""/>
        <dsp:cNvSpPr/>
      </dsp:nvSpPr>
      <dsp:spPr>
        <a:xfrm>
          <a:off x="193233" y="146726"/>
          <a:ext cx="351333" cy="351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7ED1E-54E6-4670-BC03-4C4040709496}">
      <dsp:nvSpPr>
        <dsp:cNvPr id="0" name=""/>
        <dsp:cNvSpPr/>
      </dsp:nvSpPr>
      <dsp:spPr>
        <a:xfrm>
          <a:off x="737799" y="2999"/>
          <a:ext cx="9184964" cy="63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05" tIns="67605" rIns="67605" bIns="67605" numCol="1" spcCol="1270" anchor="ctr" anchorCtr="0">
          <a:noAutofit/>
        </a:bodyPr>
        <a:lstStyle/>
        <a:p>
          <a:pPr marL="0" lvl="0" indent="0" algn="l" defTabSz="711200">
            <a:lnSpc>
              <a:spcPct val="100000"/>
            </a:lnSpc>
            <a:spcBef>
              <a:spcPct val="0"/>
            </a:spcBef>
            <a:spcAft>
              <a:spcPct val="35000"/>
            </a:spcAft>
            <a:buNone/>
          </a:pPr>
          <a:r>
            <a:rPr lang="en-US" sz="1600" kern="1200"/>
            <a:t>Need to recognize limitations of various algorithms for solving a problem. </a:t>
          </a:r>
        </a:p>
      </dsp:txBody>
      <dsp:txXfrm>
        <a:off x="737799" y="2999"/>
        <a:ext cx="9184964" cy="638787"/>
      </dsp:txXfrm>
    </dsp:sp>
    <dsp:sp modelId="{779DD94C-1EEA-4F72-A748-BC67B899A6EA}">
      <dsp:nvSpPr>
        <dsp:cNvPr id="0" name=""/>
        <dsp:cNvSpPr/>
      </dsp:nvSpPr>
      <dsp:spPr>
        <a:xfrm>
          <a:off x="0" y="801483"/>
          <a:ext cx="9922764" cy="6387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8C908-4203-489D-943A-DAE2F02530A6}">
      <dsp:nvSpPr>
        <dsp:cNvPr id="0" name=""/>
        <dsp:cNvSpPr/>
      </dsp:nvSpPr>
      <dsp:spPr>
        <a:xfrm>
          <a:off x="193233" y="945210"/>
          <a:ext cx="351333" cy="351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11308-B152-4E51-994E-3188CB69CF80}">
      <dsp:nvSpPr>
        <dsp:cNvPr id="0" name=""/>
        <dsp:cNvSpPr/>
      </dsp:nvSpPr>
      <dsp:spPr>
        <a:xfrm>
          <a:off x="737799" y="801483"/>
          <a:ext cx="9184964" cy="63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05" tIns="67605" rIns="67605" bIns="67605" numCol="1" spcCol="1270" anchor="ctr" anchorCtr="0">
          <a:noAutofit/>
        </a:bodyPr>
        <a:lstStyle/>
        <a:p>
          <a:pPr marL="0" lvl="0" indent="0" algn="l" defTabSz="711200">
            <a:lnSpc>
              <a:spcPct val="100000"/>
            </a:lnSpc>
            <a:spcBef>
              <a:spcPct val="0"/>
            </a:spcBef>
            <a:spcAft>
              <a:spcPct val="35000"/>
            </a:spcAft>
            <a:buNone/>
          </a:pPr>
          <a:r>
            <a:rPr lang="en-US" sz="1600" kern="1200"/>
            <a:t>Need to understand relationship between problem size and running time when is a running program not good enough? </a:t>
          </a:r>
        </a:p>
      </dsp:txBody>
      <dsp:txXfrm>
        <a:off x="737799" y="801483"/>
        <a:ext cx="9184964" cy="638787"/>
      </dsp:txXfrm>
    </dsp:sp>
    <dsp:sp modelId="{07C04B6D-E45B-457C-A161-5166E6496909}">
      <dsp:nvSpPr>
        <dsp:cNvPr id="0" name=""/>
        <dsp:cNvSpPr/>
      </dsp:nvSpPr>
      <dsp:spPr>
        <a:xfrm>
          <a:off x="0" y="1599967"/>
          <a:ext cx="9922764" cy="6387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82630-031B-4FBE-AB60-1104DD02F585}">
      <dsp:nvSpPr>
        <dsp:cNvPr id="0" name=""/>
        <dsp:cNvSpPr/>
      </dsp:nvSpPr>
      <dsp:spPr>
        <a:xfrm>
          <a:off x="193233" y="1743694"/>
          <a:ext cx="351333" cy="351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83A9B-EC45-47B8-AEFF-24DA9410FC5C}">
      <dsp:nvSpPr>
        <dsp:cNvPr id="0" name=""/>
        <dsp:cNvSpPr/>
      </dsp:nvSpPr>
      <dsp:spPr>
        <a:xfrm>
          <a:off x="737799" y="1599967"/>
          <a:ext cx="9184964" cy="63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05" tIns="67605" rIns="67605" bIns="67605" numCol="1" spcCol="1270" anchor="ctr" anchorCtr="0">
          <a:noAutofit/>
        </a:bodyPr>
        <a:lstStyle/>
        <a:p>
          <a:pPr marL="0" lvl="0" indent="0" algn="l" defTabSz="711200">
            <a:lnSpc>
              <a:spcPct val="100000"/>
            </a:lnSpc>
            <a:spcBef>
              <a:spcPct val="0"/>
            </a:spcBef>
            <a:spcAft>
              <a:spcPct val="35000"/>
            </a:spcAft>
            <a:buNone/>
          </a:pPr>
          <a:r>
            <a:rPr lang="en-US" sz="1600" kern="1200"/>
            <a:t>Need to learn how to analyze an algorithm's running time without coding it. </a:t>
          </a:r>
        </a:p>
      </dsp:txBody>
      <dsp:txXfrm>
        <a:off x="737799" y="1599967"/>
        <a:ext cx="9184964" cy="638787"/>
      </dsp:txXfrm>
    </dsp:sp>
    <dsp:sp modelId="{F09F816B-09BB-42ED-95FE-8F99716A2D1A}">
      <dsp:nvSpPr>
        <dsp:cNvPr id="0" name=""/>
        <dsp:cNvSpPr/>
      </dsp:nvSpPr>
      <dsp:spPr>
        <a:xfrm>
          <a:off x="0" y="2398451"/>
          <a:ext cx="9922764" cy="6387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5A73E-2107-4C63-ABF2-519FD382F6BA}">
      <dsp:nvSpPr>
        <dsp:cNvPr id="0" name=""/>
        <dsp:cNvSpPr/>
      </dsp:nvSpPr>
      <dsp:spPr>
        <a:xfrm>
          <a:off x="193233" y="2542178"/>
          <a:ext cx="351333" cy="351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90AEB8-3612-43CF-9AE1-99B11783F4CD}">
      <dsp:nvSpPr>
        <dsp:cNvPr id="0" name=""/>
        <dsp:cNvSpPr/>
      </dsp:nvSpPr>
      <dsp:spPr>
        <a:xfrm>
          <a:off x="737799" y="2398451"/>
          <a:ext cx="9184964" cy="63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05" tIns="67605" rIns="67605" bIns="67605" numCol="1" spcCol="1270" anchor="ctr" anchorCtr="0">
          <a:noAutofit/>
        </a:bodyPr>
        <a:lstStyle/>
        <a:p>
          <a:pPr marL="0" lvl="0" indent="0" algn="l" defTabSz="711200">
            <a:lnSpc>
              <a:spcPct val="100000"/>
            </a:lnSpc>
            <a:spcBef>
              <a:spcPct val="0"/>
            </a:spcBef>
            <a:spcAft>
              <a:spcPct val="35000"/>
            </a:spcAft>
            <a:buNone/>
          </a:pPr>
          <a:r>
            <a:rPr lang="en-US" sz="1600" kern="1200"/>
            <a:t>Need to learn techniques for writing more efficient code. </a:t>
          </a:r>
        </a:p>
      </dsp:txBody>
      <dsp:txXfrm>
        <a:off x="737799" y="2398451"/>
        <a:ext cx="9184964" cy="638787"/>
      </dsp:txXfrm>
    </dsp:sp>
    <dsp:sp modelId="{B785876F-697F-46C3-A342-74EB7E8B4CA7}">
      <dsp:nvSpPr>
        <dsp:cNvPr id="0" name=""/>
        <dsp:cNvSpPr/>
      </dsp:nvSpPr>
      <dsp:spPr>
        <a:xfrm>
          <a:off x="0" y="3196935"/>
          <a:ext cx="9922764" cy="6387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D195E-376A-43B4-A63A-AF4C7A604462}">
      <dsp:nvSpPr>
        <dsp:cNvPr id="0" name=""/>
        <dsp:cNvSpPr/>
      </dsp:nvSpPr>
      <dsp:spPr>
        <a:xfrm>
          <a:off x="193233" y="3340662"/>
          <a:ext cx="351333" cy="3513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E1470-6B21-4FA8-A673-54858E0A61AE}">
      <dsp:nvSpPr>
        <dsp:cNvPr id="0" name=""/>
        <dsp:cNvSpPr/>
      </dsp:nvSpPr>
      <dsp:spPr>
        <a:xfrm>
          <a:off x="737799" y="3196935"/>
          <a:ext cx="9184964" cy="638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05" tIns="67605" rIns="67605" bIns="67605" numCol="1" spcCol="1270" anchor="ctr" anchorCtr="0">
          <a:noAutofit/>
        </a:bodyPr>
        <a:lstStyle/>
        <a:p>
          <a:pPr marL="0" lvl="0" indent="0" algn="l" defTabSz="711200">
            <a:lnSpc>
              <a:spcPct val="100000"/>
            </a:lnSpc>
            <a:spcBef>
              <a:spcPct val="0"/>
            </a:spcBef>
            <a:spcAft>
              <a:spcPct val="35000"/>
            </a:spcAft>
            <a:buNone/>
          </a:pPr>
          <a:r>
            <a:rPr lang="en-US" sz="1600" kern="1200"/>
            <a:t>Need to recognize bottlenecks in code as well as which parts of code are easiest to optimize.</a:t>
          </a:r>
        </a:p>
      </dsp:txBody>
      <dsp:txXfrm>
        <a:off x="737799" y="3196935"/>
        <a:ext cx="9184964" cy="6387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A3B3F-27E7-440C-94C2-D68295080285}">
      <dsp:nvSpPr>
        <dsp:cNvPr id="0" name=""/>
        <dsp:cNvSpPr/>
      </dsp:nvSpPr>
      <dsp:spPr>
        <a:xfrm>
          <a:off x="0" y="468"/>
          <a:ext cx="9922764" cy="10965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A010F-38AB-446E-A7BC-759751E71283}">
      <dsp:nvSpPr>
        <dsp:cNvPr id="0" name=""/>
        <dsp:cNvSpPr/>
      </dsp:nvSpPr>
      <dsp:spPr>
        <a:xfrm>
          <a:off x="331694" y="247183"/>
          <a:ext cx="603080" cy="603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828241-5FB8-4BA1-9E5E-83E52DF1F8A9}">
      <dsp:nvSpPr>
        <dsp:cNvPr id="0" name=""/>
        <dsp:cNvSpPr/>
      </dsp:nvSpPr>
      <dsp:spPr>
        <a:xfrm>
          <a:off x="1266468" y="468"/>
          <a:ext cx="8656295" cy="109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7" tIns="116047" rIns="116047" bIns="116047" numCol="1" spcCol="1270" anchor="ctr" anchorCtr="0">
          <a:noAutofit/>
        </a:bodyPr>
        <a:lstStyle/>
        <a:p>
          <a:pPr marL="0" lvl="0" indent="0" algn="l" defTabSz="1111250">
            <a:lnSpc>
              <a:spcPct val="100000"/>
            </a:lnSpc>
            <a:spcBef>
              <a:spcPct val="0"/>
            </a:spcBef>
            <a:spcAft>
              <a:spcPct val="35000"/>
            </a:spcAft>
            <a:buNone/>
          </a:pPr>
          <a:r>
            <a:rPr lang="en-US" sz="2500" kern="1200"/>
            <a:t>Correctness and Efficiency</a:t>
          </a:r>
        </a:p>
      </dsp:txBody>
      <dsp:txXfrm>
        <a:off x="1266468" y="468"/>
        <a:ext cx="8656295" cy="1096509"/>
      </dsp:txXfrm>
    </dsp:sp>
    <dsp:sp modelId="{9422B9C9-3D76-45D1-8C50-AEEC843C2588}">
      <dsp:nvSpPr>
        <dsp:cNvPr id="0" name=""/>
        <dsp:cNvSpPr/>
      </dsp:nvSpPr>
      <dsp:spPr>
        <a:xfrm>
          <a:off x="0" y="1371106"/>
          <a:ext cx="9922764" cy="10965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31736-BBA2-4EBA-B9E3-EE626E8A58D5}">
      <dsp:nvSpPr>
        <dsp:cNvPr id="0" name=""/>
        <dsp:cNvSpPr/>
      </dsp:nvSpPr>
      <dsp:spPr>
        <a:xfrm>
          <a:off x="331694" y="1617820"/>
          <a:ext cx="603080" cy="603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107E54-20BC-47AD-9CD6-5F6D2CC05EEC}">
      <dsp:nvSpPr>
        <dsp:cNvPr id="0" name=""/>
        <dsp:cNvSpPr/>
      </dsp:nvSpPr>
      <dsp:spPr>
        <a:xfrm>
          <a:off x="1266468" y="1371106"/>
          <a:ext cx="8656295" cy="109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7" tIns="116047" rIns="116047" bIns="116047" numCol="1" spcCol="1270" anchor="ctr" anchorCtr="0">
          <a:noAutofit/>
        </a:bodyPr>
        <a:lstStyle/>
        <a:p>
          <a:pPr marL="0" lvl="0" indent="0" algn="l" defTabSz="1111250">
            <a:lnSpc>
              <a:spcPct val="100000"/>
            </a:lnSpc>
            <a:spcBef>
              <a:spcPct val="0"/>
            </a:spcBef>
            <a:spcAft>
              <a:spcPct val="35000"/>
            </a:spcAft>
            <a:buNone/>
          </a:pPr>
          <a:r>
            <a:rPr lang="en-US" sz="2500" kern="1200"/>
            <a:t>Decide whether some problems have no solution in reasonable time</a:t>
          </a:r>
        </a:p>
      </dsp:txBody>
      <dsp:txXfrm>
        <a:off x="1266468" y="1371106"/>
        <a:ext cx="8656295" cy="1096509"/>
      </dsp:txXfrm>
    </dsp:sp>
    <dsp:sp modelId="{3257402B-CF28-41E8-8911-D83E1EBF3ACF}">
      <dsp:nvSpPr>
        <dsp:cNvPr id="0" name=""/>
        <dsp:cNvSpPr/>
      </dsp:nvSpPr>
      <dsp:spPr>
        <a:xfrm>
          <a:off x="0" y="2741743"/>
          <a:ext cx="9922764" cy="10965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B63AB-53DE-4ABD-8127-8EE3B6B1E0E0}">
      <dsp:nvSpPr>
        <dsp:cNvPr id="0" name=""/>
        <dsp:cNvSpPr/>
      </dsp:nvSpPr>
      <dsp:spPr>
        <a:xfrm>
          <a:off x="331694" y="2988458"/>
          <a:ext cx="603080" cy="603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FA5B8-A419-45C7-9237-8E2A4DE23E65}">
      <dsp:nvSpPr>
        <dsp:cNvPr id="0" name=""/>
        <dsp:cNvSpPr/>
      </dsp:nvSpPr>
      <dsp:spPr>
        <a:xfrm>
          <a:off x="1266468" y="2741743"/>
          <a:ext cx="8656295" cy="109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7" tIns="116047" rIns="116047" bIns="116047" numCol="1" spcCol="1270" anchor="ctr" anchorCtr="0">
          <a:noAutofit/>
        </a:bodyPr>
        <a:lstStyle/>
        <a:p>
          <a:pPr marL="0" lvl="0" indent="0" algn="l" defTabSz="1111250">
            <a:lnSpc>
              <a:spcPct val="100000"/>
            </a:lnSpc>
            <a:spcBef>
              <a:spcPct val="0"/>
            </a:spcBef>
            <a:spcAft>
              <a:spcPct val="35000"/>
            </a:spcAft>
            <a:buNone/>
          </a:pPr>
          <a:r>
            <a:rPr lang="en-US" sz="2500" kern="1200"/>
            <a:t>Investigate memory usage as different measure of efficiency.</a:t>
          </a:r>
        </a:p>
      </dsp:txBody>
      <dsp:txXfrm>
        <a:off x="1266468" y="2741743"/>
        <a:ext cx="8656295" cy="1096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C3BF2-3848-4658-885F-42CE05DA2E63}">
      <dsp:nvSpPr>
        <dsp:cNvPr id="0" name=""/>
        <dsp:cNvSpPr/>
      </dsp:nvSpPr>
      <dsp:spPr>
        <a:xfrm>
          <a:off x="0" y="1593"/>
          <a:ext cx="9922764" cy="807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AEC58-F97F-4C91-B676-2B188CD20137}">
      <dsp:nvSpPr>
        <dsp:cNvPr id="0" name=""/>
        <dsp:cNvSpPr/>
      </dsp:nvSpPr>
      <dsp:spPr>
        <a:xfrm>
          <a:off x="244263" y="183276"/>
          <a:ext cx="444114" cy="4441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50274-A034-4C23-8706-659B872AA701}">
      <dsp:nvSpPr>
        <dsp:cNvPr id="0" name=""/>
        <dsp:cNvSpPr/>
      </dsp:nvSpPr>
      <dsp:spPr>
        <a:xfrm>
          <a:off x="932640" y="1593"/>
          <a:ext cx="8990123" cy="807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58" tIns="85458" rIns="85458" bIns="85458" numCol="1" spcCol="1270" anchor="ctr" anchorCtr="0">
          <a:noAutofit/>
        </a:bodyPr>
        <a:lstStyle/>
        <a:p>
          <a:pPr marL="0" lvl="0" indent="0" algn="l" defTabSz="889000" rtl="0">
            <a:lnSpc>
              <a:spcPct val="100000"/>
            </a:lnSpc>
            <a:spcBef>
              <a:spcPct val="0"/>
            </a:spcBef>
            <a:spcAft>
              <a:spcPct val="35000"/>
            </a:spcAft>
            <a:buNone/>
          </a:pPr>
          <a:r>
            <a:rPr lang="en-US" sz="2000" kern="1200" dirty="0"/>
            <a:t>The performance of a program is the amount of computer memory and time needed to run a program.</a:t>
          </a:r>
          <a:r>
            <a:rPr lang="en-US" sz="2000" kern="1200" dirty="0">
              <a:latin typeface="Neue Haas Grotesk Text Pro"/>
            </a:rPr>
            <a:t> </a:t>
          </a:r>
          <a:endParaRPr lang="en-US" sz="2000" kern="1200" dirty="0"/>
        </a:p>
      </dsp:txBody>
      <dsp:txXfrm>
        <a:off x="932640" y="1593"/>
        <a:ext cx="8990123" cy="807481"/>
      </dsp:txXfrm>
    </dsp:sp>
    <dsp:sp modelId="{1D86C709-8946-4180-9D7E-BCAFA98E0DEA}">
      <dsp:nvSpPr>
        <dsp:cNvPr id="0" name=""/>
        <dsp:cNvSpPr/>
      </dsp:nvSpPr>
      <dsp:spPr>
        <a:xfrm>
          <a:off x="0" y="1010944"/>
          <a:ext cx="9922764" cy="807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2BEBE-398C-4CC4-8939-99AE6EBF3F7D}">
      <dsp:nvSpPr>
        <dsp:cNvPr id="0" name=""/>
        <dsp:cNvSpPr/>
      </dsp:nvSpPr>
      <dsp:spPr>
        <a:xfrm>
          <a:off x="244263" y="1192627"/>
          <a:ext cx="444114" cy="4441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B3DB5-D8FF-4093-ADCC-0745997707BB}">
      <dsp:nvSpPr>
        <dsp:cNvPr id="0" name=""/>
        <dsp:cNvSpPr/>
      </dsp:nvSpPr>
      <dsp:spPr>
        <a:xfrm>
          <a:off x="932640" y="1010944"/>
          <a:ext cx="8990123" cy="807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58" tIns="85458" rIns="85458" bIns="85458" numCol="1" spcCol="1270" anchor="ctr" anchorCtr="0">
          <a:noAutofit/>
        </a:bodyPr>
        <a:lstStyle/>
        <a:p>
          <a:pPr marL="0" lvl="0" indent="0" algn="l" defTabSz="889000" rtl="0">
            <a:lnSpc>
              <a:spcPct val="100000"/>
            </a:lnSpc>
            <a:spcBef>
              <a:spcPct val="0"/>
            </a:spcBef>
            <a:spcAft>
              <a:spcPct val="35000"/>
            </a:spcAft>
            <a:buNone/>
          </a:pPr>
          <a:r>
            <a:rPr lang="en-US" sz="2000" kern="1200" dirty="0"/>
            <a:t>We use two approaches to determine the performance of a program.</a:t>
          </a:r>
          <a:r>
            <a:rPr lang="en-US" sz="2000" kern="1200" dirty="0">
              <a:latin typeface="Neue Haas Grotesk Text Pro"/>
            </a:rPr>
            <a:t> </a:t>
          </a:r>
          <a:endParaRPr lang="en-US" sz="2000" kern="1200" dirty="0"/>
        </a:p>
      </dsp:txBody>
      <dsp:txXfrm>
        <a:off x="932640" y="1010944"/>
        <a:ext cx="8990123" cy="807481"/>
      </dsp:txXfrm>
    </dsp:sp>
    <dsp:sp modelId="{A9166C17-35C6-423F-96FA-95847794227A}">
      <dsp:nvSpPr>
        <dsp:cNvPr id="0" name=""/>
        <dsp:cNvSpPr/>
      </dsp:nvSpPr>
      <dsp:spPr>
        <a:xfrm>
          <a:off x="0" y="2020296"/>
          <a:ext cx="9922764" cy="807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BCC4B-3257-4A8B-AA18-1501A46516B2}">
      <dsp:nvSpPr>
        <dsp:cNvPr id="0" name=""/>
        <dsp:cNvSpPr/>
      </dsp:nvSpPr>
      <dsp:spPr>
        <a:xfrm>
          <a:off x="244263" y="2201979"/>
          <a:ext cx="444114" cy="4441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1BF51-064C-49DE-AD84-09F6DCC9BB4F}">
      <dsp:nvSpPr>
        <dsp:cNvPr id="0" name=""/>
        <dsp:cNvSpPr/>
      </dsp:nvSpPr>
      <dsp:spPr>
        <a:xfrm>
          <a:off x="932640" y="2020296"/>
          <a:ext cx="8990123" cy="807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58" tIns="85458" rIns="85458" bIns="85458" numCol="1" spcCol="1270" anchor="ctr" anchorCtr="0">
          <a:noAutofit/>
        </a:bodyPr>
        <a:lstStyle/>
        <a:p>
          <a:pPr marL="0" lvl="0" indent="0" algn="l" defTabSz="889000" rtl="0">
            <a:lnSpc>
              <a:spcPct val="100000"/>
            </a:lnSpc>
            <a:spcBef>
              <a:spcPct val="0"/>
            </a:spcBef>
            <a:spcAft>
              <a:spcPct val="35000"/>
            </a:spcAft>
            <a:buNone/>
          </a:pPr>
          <a:r>
            <a:rPr lang="en-US" sz="2000" kern="1200" dirty="0"/>
            <a:t>One is analytical, and the other experimental.</a:t>
          </a:r>
          <a:r>
            <a:rPr lang="en-US" sz="2000" kern="1200" dirty="0">
              <a:latin typeface="Neue Haas Grotesk Text Pro"/>
            </a:rPr>
            <a:t> </a:t>
          </a:r>
          <a:endParaRPr lang="en-US" sz="2000" kern="1200" dirty="0"/>
        </a:p>
      </dsp:txBody>
      <dsp:txXfrm>
        <a:off x="932640" y="2020296"/>
        <a:ext cx="8990123" cy="807481"/>
      </dsp:txXfrm>
    </dsp:sp>
    <dsp:sp modelId="{6D6CD558-5733-4CA5-A9BB-F4E59DBC45E1}">
      <dsp:nvSpPr>
        <dsp:cNvPr id="0" name=""/>
        <dsp:cNvSpPr/>
      </dsp:nvSpPr>
      <dsp:spPr>
        <a:xfrm>
          <a:off x="0" y="3029647"/>
          <a:ext cx="9922764" cy="807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65837-9292-4908-8756-611B0C02C13A}">
      <dsp:nvSpPr>
        <dsp:cNvPr id="0" name=""/>
        <dsp:cNvSpPr/>
      </dsp:nvSpPr>
      <dsp:spPr>
        <a:xfrm>
          <a:off x="244263" y="3211330"/>
          <a:ext cx="444114" cy="4441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E3A8C-6318-4B6F-A1CA-DCCADE83FA85}">
      <dsp:nvSpPr>
        <dsp:cNvPr id="0" name=""/>
        <dsp:cNvSpPr/>
      </dsp:nvSpPr>
      <dsp:spPr>
        <a:xfrm>
          <a:off x="932640" y="3029647"/>
          <a:ext cx="8990123" cy="807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458" tIns="85458" rIns="85458" bIns="85458" numCol="1" spcCol="1270" anchor="ctr" anchorCtr="0">
          <a:noAutofit/>
        </a:bodyPr>
        <a:lstStyle/>
        <a:p>
          <a:pPr marL="0" lvl="0" indent="0" algn="l" defTabSz="889000">
            <a:lnSpc>
              <a:spcPct val="100000"/>
            </a:lnSpc>
            <a:spcBef>
              <a:spcPct val="0"/>
            </a:spcBef>
            <a:spcAft>
              <a:spcPct val="35000"/>
            </a:spcAft>
            <a:buNone/>
          </a:pPr>
          <a:r>
            <a:rPr lang="en-US" sz="2000" kern="1200" dirty="0"/>
            <a:t>In performance analysis we use analytical methods, while in performance measurement we conduct experiments.</a:t>
          </a:r>
        </a:p>
      </dsp:txBody>
      <dsp:txXfrm>
        <a:off x="932640" y="3029647"/>
        <a:ext cx="8990123" cy="8074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248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8721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43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2342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9256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292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4683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8962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7896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4352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4/24/2024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0115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4/24/2024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363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55060" y="5279511"/>
            <a:ext cx="9681882" cy="990993"/>
          </a:xfrm>
        </p:spPr>
        <p:txBody>
          <a:bodyPr anchor="b">
            <a:normAutofit fontScale="90000"/>
          </a:bodyPr>
          <a:lstStyle/>
          <a:p>
            <a:r>
              <a:rPr lang="en-US" sz="3600" dirty="0">
                <a:solidFill>
                  <a:schemeClr val="tx1">
                    <a:lumMod val="85000"/>
                    <a:lumOff val="15000"/>
                  </a:schemeClr>
                </a:solidFill>
              </a:rPr>
              <a:t>Chapter 1: Principles of Analyzing Algorithms and Problems</a:t>
            </a:r>
          </a:p>
        </p:txBody>
      </p:sp>
      <p:sp>
        <p:nvSpPr>
          <p:cNvPr id="3" name="Subtitle 2"/>
          <p:cNvSpPr>
            <a:spLocks noGrp="1"/>
          </p:cNvSpPr>
          <p:nvPr>
            <p:ph type="subTitle" idx="1"/>
          </p:nvPr>
        </p:nvSpPr>
        <p:spPr>
          <a:xfrm>
            <a:off x="2426447" y="6270504"/>
            <a:ext cx="7315199" cy="425739"/>
          </a:xfrm>
        </p:spPr>
        <p:txBody>
          <a:bodyPr anchor="t">
            <a:normAutofit/>
          </a:bodyPr>
          <a:lstStyle/>
          <a:p>
            <a:r>
              <a:rPr lang="en-US" sz="1800" b="1" dirty="0">
                <a:solidFill>
                  <a:schemeClr val="tx1">
                    <a:lumMod val="85000"/>
                    <a:lumOff val="15000"/>
                  </a:schemeClr>
                </a:solidFill>
              </a:rPr>
              <a:t>By: Ashok Basnet</a:t>
            </a:r>
          </a:p>
        </p:txBody>
      </p:sp>
      <p:pic>
        <p:nvPicPr>
          <p:cNvPr id="4" name="Picture 3" descr="Top view of a background splashed with colors">
            <a:extLst>
              <a:ext uri="{FF2B5EF4-FFF2-40B4-BE49-F238E27FC236}">
                <a16:creationId xmlns:a16="http://schemas.microsoft.com/office/drawing/2014/main" id="{10D511D6-38A2-3D06-14FD-AB54AA6FBF49}"/>
              </a:ext>
            </a:extLst>
          </p:cNvPr>
          <p:cNvPicPr>
            <a:picLocks noChangeAspect="1"/>
          </p:cNvPicPr>
          <p:nvPr/>
        </p:nvPicPr>
        <p:blipFill rotWithShape="1">
          <a:blip r:embed="rId2"/>
          <a:srcRect t="6712" r="-2" b="8844"/>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20B-D727-3E6F-6861-17F29DD3193A}"/>
              </a:ext>
            </a:extLst>
          </p:cNvPr>
          <p:cNvSpPr>
            <a:spLocks noGrp="1"/>
          </p:cNvSpPr>
          <p:nvPr>
            <p:ph type="title"/>
          </p:nvPr>
        </p:nvSpPr>
        <p:spPr>
          <a:xfrm>
            <a:off x="1088136" y="1090245"/>
            <a:ext cx="9922764" cy="786228"/>
          </a:xfrm>
        </p:spPr>
        <p:txBody>
          <a:bodyPr/>
          <a:lstStyle/>
          <a:p>
            <a:r>
              <a:rPr lang="en-US" dirty="0"/>
              <a:t>Example: Multiply two numbers</a:t>
            </a:r>
          </a:p>
        </p:txBody>
      </p:sp>
      <p:graphicFrame>
        <p:nvGraphicFramePr>
          <p:cNvPr id="7" name="Content Placeholder 2">
            <a:extLst>
              <a:ext uri="{FF2B5EF4-FFF2-40B4-BE49-F238E27FC236}">
                <a16:creationId xmlns:a16="http://schemas.microsoft.com/office/drawing/2014/main" id="{9720DD6C-1261-A3A4-5C5B-F94166BE572D}"/>
              </a:ext>
            </a:extLst>
          </p:cNvPr>
          <p:cNvGraphicFramePr>
            <a:graphicFrameLocks noGrp="1"/>
          </p:cNvGraphicFramePr>
          <p:nvPr>
            <p:ph idx="1"/>
            <p:extLst>
              <p:ext uri="{D42A27DB-BD31-4B8C-83A1-F6EECF244321}">
                <p14:modId xmlns:p14="http://schemas.microsoft.com/office/powerpoint/2010/main" val="2155865194"/>
              </p:ext>
            </p:extLst>
          </p:nvPr>
        </p:nvGraphicFramePr>
        <p:xfrm>
          <a:off x="472675" y="2447778"/>
          <a:ext cx="11563993" cy="4336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49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4F96-22FD-920B-FA39-86F75D9B5F66}"/>
              </a:ext>
            </a:extLst>
          </p:cNvPr>
          <p:cNvSpPr>
            <a:spLocks noGrp="1"/>
          </p:cNvSpPr>
          <p:nvPr>
            <p:ph type="title"/>
          </p:nvPr>
        </p:nvSpPr>
        <p:spPr/>
        <p:txBody>
          <a:bodyPr/>
          <a:lstStyle/>
          <a:p>
            <a:r>
              <a:rPr lang="en-US" dirty="0"/>
              <a:t>Reason for Analysis</a:t>
            </a:r>
          </a:p>
        </p:txBody>
      </p:sp>
      <p:graphicFrame>
        <p:nvGraphicFramePr>
          <p:cNvPr id="13" name="Content Placeholder 2">
            <a:extLst>
              <a:ext uri="{FF2B5EF4-FFF2-40B4-BE49-F238E27FC236}">
                <a16:creationId xmlns:a16="http://schemas.microsoft.com/office/drawing/2014/main" id="{30424163-21C4-137E-3203-D673BD08410A}"/>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41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B05E-8170-0B37-4927-029D9C1C21FF}"/>
              </a:ext>
            </a:extLst>
          </p:cNvPr>
          <p:cNvSpPr>
            <a:spLocks noGrp="1"/>
          </p:cNvSpPr>
          <p:nvPr>
            <p:ph type="title"/>
          </p:nvPr>
        </p:nvSpPr>
        <p:spPr/>
        <p:txBody>
          <a:bodyPr/>
          <a:lstStyle/>
          <a:p>
            <a:r>
              <a:rPr lang="en-US" dirty="0"/>
              <a:t>Why do we Analyze Algorithms</a:t>
            </a:r>
          </a:p>
        </p:txBody>
      </p:sp>
      <p:graphicFrame>
        <p:nvGraphicFramePr>
          <p:cNvPr id="9" name="Content Placeholder 2">
            <a:extLst>
              <a:ext uri="{FF2B5EF4-FFF2-40B4-BE49-F238E27FC236}">
                <a16:creationId xmlns:a16="http://schemas.microsoft.com/office/drawing/2014/main" id="{76B3D2FC-590E-86FA-6C6F-82C5D840F0FD}"/>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05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D61D-9D71-8FBC-F53F-DAF387400E20}"/>
              </a:ext>
            </a:extLst>
          </p:cNvPr>
          <p:cNvSpPr>
            <a:spLocks noGrp="1"/>
          </p:cNvSpPr>
          <p:nvPr>
            <p:ph type="title"/>
          </p:nvPr>
        </p:nvSpPr>
        <p:spPr/>
        <p:txBody>
          <a:bodyPr/>
          <a:lstStyle/>
          <a:p>
            <a:r>
              <a:rPr lang="en-US" dirty="0">
                <a:ea typeface="+mj-lt"/>
                <a:cs typeface="+mj-lt"/>
              </a:rPr>
              <a:t>Performance of a program </a:t>
            </a:r>
            <a:endParaRPr lang="en-US" dirty="0"/>
          </a:p>
        </p:txBody>
      </p:sp>
      <p:graphicFrame>
        <p:nvGraphicFramePr>
          <p:cNvPr id="5" name="Content Placeholder 2">
            <a:extLst>
              <a:ext uri="{FF2B5EF4-FFF2-40B4-BE49-F238E27FC236}">
                <a16:creationId xmlns:a16="http://schemas.microsoft.com/office/drawing/2014/main" id="{30BE8975-3623-6ABA-B635-CB5CACB84D5F}"/>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836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F31-48AA-FE79-C8D5-4AA9F6FA8DF9}"/>
              </a:ext>
            </a:extLst>
          </p:cNvPr>
          <p:cNvSpPr>
            <a:spLocks noGrp="1"/>
          </p:cNvSpPr>
          <p:nvPr>
            <p:ph type="title"/>
          </p:nvPr>
        </p:nvSpPr>
        <p:spPr>
          <a:xfrm>
            <a:off x="1088136" y="874156"/>
            <a:ext cx="9922764" cy="1510317"/>
          </a:xfrm>
        </p:spPr>
        <p:txBody>
          <a:bodyPr/>
          <a:lstStyle/>
          <a:p>
            <a:r>
              <a:rPr lang="en-US" dirty="0">
                <a:ea typeface="+mj-lt"/>
                <a:cs typeface="+mj-lt"/>
              </a:rPr>
              <a:t>Time Complexity</a:t>
            </a:r>
            <a:endParaRPr lang="en-US" dirty="0"/>
          </a:p>
        </p:txBody>
      </p:sp>
      <p:sp>
        <p:nvSpPr>
          <p:cNvPr id="3" name="Content Placeholder 2">
            <a:extLst>
              <a:ext uri="{FF2B5EF4-FFF2-40B4-BE49-F238E27FC236}">
                <a16:creationId xmlns:a16="http://schemas.microsoft.com/office/drawing/2014/main" id="{6863F0B4-7A08-5949-26DC-03EB579EAAD6}"/>
              </a:ext>
            </a:extLst>
          </p:cNvPr>
          <p:cNvSpPr>
            <a:spLocks noGrp="1"/>
          </p:cNvSpPr>
          <p:nvPr>
            <p:ph idx="1"/>
          </p:nvPr>
        </p:nvSpPr>
        <p:spPr>
          <a:xfrm>
            <a:off x="1088136" y="2243062"/>
            <a:ext cx="10548286" cy="4043438"/>
          </a:xfrm>
        </p:spPr>
        <p:txBody>
          <a:bodyPr vert="horz" lIns="91440" tIns="45720" rIns="91440" bIns="45720" rtlCol="0" anchor="t">
            <a:normAutofit/>
          </a:bodyPr>
          <a:lstStyle/>
          <a:p>
            <a:pPr>
              <a:buFont typeface="Wingdings" panose="020B0504020202020204" pitchFamily="34" charset="0"/>
              <a:buChar char="§"/>
            </a:pPr>
            <a:r>
              <a:rPr lang="en-US" sz="2000" dirty="0">
                <a:ea typeface="+mn-lt"/>
                <a:cs typeface="+mn-lt"/>
              </a:rPr>
              <a:t>The time needed by an algorithm expressed as a function of the size of a problem is called the time complexity of the algorithm. </a:t>
            </a:r>
            <a:endParaRPr lang="en-US"/>
          </a:p>
          <a:p>
            <a:pPr>
              <a:buFont typeface="Wingdings" panose="020B0504020202020204" pitchFamily="34" charset="0"/>
              <a:buChar char="§"/>
            </a:pPr>
            <a:r>
              <a:rPr lang="en-US" sz="2000" dirty="0">
                <a:ea typeface="+mn-lt"/>
                <a:cs typeface="+mn-lt"/>
              </a:rPr>
              <a:t>The time complexity of a program is the amount of computer time it needs to run to completion. </a:t>
            </a:r>
          </a:p>
          <a:p>
            <a:pPr>
              <a:buFont typeface="Wingdings" panose="020B0504020202020204" pitchFamily="34" charset="0"/>
              <a:buChar char="§"/>
            </a:pPr>
            <a:r>
              <a:rPr lang="en-US" sz="2000" dirty="0">
                <a:ea typeface="+mn-lt"/>
                <a:cs typeface="+mn-lt"/>
              </a:rPr>
              <a:t>The limiting behavior of the complexity as size increases is called the asymptotic time complexity. </a:t>
            </a:r>
          </a:p>
          <a:p>
            <a:pPr>
              <a:buFont typeface="Wingdings" panose="020B0504020202020204" pitchFamily="34" charset="0"/>
              <a:buChar char="§"/>
            </a:pPr>
            <a:r>
              <a:rPr lang="en-US" sz="2000" dirty="0">
                <a:ea typeface="+mn-lt"/>
                <a:cs typeface="+mn-lt"/>
              </a:rPr>
              <a:t>It is the asymptotic complexity of an algorithm, which ultimately determines the size of problems that can be solved by the algorithm. </a:t>
            </a:r>
            <a:endParaRPr lang="en-US" sz="2000"/>
          </a:p>
        </p:txBody>
      </p:sp>
    </p:spTree>
    <p:extLst>
      <p:ext uri="{BB962C8B-B14F-4D97-AF65-F5344CB8AC3E}">
        <p14:creationId xmlns:p14="http://schemas.microsoft.com/office/powerpoint/2010/main" val="151061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5DDB-D546-0D0B-89B0-AE00A75ABB83}"/>
              </a:ext>
            </a:extLst>
          </p:cNvPr>
          <p:cNvSpPr>
            <a:spLocks noGrp="1"/>
          </p:cNvSpPr>
          <p:nvPr>
            <p:ph type="title"/>
          </p:nvPr>
        </p:nvSpPr>
        <p:spPr>
          <a:xfrm>
            <a:off x="1088136" y="908275"/>
            <a:ext cx="9922764" cy="1476198"/>
          </a:xfrm>
        </p:spPr>
        <p:txBody>
          <a:bodyPr/>
          <a:lstStyle/>
          <a:p>
            <a:r>
              <a:rPr lang="en-US" dirty="0">
                <a:ea typeface="+mj-lt"/>
                <a:cs typeface="+mj-lt"/>
              </a:rPr>
              <a:t>Space Complexity</a:t>
            </a:r>
            <a:endParaRPr lang="en-US" dirty="0"/>
          </a:p>
        </p:txBody>
      </p:sp>
      <p:sp>
        <p:nvSpPr>
          <p:cNvPr id="3" name="Content Placeholder 2">
            <a:extLst>
              <a:ext uri="{FF2B5EF4-FFF2-40B4-BE49-F238E27FC236}">
                <a16:creationId xmlns:a16="http://schemas.microsoft.com/office/drawing/2014/main" id="{DFA97E17-AF50-90B9-4131-95DE6D187978}"/>
              </a:ext>
            </a:extLst>
          </p:cNvPr>
          <p:cNvSpPr>
            <a:spLocks noGrp="1"/>
          </p:cNvSpPr>
          <p:nvPr>
            <p:ph idx="1"/>
          </p:nvPr>
        </p:nvSpPr>
        <p:spPr>
          <a:xfrm>
            <a:off x="1088136" y="2152077"/>
            <a:ext cx="10898228" cy="4134423"/>
          </a:xfrm>
        </p:spPr>
        <p:txBody>
          <a:bodyPr vert="horz" lIns="91440" tIns="45720" rIns="91440" bIns="45720" rtlCol="0" anchor="t">
            <a:noAutofit/>
          </a:bodyPr>
          <a:lstStyle/>
          <a:p>
            <a:pPr>
              <a:buFont typeface="Wingdings" panose="020B0504020202020204" pitchFamily="34" charset="0"/>
              <a:buChar char="§"/>
            </a:pPr>
            <a:r>
              <a:rPr lang="en-US" sz="2000" dirty="0">
                <a:ea typeface="+mn-lt"/>
                <a:cs typeface="+mn-lt"/>
              </a:rPr>
              <a:t>The space complexity of a program is the amount of memory it needs to run to completion. </a:t>
            </a:r>
            <a:endParaRPr lang="en-US" sz="2000"/>
          </a:p>
          <a:p>
            <a:pPr>
              <a:buFont typeface="Wingdings" panose="020B0504020202020204" pitchFamily="34" charset="0"/>
              <a:buChar char="§"/>
            </a:pPr>
            <a:r>
              <a:rPr lang="en-US" sz="2000" dirty="0">
                <a:ea typeface="+mn-lt"/>
                <a:cs typeface="+mn-lt"/>
              </a:rPr>
              <a:t>The space need by a program has the following components:</a:t>
            </a:r>
            <a:endParaRPr lang="en-US" sz="2000"/>
          </a:p>
          <a:p>
            <a:pPr>
              <a:buFont typeface="Wingdings" panose="020B0504020202020204" pitchFamily="34" charset="0"/>
              <a:buChar char="§"/>
            </a:pPr>
            <a:r>
              <a:rPr lang="en-US" sz="2000" b="1" dirty="0">
                <a:ea typeface="+mn-lt"/>
                <a:cs typeface="+mn-lt"/>
              </a:rPr>
              <a:t>Instruction space:</a:t>
            </a:r>
            <a:r>
              <a:rPr lang="en-US" sz="2000" dirty="0">
                <a:ea typeface="+mn-lt"/>
                <a:cs typeface="+mn-lt"/>
              </a:rPr>
              <a:t> Instruction space is the space needed to store the compiled version of the program instructions. The amount of instructions space that is needed depends on factors such as:</a:t>
            </a:r>
            <a:endParaRPr lang="en-US" sz="2000"/>
          </a:p>
          <a:p>
            <a:pPr lvl="1">
              <a:buFont typeface="Wingdings" panose="020B0504020202020204" pitchFamily="34" charset="0"/>
              <a:buChar char="ü"/>
            </a:pPr>
            <a:r>
              <a:rPr lang="en-US" sz="2000" dirty="0">
                <a:ea typeface="+mn-lt"/>
                <a:cs typeface="+mn-lt"/>
              </a:rPr>
              <a:t>The compiler used to complete the program into machine code.</a:t>
            </a:r>
            <a:endParaRPr lang="en-US" sz="2000"/>
          </a:p>
          <a:p>
            <a:pPr lvl="1">
              <a:buFont typeface="Wingdings" panose="020B0504020202020204" pitchFamily="34" charset="0"/>
              <a:buChar char="ü"/>
            </a:pPr>
            <a:r>
              <a:rPr lang="en-US" sz="2000" dirty="0">
                <a:ea typeface="+mn-lt"/>
                <a:cs typeface="+mn-lt"/>
              </a:rPr>
              <a:t>The compiler options in effect at the time of compilation</a:t>
            </a:r>
            <a:endParaRPr lang="en-US" sz="2000"/>
          </a:p>
          <a:p>
            <a:pPr lvl="1">
              <a:buFont typeface="Wingdings" panose="020B0504020202020204" pitchFamily="34" charset="0"/>
              <a:buChar char="ü"/>
            </a:pPr>
            <a:r>
              <a:rPr lang="en-US" sz="2000" dirty="0">
                <a:ea typeface="+mn-lt"/>
                <a:cs typeface="+mn-lt"/>
              </a:rPr>
              <a:t>The target computer.</a:t>
            </a:r>
            <a:endParaRPr lang="en-US" sz="2000"/>
          </a:p>
        </p:txBody>
      </p:sp>
    </p:spTree>
    <p:extLst>
      <p:ext uri="{BB962C8B-B14F-4D97-AF65-F5344CB8AC3E}">
        <p14:creationId xmlns:p14="http://schemas.microsoft.com/office/powerpoint/2010/main" val="175218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5DDB-D546-0D0B-89B0-AE00A75ABB83}"/>
              </a:ext>
            </a:extLst>
          </p:cNvPr>
          <p:cNvSpPr>
            <a:spLocks noGrp="1"/>
          </p:cNvSpPr>
          <p:nvPr>
            <p:ph type="title"/>
          </p:nvPr>
        </p:nvSpPr>
        <p:spPr>
          <a:xfrm>
            <a:off x="1088136" y="856565"/>
            <a:ext cx="9922764" cy="1527908"/>
          </a:xfrm>
        </p:spPr>
        <p:txBody>
          <a:bodyPr/>
          <a:lstStyle/>
          <a:p>
            <a:r>
              <a:rPr lang="en-US" dirty="0">
                <a:ea typeface="+mj-lt"/>
                <a:cs typeface="+mj-lt"/>
              </a:rPr>
              <a:t>Space Complexity</a:t>
            </a:r>
            <a:endParaRPr lang="en-US" dirty="0"/>
          </a:p>
        </p:txBody>
      </p:sp>
      <p:sp>
        <p:nvSpPr>
          <p:cNvPr id="3" name="Content Placeholder 2">
            <a:extLst>
              <a:ext uri="{FF2B5EF4-FFF2-40B4-BE49-F238E27FC236}">
                <a16:creationId xmlns:a16="http://schemas.microsoft.com/office/drawing/2014/main" id="{DFA97E17-AF50-90B9-4131-95DE6D187978}"/>
              </a:ext>
            </a:extLst>
          </p:cNvPr>
          <p:cNvSpPr>
            <a:spLocks noGrp="1"/>
          </p:cNvSpPr>
          <p:nvPr>
            <p:ph idx="1"/>
          </p:nvPr>
        </p:nvSpPr>
        <p:spPr>
          <a:xfrm>
            <a:off x="1088136" y="2447778"/>
            <a:ext cx="10642560" cy="3838722"/>
          </a:xfrm>
        </p:spPr>
        <p:txBody>
          <a:bodyPr vert="horz" lIns="91440" tIns="45720" rIns="91440" bIns="45720" rtlCol="0" anchor="t">
            <a:normAutofit/>
          </a:bodyPr>
          <a:lstStyle/>
          <a:p>
            <a:pPr>
              <a:buFont typeface="Wingdings" panose="020B0504020202020204" pitchFamily="34" charset="0"/>
              <a:buChar char="§"/>
            </a:pPr>
            <a:r>
              <a:rPr lang="en-US" sz="2000" b="1" dirty="0">
                <a:ea typeface="+mn-lt"/>
                <a:cs typeface="+mn-lt"/>
              </a:rPr>
              <a:t>Data space: </a:t>
            </a:r>
            <a:r>
              <a:rPr lang="en-US" sz="2000" dirty="0">
                <a:ea typeface="+mn-lt"/>
                <a:cs typeface="+mn-lt"/>
              </a:rPr>
              <a:t>Data space is the space needed to store all constant and variable values. Data space has two components:</a:t>
            </a:r>
          </a:p>
          <a:p>
            <a:pPr lvl="1">
              <a:buFont typeface="Wingdings" panose="020B0504020202020204" pitchFamily="34" charset="0"/>
              <a:buChar char="ü"/>
            </a:pPr>
            <a:r>
              <a:rPr lang="en-US" sz="2000" dirty="0">
                <a:ea typeface="+mn-lt"/>
                <a:cs typeface="+mn-lt"/>
              </a:rPr>
              <a:t>Space needed by constants and simple variables in program.  </a:t>
            </a:r>
          </a:p>
          <a:p>
            <a:pPr lvl="1">
              <a:buFont typeface="Wingdings" panose="020B0504020202020204" pitchFamily="34" charset="0"/>
              <a:buChar char="ü"/>
            </a:pPr>
            <a:r>
              <a:rPr lang="en-US" sz="2000" dirty="0">
                <a:ea typeface="+mn-lt"/>
                <a:cs typeface="+mn-lt"/>
              </a:rPr>
              <a:t>Space needed by dynamically allocated objects such as arrays and class instances.</a:t>
            </a:r>
            <a:endParaRPr lang="en-US" sz="2000"/>
          </a:p>
          <a:p>
            <a:pPr>
              <a:buFont typeface="Wingdings" panose="020B0504020202020204" pitchFamily="34" charset="0"/>
              <a:buChar char="§"/>
            </a:pPr>
            <a:r>
              <a:rPr lang="en-US" sz="2000" b="1" dirty="0">
                <a:ea typeface="+mn-lt"/>
                <a:cs typeface="+mn-lt"/>
              </a:rPr>
              <a:t>Environment stack space: </a:t>
            </a:r>
            <a:r>
              <a:rPr lang="en-US" sz="2000" dirty="0">
                <a:ea typeface="+mn-lt"/>
                <a:cs typeface="+mn-lt"/>
              </a:rPr>
              <a:t>The environment stack is used to save information needed to resume execution of partially completed functions.</a:t>
            </a:r>
            <a:endParaRPr lang="en-US" sz="2000"/>
          </a:p>
        </p:txBody>
      </p:sp>
    </p:spTree>
    <p:extLst>
      <p:ext uri="{BB962C8B-B14F-4D97-AF65-F5344CB8AC3E}">
        <p14:creationId xmlns:p14="http://schemas.microsoft.com/office/powerpoint/2010/main" val="181184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92F9-F491-4BE6-BDC8-4DDD150401F1}"/>
              </a:ext>
            </a:extLst>
          </p:cNvPr>
          <p:cNvSpPr>
            <a:spLocks noGrp="1"/>
          </p:cNvSpPr>
          <p:nvPr>
            <p:ph type="title"/>
          </p:nvPr>
        </p:nvSpPr>
        <p:spPr/>
        <p:txBody>
          <a:bodyPr/>
          <a:lstStyle/>
          <a:p>
            <a:r>
              <a:rPr lang="en-US" dirty="0">
                <a:ea typeface="+mj-lt"/>
                <a:cs typeface="+mj-lt"/>
              </a:rPr>
              <a:t>Algorithm Design Goals</a:t>
            </a:r>
            <a:endParaRPr lang="en-US" dirty="0"/>
          </a:p>
        </p:txBody>
      </p:sp>
      <p:sp>
        <p:nvSpPr>
          <p:cNvPr id="3" name="Content Placeholder 2">
            <a:extLst>
              <a:ext uri="{FF2B5EF4-FFF2-40B4-BE49-F238E27FC236}">
                <a16:creationId xmlns:a16="http://schemas.microsoft.com/office/drawing/2014/main" id="{F22F8A61-CD39-843F-1523-59E2832D7F09}"/>
              </a:ext>
            </a:extLst>
          </p:cNvPr>
          <p:cNvSpPr>
            <a:spLocks noGrp="1"/>
          </p:cNvSpPr>
          <p:nvPr>
            <p:ph idx="1"/>
          </p:nvPr>
        </p:nvSpPr>
        <p:spPr>
          <a:xfrm>
            <a:off x="1088136" y="2231689"/>
            <a:ext cx="10645687" cy="4054811"/>
          </a:xfrm>
        </p:spPr>
        <p:txBody>
          <a:bodyPr vert="horz" lIns="91440" tIns="45720" rIns="91440" bIns="45720" rtlCol="0" anchor="t">
            <a:noAutofit/>
          </a:bodyPr>
          <a:lstStyle/>
          <a:p>
            <a:r>
              <a:rPr lang="en-US" sz="2000" dirty="0"/>
              <a:t>T</a:t>
            </a:r>
            <a:r>
              <a:rPr lang="en-US" sz="2000" dirty="0">
                <a:ea typeface="+mn-lt"/>
                <a:cs typeface="+mn-lt"/>
              </a:rPr>
              <a:t>he three basic design goals that one should strive for in a program are:</a:t>
            </a:r>
          </a:p>
          <a:p>
            <a:pPr marL="274320" lvl="1" indent="0">
              <a:buNone/>
            </a:pPr>
            <a:r>
              <a:rPr lang="en-US" sz="2000" b="1" dirty="0">
                <a:ea typeface="+mn-lt"/>
                <a:cs typeface="+mn-lt"/>
              </a:rPr>
              <a:t>1. Try to save Time</a:t>
            </a:r>
          </a:p>
          <a:p>
            <a:pPr marL="274320" lvl="1" indent="0">
              <a:buNone/>
            </a:pPr>
            <a:r>
              <a:rPr lang="en-US" sz="2000" b="1" dirty="0">
                <a:ea typeface="+mn-lt"/>
                <a:cs typeface="+mn-lt"/>
              </a:rPr>
              <a:t>2. Try to save Space</a:t>
            </a:r>
          </a:p>
          <a:p>
            <a:pPr marL="274320" lvl="1" indent="0">
              <a:buNone/>
            </a:pPr>
            <a:r>
              <a:rPr lang="en-US" sz="2000" b="1" dirty="0">
                <a:ea typeface="+mn-lt"/>
                <a:cs typeface="+mn-lt"/>
              </a:rPr>
              <a:t>3. Try to save Face</a:t>
            </a:r>
          </a:p>
          <a:p>
            <a:r>
              <a:rPr lang="en-US" sz="2000" dirty="0">
                <a:ea typeface="+mn-lt"/>
                <a:cs typeface="+mn-lt"/>
              </a:rPr>
              <a:t>A program that runs faster is a better program, so saving time is an obvious goal. </a:t>
            </a:r>
          </a:p>
          <a:p>
            <a:r>
              <a:rPr lang="en-US" sz="2000" dirty="0">
                <a:ea typeface="+mn-lt"/>
                <a:cs typeface="+mn-lt"/>
              </a:rPr>
              <a:t>Likewise, a program that saves space over a competing program is considered desirable. </a:t>
            </a:r>
          </a:p>
          <a:p>
            <a:r>
              <a:rPr lang="en-US" sz="2000" dirty="0">
                <a:ea typeface="+mn-lt"/>
                <a:cs typeface="+mn-lt"/>
              </a:rPr>
              <a:t>We want to “save face” by preventing the program from locking up or generating reams of garbled data.</a:t>
            </a:r>
          </a:p>
        </p:txBody>
      </p:sp>
    </p:spTree>
    <p:extLst>
      <p:ext uri="{BB962C8B-B14F-4D97-AF65-F5344CB8AC3E}">
        <p14:creationId xmlns:p14="http://schemas.microsoft.com/office/powerpoint/2010/main" val="46859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031B6-8C1D-4386-61B3-31C0C34571AB}"/>
              </a:ext>
            </a:extLst>
          </p:cNvPr>
          <p:cNvSpPr>
            <a:spLocks noGrp="1"/>
          </p:cNvSpPr>
          <p:nvPr>
            <p:ph type="title"/>
          </p:nvPr>
        </p:nvSpPr>
        <p:spPr>
          <a:xfrm>
            <a:off x="1113950" y="557331"/>
            <a:ext cx="5569446" cy="1325653"/>
          </a:xfrm>
        </p:spPr>
        <p:txBody>
          <a:bodyPr>
            <a:normAutofit/>
          </a:bodyPr>
          <a:lstStyle/>
          <a:p>
            <a:r>
              <a:rPr lang="en-US" sz="4000" dirty="0">
                <a:ea typeface="+mj-lt"/>
                <a:cs typeface="+mj-lt"/>
              </a:rPr>
              <a:t>Classification of Algorithms</a:t>
            </a:r>
            <a:endParaRPr lang="en-US" sz="4000" dirty="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AC8031-C667-959A-6DDC-D30A47C92F11}"/>
              </a:ext>
            </a:extLst>
          </p:cNvPr>
          <p:cNvSpPr>
            <a:spLocks noGrp="1"/>
          </p:cNvSpPr>
          <p:nvPr>
            <p:ph idx="1"/>
          </p:nvPr>
        </p:nvSpPr>
        <p:spPr>
          <a:xfrm>
            <a:off x="597719" y="2306277"/>
            <a:ext cx="6806839" cy="3864521"/>
          </a:xfrm>
        </p:spPr>
        <p:txBody>
          <a:bodyPr vert="horz" lIns="91440" tIns="45720" rIns="91440" bIns="45720" rtlCol="0" anchor="t">
            <a:normAutofit/>
          </a:bodyPr>
          <a:lstStyle/>
          <a:p>
            <a:pPr>
              <a:lnSpc>
                <a:spcPct val="120000"/>
              </a:lnSpc>
              <a:buFont typeface="Wingdings" panose="020B0504020202020204" pitchFamily="34" charset="0"/>
              <a:buChar char="§"/>
            </a:pPr>
            <a:r>
              <a:rPr lang="en-US" sz="2200" dirty="0">
                <a:ea typeface="+mn-lt"/>
                <a:cs typeface="+mn-lt"/>
              </a:rPr>
              <a:t>If ‘n’ is the number of data items to be processed or degree of polynomial or the size of the file to be sorted or searched or the number of nodes in a graph etc. </a:t>
            </a:r>
            <a:endParaRPr lang="en-US" sz="2200"/>
          </a:p>
          <a:p>
            <a:pPr>
              <a:lnSpc>
                <a:spcPct val="120000"/>
              </a:lnSpc>
              <a:buFont typeface="Wingdings" panose="020B0504020202020204" pitchFamily="34" charset="0"/>
              <a:buChar char="§"/>
            </a:pPr>
            <a:r>
              <a:rPr lang="en-US" sz="2200" b="1" dirty="0">
                <a:ea typeface="+mn-lt"/>
                <a:cs typeface="+mn-lt"/>
              </a:rPr>
              <a:t>1</a:t>
            </a:r>
            <a:r>
              <a:rPr lang="en-US" sz="2200" dirty="0">
                <a:ea typeface="+mn-lt"/>
                <a:cs typeface="+mn-lt"/>
              </a:rPr>
              <a:t> : If all the instructions of a program have this property, we say that its running time is a constant.</a:t>
            </a:r>
          </a:p>
          <a:p>
            <a:pPr>
              <a:lnSpc>
                <a:spcPct val="120000"/>
              </a:lnSpc>
              <a:buFont typeface="Wingdings" panose="020B0504020202020204" pitchFamily="34" charset="0"/>
              <a:buChar char="§"/>
            </a:pPr>
            <a:endParaRPr lang="en-US" sz="2000" dirty="0"/>
          </a:p>
        </p:txBody>
      </p:sp>
      <p:pic>
        <p:nvPicPr>
          <p:cNvPr id="4" name="Picture 4" descr="A picture containing diagram&#10;&#10;Description automatically generated">
            <a:extLst>
              <a:ext uri="{FF2B5EF4-FFF2-40B4-BE49-F238E27FC236}">
                <a16:creationId xmlns:a16="http://schemas.microsoft.com/office/drawing/2014/main" id="{8BAA1ED2-564E-C988-5EC9-22B3FF80FE46}"/>
              </a:ext>
            </a:extLst>
          </p:cNvPr>
          <p:cNvPicPr>
            <a:picLocks noChangeAspect="1"/>
          </p:cNvPicPr>
          <p:nvPr/>
        </p:nvPicPr>
        <p:blipFill>
          <a:blip r:embed="rId2"/>
          <a:stretch>
            <a:fillRect/>
          </a:stretch>
        </p:blipFill>
        <p:spPr>
          <a:xfrm>
            <a:off x="7401632" y="1597924"/>
            <a:ext cx="4762878" cy="4722695"/>
          </a:xfrm>
          <a:prstGeom prst="rect">
            <a:avLst/>
          </a:prstGeom>
        </p:spPr>
      </p:pic>
    </p:spTree>
    <p:extLst>
      <p:ext uri="{BB962C8B-B14F-4D97-AF65-F5344CB8AC3E}">
        <p14:creationId xmlns:p14="http://schemas.microsoft.com/office/powerpoint/2010/main" val="146867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0C2FF-17C9-667A-B317-A7A5F0D97684}"/>
              </a:ext>
            </a:extLst>
          </p:cNvPr>
          <p:cNvSpPr>
            <a:spLocks noGrp="1"/>
          </p:cNvSpPr>
          <p:nvPr>
            <p:ph type="title"/>
          </p:nvPr>
        </p:nvSpPr>
        <p:spPr>
          <a:xfrm>
            <a:off x="1090940" y="847071"/>
            <a:ext cx="10529560" cy="1475795"/>
          </a:xfrm>
        </p:spPr>
        <p:txBody>
          <a:bodyPr>
            <a:normAutofit/>
          </a:bodyPr>
          <a:lstStyle/>
          <a:p>
            <a:r>
              <a:rPr lang="en-US" sz="4000" dirty="0"/>
              <a:t>O(n)</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6A0A5D-64FB-AC86-A487-C72CB3C1AD98}"/>
              </a:ext>
            </a:extLst>
          </p:cNvPr>
          <p:cNvSpPr>
            <a:spLocks noGrp="1"/>
          </p:cNvSpPr>
          <p:nvPr>
            <p:ph idx="1"/>
          </p:nvPr>
        </p:nvSpPr>
        <p:spPr>
          <a:xfrm>
            <a:off x="616415" y="2455816"/>
            <a:ext cx="7340716" cy="3830683"/>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When the running time of a program is linear, it is generally the case that a small amount of processing is done on each input element.</a:t>
            </a:r>
            <a:endParaRPr lang="en-US" sz="2200"/>
          </a:p>
          <a:p>
            <a:pPr>
              <a:buFont typeface="Wingdings" panose="020B0504020202020204" pitchFamily="34" charset="0"/>
              <a:buChar char="§"/>
            </a:pPr>
            <a:r>
              <a:rPr lang="en-US" sz="2200" dirty="0">
                <a:ea typeface="+mn-lt"/>
                <a:cs typeface="+mn-lt"/>
              </a:rPr>
              <a:t>This is the optimal situation for an algorithm that must process n inputs.</a:t>
            </a:r>
            <a:endParaRPr lang="en-US" sz="2200"/>
          </a:p>
        </p:txBody>
      </p:sp>
      <p:pic>
        <p:nvPicPr>
          <p:cNvPr id="5" name="Picture 5">
            <a:extLst>
              <a:ext uri="{FF2B5EF4-FFF2-40B4-BE49-F238E27FC236}">
                <a16:creationId xmlns:a16="http://schemas.microsoft.com/office/drawing/2014/main" id="{CA3D48F7-68B7-AA3E-0CAB-ED2EF4764745}"/>
              </a:ext>
            </a:extLst>
          </p:cNvPr>
          <p:cNvPicPr>
            <a:picLocks noChangeAspect="1"/>
          </p:cNvPicPr>
          <p:nvPr/>
        </p:nvPicPr>
        <p:blipFill>
          <a:blip r:embed="rId2"/>
          <a:stretch>
            <a:fillRect/>
          </a:stretch>
        </p:blipFill>
        <p:spPr>
          <a:xfrm>
            <a:off x="7794172" y="2455816"/>
            <a:ext cx="4237630" cy="3551872"/>
          </a:xfrm>
          <a:prstGeom prst="rect">
            <a:avLst/>
          </a:prstGeom>
        </p:spPr>
      </p:pic>
    </p:spTree>
    <p:extLst>
      <p:ext uri="{BB962C8B-B14F-4D97-AF65-F5344CB8AC3E}">
        <p14:creationId xmlns:p14="http://schemas.microsoft.com/office/powerpoint/2010/main" val="403787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9FCF-1799-7065-5C58-60B9065E4960}"/>
              </a:ext>
            </a:extLst>
          </p:cNvPr>
          <p:cNvSpPr>
            <a:spLocks noGrp="1"/>
          </p:cNvSpPr>
          <p:nvPr>
            <p:ph type="title"/>
          </p:nvPr>
        </p:nvSpPr>
        <p:spPr>
          <a:xfrm>
            <a:off x="1088136" y="527404"/>
            <a:ext cx="10416332" cy="843955"/>
          </a:xfrm>
        </p:spPr>
        <p:txBody>
          <a:bodyPr/>
          <a:lstStyle/>
          <a:p>
            <a:r>
              <a:rPr lang="en-US" dirty="0"/>
              <a:t>Course Outline</a:t>
            </a:r>
          </a:p>
        </p:txBody>
      </p:sp>
      <p:sp>
        <p:nvSpPr>
          <p:cNvPr id="3" name="Content Placeholder 2">
            <a:extLst>
              <a:ext uri="{FF2B5EF4-FFF2-40B4-BE49-F238E27FC236}">
                <a16:creationId xmlns:a16="http://schemas.microsoft.com/office/drawing/2014/main" id="{B29A315D-79C6-E77B-C206-2CB5B7C92203}"/>
              </a:ext>
            </a:extLst>
          </p:cNvPr>
          <p:cNvSpPr>
            <a:spLocks noGrp="1"/>
          </p:cNvSpPr>
          <p:nvPr>
            <p:ph idx="1"/>
          </p:nvPr>
        </p:nvSpPr>
        <p:spPr>
          <a:xfrm>
            <a:off x="1088136" y="1521256"/>
            <a:ext cx="10416332" cy="5120266"/>
          </a:xfrm>
        </p:spPr>
        <p:txBody>
          <a:bodyPr vert="horz" lIns="91440" tIns="45720" rIns="91440" bIns="45720" rtlCol="0" anchor="t">
            <a:normAutofit/>
          </a:bodyPr>
          <a:lstStyle/>
          <a:p>
            <a:pPr marL="0" indent="0">
              <a:buNone/>
            </a:pPr>
            <a:r>
              <a:rPr lang="en-US" sz="2200" dirty="0"/>
              <a:t>1. Principles of Analyzing Algorithm and Problems: Space and Time Complexity </a:t>
            </a:r>
          </a:p>
          <a:p>
            <a:pPr marL="0" indent="0">
              <a:buNone/>
            </a:pPr>
            <a:r>
              <a:rPr lang="en-US" sz="2200" dirty="0"/>
              <a:t>2. Review of Abstract Data Types: Stack and Queue</a:t>
            </a:r>
          </a:p>
          <a:p>
            <a:pPr marL="0" indent="0">
              <a:buNone/>
            </a:pPr>
            <a:r>
              <a:rPr lang="en-US" sz="2200" dirty="0"/>
              <a:t>3. Sorting, Selection and Sequencing: Merge sort, Binary search, Job sequencing with deadlines.</a:t>
            </a:r>
          </a:p>
          <a:p>
            <a:pPr marL="0" indent="0">
              <a:buNone/>
            </a:pPr>
            <a:r>
              <a:rPr lang="en-US" sz="2200" dirty="0"/>
              <a:t>4. Dynamic Programming: Knapsack Problem</a:t>
            </a:r>
          </a:p>
          <a:p>
            <a:pPr marL="0" indent="0">
              <a:buNone/>
            </a:pPr>
            <a:r>
              <a:rPr lang="en-US" sz="2200" dirty="0"/>
              <a:t>5. Graph Traversal and search techniques: Breadth first search, Depth first search.</a:t>
            </a:r>
          </a:p>
          <a:p>
            <a:pPr marL="0" indent="0">
              <a:buNone/>
            </a:pPr>
            <a:r>
              <a:rPr lang="en-US" sz="2200" dirty="0"/>
              <a:t>6. Backtracking:  The 8-queens problem</a:t>
            </a:r>
          </a:p>
        </p:txBody>
      </p:sp>
    </p:spTree>
    <p:extLst>
      <p:ext uri="{BB962C8B-B14F-4D97-AF65-F5344CB8AC3E}">
        <p14:creationId xmlns:p14="http://schemas.microsoft.com/office/powerpoint/2010/main" val="325081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C9D70-63C1-94DA-7918-1062D61B6E59}"/>
              </a:ext>
            </a:extLst>
          </p:cNvPr>
          <p:cNvSpPr>
            <a:spLocks noGrp="1"/>
          </p:cNvSpPr>
          <p:nvPr>
            <p:ph type="title"/>
          </p:nvPr>
        </p:nvSpPr>
        <p:spPr>
          <a:xfrm>
            <a:off x="1090940" y="790205"/>
            <a:ext cx="10529560" cy="918512"/>
          </a:xfrm>
        </p:spPr>
        <p:txBody>
          <a:bodyPr>
            <a:normAutofit/>
          </a:bodyPr>
          <a:lstStyle/>
          <a:p>
            <a:r>
              <a:rPr lang="en-US" sz="4000" dirty="0">
                <a:ea typeface="+mj-lt"/>
                <a:cs typeface="+mj-lt"/>
              </a:rPr>
              <a:t>Log n</a:t>
            </a:r>
            <a:endParaRPr lang="en-US" sz="4000" dirty="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385A33-14B2-5AA6-E0C5-85F7B763C0DA}"/>
              </a:ext>
            </a:extLst>
          </p:cNvPr>
          <p:cNvSpPr>
            <a:spLocks noGrp="1"/>
          </p:cNvSpPr>
          <p:nvPr>
            <p:ph idx="1"/>
          </p:nvPr>
        </p:nvSpPr>
        <p:spPr>
          <a:xfrm>
            <a:off x="583269" y="1823146"/>
            <a:ext cx="7375811" cy="4463353"/>
          </a:xfrm>
        </p:spPr>
        <p:txBody>
          <a:bodyPr vert="horz" lIns="91440" tIns="45720" rIns="91440" bIns="45720" rtlCol="0" anchor="t">
            <a:noAutofit/>
          </a:bodyPr>
          <a:lstStyle/>
          <a:p>
            <a:pPr>
              <a:lnSpc>
                <a:spcPct val="120000"/>
              </a:lnSpc>
              <a:buFont typeface="Wingdings"/>
              <a:buChar char="§"/>
            </a:pPr>
            <a:r>
              <a:rPr lang="en-US" sz="2200" dirty="0">
                <a:ea typeface="+mn-lt"/>
                <a:cs typeface="+mn-lt"/>
              </a:rPr>
              <a:t>When the running time of a program is logarithmic, the program gets slightly slower as n grows. </a:t>
            </a:r>
            <a:endParaRPr lang="en-US" sz="2200"/>
          </a:p>
          <a:p>
            <a:pPr>
              <a:lnSpc>
                <a:spcPct val="120000"/>
              </a:lnSpc>
              <a:buFont typeface="Wingdings"/>
              <a:buChar char="§"/>
            </a:pPr>
            <a:r>
              <a:rPr lang="en-US" sz="2200" dirty="0">
                <a:ea typeface="+mn-lt"/>
                <a:cs typeface="+mn-lt"/>
              </a:rPr>
              <a:t>This running time commonly occurs in programs that solve a big problem by transforming it into a smaller problem, cutting the size by some constant fraction.</a:t>
            </a:r>
          </a:p>
          <a:p>
            <a:pPr>
              <a:lnSpc>
                <a:spcPct val="120000"/>
              </a:lnSpc>
              <a:buFont typeface="Wingdings"/>
              <a:buChar char="§"/>
            </a:pPr>
            <a:r>
              <a:rPr lang="en-US" sz="2200" dirty="0">
                <a:ea typeface="+mn-lt"/>
                <a:cs typeface="+mn-lt"/>
              </a:rPr>
              <a:t>When n is a million, log n is a doubled. Whenever n doubles, log n increases by a constant, but log n does not double until n increases to </a:t>
            </a:r>
            <a:r>
              <a:rPr lang="en-US" sz="2200" dirty="0" err="1">
                <a:ea typeface="+mn-lt"/>
                <a:cs typeface="+mn-lt"/>
              </a:rPr>
              <a:t>npow</a:t>
            </a:r>
            <a:r>
              <a:rPr lang="en-US" sz="2200" dirty="0">
                <a:ea typeface="+mn-lt"/>
                <a:cs typeface="+mn-lt"/>
              </a:rPr>
              <a:t>(2). </a:t>
            </a:r>
            <a:endParaRPr lang="en-US" sz="2200"/>
          </a:p>
        </p:txBody>
      </p:sp>
      <p:pic>
        <p:nvPicPr>
          <p:cNvPr id="4" name="Picture 4" descr="Chart, line chart&#10;&#10;Description automatically generated">
            <a:extLst>
              <a:ext uri="{FF2B5EF4-FFF2-40B4-BE49-F238E27FC236}">
                <a16:creationId xmlns:a16="http://schemas.microsoft.com/office/drawing/2014/main" id="{F9282949-C001-AFD4-2126-7736A62A6983}"/>
              </a:ext>
            </a:extLst>
          </p:cNvPr>
          <p:cNvPicPr>
            <a:picLocks noChangeAspect="1"/>
          </p:cNvPicPr>
          <p:nvPr/>
        </p:nvPicPr>
        <p:blipFill>
          <a:blip r:embed="rId2"/>
          <a:stretch>
            <a:fillRect/>
          </a:stretch>
        </p:blipFill>
        <p:spPr>
          <a:xfrm>
            <a:off x="7854288" y="2258412"/>
            <a:ext cx="4248515" cy="3761119"/>
          </a:xfrm>
          <a:prstGeom prst="rect">
            <a:avLst/>
          </a:prstGeom>
        </p:spPr>
      </p:pic>
    </p:spTree>
    <p:extLst>
      <p:ext uri="{BB962C8B-B14F-4D97-AF65-F5344CB8AC3E}">
        <p14:creationId xmlns:p14="http://schemas.microsoft.com/office/powerpoint/2010/main" val="1785910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B55F8-7278-26F5-BAE1-6485A5002C1C}"/>
              </a:ext>
            </a:extLst>
          </p:cNvPr>
          <p:cNvSpPr>
            <a:spLocks noGrp="1"/>
          </p:cNvSpPr>
          <p:nvPr>
            <p:ph type="title"/>
          </p:nvPr>
        </p:nvSpPr>
        <p:spPr>
          <a:xfrm>
            <a:off x="1113950" y="693809"/>
            <a:ext cx="4147804" cy="756996"/>
          </a:xfrm>
        </p:spPr>
        <p:txBody>
          <a:bodyPr>
            <a:normAutofit/>
          </a:bodyPr>
          <a:lstStyle/>
          <a:p>
            <a:r>
              <a:rPr lang="en-US" sz="4000"/>
              <a:t>nlog(n)</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37E881-A994-4BE0-D7AC-CD18FAFA9A95}"/>
              </a:ext>
            </a:extLst>
          </p:cNvPr>
          <p:cNvSpPr>
            <a:spLocks noGrp="1"/>
          </p:cNvSpPr>
          <p:nvPr>
            <p:ph idx="1"/>
          </p:nvPr>
        </p:nvSpPr>
        <p:spPr>
          <a:xfrm>
            <a:off x="391054" y="2203920"/>
            <a:ext cx="6318607" cy="3966878"/>
          </a:xfrm>
        </p:spPr>
        <p:txBody>
          <a:bodyPr vert="horz" lIns="91440" tIns="45720" rIns="91440" bIns="45720" rtlCol="0" anchor="t">
            <a:normAutofit/>
          </a:bodyPr>
          <a:lstStyle/>
          <a:p>
            <a:pPr>
              <a:lnSpc>
                <a:spcPct val="120000"/>
              </a:lnSpc>
              <a:buFont typeface="Wingdings" panose="020B0504020202020204" pitchFamily="34" charset="0"/>
              <a:buChar char="§"/>
            </a:pPr>
            <a:r>
              <a:rPr lang="en-US" sz="2200" dirty="0">
                <a:ea typeface="+mn-lt"/>
                <a:cs typeface="+mn-lt"/>
              </a:rPr>
              <a:t>This running time arises for algorithms that solve a problem by breaking it up into smaller sub-problems, solving then independently, and then combining the solutions. </a:t>
            </a:r>
            <a:endParaRPr lang="en-US" sz="2200"/>
          </a:p>
          <a:p>
            <a:pPr>
              <a:lnSpc>
                <a:spcPct val="120000"/>
              </a:lnSpc>
              <a:buFont typeface="Wingdings" panose="020B0504020202020204" pitchFamily="34" charset="0"/>
              <a:buChar char="§"/>
            </a:pPr>
            <a:r>
              <a:rPr lang="en-US" sz="2200" dirty="0">
                <a:ea typeface="+mn-lt"/>
                <a:cs typeface="+mn-lt"/>
              </a:rPr>
              <a:t>When n doubles, the running time more than doubles.</a:t>
            </a:r>
          </a:p>
        </p:txBody>
      </p:sp>
      <p:pic>
        <p:nvPicPr>
          <p:cNvPr id="4" name="Picture 4" descr="Chart, line chart&#10;&#10;Description automatically generated">
            <a:extLst>
              <a:ext uri="{FF2B5EF4-FFF2-40B4-BE49-F238E27FC236}">
                <a16:creationId xmlns:a16="http://schemas.microsoft.com/office/drawing/2014/main" id="{02A50EC6-6772-1BC6-60F1-DEC0E577410D}"/>
              </a:ext>
            </a:extLst>
          </p:cNvPr>
          <p:cNvPicPr>
            <a:picLocks noChangeAspect="1"/>
          </p:cNvPicPr>
          <p:nvPr/>
        </p:nvPicPr>
        <p:blipFill>
          <a:blip r:embed="rId2"/>
          <a:stretch>
            <a:fillRect/>
          </a:stretch>
        </p:blipFill>
        <p:spPr>
          <a:xfrm>
            <a:off x="6698776" y="2655627"/>
            <a:ext cx="5492377" cy="3008743"/>
          </a:xfrm>
          <a:prstGeom prst="rect">
            <a:avLst/>
          </a:prstGeom>
        </p:spPr>
      </p:pic>
    </p:spTree>
    <p:extLst>
      <p:ext uri="{BB962C8B-B14F-4D97-AF65-F5344CB8AC3E}">
        <p14:creationId xmlns:p14="http://schemas.microsoft.com/office/powerpoint/2010/main" val="233619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02019-9AED-E7C3-33ED-F746510460A3}"/>
              </a:ext>
            </a:extLst>
          </p:cNvPr>
          <p:cNvSpPr>
            <a:spLocks noGrp="1"/>
          </p:cNvSpPr>
          <p:nvPr>
            <p:ph type="title"/>
          </p:nvPr>
        </p:nvSpPr>
        <p:spPr>
          <a:xfrm>
            <a:off x="1113950" y="853033"/>
            <a:ext cx="4147804" cy="1029951"/>
          </a:xfrm>
        </p:spPr>
        <p:txBody>
          <a:bodyPr>
            <a:normAutofit/>
          </a:bodyPr>
          <a:lstStyle/>
          <a:p>
            <a:r>
              <a:rPr lang="en-US" sz="4000"/>
              <a:t>n^2</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5857E9-FBF4-BCB5-904E-A6528D26AB08}"/>
              </a:ext>
            </a:extLst>
          </p:cNvPr>
          <p:cNvSpPr>
            <a:spLocks noGrp="1"/>
          </p:cNvSpPr>
          <p:nvPr>
            <p:ph idx="1"/>
          </p:nvPr>
        </p:nvSpPr>
        <p:spPr>
          <a:xfrm>
            <a:off x="388129" y="1999203"/>
            <a:ext cx="6446798" cy="4171595"/>
          </a:xfrm>
        </p:spPr>
        <p:txBody>
          <a:bodyPr vert="horz" lIns="91440" tIns="45720" rIns="91440" bIns="45720" rtlCol="0" anchor="t">
            <a:normAutofit/>
          </a:bodyPr>
          <a:lstStyle/>
          <a:p>
            <a:pPr>
              <a:lnSpc>
                <a:spcPct val="120000"/>
              </a:lnSpc>
              <a:buFont typeface="Wingdings" panose="020B0504020202020204" pitchFamily="34" charset="0"/>
              <a:buChar char="§"/>
            </a:pPr>
            <a:r>
              <a:rPr lang="en-US" sz="2200" dirty="0">
                <a:ea typeface="+mn-lt"/>
                <a:cs typeface="+mn-lt"/>
              </a:rPr>
              <a:t>When the running time of an algorithm is quadratic, it is practical for use only on relatively small problems. </a:t>
            </a:r>
            <a:endParaRPr lang="en-US" sz="2200"/>
          </a:p>
          <a:p>
            <a:pPr>
              <a:lnSpc>
                <a:spcPct val="120000"/>
              </a:lnSpc>
              <a:buFont typeface="Wingdings" panose="020B0504020202020204" pitchFamily="34" charset="0"/>
              <a:buChar char="§"/>
            </a:pPr>
            <a:r>
              <a:rPr lang="en-US" sz="2200" dirty="0">
                <a:ea typeface="+mn-lt"/>
                <a:cs typeface="+mn-lt"/>
              </a:rPr>
              <a:t>Quadratic running times typically arise in algorithms that process all pairs of data items (perhaps in a double nested loop) whenever n doubles, the running time increases four fold.</a:t>
            </a:r>
            <a:endParaRPr lang="en-US" sz="2200"/>
          </a:p>
        </p:txBody>
      </p:sp>
      <p:pic>
        <p:nvPicPr>
          <p:cNvPr id="4" name="Picture 4" descr="Chart, line chart&#10;&#10;Description automatically generated">
            <a:extLst>
              <a:ext uri="{FF2B5EF4-FFF2-40B4-BE49-F238E27FC236}">
                <a16:creationId xmlns:a16="http://schemas.microsoft.com/office/drawing/2014/main" id="{B2380636-1A1E-5C82-5EA3-305BC4D63243}"/>
              </a:ext>
            </a:extLst>
          </p:cNvPr>
          <p:cNvPicPr>
            <a:picLocks noChangeAspect="1"/>
          </p:cNvPicPr>
          <p:nvPr/>
        </p:nvPicPr>
        <p:blipFill>
          <a:blip r:embed="rId2"/>
          <a:stretch>
            <a:fillRect/>
          </a:stretch>
        </p:blipFill>
        <p:spPr>
          <a:xfrm>
            <a:off x="6701376" y="1495079"/>
            <a:ext cx="5492377" cy="4415871"/>
          </a:xfrm>
          <a:prstGeom prst="rect">
            <a:avLst/>
          </a:prstGeom>
        </p:spPr>
      </p:pic>
    </p:spTree>
    <p:extLst>
      <p:ext uri="{BB962C8B-B14F-4D97-AF65-F5344CB8AC3E}">
        <p14:creationId xmlns:p14="http://schemas.microsoft.com/office/powerpoint/2010/main" val="3436079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0239-2BBE-869B-D829-42B95C8991DB}"/>
              </a:ext>
            </a:extLst>
          </p:cNvPr>
          <p:cNvSpPr>
            <a:spLocks noGrp="1"/>
          </p:cNvSpPr>
          <p:nvPr>
            <p:ph type="title"/>
          </p:nvPr>
        </p:nvSpPr>
        <p:spPr>
          <a:xfrm>
            <a:off x="1088136" y="419685"/>
            <a:ext cx="9922764" cy="958948"/>
          </a:xfrm>
        </p:spPr>
        <p:txBody>
          <a:bodyPr/>
          <a:lstStyle/>
          <a:p>
            <a:r>
              <a:rPr lang="en-US" dirty="0"/>
              <a:t>2^n</a:t>
            </a:r>
          </a:p>
        </p:txBody>
      </p:sp>
      <p:sp>
        <p:nvSpPr>
          <p:cNvPr id="3" name="Content Placeholder 2">
            <a:extLst>
              <a:ext uri="{FF2B5EF4-FFF2-40B4-BE49-F238E27FC236}">
                <a16:creationId xmlns:a16="http://schemas.microsoft.com/office/drawing/2014/main" id="{13762BE2-38F7-5414-1E1C-983DC5E67DC9}"/>
              </a:ext>
            </a:extLst>
          </p:cNvPr>
          <p:cNvSpPr>
            <a:spLocks noGrp="1"/>
          </p:cNvSpPr>
          <p:nvPr>
            <p:ph idx="1"/>
          </p:nvPr>
        </p:nvSpPr>
        <p:spPr>
          <a:xfrm>
            <a:off x="587393" y="1051617"/>
            <a:ext cx="11332045" cy="5234883"/>
          </a:xfrm>
        </p:spPr>
        <p:txBody>
          <a:bodyPr vert="horz" lIns="91440" tIns="45720" rIns="91440" bIns="45720" rtlCol="0" anchor="t">
            <a:normAutofit/>
          </a:bodyPr>
          <a:lstStyle/>
          <a:p>
            <a:r>
              <a:rPr lang="en-US" sz="2200" dirty="0">
                <a:ea typeface="+mn-lt"/>
                <a:cs typeface="+mn-lt"/>
              </a:rPr>
              <a:t>Few algorithms with exponential running time are likely to be appropriate for practical use, such algorithms arise naturally as “brute–force” solutions to problems. </a:t>
            </a:r>
          </a:p>
          <a:p>
            <a:r>
              <a:rPr lang="en-US" sz="2200" dirty="0">
                <a:ea typeface="+mn-lt"/>
                <a:cs typeface="+mn-lt"/>
              </a:rPr>
              <a:t>Whenever n doubles, the running time squares.</a:t>
            </a:r>
            <a:endParaRPr lang="en-US" dirty="0"/>
          </a:p>
          <a:p>
            <a:endParaRPr lang="en-US" sz="2200" dirty="0"/>
          </a:p>
        </p:txBody>
      </p:sp>
      <p:pic>
        <p:nvPicPr>
          <p:cNvPr id="4" name="Picture 4" descr="Chart&#10;&#10;Description automatically generated">
            <a:extLst>
              <a:ext uri="{FF2B5EF4-FFF2-40B4-BE49-F238E27FC236}">
                <a16:creationId xmlns:a16="http://schemas.microsoft.com/office/drawing/2014/main" id="{B1A9FC85-4CD0-1560-A991-6F7CD35F6A62}"/>
              </a:ext>
            </a:extLst>
          </p:cNvPr>
          <p:cNvPicPr>
            <a:picLocks noChangeAspect="1"/>
          </p:cNvPicPr>
          <p:nvPr/>
        </p:nvPicPr>
        <p:blipFill>
          <a:blip r:embed="rId2"/>
          <a:stretch>
            <a:fillRect/>
          </a:stretch>
        </p:blipFill>
        <p:spPr>
          <a:xfrm>
            <a:off x="3903451" y="2493570"/>
            <a:ext cx="6321863" cy="4358995"/>
          </a:xfrm>
          <a:prstGeom prst="rect">
            <a:avLst/>
          </a:prstGeom>
        </p:spPr>
      </p:pic>
    </p:spTree>
    <p:extLst>
      <p:ext uri="{BB962C8B-B14F-4D97-AF65-F5344CB8AC3E}">
        <p14:creationId xmlns:p14="http://schemas.microsoft.com/office/powerpoint/2010/main" val="1108750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6A1FF537-44E6-F415-918D-D35189184FB9}"/>
              </a:ext>
            </a:extLst>
          </p:cNvPr>
          <p:cNvPicPr>
            <a:picLocks noChangeAspect="1"/>
          </p:cNvPicPr>
          <p:nvPr/>
        </p:nvPicPr>
        <p:blipFill>
          <a:blip r:embed="rId2"/>
          <a:stretch>
            <a:fillRect/>
          </a:stretch>
        </p:blipFill>
        <p:spPr>
          <a:xfrm>
            <a:off x="993494" y="223661"/>
            <a:ext cx="6622921" cy="6641891"/>
          </a:xfrm>
          <a:prstGeom prst="rect">
            <a:avLst/>
          </a:prstGeom>
        </p:spPr>
      </p:pic>
      <p:pic>
        <p:nvPicPr>
          <p:cNvPr id="2" name="Picture 2">
            <a:extLst>
              <a:ext uri="{FF2B5EF4-FFF2-40B4-BE49-F238E27FC236}">
                <a16:creationId xmlns:a16="http://schemas.microsoft.com/office/drawing/2014/main" id="{F3ECF70B-643C-0A5A-5E1F-525664789345}"/>
              </a:ext>
            </a:extLst>
          </p:cNvPr>
          <p:cNvPicPr>
            <a:picLocks noChangeAspect="1"/>
          </p:cNvPicPr>
          <p:nvPr/>
        </p:nvPicPr>
        <p:blipFill>
          <a:blip r:embed="rId3"/>
          <a:stretch>
            <a:fillRect/>
          </a:stretch>
        </p:blipFill>
        <p:spPr>
          <a:xfrm>
            <a:off x="8252360" y="2510331"/>
            <a:ext cx="3584617" cy="2755693"/>
          </a:xfrm>
          <a:prstGeom prst="rect">
            <a:avLst/>
          </a:prstGeom>
        </p:spPr>
      </p:pic>
    </p:spTree>
    <p:extLst>
      <p:ext uri="{BB962C8B-B14F-4D97-AF65-F5344CB8AC3E}">
        <p14:creationId xmlns:p14="http://schemas.microsoft.com/office/powerpoint/2010/main" val="2589338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D1947864-7B05-B015-10AD-C2BB3A9E90F8}"/>
              </a:ext>
            </a:extLst>
          </p:cNvPr>
          <p:cNvPicPr>
            <a:picLocks noGrp="1" noChangeAspect="1"/>
          </p:cNvPicPr>
          <p:nvPr>
            <p:ph idx="1"/>
          </p:nvPr>
        </p:nvPicPr>
        <p:blipFill>
          <a:blip r:embed="rId2"/>
          <a:stretch>
            <a:fillRect/>
          </a:stretch>
        </p:blipFill>
        <p:spPr>
          <a:xfrm>
            <a:off x="751421" y="1004203"/>
            <a:ext cx="11250733" cy="5485177"/>
          </a:xfrm>
        </p:spPr>
      </p:pic>
    </p:spTree>
    <p:extLst>
      <p:ext uri="{BB962C8B-B14F-4D97-AF65-F5344CB8AC3E}">
        <p14:creationId xmlns:p14="http://schemas.microsoft.com/office/powerpoint/2010/main" val="58262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C883-EDF5-5668-177C-874DDD8ED1C2}"/>
              </a:ext>
            </a:extLst>
          </p:cNvPr>
          <p:cNvSpPr>
            <a:spLocks noGrp="1"/>
          </p:cNvSpPr>
          <p:nvPr>
            <p:ph type="title"/>
          </p:nvPr>
        </p:nvSpPr>
        <p:spPr>
          <a:xfrm>
            <a:off x="1088136" y="765125"/>
            <a:ext cx="9922764" cy="867508"/>
          </a:xfrm>
        </p:spPr>
        <p:txBody>
          <a:bodyPr/>
          <a:lstStyle/>
          <a:p>
            <a:r>
              <a:rPr lang="en-US" dirty="0">
                <a:ea typeface="+mj-lt"/>
                <a:cs typeface="+mj-lt"/>
              </a:rPr>
              <a:t>Complexity of Algorithms</a:t>
            </a:r>
            <a:endParaRPr lang="en-US"/>
          </a:p>
        </p:txBody>
      </p:sp>
      <p:sp>
        <p:nvSpPr>
          <p:cNvPr id="3" name="Content Placeholder 2">
            <a:extLst>
              <a:ext uri="{FF2B5EF4-FFF2-40B4-BE49-F238E27FC236}">
                <a16:creationId xmlns:a16="http://schemas.microsoft.com/office/drawing/2014/main" id="{9AABCD8A-6870-413B-12B0-48D200BEE75F}"/>
              </a:ext>
            </a:extLst>
          </p:cNvPr>
          <p:cNvSpPr>
            <a:spLocks noGrp="1"/>
          </p:cNvSpPr>
          <p:nvPr>
            <p:ph idx="1"/>
          </p:nvPr>
        </p:nvSpPr>
        <p:spPr>
          <a:xfrm>
            <a:off x="739794" y="1718436"/>
            <a:ext cx="10972146" cy="4568064"/>
          </a:xfrm>
        </p:spPr>
        <p:txBody>
          <a:bodyPr vert="horz" lIns="91440" tIns="45720" rIns="91440" bIns="45720" rtlCol="0" anchor="t">
            <a:normAutofit/>
          </a:bodyPr>
          <a:lstStyle/>
          <a:p>
            <a:r>
              <a:rPr lang="en-US" sz="2200" dirty="0">
                <a:ea typeface="+mn-lt"/>
                <a:cs typeface="+mn-lt"/>
              </a:rPr>
              <a:t>The complexity of algorithm</a:t>
            </a:r>
            <a:r>
              <a:rPr lang="en-US" sz="2200" b="1" dirty="0">
                <a:ea typeface="+mn-lt"/>
                <a:cs typeface="+mn-lt"/>
              </a:rPr>
              <a:t> M is defined by the function f(n),</a:t>
            </a:r>
            <a:r>
              <a:rPr lang="en-US" sz="2200" dirty="0">
                <a:ea typeface="+mn-lt"/>
                <a:cs typeface="+mn-lt"/>
              </a:rPr>
              <a:t> which characterizes the algorithm's performance in terms of its</a:t>
            </a:r>
            <a:r>
              <a:rPr lang="en-US" sz="2200" b="1" dirty="0">
                <a:ea typeface="+mn-lt"/>
                <a:cs typeface="+mn-lt"/>
              </a:rPr>
              <a:t> execution time and storage </a:t>
            </a:r>
            <a:r>
              <a:rPr lang="en-US" sz="2200" dirty="0">
                <a:ea typeface="+mn-lt"/>
                <a:cs typeface="+mn-lt"/>
              </a:rPr>
              <a:t>space needs relative to the input data size 'n.'</a:t>
            </a:r>
            <a:endParaRPr lang="en-US" sz="2200"/>
          </a:p>
          <a:p>
            <a:r>
              <a:rPr lang="en-US" sz="2200" dirty="0">
                <a:ea typeface="+mn-lt"/>
                <a:cs typeface="+mn-lt"/>
              </a:rPr>
              <a:t>Typically, the storage space required by an algorithm is </a:t>
            </a:r>
            <a:r>
              <a:rPr lang="en-US" sz="2200" b="1" dirty="0">
                <a:ea typeface="+mn-lt"/>
                <a:cs typeface="+mn-lt"/>
              </a:rPr>
              <a:t>directly proportional </a:t>
            </a:r>
            <a:r>
              <a:rPr lang="en-US" sz="2200" dirty="0">
                <a:ea typeface="+mn-lt"/>
                <a:cs typeface="+mn-lt"/>
              </a:rPr>
              <a:t>to the size 'n' of the input data.</a:t>
            </a:r>
            <a:endParaRPr lang="en-US" sz="2200"/>
          </a:p>
          <a:p>
            <a:r>
              <a:rPr lang="en-US" sz="2200" dirty="0">
                <a:ea typeface="+mn-lt"/>
                <a:cs typeface="+mn-lt"/>
              </a:rPr>
              <a:t>It's important to note that the function f(n), which quantifies the algorithm's running time, relies not only on the </a:t>
            </a:r>
            <a:r>
              <a:rPr lang="en-US" sz="2200" b="1" dirty="0">
                <a:ea typeface="+mn-lt"/>
                <a:cs typeface="+mn-lt"/>
              </a:rPr>
              <a:t>input data size 'n' </a:t>
            </a:r>
            <a:r>
              <a:rPr lang="en-US" sz="2200" dirty="0">
                <a:ea typeface="+mn-lt"/>
                <a:cs typeface="+mn-lt"/>
              </a:rPr>
              <a:t>but also on the specific characteristics of the data being processed.</a:t>
            </a:r>
          </a:p>
        </p:txBody>
      </p:sp>
    </p:spTree>
    <p:extLst>
      <p:ext uri="{BB962C8B-B14F-4D97-AF65-F5344CB8AC3E}">
        <p14:creationId xmlns:p14="http://schemas.microsoft.com/office/powerpoint/2010/main" val="364487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F4F0-8EC6-E593-E269-F79C04A5C3F3}"/>
              </a:ext>
            </a:extLst>
          </p:cNvPr>
          <p:cNvSpPr>
            <a:spLocks noGrp="1"/>
          </p:cNvSpPr>
          <p:nvPr>
            <p:ph type="title"/>
          </p:nvPr>
        </p:nvSpPr>
        <p:spPr>
          <a:xfrm>
            <a:off x="1088136" y="680813"/>
            <a:ext cx="10468674" cy="1032646"/>
          </a:xfrm>
        </p:spPr>
        <p:txBody>
          <a:bodyPr>
            <a:normAutofit/>
          </a:bodyPr>
          <a:lstStyle/>
          <a:p>
            <a:r>
              <a:rPr lang="en-US" sz="3600" dirty="0">
                <a:ea typeface="+mj-lt"/>
                <a:cs typeface="+mj-lt"/>
              </a:rPr>
              <a:t>The complexity function f(n) for certain cases are: </a:t>
            </a:r>
            <a:endParaRPr lang="en-US" sz="3600"/>
          </a:p>
        </p:txBody>
      </p:sp>
      <p:sp>
        <p:nvSpPr>
          <p:cNvPr id="3" name="Content Placeholder 2">
            <a:extLst>
              <a:ext uri="{FF2B5EF4-FFF2-40B4-BE49-F238E27FC236}">
                <a16:creationId xmlns:a16="http://schemas.microsoft.com/office/drawing/2014/main" id="{3AE27431-AACB-C4F7-65D2-14C7932AEDBA}"/>
              </a:ext>
            </a:extLst>
          </p:cNvPr>
          <p:cNvSpPr>
            <a:spLocks noGrp="1"/>
          </p:cNvSpPr>
          <p:nvPr>
            <p:ph idx="1"/>
          </p:nvPr>
        </p:nvSpPr>
        <p:spPr>
          <a:xfrm>
            <a:off x="1088136" y="2117958"/>
            <a:ext cx="10472319" cy="4168542"/>
          </a:xfrm>
        </p:spPr>
        <p:txBody>
          <a:bodyPr vert="horz" lIns="91440" tIns="45720" rIns="91440" bIns="45720" rtlCol="0" anchor="t">
            <a:normAutofit/>
          </a:bodyPr>
          <a:lstStyle/>
          <a:p>
            <a:pPr>
              <a:buFont typeface="Wingdings" panose="020B0504020202020204" pitchFamily="34" charset="0"/>
              <a:buChar char="§"/>
            </a:pPr>
            <a:r>
              <a:rPr lang="en-US" sz="2000" b="1" dirty="0">
                <a:ea typeface="+mn-lt"/>
                <a:cs typeface="+mn-lt"/>
              </a:rPr>
              <a:t>Best Case (Infrequently Utilized):</a:t>
            </a:r>
            <a:r>
              <a:rPr lang="en-US" sz="2000" dirty="0">
                <a:ea typeface="+mn-lt"/>
                <a:cs typeface="+mn-lt"/>
              </a:rPr>
              <a:t> This refers to the minimal conceivable value of f(n) and is referred to as the "best case."</a:t>
            </a:r>
            <a:endParaRPr lang="en-US" sz="2000" dirty="0"/>
          </a:p>
          <a:p>
            <a:pPr>
              <a:buFont typeface="Wingdings" panose="020B0504020202020204" pitchFamily="34" charset="0"/>
              <a:buChar char="§"/>
            </a:pPr>
            <a:r>
              <a:rPr lang="en-US" sz="2000" b="1" dirty="0">
                <a:ea typeface="+mn-lt"/>
                <a:cs typeface="+mn-lt"/>
              </a:rPr>
              <a:t>Average Case (Seldom Employed): </a:t>
            </a:r>
            <a:r>
              <a:rPr lang="en-US" sz="2000" dirty="0">
                <a:ea typeface="+mn-lt"/>
                <a:cs typeface="+mn-lt"/>
              </a:rPr>
              <a:t>This pertains to the anticipated value of f(n) and is known as the "average case."</a:t>
            </a:r>
            <a:endParaRPr lang="en-US" sz="2000" dirty="0"/>
          </a:p>
          <a:p>
            <a:pPr>
              <a:buFont typeface="Wingdings" panose="020B0504020202020204" pitchFamily="34" charset="0"/>
              <a:buChar char="§"/>
            </a:pPr>
            <a:r>
              <a:rPr lang="en-US" sz="2000" b="1" dirty="0">
                <a:ea typeface="+mn-lt"/>
                <a:cs typeface="+mn-lt"/>
              </a:rPr>
              <a:t>Worst Case (Most Commonly Employed): </a:t>
            </a:r>
            <a:r>
              <a:rPr lang="en-US" sz="2000" dirty="0">
                <a:ea typeface="+mn-lt"/>
                <a:cs typeface="+mn-lt"/>
              </a:rPr>
              <a:t>This signifies the maximum value of f(n) achievable for any conceivable input and is commonly referred to as the "worst case."</a:t>
            </a:r>
            <a:endParaRPr lang="en-US" sz="2000" dirty="0"/>
          </a:p>
          <a:p>
            <a:pPr>
              <a:buFont typeface="Wingdings" panose="020B0504020202020204" pitchFamily="34" charset="0"/>
              <a:buChar char="§"/>
            </a:pPr>
            <a:r>
              <a:rPr lang="en-US" sz="2000" dirty="0">
                <a:ea typeface="+mn-lt"/>
                <a:cs typeface="+mn-lt"/>
              </a:rPr>
              <a:t>The domain within computer science that delves into the efficiency of algorithms is formally recognized as the "analysis of algorithms."</a:t>
            </a:r>
            <a:endParaRPr lang="en-US" sz="2000" dirty="0"/>
          </a:p>
        </p:txBody>
      </p:sp>
    </p:spTree>
    <p:extLst>
      <p:ext uri="{BB962C8B-B14F-4D97-AF65-F5344CB8AC3E}">
        <p14:creationId xmlns:p14="http://schemas.microsoft.com/office/powerpoint/2010/main" val="96932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B217-9797-6FCA-5864-D58006C36531}"/>
              </a:ext>
            </a:extLst>
          </p:cNvPr>
          <p:cNvSpPr>
            <a:spLocks noGrp="1"/>
          </p:cNvSpPr>
          <p:nvPr>
            <p:ph type="title"/>
          </p:nvPr>
        </p:nvSpPr>
        <p:spPr>
          <a:xfrm>
            <a:off x="1088136" y="714931"/>
            <a:ext cx="9922764" cy="1009900"/>
          </a:xfrm>
        </p:spPr>
        <p:txBody>
          <a:bodyPr/>
          <a:lstStyle/>
          <a:p>
            <a:r>
              <a:rPr lang="en-US" dirty="0">
                <a:ea typeface="+mj-lt"/>
                <a:cs typeface="+mj-lt"/>
              </a:rPr>
              <a:t>Best Case:</a:t>
            </a:r>
            <a:endParaRPr lang="en-US" dirty="0"/>
          </a:p>
        </p:txBody>
      </p:sp>
      <p:sp>
        <p:nvSpPr>
          <p:cNvPr id="3" name="Content Placeholder 2">
            <a:extLst>
              <a:ext uri="{FF2B5EF4-FFF2-40B4-BE49-F238E27FC236}">
                <a16:creationId xmlns:a16="http://schemas.microsoft.com/office/drawing/2014/main" id="{7F52513C-4626-DAF1-13D8-75A4866AE0A5}"/>
              </a:ext>
            </a:extLst>
          </p:cNvPr>
          <p:cNvSpPr>
            <a:spLocks noGrp="1"/>
          </p:cNvSpPr>
          <p:nvPr>
            <p:ph idx="1"/>
          </p:nvPr>
        </p:nvSpPr>
        <p:spPr>
          <a:xfrm>
            <a:off x="912290" y="1960921"/>
            <a:ext cx="10958302" cy="4687040"/>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This denotes the specific input conditions under which an algorithm exhibits its </a:t>
            </a:r>
            <a:r>
              <a:rPr lang="en-US" sz="2200" b="1" dirty="0">
                <a:ea typeface="+mn-lt"/>
                <a:cs typeface="+mn-lt"/>
              </a:rPr>
              <a:t>most efficient performance,</a:t>
            </a:r>
            <a:r>
              <a:rPr lang="en-US" sz="2200" dirty="0">
                <a:ea typeface="+mn-lt"/>
                <a:cs typeface="+mn-lt"/>
              </a:rPr>
              <a:t> resulting in the shortest possible execution time. </a:t>
            </a:r>
          </a:p>
          <a:p>
            <a:pPr>
              <a:buFont typeface="Wingdings" panose="020B0504020202020204" pitchFamily="34" charset="0"/>
              <a:buChar char="§"/>
            </a:pPr>
            <a:r>
              <a:rPr lang="en-US" sz="2200" dirty="0">
                <a:ea typeface="+mn-lt"/>
                <a:cs typeface="+mn-lt"/>
              </a:rPr>
              <a:t>The best case provides a lower bound for the algorithm's time complexity. </a:t>
            </a:r>
          </a:p>
          <a:p>
            <a:pPr>
              <a:buFont typeface="Wingdings" panose="020B0504020202020204" pitchFamily="34" charset="0"/>
              <a:buChar char="§"/>
            </a:pPr>
            <a:r>
              <a:rPr lang="en-US" sz="2200" dirty="0">
                <a:ea typeface="+mn-lt"/>
                <a:cs typeface="+mn-lt"/>
              </a:rPr>
              <a:t>For instance, in the case of a linear search, the best case occurs when the sought-after data is found at the very beginning of a large dataset.</a:t>
            </a:r>
          </a:p>
        </p:txBody>
      </p:sp>
    </p:spTree>
    <p:extLst>
      <p:ext uri="{BB962C8B-B14F-4D97-AF65-F5344CB8AC3E}">
        <p14:creationId xmlns:p14="http://schemas.microsoft.com/office/powerpoint/2010/main" val="3719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B217-9797-6FCA-5864-D58006C36531}"/>
              </a:ext>
            </a:extLst>
          </p:cNvPr>
          <p:cNvSpPr>
            <a:spLocks noGrp="1"/>
          </p:cNvSpPr>
          <p:nvPr>
            <p:ph type="title"/>
          </p:nvPr>
        </p:nvSpPr>
        <p:spPr>
          <a:xfrm>
            <a:off x="1088136" y="794543"/>
            <a:ext cx="9922764" cy="714199"/>
          </a:xfrm>
        </p:spPr>
        <p:txBody>
          <a:bodyPr/>
          <a:lstStyle/>
          <a:p>
            <a:r>
              <a:rPr lang="en-US" dirty="0">
                <a:ea typeface="+mj-lt"/>
                <a:cs typeface="+mj-lt"/>
              </a:rPr>
              <a:t>Worst Case</a:t>
            </a:r>
            <a:endParaRPr lang="en-US" dirty="0"/>
          </a:p>
        </p:txBody>
      </p:sp>
      <p:sp>
        <p:nvSpPr>
          <p:cNvPr id="3" name="Content Placeholder 2">
            <a:extLst>
              <a:ext uri="{FF2B5EF4-FFF2-40B4-BE49-F238E27FC236}">
                <a16:creationId xmlns:a16="http://schemas.microsoft.com/office/drawing/2014/main" id="{7F52513C-4626-DAF1-13D8-75A4866AE0A5}"/>
              </a:ext>
            </a:extLst>
          </p:cNvPr>
          <p:cNvSpPr>
            <a:spLocks noGrp="1"/>
          </p:cNvSpPr>
          <p:nvPr>
            <p:ph idx="1"/>
          </p:nvPr>
        </p:nvSpPr>
        <p:spPr>
          <a:xfrm>
            <a:off x="912290" y="1722086"/>
            <a:ext cx="10958302" cy="4925875"/>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This characterizes the input scenarios in which an</a:t>
            </a:r>
            <a:r>
              <a:rPr lang="en-US" sz="2200" b="1" dirty="0">
                <a:ea typeface="+mn-lt"/>
                <a:cs typeface="+mn-lt"/>
              </a:rPr>
              <a:t> algorithm experiences its most time</a:t>
            </a:r>
            <a:r>
              <a:rPr lang="en-US" sz="2200" dirty="0">
                <a:ea typeface="+mn-lt"/>
                <a:cs typeface="+mn-lt"/>
              </a:rPr>
              <a:t>-</a:t>
            </a:r>
            <a:r>
              <a:rPr lang="en-US" sz="2200" b="1" dirty="0">
                <a:ea typeface="+mn-lt"/>
                <a:cs typeface="+mn-lt"/>
              </a:rPr>
              <a:t>consuming </a:t>
            </a:r>
            <a:r>
              <a:rPr lang="en-US" sz="2200" dirty="0">
                <a:ea typeface="+mn-lt"/>
                <a:cs typeface="+mn-lt"/>
              </a:rPr>
              <a:t>execution, resulting in the longest possible time. </a:t>
            </a:r>
          </a:p>
          <a:p>
            <a:pPr>
              <a:buFont typeface="Wingdings" panose="020B0504020202020204" pitchFamily="34" charset="0"/>
              <a:buChar char="§"/>
            </a:pPr>
            <a:r>
              <a:rPr lang="en-US" sz="2200" dirty="0">
                <a:ea typeface="+mn-lt"/>
                <a:cs typeface="+mn-lt"/>
              </a:rPr>
              <a:t>The worst case offers an upper bound for the algorithm's time complexity. </a:t>
            </a:r>
          </a:p>
          <a:p>
            <a:pPr>
              <a:buFont typeface="Wingdings" panose="020B0504020202020204" pitchFamily="34" charset="0"/>
              <a:buChar char="§"/>
            </a:pPr>
            <a:r>
              <a:rPr lang="en-US" sz="2200" dirty="0">
                <a:ea typeface="+mn-lt"/>
                <a:cs typeface="+mn-lt"/>
              </a:rPr>
              <a:t>As an illustration, in linear search, the worst case transpires when the desired data is entirely absent from the dataset.</a:t>
            </a:r>
          </a:p>
        </p:txBody>
      </p:sp>
    </p:spTree>
    <p:extLst>
      <p:ext uri="{BB962C8B-B14F-4D97-AF65-F5344CB8AC3E}">
        <p14:creationId xmlns:p14="http://schemas.microsoft.com/office/powerpoint/2010/main" val="27259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ACE6-D7FB-2778-E829-CB6798742FC7}"/>
              </a:ext>
            </a:extLst>
          </p:cNvPr>
          <p:cNvSpPr>
            <a:spLocks noGrp="1"/>
          </p:cNvSpPr>
          <p:nvPr>
            <p:ph type="title"/>
          </p:nvPr>
        </p:nvSpPr>
        <p:spPr/>
        <p:txBody>
          <a:bodyPr/>
          <a:lstStyle/>
          <a:p>
            <a:r>
              <a:rPr lang="en-US" dirty="0"/>
              <a:t>Chapter 1: Principles of Analyzing Algorithms and Problems</a:t>
            </a:r>
          </a:p>
        </p:txBody>
      </p:sp>
      <p:graphicFrame>
        <p:nvGraphicFramePr>
          <p:cNvPr id="7" name="Content Placeholder 2">
            <a:extLst>
              <a:ext uri="{FF2B5EF4-FFF2-40B4-BE49-F238E27FC236}">
                <a16:creationId xmlns:a16="http://schemas.microsoft.com/office/drawing/2014/main" id="{8EB5F44F-71FE-08F2-DECF-BE24BAB463B9}"/>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80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B217-9797-6FCA-5864-D58006C36531}"/>
              </a:ext>
            </a:extLst>
          </p:cNvPr>
          <p:cNvSpPr>
            <a:spLocks noGrp="1"/>
          </p:cNvSpPr>
          <p:nvPr>
            <p:ph type="title"/>
          </p:nvPr>
        </p:nvSpPr>
        <p:spPr>
          <a:xfrm>
            <a:off x="1088136" y="794543"/>
            <a:ext cx="9922764" cy="714199"/>
          </a:xfrm>
        </p:spPr>
        <p:txBody>
          <a:bodyPr/>
          <a:lstStyle/>
          <a:p>
            <a:r>
              <a:rPr lang="en-US" dirty="0">
                <a:ea typeface="+mj-lt"/>
                <a:cs typeface="+mj-lt"/>
              </a:rPr>
              <a:t>Average Case</a:t>
            </a:r>
          </a:p>
        </p:txBody>
      </p:sp>
      <p:sp>
        <p:nvSpPr>
          <p:cNvPr id="3" name="Content Placeholder 2">
            <a:extLst>
              <a:ext uri="{FF2B5EF4-FFF2-40B4-BE49-F238E27FC236}">
                <a16:creationId xmlns:a16="http://schemas.microsoft.com/office/drawing/2014/main" id="{7F52513C-4626-DAF1-13D8-75A4866AE0A5}"/>
              </a:ext>
            </a:extLst>
          </p:cNvPr>
          <p:cNvSpPr>
            <a:spLocks noGrp="1"/>
          </p:cNvSpPr>
          <p:nvPr>
            <p:ph idx="1"/>
          </p:nvPr>
        </p:nvSpPr>
        <p:spPr>
          <a:xfrm>
            <a:off x="912290" y="1722086"/>
            <a:ext cx="10958302" cy="4925875"/>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In the average case, we consider a </a:t>
            </a:r>
            <a:r>
              <a:rPr lang="en-US" sz="2200" b="1" dirty="0">
                <a:ea typeface="+mn-lt"/>
                <a:cs typeface="+mn-lt"/>
              </a:rPr>
              <a:t>spectrum of random input conditions</a:t>
            </a:r>
            <a:r>
              <a:rPr lang="en-US" sz="2200" dirty="0">
                <a:ea typeface="+mn-lt"/>
                <a:cs typeface="+mn-lt"/>
              </a:rPr>
              <a:t> and calculate the algorithm's execution time for each of these conditions. </a:t>
            </a:r>
          </a:p>
          <a:p>
            <a:pPr>
              <a:buFont typeface="Wingdings" panose="020B0504020202020204" pitchFamily="34" charset="0"/>
              <a:buChar char="§"/>
            </a:pPr>
            <a:r>
              <a:rPr lang="en-US" sz="2200" dirty="0">
                <a:ea typeface="+mn-lt"/>
                <a:cs typeface="+mn-lt"/>
              </a:rPr>
              <a:t>Subsequently, we determine the average by summing up the execution times for all random inputs and dividing it by the total number of inputs. </a:t>
            </a:r>
          </a:p>
          <a:p>
            <a:pPr>
              <a:buFont typeface="Wingdings" panose="020B0504020202020204" pitchFamily="34" charset="0"/>
              <a:buChar char="§"/>
            </a:pPr>
            <a:r>
              <a:rPr lang="en-US" sz="2200" dirty="0">
                <a:ea typeface="+mn-lt"/>
                <a:cs typeface="+mn-lt"/>
              </a:rPr>
              <a:t>This provides us with a </a:t>
            </a:r>
            <a:r>
              <a:rPr lang="en-US" sz="2200" b="1" dirty="0">
                <a:ea typeface="+mn-lt"/>
                <a:cs typeface="+mn-lt"/>
              </a:rPr>
              <a:t>realistic </a:t>
            </a:r>
            <a:r>
              <a:rPr lang="en-US" sz="2200" dirty="0">
                <a:ea typeface="+mn-lt"/>
                <a:cs typeface="+mn-lt"/>
              </a:rPr>
              <a:t>estimate of the algorithm's expected performance under typical, random scenarios. </a:t>
            </a:r>
          </a:p>
          <a:p>
            <a:pPr>
              <a:buFont typeface="Wingdings" panose="020B0504020202020204" pitchFamily="34" charset="0"/>
              <a:buChar char="§"/>
            </a:pPr>
            <a:r>
              <a:rPr lang="en-US" sz="2200" dirty="0">
                <a:ea typeface="+mn-lt"/>
                <a:cs typeface="+mn-lt"/>
              </a:rPr>
              <a:t>The formula for average case computation is as follows:</a:t>
            </a:r>
            <a:endParaRPr lang="en-US" sz="2200"/>
          </a:p>
          <a:p>
            <a:pPr lvl="1">
              <a:buFont typeface="Wingdings" panose="020B0504020202020204" pitchFamily="34" charset="0"/>
              <a:buChar char="§"/>
            </a:pPr>
            <a:r>
              <a:rPr lang="en-US" sz="2000" b="1" dirty="0">
                <a:ea typeface="+mn-lt"/>
                <a:cs typeface="+mn-lt"/>
              </a:rPr>
              <a:t>Average Case = (Sum of execution times for all random cases) / (Total number of cases)</a:t>
            </a:r>
            <a:endParaRPr lang="en-US" sz="2000" b="1"/>
          </a:p>
        </p:txBody>
      </p:sp>
    </p:spTree>
    <p:extLst>
      <p:ext uri="{BB962C8B-B14F-4D97-AF65-F5344CB8AC3E}">
        <p14:creationId xmlns:p14="http://schemas.microsoft.com/office/powerpoint/2010/main" val="30613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9A56-B9F5-2AB9-8187-18CD8C4FB14A}"/>
              </a:ext>
            </a:extLst>
          </p:cNvPr>
          <p:cNvSpPr>
            <a:spLocks noGrp="1"/>
          </p:cNvSpPr>
          <p:nvPr>
            <p:ph type="title"/>
          </p:nvPr>
        </p:nvSpPr>
        <p:spPr>
          <a:xfrm>
            <a:off x="1088136" y="703559"/>
            <a:ext cx="9922764" cy="1231530"/>
          </a:xfrm>
        </p:spPr>
        <p:txBody>
          <a:bodyPr/>
          <a:lstStyle/>
          <a:p>
            <a:r>
              <a:rPr lang="en-US" dirty="0">
                <a:ea typeface="+mj-lt"/>
                <a:cs typeface="+mj-lt"/>
              </a:rPr>
              <a:t>Asymptotic Analysis</a:t>
            </a:r>
            <a:endParaRPr lang="en-US" dirty="0"/>
          </a:p>
        </p:txBody>
      </p:sp>
      <p:sp>
        <p:nvSpPr>
          <p:cNvPr id="3" name="Content Placeholder 2">
            <a:extLst>
              <a:ext uri="{FF2B5EF4-FFF2-40B4-BE49-F238E27FC236}">
                <a16:creationId xmlns:a16="http://schemas.microsoft.com/office/drawing/2014/main" id="{ABD31F6C-7F56-E1BA-6C9B-761C5897C4F6}"/>
              </a:ext>
            </a:extLst>
          </p:cNvPr>
          <p:cNvSpPr>
            <a:spLocks noGrp="1"/>
          </p:cNvSpPr>
          <p:nvPr>
            <p:ph idx="1"/>
          </p:nvPr>
        </p:nvSpPr>
        <p:spPr>
          <a:xfrm>
            <a:off x="1088136" y="1876790"/>
            <a:ext cx="10723840" cy="4653940"/>
          </a:xfrm>
        </p:spPr>
        <p:txBody>
          <a:bodyPr vert="horz" lIns="91440" tIns="45720" rIns="91440" bIns="45720" rtlCol="0" anchor="t">
            <a:normAutofit/>
          </a:bodyPr>
          <a:lstStyle/>
          <a:p>
            <a:pPr>
              <a:buFont typeface="Wingdings" panose="020B0504020202020204" pitchFamily="34" charset="0"/>
              <a:buChar char="§"/>
            </a:pPr>
            <a:r>
              <a:rPr lang="en-US" sz="2000" dirty="0">
                <a:ea typeface="+mn-lt"/>
                <a:cs typeface="+mn-lt"/>
              </a:rPr>
              <a:t>In</a:t>
            </a:r>
            <a:r>
              <a:rPr lang="en-US" sz="2000" b="1" dirty="0">
                <a:ea typeface="+mn-lt"/>
                <a:cs typeface="+mn-lt"/>
              </a:rPr>
              <a:t> Asymptotic Analysis</a:t>
            </a:r>
            <a:r>
              <a:rPr lang="en-US" sz="2000" dirty="0">
                <a:ea typeface="+mn-lt"/>
                <a:cs typeface="+mn-lt"/>
              </a:rPr>
              <a:t>, we evaluate the performance of an algorithm in terms of </a:t>
            </a:r>
            <a:r>
              <a:rPr lang="en-US" sz="2000" b="1" dirty="0">
                <a:ea typeface="+mn-lt"/>
                <a:cs typeface="+mn-lt"/>
              </a:rPr>
              <a:t>input size.</a:t>
            </a:r>
            <a:endParaRPr lang="en-US"/>
          </a:p>
          <a:p>
            <a:pPr>
              <a:buFont typeface="Wingdings" panose="020B0504020202020204" pitchFamily="34" charset="0"/>
              <a:buChar char="§"/>
            </a:pPr>
            <a:r>
              <a:rPr lang="en-US" sz="2000" b="1" i="1" dirty="0">
                <a:ea typeface="+mn-lt"/>
                <a:cs typeface="+mn-lt"/>
              </a:rPr>
              <a:t>We don’t measure the actual running time. We calculate, how the time (or space) taken by an algorithm increases with the input size. </a:t>
            </a:r>
          </a:p>
          <a:p>
            <a:pPr>
              <a:buFont typeface="Wingdings" panose="020B0504020202020204" pitchFamily="34" charset="0"/>
              <a:buChar char="§"/>
            </a:pPr>
            <a:r>
              <a:rPr lang="en-US" sz="2000" b="1" dirty="0">
                <a:ea typeface="+mn-lt"/>
                <a:cs typeface="+mn-lt"/>
              </a:rPr>
              <a:t>For example,</a:t>
            </a:r>
            <a:r>
              <a:rPr lang="en-US" sz="2000" dirty="0">
                <a:ea typeface="+mn-lt"/>
                <a:cs typeface="+mn-lt"/>
              </a:rPr>
              <a:t> let us consider the search problem (searching a given item) in a sorted array. </a:t>
            </a:r>
            <a:endParaRPr lang="en-US" sz="2000" b="1" i="1" dirty="0"/>
          </a:p>
          <a:p>
            <a:pPr>
              <a:buFont typeface="Wingdings" panose="020B0504020202020204" pitchFamily="34" charset="0"/>
              <a:buChar char="§"/>
            </a:pPr>
            <a:r>
              <a:rPr lang="en-US" sz="2000" dirty="0">
                <a:ea typeface="+mn-lt"/>
                <a:cs typeface="+mn-lt"/>
              </a:rPr>
              <a:t>The solution to above search problem includes: </a:t>
            </a:r>
            <a:endParaRPr lang="en-US" sz="2000" dirty="0"/>
          </a:p>
          <a:p>
            <a:pPr lvl="1">
              <a:buFont typeface="Wingdings" panose="020B0504020202020204" pitchFamily="34" charset="0"/>
              <a:buChar char="§"/>
            </a:pPr>
            <a:r>
              <a:rPr lang="en-US" sz="2000" b="1" i="1" dirty="0">
                <a:ea typeface="+mn-lt"/>
                <a:cs typeface="+mn-lt"/>
              </a:rPr>
              <a:t>Linear Search (order of growth is linear) </a:t>
            </a:r>
            <a:endParaRPr lang="en-US" b="1" i="1"/>
          </a:p>
          <a:p>
            <a:pPr lvl="1">
              <a:buFont typeface="Wingdings" panose="020B0504020202020204" pitchFamily="34" charset="0"/>
              <a:buChar char="§"/>
            </a:pPr>
            <a:r>
              <a:rPr lang="en-US" sz="2000" b="1" i="1" dirty="0">
                <a:ea typeface="+mn-lt"/>
                <a:cs typeface="+mn-lt"/>
              </a:rPr>
              <a:t>Binary Search (order of growth is logarithmic).</a:t>
            </a:r>
            <a:endParaRPr lang="en-US" b="1" i="1"/>
          </a:p>
        </p:txBody>
      </p:sp>
    </p:spTree>
    <p:extLst>
      <p:ext uri="{BB962C8B-B14F-4D97-AF65-F5344CB8AC3E}">
        <p14:creationId xmlns:p14="http://schemas.microsoft.com/office/powerpoint/2010/main" val="103149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0DAAF-F40B-0663-2316-A8D360557725}"/>
              </a:ext>
            </a:extLst>
          </p:cNvPr>
          <p:cNvSpPr>
            <a:spLocks noGrp="1"/>
          </p:cNvSpPr>
          <p:nvPr>
            <p:ph idx="1"/>
          </p:nvPr>
        </p:nvSpPr>
        <p:spPr>
          <a:xfrm>
            <a:off x="685365" y="269520"/>
            <a:ext cx="11310273" cy="6388210"/>
          </a:xfrm>
        </p:spPr>
        <p:txBody>
          <a:bodyPr vert="horz" lIns="91440" tIns="45720" rIns="91440" bIns="45720" rtlCol="0" anchor="t">
            <a:normAutofit/>
          </a:bodyPr>
          <a:lstStyle/>
          <a:p>
            <a:pPr>
              <a:buFont typeface="Wingdings" panose="020B0504020202020204" pitchFamily="34" charset="0"/>
              <a:buChar char="§"/>
            </a:pPr>
            <a:r>
              <a:rPr lang="en-US" sz="2000" dirty="0">
                <a:ea typeface="+mn-lt"/>
                <a:cs typeface="+mn-lt"/>
              </a:rPr>
              <a:t>To understand how Asymptotic Analysis solves the problems mentioned above in analyzing algorithms, </a:t>
            </a:r>
            <a:endParaRPr lang="en-US"/>
          </a:p>
          <a:p>
            <a:pPr>
              <a:buFont typeface="Wingdings" panose="020B0504020202020204" pitchFamily="34" charset="0"/>
              <a:buChar char="§"/>
            </a:pPr>
            <a:r>
              <a:rPr lang="en-US" sz="2000" dirty="0">
                <a:ea typeface="+mn-lt"/>
                <a:cs typeface="+mn-lt"/>
              </a:rPr>
              <a:t>let us say: </a:t>
            </a:r>
            <a:endParaRPr lang="en-US" sz="2000"/>
          </a:p>
          <a:p>
            <a:pPr lvl="1">
              <a:buFont typeface="Wingdings" panose="020B0504020202020204" pitchFamily="34" charset="0"/>
              <a:buChar char="§"/>
            </a:pPr>
            <a:r>
              <a:rPr lang="en-US" sz="2000" dirty="0">
                <a:ea typeface="+mn-lt"/>
                <a:cs typeface="+mn-lt"/>
              </a:rPr>
              <a:t>We run the </a:t>
            </a:r>
            <a:r>
              <a:rPr lang="en-US" sz="2000" b="1" dirty="0">
                <a:ea typeface="+mn-lt"/>
                <a:cs typeface="+mn-lt"/>
              </a:rPr>
              <a:t>Linear Search</a:t>
            </a:r>
            <a:r>
              <a:rPr lang="en-US" sz="2000" dirty="0">
                <a:ea typeface="+mn-lt"/>
                <a:cs typeface="+mn-lt"/>
              </a:rPr>
              <a:t> on a fast computer A and </a:t>
            </a:r>
          </a:p>
          <a:p>
            <a:pPr lvl="1">
              <a:buFont typeface="Wingdings" panose="020B0504020202020204" pitchFamily="34" charset="0"/>
              <a:buChar char="§"/>
            </a:pPr>
            <a:r>
              <a:rPr lang="en-US" sz="2000" b="1" dirty="0">
                <a:ea typeface="+mn-lt"/>
                <a:cs typeface="+mn-lt"/>
              </a:rPr>
              <a:t>Binary Search </a:t>
            </a:r>
            <a:r>
              <a:rPr lang="en-US" sz="2000" dirty="0">
                <a:ea typeface="+mn-lt"/>
                <a:cs typeface="+mn-lt"/>
              </a:rPr>
              <a:t>on a slow computer B and </a:t>
            </a:r>
            <a:endParaRPr lang="en-US" sz="2000"/>
          </a:p>
          <a:p>
            <a:pPr lvl="1">
              <a:buFont typeface="Wingdings" panose="020B0504020202020204" pitchFamily="34" charset="0"/>
              <a:buChar char="§"/>
            </a:pPr>
            <a:r>
              <a:rPr lang="en-US" sz="2000" dirty="0">
                <a:ea typeface="+mn-lt"/>
                <a:cs typeface="+mn-lt"/>
              </a:rPr>
              <a:t>pick the constant values for the two computers so that it tells us exactly how long it takes for the given machine to perform the search in seconds. </a:t>
            </a:r>
          </a:p>
          <a:p>
            <a:pPr>
              <a:buFont typeface="Wingdings" panose="020B0504020202020204" pitchFamily="34" charset="0"/>
              <a:buChar char="§"/>
            </a:pPr>
            <a:r>
              <a:rPr lang="en-US" sz="2000" dirty="0">
                <a:ea typeface="+mn-lt"/>
                <a:cs typeface="+mn-lt"/>
              </a:rPr>
              <a:t>Let’s say the </a:t>
            </a:r>
            <a:r>
              <a:rPr lang="en-US" sz="2000" b="1" dirty="0">
                <a:ea typeface="+mn-lt"/>
                <a:cs typeface="+mn-lt"/>
              </a:rPr>
              <a:t>constant for A</a:t>
            </a:r>
            <a:r>
              <a:rPr lang="en-US" sz="2000" dirty="0">
                <a:ea typeface="+mn-lt"/>
                <a:cs typeface="+mn-lt"/>
              </a:rPr>
              <a:t> is 0.2 and the </a:t>
            </a:r>
            <a:r>
              <a:rPr lang="en-US" sz="2000" b="1" dirty="0">
                <a:ea typeface="+mn-lt"/>
                <a:cs typeface="+mn-lt"/>
              </a:rPr>
              <a:t>constant for B</a:t>
            </a:r>
            <a:r>
              <a:rPr lang="en-US" sz="2000" dirty="0">
                <a:ea typeface="+mn-lt"/>
                <a:cs typeface="+mn-lt"/>
              </a:rPr>
              <a:t> is 1000 which means that A is 5000 times more powerful than B. </a:t>
            </a:r>
          </a:p>
          <a:p>
            <a:pPr>
              <a:buFont typeface="Wingdings" panose="020B0504020202020204" pitchFamily="34" charset="0"/>
              <a:buChar char="§"/>
            </a:pPr>
            <a:r>
              <a:rPr lang="en-US" sz="2000" dirty="0">
                <a:ea typeface="+mn-lt"/>
                <a:cs typeface="+mn-lt"/>
              </a:rPr>
              <a:t>For small values of input array size n, the fast computer may take less time. </a:t>
            </a:r>
          </a:p>
          <a:p>
            <a:pPr>
              <a:buFont typeface="Wingdings" panose="020B0504020202020204" pitchFamily="34" charset="0"/>
              <a:buChar char="§"/>
            </a:pPr>
            <a:r>
              <a:rPr lang="en-US" sz="2000" dirty="0">
                <a:ea typeface="+mn-lt"/>
                <a:cs typeface="+mn-lt"/>
              </a:rPr>
              <a:t>But, after a certain value of input array size, the </a:t>
            </a:r>
            <a:r>
              <a:rPr lang="en-US" sz="2000" b="1" dirty="0">
                <a:ea typeface="+mn-lt"/>
                <a:cs typeface="+mn-lt"/>
              </a:rPr>
              <a:t>Binary Searc</a:t>
            </a:r>
            <a:r>
              <a:rPr lang="en-US" sz="2000" dirty="0">
                <a:ea typeface="+mn-lt"/>
                <a:cs typeface="+mn-lt"/>
              </a:rPr>
              <a:t>h will definitely start taking less time compared to the </a:t>
            </a:r>
            <a:r>
              <a:rPr lang="en-US" sz="2000" b="1" dirty="0">
                <a:ea typeface="+mn-lt"/>
                <a:cs typeface="+mn-lt"/>
              </a:rPr>
              <a:t>Linear Search</a:t>
            </a:r>
            <a:r>
              <a:rPr lang="en-US" sz="2000" dirty="0">
                <a:ea typeface="+mn-lt"/>
                <a:cs typeface="+mn-lt"/>
              </a:rPr>
              <a:t> even though the Binary Search is being run on a slow machine. </a:t>
            </a:r>
            <a:endParaRPr lang="en-US" sz="2000" dirty="0"/>
          </a:p>
        </p:txBody>
      </p:sp>
    </p:spTree>
    <p:extLst>
      <p:ext uri="{BB962C8B-B14F-4D97-AF65-F5344CB8AC3E}">
        <p14:creationId xmlns:p14="http://schemas.microsoft.com/office/powerpoint/2010/main" val="243587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AF4AB64C-189E-A0BC-90C6-CC8E7159B5CA}"/>
              </a:ext>
            </a:extLst>
          </p:cNvPr>
          <p:cNvPicPr>
            <a:picLocks noGrp="1" noChangeAspect="1"/>
          </p:cNvPicPr>
          <p:nvPr>
            <p:ph idx="1"/>
          </p:nvPr>
        </p:nvPicPr>
        <p:blipFill>
          <a:blip r:embed="rId2"/>
          <a:stretch>
            <a:fillRect/>
          </a:stretch>
        </p:blipFill>
        <p:spPr>
          <a:xfrm>
            <a:off x="2582051" y="991381"/>
            <a:ext cx="7228009" cy="4485053"/>
          </a:xfrm>
        </p:spPr>
      </p:pic>
    </p:spTree>
    <p:extLst>
      <p:ext uri="{BB962C8B-B14F-4D97-AF65-F5344CB8AC3E}">
        <p14:creationId xmlns:p14="http://schemas.microsoft.com/office/powerpoint/2010/main" val="2531458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85873-8776-D5F9-39FD-A92D636FF88C}"/>
              </a:ext>
            </a:extLst>
          </p:cNvPr>
          <p:cNvSpPr>
            <a:spLocks noGrp="1"/>
          </p:cNvSpPr>
          <p:nvPr>
            <p:ph idx="1"/>
          </p:nvPr>
        </p:nvSpPr>
        <p:spPr>
          <a:xfrm>
            <a:off x="696251" y="1356733"/>
            <a:ext cx="10881265" cy="5310767"/>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The reason is the order of growth of </a:t>
            </a:r>
            <a:r>
              <a:rPr lang="en-US" sz="2200" b="1" dirty="0">
                <a:ea typeface="+mn-lt"/>
                <a:cs typeface="+mn-lt"/>
              </a:rPr>
              <a:t>Binary Search with respect to input size is logarithmic while the order of growth of Linear Search is linear. </a:t>
            </a:r>
            <a:endParaRPr lang="en-US" sz="2200" b="1"/>
          </a:p>
          <a:p>
            <a:pPr>
              <a:buFont typeface="Wingdings" panose="020B0504020202020204" pitchFamily="34" charset="0"/>
              <a:buChar char="§"/>
            </a:pPr>
            <a:r>
              <a:rPr lang="en-US" sz="2200" dirty="0">
                <a:ea typeface="+mn-lt"/>
                <a:cs typeface="+mn-lt"/>
              </a:rPr>
              <a:t>So the machine-dependent constants can always be ignored after a certain value of input size.</a:t>
            </a:r>
          </a:p>
          <a:p>
            <a:pPr>
              <a:buFont typeface="Wingdings" panose="020B0504020202020204" pitchFamily="34" charset="0"/>
              <a:buChar char="§"/>
            </a:pPr>
            <a:r>
              <a:rPr lang="en-US" sz="2200" dirty="0">
                <a:ea typeface="+mn-lt"/>
                <a:cs typeface="+mn-lt"/>
              </a:rPr>
              <a:t>Running times for this example: </a:t>
            </a:r>
            <a:endParaRPr lang="en-US" sz="2200"/>
          </a:p>
          <a:p>
            <a:pPr lvl="1">
              <a:buFont typeface="Wingdings" panose="020B0504020202020204" pitchFamily="34" charset="0"/>
              <a:buChar char="§"/>
            </a:pPr>
            <a:r>
              <a:rPr lang="en-US" sz="2200" b="1" i="1" dirty="0">
                <a:ea typeface="+mn-lt"/>
                <a:cs typeface="+mn-lt"/>
              </a:rPr>
              <a:t>Linear Search running time in seconds on A: 0.2 * n </a:t>
            </a:r>
          </a:p>
          <a:p>
            <a:pPr lvl="1">
              <a:buFont typeface="Wingdings" panose="020B0504020202020204" pitchFamily="34" charset="0"/>
              <a:buChar char="§"/>
            </a:pPr>
            <a:r>
              <a:rPr lang="en-US" sz="2200" b="1" i="1" dirty="0">
                <a:ea typeface="+mn-lt"/>
                <a:cs typeface="+mn-lt"/>
              </a:rPr>
              <a:t>Binary Search running time in seconds on B: 1000*log(n) </a:t>
            </a:r>
            <a:endParaRPr lang="en-US" sz="2200"/>
          </a:p>
        </p:txBody>
      </p:sp>
    </p:spTree>
    <p:extLst>
      <p:ext uri="{BB962C8B-B14F-4D97-AF65-F5344CB8AC3E}">
        <p14:creationId xmlns:p14="http://schemas.microsoft.com/office/powerpoint/2010/main" val="2168701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1C1-3EFA-EDE0-142B-0714E00B4E03}"/>
              </a:ext>
            </a:extLst>
          </p:cNvPr>
          <p:cNvSpPr>
            <a:spLocks noGrp="1"/>
          </p:cNvSpPr>
          <p:nvPr>
            <p:ph type="title"/>
          </p:nvPr>
        </p:nvSpPr>
        <p:spPr>
          <a:xfrm>
            <a:off x="1088136" y="635320"/>
            <a:ext cx="9922764" cy="657333"/>
          </a:xfrm>
        </p:spPr>
        <p:txBody>
          <a:bodyPr/>
          <a:lstStyle/>
          <a:p>
            <a:r>
              <a:rPr lang="en-US" sz="3600" dirty="0"/>
              <a:t>Does Asymptotic Analysis always work? </a:t>
            </a:r>
          </a:p>
          <a:p>
            <a:endParaRPr lang="en-US" sz="3600" dirty="0"/>
          </a:p>
        </p:txBody>
      </p:sp>
      <p:sp>
        <p:nvSpPr>
          <p:cNvPr id="3" name="Content Placeholder 2">
            <a:extLst>
              <a:ext uri="{FF2B5EF4-FFF2-40B4-BE49-F238E27FC236}">
                <a16:creationId xmlns:a16="http://schemas.microsoft.com/office/drawing/2014/main" id="{6711700E-56A9-7499-A412-04C6A6441681}"/>
              </a:ext>
            </a:extLst>
          </p:cNvPr>
          <p:cNvSpPr>
            <a:spLocks noGrp="1"/>
          </p:cNvSpPr>
          <p:nvPr>
            <p:ph idx="1"/>
          </p:nvPr>
        </p:nvSpPr>
        <p:spPr>
          <a:xfrm>
            <a:off x="667605" y="1445922"/>
            <a:ext cx="11523257" cy="5295503"/>
          </a:xfrm>
        </p:spPr>
        <p:txBody>
          <a:bodyPr vert="horz" lIns="91440" tIns="45720" rIns="91440" bIns="45720" rtlCol="0" anchor="t">
            <a:normAutofit/>
          </a:bodyPr>
          <a:lstStyle/>
          <a:p>
            <a:pPr>
              <a:buFont typeface="Wingdings" panose="020B0504020202020204" pitchFamily="34" charset="0"/>
              <a:buChar char="§"/>
            </a:pPr>
            <a:r>
              <a:rPr lang="en-US" sz="2000" b="1" dirty="0">
                <a:ea typeface="+mn-lt"/>
                <a:cs typeface="+mn-lt"/>
              </a:rPr>
              <a:t>Asymptotic Analysis:</a:t>
            </a:r>
            <a:r>
              <a:rPr lang="en-US" sz="2000" dirty="0">
                <a:ea typeface="+mn-lt"/>
                <a:cs typeface="+mn-lt"/>
              </a:rPr>
              <a:t> A Valuable, Though Simplified, Tool: While not perfect, asymptotic analysis is the most effective method available for analyzing algorithms.</a:t>
            </a:r>
            <a:endParaRPr lang="en-US" dirty="0">
              <a:ea typeface="+mn-lt"/>
              <a:cs typeface="+mn-lt"/>
            </a:endParaRPr>
          </a:p>
          <a:p>
            <a:pPr>
              <a:buFont typeface="Wingdings" panose="020B0504020202020204" pitchFamily="34" charset="0"/>
              <a:buChar char="§"/>
            </a:pPr>
            <a:r>
              <a:rPr lang="en-US" sz="2000" dirty="0">
                <a:ea typeface="+mn-lt"/>
                <a:cs typeface="+mn-lt"/>
              </a:rPr>
              <a:t> </a:t>
            </a:r>
            <a:r>
              <a:rPr lang="en-US" sz="2000" i="1" dirty="0">
                <a:ea typeface="+mn-lt"/>
                <a:cs typeface="+mn-lt"/>
              </a:rPr>
              <a:t>It provides valuable insights into how algorithms perform as input sizes increase, simplifying complex performance comparisons.</a:t>
            </a:r>
            <a:endParaRPr lang="en-US" i="1">
              <a:ea typeface="+mn-lt"/>
              <a:cs typeface="+mn-lt"/>
            </a:endParaRPr>
          </a:p>
          <a:p>
            <a:pPr>
              <a:buFont typeface="Wingdings" panose="020B0504020202020204" pitchFamily="34" charset="0"/>
              <a:buChar char="§"/>
            </a:pPr>
            <a:r>
              <a:rPr lang="en-US" sz="2000" b="1" dirty="0">
                <a:ea typeface="+mn-lt"/>
                <a:cs typeface="+mn-lt"/>
              </a:rPr>
              <a:t>An Example: </a:t>
            </a:r>
            <a:r>
              <a:rPr lang="en-US" sz="2000" dirty="0">
                <a:ea typeface="+mn-lt"/>
                <a:cs typeface="+mn-lt"/>
              </a:rPr>
              <a:t>Comparing Sorting Algorithms: Consider two sorting algorithms: one with a time complexity of </a:t>
            </a:r>
            <a:r>
              <a:rPr lang="en-US" sz="2000" b="1" dirty="0">
                <a:ea typeface="+mn-lt"/>
                <a:cs typeface="+mn-lt"/>
              </a:rPr>
              <a:t>1000nlog(n) and another with 2nlog(n).</a:t>
            </a:r>
            <a:r>
              <a:rPr lang="en-US" sz="2000" dirty="0">
                <a:ea typeface="+mn-lt"/>
                <a:cs typeface="+mn-lt"/>
              </a:rPr>
              <a:t> Both share the same asymptotic complexity</a:t>
            </a:r>
            <a:r>
              <a:rPr lang="en-US" sz="2000" b="1" dirty="0">
                <a:ea typeface="+mn-lt"/>
                <a:cs typeface="+mn-lt"/>
              </a:rPr>
              <a:t> (n*log(n)).</a:t>
            </a:r>
            <a:r>
              <a:rPr lang="en-US" sz="2000" dirty="0">
                <a:ea typeface="+mn-lt"/>
                <a:cs typeface="+mn-lt"/>
              </a:rPr>
              <a:t> However, in asymptotic analysis, we disregard constant factors.</a:t>
            </a:r>
            <a:endParaRPr lang="en-US" dirty="0"/>
          </a:p>
          <a:p>
            <a:pPr>
              <a:buFont typeface="Wingdings" panose="020B0504020202020204" pitchFamily="34" charset="0"/>
              <a:buChar char="§"/>
            </a:pPr>
            <a:r>
              <a:rPr lang="en-US" sz="2000" b="1" dirty="0">
                <a:ea typeface="+mn-lt"/>
                <a:cs typeface="+mn-lt"/>
              </a:rPr>
              <a:t>Constant Factors Disregarded:</a:t>
            </a:r>
            <a:r>
              <a:rPr lang="en-US" sz="2000" dirty="0">
                <a:ea typeface="+mn-lt"/>
                <a:cs typeface="+mn-lt"/>
              </a:rPr>
              <a:t> Asymptotic analysis doesn't consider constant factors. Thus, it doesn't allow us to determine which of the two sorting algorithms is better in practice, as their real-world performance could differ due to these constants.</a:t>
            </a:r>
            <a:endParaRPr lang="en-US" dirty="0">
              <a:ea typeface="+mn-lt"/>
              <a:cs typeface="+mn-lt"/>
            </a:endParaRPr>
          </a:p>
        </p:txBody>
      </p:sp>
    </p:spTree>
    <p:extLst>
      <p:ext uri="{BB962C8B-B14F-4D97-AF65-F5344CB8AC3E}">
        <p14:creationId xmlns:p14="http://schemas.microsoft.com/office/powerpoint/2010/main" val="228590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DA4B-1356-28B2-1944-9AFE4EEA7AB0}"/>
              </a:ext>
            </a:extLst>
          </p:cNvPr>
          <p:cNvSpPr>
            <a:spLocks noGrp="1"/>
          </p:cNvSpPr>
          <p:nvPr>
            <p:ph type="title"/>
          </p:nvPr>
        </p:nvSpPr>
        <p:spPr>
          <a:xfrm>
            <a:off x="1088136" y="689707"/>
            <a:ext cx="9922764" cy="1694766"/>
          </a:xfrm>
        </p:spPr>
        <p:txBody>
          <a:bodyPr/>
          <a:lstStyle/>
          <a:p>
            <a:r>
              <a:rPr lang="en-US" dirty="0"/>
              <a:t>Big-O Notation</a:t>
            </a:r>
          </a:p>
          <a:p>
            <a:endParaRPr lang="en-US" dirty="0"/>
          </a:p>
        </p:txBody>
      </p:sp>
      <p:sp>
        <p:nvSpPr>
          <p:cNvPr id="3" name="Content Placeholder 2">
            <a:extLst>
              <a:ext uri="{FF2B5EF4-FFF2-40B4-BE49-F238E27FC236}">
                <a16:creationId xmlns:a16="http://schemas.microsoft.com/office/drawing/2014/main" id="{849E7490-86F2-88A3-13A7-D980C7DDA8FD}"/>
              </a:ext>
            </a:extLst>
          </p:cNvPr>
          <p:cNvSpPr>
            <a:spLocks noGrp="1"/>
          </p:cNvSpPr>
          <p:nvPr>
            <p:ph idx="1"/>
          </p:nvPr>
        </p:nvSpPr>
        <p:spPr>
          <a:xfrm>
            <a:off x="718022" y="2066778"/>
            <a:ext cx="11309714" cy="4219722"/>
          </a:xfrm>
        </p:spPr>
        <p:txBody>
          <a:bodyPr vert="horz" lIns="91440" tIns="45720" rIns="91440" bIns="45720" rtlCol="0" anchor="t">
            <a:noAutofit/>
          </a:bodyPr>
          <a:lstStyle/>
          <a:p>
            <a:pPr>
              <a:buFont typeface="Wingdings" panose="020B0504020202020204" pitchFamily="34" charset="0"/>
              <a:buChar char="§"/>
            </a:pPr>
            <a:r>
              <a:rPr lang="en-US" sz="2200" dirty="0">
                <a:ea typeface="+mn-lt"/>
                <a:cs typeface="+mn-lt"/>
              </a:rPr>
              <a:t>We define an algorithm’s </a:t>
            </a:r>
            <a:r>
              <a:rPr lang="en-US" sz="2200" b="1" dirty="0">
                <a:ea typeface="+mn-lt"/>
                <a:cs typeface="+mn-lt"/>
              </a:rPr>
              <a:t>worst-case</a:t>
            </a:r>
            <a:r>
              <a:rPr lang="en-US" sz="2200" dirty="0">
                <a:ea typeface="+mn-lt"/>
                <a:cs typeface="+mn-lt"/>
              </a:rPr>
              <a:t> time complexity by using the Big-O notation.</a:t>
            </a:r>
            <a:endParaRPr lang="en-US" sz="2200"/>
          </a:p>
          <a:p>
            <a:pPr>
              <a:buFont typeface="Wingdings" panose="020B0504020202020204" pitchFamily="34" charset="0"/>
              <a:buChar char="§"/>
            </a:pPr>
            <a:r>
              <a:rPr lang="en-US" sz="2200" dirty="0">
                <a:ea typeface="+mn-lt"/>
                <a:cs typeface="+mn-lt"/>
              </a:rPr>
              <a:t>It explains the maximum amount of time an algorithm requires to consider all input values.</a:t>
            </a:r>
          </a:p>
          <a:p>
            <a:pPr>
              <a:buFont typeface="Wingdings" panose="020B0504020202020204" pitchFamily="34" charset="0"/>
              <a:buChar char="§"/>
            </a:pPr>
            <a:r>
              <a:rPr lang="en-US" sz="2200" b="1" dirty="0">
                <a:ea typeface="+mn-lt"/>
                <a:cs typeface="+mn-lt"/>
              </a:rPr>
              <a:t>Scalability:</a:t>
            </a:r>
            <a:r>
              <a:rPr lang="en-US" sz="2200" dirty="0">
                <a:ea typeface="+mn-lt"/>
                <a:cs typeface="+mn-lt"/>
              </a:rPr>
              <a:t> Estimates how an algorithm's performance scales with input size.</a:t>
            </a:r>
            <a:endParaRPr lang="en-US" sz="2200"/>
          </a:p>
          <a:p>
            <a:pPr>
              <a:buFont typeface="Wingdings" panose="020B0504020202020204" pitchFamily="34" charset="0"/>
              <a:buChar char="§"/>
            </a:pPr>
            <a:r>
              <a:rPr lang="en-US" sz="2200" b="1" dirty="0">
                <a:ea typeface="+mn-lt"/>
                <a:cs typeface="+mn-lt"/>
              </a:rPr>
              <a:t>Comparisons: </a:t>
            </a:r>
            <a:r>
              <a:rPr lang="en-US" sz="2200" dirty="0">
                <a:ea typeface="+mn-lt"/>
                <a:cs typeface="+mn-lt"/>
              </a:rPr>
              <a:t>Helps in contrasting different algorithms based on their scalability.</a:t>
            </a:r>
            <a:endParaRPr lang="en-US" sz="2200"/>
          </a:p>
          <a:p>
            <a:pPr>
              <a:buFont typeface="Wingdings" panose="020B0504020202020204" pitchFamily="34" charset="0"/>
              <a:buChar char="§"/>
            </a:pPr>
            <a:r>
              <a:rPr lang="en-US" sz="2200" b="1" dirty="0">
                <a:ea typeface="+mn-lt"/>
                <a:cs typeface="+mn-lt"/>
              </a:rPr>
              <a:t>Constants Ignored: </a:t>
            </a:r>
            <a:r>
              <a:rPr lang="en-US" sz="2200" dirty="0">
                <a:ea typeface="+mn-lt"/>
                <a:cs typeface="+mn-lt"/>
              </a:rPr>
              <a:t>Simplifies analysis by disregarding constant factors.</a:t>
            </a:r>
            <a:endParaRPr lang="en-US" sz="2200"/>
          </a:p>
          <a:p>
            <a:pPr>
              <a:buFont typeface="Wingdings" panose="020B0504020202020204" pitchFamily="34" charset="0"/>
              <a:buChar char="§"/>
            </a:pPr>
            <a:r>
              <a:rPr lang="en-US" sz="2200" b="1" dirty="0">
                <a:ea typeface="+mn-lt"/>
                <a:cs typeface="+mn-lt"/>
              </a:rPr>
              <a:t>Practical Considerations: </a:t>
            </a:r>
            <a:r>
              <a:rPr lang="en-US" sz="2200" dirty="0">
                <a:ea typeface="+mn-lt"/>
                <a:cs typeface="+mn-lt"/>
              </a:rPr>
              <a:t>Real-world performance may vary due to hardware and implementation details.</a:t>
            </a:r>
            <a:endParaRPr lang="en-US" sz="2200"/>
          </a:p>
        </p:txBody>
      </p:sp>
    </p:spTree>
    <p:extLst>
      <p:ext uri="{BB962C8B-B14F-4D97-AF65-F5344CB8AC3E}">
        <p14:creationId xmlns:p14="http://schemas.microsoft.com/office/powerpoint/2010/main" val="2548357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438F-ACF5-6A99-99A7-613AFF78031D}"/>
              </a:ext>
            </a:extLst>
          </p:cNvPr>
          <p:cNvSpPr>
            <a:spLocks noGrp="1"/>
          </p:cNvSpPr>
          <p:nvPr>
            <p:ph type="title"/>
          </p:nvPr>
        </p:nvSpPr>
        <p:spPr>
          <a:xfrm>
            <a:off x="1088136" y="748322"/>
            <a:ext cx="9922764" cy="835075"/>
          </a:xfrm>
        </p:spPr>
        <p:txBody>
          <a:bodyPr/>
          <a:lstStyle/>
          <a:p>
            <a:r>
              <a:rPr lang="en-US" dirty="0"/>
              <a:t>Omega Notation</a:t>
            </a:r>
          </a:p>
          <a:p>
            <a:endParaRPr lang="en-US" dirty="0"/>
          </a:p>
        </p:txBody>
      </p:sp>
      <p:sp>
        <p:nvSpPr>
          <p:cNvPr id="3" name="Content Placeholder 2">
            <a:extLst>
              <a:ext uri="{FF2B5EF4-FFF2-40B4-BE49-F238E27FC236}">
                <a16:creationId xmlns:a16="http://schemas.microsoft.com/office/drawing/2014/main" id="{B31E0AA1-8D2C-6721-D24A-1CA3794F3E57}"/>
              </a:ext>
            </a:extLst>
          </p:cNvPr>
          <p:cNvSpPr>
            <a:spLocks noGrp="1"/>
          </p:cNvSpPr>
          <p:nvPr>
            <p:ph idx="1"/>
          </p:nvPr>
        </p:nvSpPr>
        <p:spPr>
          <a:xfrm>
            <a:off x="696251" y="1877255"/>
            <a:ext cx="11310552" cy="4409245"/>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It defines the</a:t>
            </a:r>
            <a:r>
              <a:rPr lang="en-US" sz="2200" b="1" dirty="0">
                <a:ea typeface="+mn-lt"/>
                <a:cs typeface="+mn-lt"/>
              </a:rPr>
              <a:t> best case</a:t>
            </a:r>
            <a:r>
              <a:rPr lang="en-US" sz="2200" dirty="0">
                <a:ea typeface="+mn-lt"/>
                <a:cs typeface="+mn-lt"/>
              </a:rPr>
              <a:t> of an algorithm’s time complexity.</a:t>
            </a:r>
            <a:endParaRPr lang="en-US" sz="2200"/>
          </a:p>
          <a:p>
            <a:pPr>
              <a:buFont typeface="Wingdings" panose="020B0504020202020204" pitchFamily="34" charset="0"/>
              <a:buChar char="§"/>
            </a:pPr>
            <a:r>
              <a:rPr lang="en-US" sz="2200" dirty="0">
                <a:ea typeface="+mn-lt"/>
                <a:cs typeface="+mn-lt"/>
              </a:rPr>
              <a:t> It explains the minimum amount of time an algorithm requires to consider all input values.</a:t>
            </a:r>
          </a:p>
          <a:p>
            <a:pPr>
              <a:buFont typeface="Wingdings" panose="020B0504020202020204" pitchFamily="34" charset="0"/>
              <a:buChar char="§"/>
            </a:pPr>
            <a:r>
              <a:rPr lang="en-US" sz="2200" dirty="0">
                <a:ea typeface="+mn-lt"/>
                <a:cs typeface="+mn-lt"/>
              </a:rPr>
              <a:t>Omega notation helps us understand how efficiently an algorithm performs under favorable conditions.</a:t>
            </a:r>
          </a:p>
          <a:p>
            <a:pPr>
              <a:buFont typeface="Wingdings" panose="020B0504020202020204" pitchFamily="34" charset="0"/>
              <a:buChar char="§"/>
            </a:pPr>
            <a:r>
              <a:rPr lang="en-US" sz="2200" dirty="0">
                <a:ea typeface="+mn-lt"/>
                <a:cs typeface="+mn-lt"/>
              </a:rPr>
              <a:t>Unlike Big-O notation, Omega notation acknowledges constant factors and focuses on the lower bounds of an algorithm's performance.</a:t>
            </a:r>
          </a:p>
        </p:txBody>
      </p:sp>
    </p:spTree>
    <p:extLst>
      <p:ext uri="{BB962C8B-B14F-4D97-AF65-F5344CB8AC3E}">
        <p14:creationId xmlns:p14="http://schemas.microsoft.com/office/powerpoint/2010/main" val="2243076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74B9-FEFA-9E83-45F7-435723F17410}"/>
              </a:ext>
            </a:extLst>
          </p:cNvPr>
          <p:cNvSpPr>
            <a:spLocks noGrp="1"/>
          </p:cNvSpPr>
          <p:nvPr>
            <p:ph type="title"/>
          </p:nvPr>
        </p:nvSpPr>
        <p:spPr>
          <a:xfrm>
            <a:off x="1088136" y="679938"/>
            <a:ext cx="9922764" cy="913228"/>
          </a:xfrm>
        </p:spPr>
        <p:txBody>
          <a:bodyPr/>
          <a:lstStyle/>
          <a:p>
            <a:r>
              <a:rPr lang="en-US" dirty="0"/>
              <a:t>Theta Notation</a:t>
            </a:r>
          </a:p>
          <a:p>
            <a:endParaRPr lang="en-US" dirty="0"/>
          </a:p>
        </p:txBody>
      </p:sp>
      <p:sp>
        <p:nvSpPr>
          <p:cNvPr id="3" name="Content Placeholder 2">
            <a:extLst>
              <a:ext uri="{FF2B5EF4-FFF2-40B4-BE49-F238E27FC236}">
                <a16:creationId xmlns:a16="http://schemas.microsoft.com/office/drawing/2014/main" id="{A79E7431-179C-3E74-75DD-15B5D04AA47F}"/>
              </a:ext>
            </a:extLst>
          </p:cNvPr>
          <p:cNvSpPr>
            <a:spLocks noGrp="1"/>
          </p:cNvSpPr>
          <p:nvPr>
            <p:ph idx="1"/>
          </p:nvPr>
        </p:nvSpPr>
        <p:spPr>
          <a:xfrm>
            <a:off x="358794" y="1595902"/>
            <a:ext cx="11736210" cy="5003213"/>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It defines the </a:t>
            </a:r>
            <a:r>
              <a:rPr lang="en-US" sz="2200" b="1" dirty="0">
                <a:ea typeface="+mn-lt"/>
                <a:cs typeface="+mn-lt"/>
              </a:rPr>
              <a:t>average case</a:t>
            </a:r>
            <a:r>
              <a:rPr lang="en-US" sz="2200" dirty="0">
                <a:ea typeface="+mn-lt"/>
                <a:cs typeface="+mn-lt"/>
              </a:rPr>
              <a:t> of an algorithm’s time complexity, the Theta notation defines when the set of functions lies in both </a:t>
            </a:r>
            <a:r>
              <a:rPr lang="en-US" sz="2200" b="1" dirty="0">
                <a:ea typeface="+mn-lt"/>
                <a:cs typeface="+mn-lt"/>
              </a:rPr>
              <a:t>O(expression)</a:t>
            </a:r>
            <a:r>
              <a:rPr lang="en-US" sz="2200" dirty="0">
                <a:ea typeface="+mn-lt"/>
                <a:cs typeface="+mn-lt"/>
              </a:rPr>
              <a:t> and </a:t>
            </a:r>
            <a:r>
              <a:rPr lang="en-US" sz="2200" b="1" dirty="0">
                <a:ea typeface="+mn-lt"/>
                <a:cs typeface="+mn-lt"/>
              </a:rPr>
              <a:t>Omega(expression)</a:t>
            </a:r>
            <a:r>
              <a:rPr lang="en-US" sz="2200" dirty="0">
                <a:ea typeface="+mn-lt"/>
                <a:cs typeface="+mn-lt"/>
              </a:rPr>
              <a:t>, then Theta notation is used. </a:t>
            </a:r>
            <a:endParaRPr lang="en-US" sz="2200"/>
          </a:p>
          <a:p>
            <a:pPr>
              <a:buFont typeface="Wingdings" panose="020B0504020202020204" pitchFamily="34" charset="0"/>
              <a:buChar char="§"/>
            </a:pPr>
            <a:r>
              <a:rPr lang="en-US" sz="2200" dirty="0">
                <a:ea typeface="+mn-lt"/>
                <a:cs typeface="+mn-lt"/>
              </a:rPr>
              <a:t>Theta notation (Θ) is a mathematical notation used to describe the exact and balanced behavior of an algorithm's time complexity.</a:t>
            </a:r>
          </a:p>
          <a:p>
            <a:pPr>
              <a:buFont typeface="Wingdings" panose="020B0504020202020204" pitchFamily="34" charset="0"/>
              <a:buChar char="§"/>
            </a:pPr>
            <a:r>
              <a:rPr lang="en-US" sz="2200" dirty="0">
                <a:ea typeface="+mn-lt"/>
                <a:cs typeface="+mn-lt"/>
              </a:rPr>
              <a:t>It represents both the upper and lower bounds of an algorithm's performance, providing a tight range within which the algorithm operates.</a:t>
            </a:r>
            <a:endParaRPr lang="en-US" sz="2200"/>
          </a:p>
          <a:p>
            <a:pPr>
              <a:buFont typeface="Wingdings" panose="020B0504020202020204" pitchFamily="34" charset="0"/>
              <a:buChar char="§"/>
            </a:pPr>
            <a:r>
              <a:rPr lang="en-US" sz="2200" dirty="0">
                <a:ea typeface="+mn-lt"/>
                <a:cs typeface="+mn-lt"/>
              </a:rPr>
              <a:t>Theta notation is an essential tool in algorithm analysis and is particularly valuable when the upper and lower bounds of an algorithm's time complexity are the same or very close.</a:t>
            </a:r>
          </a:p>
        </p:txBody>
      </p:sp>
    </p:spTree>
    <p:extLst>
      <p:ext uri="{BB962C8B-B14F-4D97-AF65-F5344CB8AC3E}">
        <p14:creationId xmlns:p14="http://schemas.microsoft.com/office/powerpoint/2010/main" val="587714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F5E1-76B2-BF30-3D30-5E2416B04F6C}"/>
              </a:ext>
            </a:extLst>
          </p:cNvPr>
          <p:cNvSpPr>
            <a:spLocks noGrp="1"/>
          </p:cNvSpPr>
          <p:nvPr>
            <p:ph type="title"/>
          </p:nvPr>
        </p:nvSpPr>
        <p:spPr/>
        <p:txBody>
          <a:bodyPr/>
          <a:lstStyle/>
          <a:p>
            <a:r>
              <a:rPr lang="en-US" dirty="0">
                <a:ea typeface="+mj-lt"/>
                <a:cs typeface="+mj-lt"/>
              </a:rPr>
              <a:t>Rate of Growth</a:t>
            </a:r>
            <a:endParaRPr lang="en-US" dirty="0"/>
          </a:p>
        </p:txBody>
      </p:sp>
      <p:sp>
        <p:nvSpPr>
          <p:cNvPr id="3" name="Content Placeholder 2">
            <a:extLst>
              <a:ext uri="{FF2B5EF4-FFF2-40B4-BE49-F238E27FC236}">
                <a16:creationId xmlns:a16="http://schemas.microsoft.com/office/drawing/2014/main" id="{8E1E593F-57BF-803A-832B-BB1D52F8CFEB}"/>
              </a:ext>
            </a:extLst>
          </p:cNvPr>
          <p:cNvSpPr>
            <a:spLocks noGrp="1"/>
          </p:cNvSpPr>
          <p:nvPr>
            <p:ph idx="1"/>
          </p:nvPr>
        </p:nvSpPr>
        <p:spPr>
          <a:xfrm>
            <a:off x="1088136" y="2447778"/>
            <a:ext cx="10469840" cy="4112260"/>
          </a:xfrm>
        </p:spPr>
        <p:txBody>
          <a:bodyPr vert="horz" lIns="91440" tIns="45720" rIns="91440" bIns="45720" rtlCol="0" anchor="t">
            <a:normAutofit/>
          </a:bodyPr>
          <a:lstStyle/>
          <a:p>
            <a:pPr marL="0" indent="0">
              <a:buNone/>
            </a:pPr>
            <a:r>
              <a:rPr lang="en-US" sz="2000" dirty="0">
                <a:ea typeface="+mn-lt"/>
                <a:cs typeface="+mn-lt"/>
              </a:rPr>
              <a:t>The following notations are commonly use notations in performance analysis and used to characterize the complexity of an algorithm:</a:t>
            </a:r>
          </a:p>
          <a:p>
            <a:pPr>
              <a:buFont typeface="Wingdings" panose="020B0504020202020204" pitchFamily="34" charset="0"/>
              <a:buChar char="§"/>
            </a:pPr>
            <a:r>
              <a:rPr lang="en-US" sz="2000" dirty="0">
                <a:ea typeface="+mn-lt"/>
                <a:cs typeface="+mn-lt"/>
              </a:rPr>
              <a:t>Big–OH (O) </a:t>
            </a:r>
          </a:p>
          <a:p>
            <a:pPr>
              <a:buFont typeface="Wingdings" panose="020B0504020202020204" pitchFamily="34" charset="0"/>
              <a:buChar char="§"/>
            </a:pPr>
            <a:r>
              <a:rPr lang="en-US" sz="2000" dirty="0">
                <a:ea typeface="+mn-lt"/>
                <a:cs typeface="+mn-lt"/>
              </a:rPr>
              <a:t> Big–OMEGA (Ω)</a:t>
            </a:r>
          </a:p>
          <a:p>
            <a:pPr>
              <a:buFont typeface="Wingdings" panose="020B0504020202020204" pitchFamily="34" charset="0"/>
              <a:buChar char="§"/>
            </a:pPr>
            <a:r>
              <a:rPr lang="en-US" sz="2000" dirty="0">
                <a:ea typeface="+mn-lt"/>
                <a:cs typeface="+mn-lt"/>
              </a:rPr>
              <a:t>Big–THETA (Θ)</a:t>
            </a:r>
          </a:p>
          <a:p>
            <a:pPr>
              <a:buFont typeface="Wingdings" panose="020B0504020202020204" pitchFamily="34" charset="0"/>
              <a:buChar char="§"/>
            </a:pPr>
            <a:r>
              <a:rPr lang="en-US" sz="2000" dirty="0">
                <a:ea typeface="+mn-lt"/>
                <a:cs typeface="+mn-lt"/>
              </a:rPr>
              <a:t>Little–OH (o) </a:t>
            </a:r>
          </a:p>
          <a:p>
            <a:pPr>
              <a:buFont typeface="Wingdings" panose="020B0504020202020204" pitchFamily="34" charset="0"/>
              <a:buChar char="§"/>
            </a:pPr>
            <a:r>
              <a:rPr lang="en-US" sz="2000" dirty="0">
                <a:ea typeface="+mn-lt"/>
                <a:cs typeface="+mn-lt"/>
              </a:rPr>
              <a:t>Little Omega (ω)</a:t>
            </a:r>
            <a:endParaRPr lang="en-US" sz="2000" dirty="0"/>
          </a:p>
        </p:txBody>
      </p:sp>
    </p:spTree>
    <p:extLst>
      <p:ext uri="{BB962C8B-B14F-4D97-AF65-F5344CB8AC3E}">
        <p14:creationId xmlns:p14="http://schemas.microsoft.com/office/powerpoint/2010/main" val="361428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FD2F-59E4-BE2A-974C-749E8FE0AB5F}"/>
              </a:ext>
            </a:extLst>
          </p:cNvPr>
          <p:cNvSpPr>
            <a:spLocks noGrp="1"/>
          </p:cNvSpPr>
          <p:nvPr>
            <p:ph type="title"/>
          </p:nvPr>
        </p:nvSpPr>
        <p:spPr/>
        <p:txBody>
          <a:bodyPr/>
          <a:lstStyle/>
          <a:p>
            <a:r>
              <a:rPr lang="en-US" dirty="0">
                <a:ea typeface="+mj-lt"/>
                <a:cs typeface="+mj-lt"/>
              </a:rPr>
              <a:t>What is Algorithm</a:t>
            </a:r>
            <a:r>
              <a:rPr lang="en-US" dirty="0"/>
              <a:t>?</a:t>
            </a:r>
          </a:p>
        </p:txBody>
      </p:sp>
      <p:pic>
        <p:nvPicPr>
          <p:cNvPr id="4" name="Picture 4" descr="A picture containing person, indoor, child, wall&#10;&#10;Description automatically generated">
            <a:extLst>
              <a:ext uri="{FF2B5EF4-FFF2-40B4-BE49-F238E27FC236}">
                <a16:creationId xmlns:a16="http://schemas.microsoft.com/office/drawing/2014/main" id="{2453FADA-D66C-D1D0-0DC4-CE7B561D3985}"/>
              </a:ext>
            </a:extLst>
          </p:cNvPr>
          <p:cNvPicPr>
            <a:picLocks noGrp="1" noChangeAspect="1"/>
          </p:cNvPicPr>
          <p:nvPr>
            <p:ph idx="1"/>
          </p:nvPr>
        </p:nvPicPr>
        <p:blipFill>
          <a:blip r:embed="rId2"/>
          <a:stretch>
            <a:fillRect/>
          </a:stretch>
        </p:blipFill>
        <p:spPr>
          <a:xfrm>
            <a:off x="2637321" y="2447778"/>
            <a:ext cx="6824395" cy="3838722"/>
          </a:xfrm>
        </p:spPr>
      </p:pic>
    </p:spTree>
    <p:extLst>
      <p:ext uri="{BB962C8B-B14F-4D97-AF65-F5344CB8AC3E}">
        <p14:creationId xmlns:p14="http://schemas.microsoft.com/office/powerpoint/2010/main" val="676233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943D-0D1C-5CE1-B768-43A2884012C8}"/>
              </a:ext>
            </a:extLst>
          </p:cNvPr>
          <p:cNvSpPr>
            <a:spLocks noGrp="1"/>
          </p:cNvSpPr>
          <p:nvPr>
            <p:ph type="title"/>
          </p:nvPr>
        </p:nvSpPr>
        <p:spPr/>
        <p:txBody>
          <a:bodyPr/>
          <a:lstStyle/>
          <a:p>
            <a:r>
              <a:rPr lang="en-US" dirty="0">
                <a:ea typeface="+mj-lt"/>
                <a:cs typeface="+mj-lt"/>
              </a:rPr>
              <a:t>The order of complexity</a:t>
            </a:r>
            <a:endParaRPr lang="en-US"/>
          </a:p>
        </p:txBody>
      </p:sp>
      <p:sp>
        <p:nvSpPr>
          <p:cNvPr id="3" name="Content Placeholder 2">
            <a:extLst>
              <a:ext uri="{FF2B5EF4-FFF2-40B4-BE49-F238E27FC236}">
                <a16:creationId xmlns:a16="http://schemas.microsoft.com/office/drawing/2014/main" id="{364620B0-C036-1203-994A-093EE6FA713B}"/>
              </a:ext>
            </a:extLst>
          </p:cNvPr>
          <p:cNvSpPr>
            <a:spLocks noGrp="1"/>
          </p:cNvSpPr>
          <p:nvPr>
            <p:ph idx="1"/>
          </p:nvPr>
        </p:nvSpPr>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 Linear search is O (n)</a:t>
            </a:r>
            <a:endParaRPr lang="en-US" sz="2200"/>
          </a:p>
          <a:p>
            <a:pPr>
              <a:buFont typeface="Wingdings" panose="020B0504020202020204" pitchFamily="34" charset="0"/>
              <a:buChar char="§"/>
            </a:pPr>
            <a:r>
              <a:rPr lang="en-US" sz="2200" dirty="0">
                <a:ea typeface="+mn-lt"/>
                <a:cs typeface="+mn-lt"/>
              </a:rPr>
              <a:t> Binary search is O (log n)</a:t>
            </a:r>
            <a:endParaRPr lang="en-US" sz="2200"/>
          </a:p>
          <a:p>
            <a:pPr>
              <a:buFont typeface="Wingdings" panose="020B0504020202020204" pitchFamily="34" charset="0"/>
              <a:buChar char="§"/>
            </a:pPr>
            <a:r>
              <a:rPr lang="en-US" sz="2200" dirty="0">
                <a:ea typeface="+mn-lt"/>
                <a:cs typeface="+mn-lt"/>
              </a:rPr>
              <a:t> Bubble sort is O (n2)</a:t>
            </a:r>
            <a:endParaRPr lang="en-US" sz="2200"/>
          </a:p>
          <a:p>
            <a:pPr>
              <a:buFont typeface="Wingdings" panose="020B0504020202020204" pitchFamily="34" charset="0"/>
              <a:buChar char="§"/>
            </a:pPr>
            <a:r>
              <a:rPr lang="en-US" sz="2200" dirty="0">
                <a:ea typeface="+mn-lt"/>
                <a:cs typeface="+mn-lt"/>
              </a:rPr>
              <a:t> Merge sort is O (n log n)</a:t>
            </a:r>
            <a:endParaRPr lang="en-US" sz="2200"/>
          </a:p>
        </p:txBody>
      </p:sp>
    </p:spTree>
    <p:extLst>
      <p:ext uri="{BB962C8B-B14F-4D97-AF65-F5344CB8AC3E}">
        <p14:creationId xmlns:p14="http://schemas.microsoft.com/office/powerpoint/2010/main" val="4240236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9575-BE0F-C7E3-77BC-79A42346AFB1}"/>
              </a:ext>
            </a:extLst>
          </p:cNvPr>
          <p:cNvSpPr>
            <a:spLocks noGrp="1"/>
          </p:cNvSpPr>
          <p:nvPr>
            <p:ph type="title"/>
          </p:nvPr>
        </p:nvSpPr>
        <p:spPr>
          <a:xfrm>
            <a:off x="1088136" y="847791"/>
            <a:ext cx="9922764" cy="991160"/>
          </a:xfrm>
        </p:spPr>
        <p:txBody>
          <a:bodyPr/>
          <a:lstStyle/>
          <a:p>
            <a:r>
              <a:rPr lang="en-US" dirty="0">
                <a:ea typeface="+mj-lt"/>
                <a:cs typeface="+mj-lt"/>
              </a:rPr>
              <a:t>Theta (Θ) Notation</a:t>
            </a:r>
            <a:endParaRPr lang="en-US" dirty="0"/>
          </a:p>
        </p:txBody>
      </p:sp>
      <p:sp>
        <p:nvSpPr>
          <p:cNvPr id="3" name="Content Placeholder 2">
            <a:extLst>
              <a:ext uri="{FF2B5EF4-FFF2-40B4-BE49-F238E27FC236}">
                <a16:creationId xmlns:a16="http://schemas.microsoft.com/office/drawing/2014/main" id="{862A7A31-AF8D-7CB4-863F-EC527EDF001E}"/>
              </a:ext>
            </a:extLst>
          </p:cNvPr>
          <p:cNvSpPr>
            <a:spLocks noGrp="1"/>
          </p:cNvSpPr>
          <p:nvPr>
            <p:ph idx="1"/>
          </p:nvPr>
        </p:nvSpPr>
        <p:spPr>
          <a:xfrm>
            <a:off x="1088136" y="1807006"/>
            <a:ext cx="10182536" cy="4730607"/>
          </a:xfrm>
        </p:spPr>
        <p:txBody>
          <a:bodyPr vert="horz" lIns="91440" tIns="45720" rIns="91440" bIns="45720" rtlCol="0" anchor="t">
            <a:normAutofit/>
          </a:bodyPr>
          <a:lstStyle/>
          <a:p>
            <a:r>
              <a:rPr lang="en-US" dirty="0">
                <a:ea typeface="+mn-lt"/>
                <a:cs typeface="+mn-lt"/>
              </a:rPr>
              <a:t>Theta notation encloses the function from above and below. Since it represents the upper and the lower bound of the running time of an algorithm, it is used for analyzing the average-case complexity of an algorithm.  </a:t>
            </a:r>
          </a:p>
          <a:p>
            <a:r>
              <a:rPr lang="en-US" dirty="0">
                <a:ea typeface="+mn-lt"/>
                <a:cs typeface="+mn-lt"/>
              </a:rPr>
              <a:t>Let g and f be the function from the set of natural numbers to itself.</a:t>
            </a:r>
          </a:p>
          <a:p>
            <a:r>
              <a:rPr lang="en-US" dirty="0">
                <a:ea typeface="+mn-lt"/>
                <a:cs typeface="+mn-lt"/>
              </a:rPr>
              <a:t> The function f is said to be Θ(g), if there are constants c1, c2 &gt; 0 and a natural number n0 such that c1* g(n) ≤ f(n) ≤ c2 * g(n) for all n ≥ n</a:t>
            </a:r>
            <a:r>
              <a:rPr lang="en-US" baseline="-25000" dirty="0">
                <a:ea typeface="+mn-lt"/>
                <a:cs typeface="+mn-lt"/>
              </a:rPr>
              <a:t>0</a:t>
            </a:r>
            <a:r>
              <a:rPr lang="en-US" dirty="0">
                <a:ea typeface="+mn-lt"/>
                <a:cs typeface="+mn-lt"/>
              </a:rPr>
              <a:t>.</a:t>
            </a:r>
          </a:p>
        </p:txBody>
      </p:sp>
      <p:pic>
        <p:nvPicPr>
          <p:cNvPr id="4" name="Picture 4" descr="A picture containing diagram&#10;&#10;Description automatically generated">
            <a:extLst>
              <a:ext uri="{FF2B5EF4-FFF2-40B4-BE49-F238E27FC236}">
                <a16:creationId xmlns:a16="http://schemas.microsoft.com/office/drawing/2014/main" id="{D38F9BB8-D241-581C-E934-D3A6A0916492}"/>
              </a:ext>
            </a:extLst>
          </p:cNvPr>
          <p:cNvPicPr>
            <a:picLocks noChangeAspect="1"/>
          </p:cNvPicPr>
          <p:nvPr/>
        </p:nvPicPr>
        <p:blipFill>
          <a:blip r:embed="rId2"/>
          <a:stretch>
            <a:fillRect/>
          </a:stretch>
        </p:blipFill>
        <p:spPr>
          <a:xfrm>
            <a:off x="6681354" y="3983944"/>
            <a:ext cx="3773631" cy="2873293"/>
          </a:xfrm>
          <a:prstGeom prst="rect">
            <a:avLst/>
          </a:prstGeom>
        </p:spPr>
      </p:pic>
    </p:spTree>
    <p:extLst>
      <p:ext uri="{BB962C8B-B14F-4D97-AF65-F5344CB8AC3E}">
        <p14:creationId xmlns:p14="http://schemas.microsoft.com/office/powerpoint/2010/main" val="2852078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9575-BE0F-C7E3-77BC-79A42346AFB1}"/>
              </a:ext>
            </a:extLst>
          </p:cNvPr>
          <p:cNvSpPr>
            <a:spLocks noGrp="1"/>
          </p:cNvSpPr>
          <p:nvPr>
            <p:ph type="title"/>
          </p:nvPr>
        </p:nvSpPr>
        <p:spPr>
          <a:xfrm>
            <a:off x="1088136" y="847791"/>
            <a:ext cx="9922764" cy="991160"/>
          </a:xfrm>
        </p:spPr>
        <p:txBody>
          <a:bodyPr/>
          <a:lstStyle/>
          <a:p>
            <a:r>
              <a:rPr lang="en-US" dirty="0">
                <a:ea typeface="+mj-lt"/>
                <a:cs typeface="+mj-lt"/>
              </a:rPr>
              <a:t>Theta (Θ) Notation</a:t>
            </a:r>
            <a:endParaRPr lang="en-US" dirty="0"/>
          </a:p>
        </p:txBody>
      </p:sp>
      <p:sp>
        <p:nvSpPr>
          <p:cNvPr id="3" name="Content Placeholder 2">
            <a:extLst>
              <a:ext uri="{FF2B5EF4-FFF2-40B4-BE49-F238E27FC236}">
                <a16:creationId xmlns:a16="http://schemas.microsoft.com/office/drawing/2014/main" id="{862A7A31-AF8D-7CB4-863F-EC527EDF001E}"/>
              </a:ext>
            </a:extLst>
          </p:cNvPr>
          <p:cNvSpPr>
            <a:spLocks noGrp="1"/>
          </p:cNvSpPr>
          <p:nvPr>
            <p:ph idx="1"/>
          </p:nvPr>
        </p:nvSpPr>
        <p:spPr>
          <a:xfrm>
            <a:off x="1088136" y="1807006"/>
            <a:ext cx="10572195" cy="4730607"/>
          </a:xfrm>
        </p:spPr>
        <p:txBody>
          <a:bodyPr vert="horz" lIns="91440" tIns="45720" rIns="91440" bIns="45720" rtlCol="0" anchor="t">
            <a:normAutofit/>
          </a:bodyPr>
          <a:lstStyle/>
          <a:p>
            <a:r>
              <a:rPr lang="en-US" sz="2000" b="1" i="1" dirty="0">
                <a:ea typeface="+mn-lt"/>
                <a:cs typeface="+mn-lt"/>
              </a:rPr>
              <a:t>Θ (g(n)) = {f(n): there exist positive constants c1, c2 and n0 such that 0 ≤ c1 * g(n) ≤ f(n) ≤ c2 * g(n) for all n ≥ n</a:t>
            </a:r>
            <a:r>
              <a:rPr lang="en-US" sz="2000" b="1" i="1" baseline="-25000" dirty="0">
                <a:ea typeface="+mn-lt"/>
                <a:cs typeface="+mn-lt"/>
              </a:rPr>
              <a:t>0</a:t>
            </a:r>
            <a:r>
              <a:rPr lang="en-US" sz="2000" b="1" i="1" dirty="0">
                <a:ea typeface="+mn-lt"/>
                <a:cs typeface="+mn-lt"/>
              </a:rPr>
              <a:t>} </a:t>
            </a:r>
          </a:p>
          <a:p>
            <a:r>
              <a:rPr lang="en-US" sz="2000" dirty="0">
                <a:ea typeface="+mn-lt"/>
                <a:cs typeface="+mn-lt"/>
              </a:rPr>
              <a:t>The above expression can be described as if f(n) is theta of g(n), then the value f(n) is always between c1 * g(n) and c2 * g(n) for large values of n (n ≥ n0). </a:t>
            </a:r>
            <a:endParaRPr lang="en-US" sz="2000" b="1" i="1" dirty="0">
              <a:ea typeface="+mn-lt"/>
              <a:cs typeface="+mn-lt"/>
            </a:endParaRPr>
          </a:p>
          <a:p>
            <a:r>
              <a:rPr lang="en-US" sz="2000" dirty="0">
                <a:ea typeface="+mn-lt"/>
                <a:cs typeface="+mn-lt"/>
              </a:rPr>
              <a:t>The definition of theta also requires that f(n) must be non-negative for values of n greater than n0.</a:t>
            </a:r>
            <a:endParaRPr lang="en-US" sz="2000" dirty="0"/>
          </a:p>
          <a:p>
            <a:r>
              <a:rPr lang="en-US" sz="2000" dirty="0">
                <a:ea typeface="+mn-lt"/>
                <a:cs typeface="+mn-lt"/>
              </a:rPr>
              <a:t>A simple way to get the Theta notation of an expression is to drop low-order terms and ignore leading constants. </a:t>
            </a:r>
          </a:p>
          <a:p>
            <a:r>
              <a:rPr lang="en-US" sz="2000" dirty="0">
                <a:ea typeface="+mn-lt"/>
                <a:cs typeface="+mn-lt"/>
              </a:rPr>
              <a:t>For example</a:t>
            </a:r>
            <a:r>
              <a:rPr lang="en-US" sz="2000" b="1" dirty="0">
                <a:ea typeface="+mn-lt"/>
                <a:cs typeface="+mn-lt"/>
              </a:rPr>
              <a:t>,</a:t>
            </a:r>
            <a:r>
              <a:rPr lang="en-US" sz="2000" dirty="0">
                <a:ea typeface="+mn-lt"/>
                <a:cs typeface="+mn-lt"/>
              </a:rPr>
              <a:t> Consider the expression </a:t>
            </a:r>
            <a:r>
              <a:rPr lang="en-US" sz="2000" b="1" dirty="0">
                <a:ea typeface="+mn-lt"/>
                <a:cs typeface="+mn-lt"/>
              </a:rPr>
              <a:t>3n</a:t>
            </a:r>
            <a:r>
              <a:rPr lang="en-US" sz="2000" b="1" baseline="30000" dirty="0">
                <a:ea typeface="+mn-lt"/>
                <a:cs typeface="+mn-lt"/>
              </a:rPr>
              <a:t>3</a:t>
            </a:r>
            <a:r>
              <a:rPr lang="en-US" sz="2000" b="1" dirty="0">
                <a:ea typeface="+mn-lt"/>
                <a:cs typeface="+mn-lt"/>
              </a:rPr>
              <a:t> + 6n</a:t>
            </a:r>
            <a:r>
              <a:rPr lang="en-US" sz="2000" b="1" baseline="30000" dirty="0">
                <a:ea typeface="+mn-lt"/>
                <a:cs typeface="+mn-lt"/>
              </a:rPr>
              <a:t>2</a:t>
            </a:r>
            <a:r>
              <a:rPr lang="en-US" sz="2000" b="1" dirty="0">
                <a:ea typeface="+mn-lt"/>
                <a:cs typeface="+mn-lt"/>
              </a:rPr>
              <a:t> + 6000 = Θ(n</a:t>
            </a:r>
            <a:r>
              <a:rPr lang="en-US" sz="2000" b="1" baseline="30000" dirty="0">
                <a:ea typeface="+mn-lt"/>
                <a:cs typeface="+mn-lt"/>
              </a:rPr>
              <a:t>3</a:t>
            </a:r>
            <a:r>
              <a:rPr lang="en-US" sz="2000" b="1" dirty="0">
                <a:ea typeface="+mn-lt"/>
                <a:cs typeface="+mn-lt"/>
              </a:rPr>
              <a:t>)</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29947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9575-BE0F-C7E3-77BC-79A42346AFB1}"/>
              </a:ext>
            </a:extLst>
          </p:cNvPr>
          <p:cNvSpPr>
            <a:spLocks noGrp="1"/>
          </p:cNvSpPr>
          <p:nvPr>
            <p:ph type="title"/>
          </p:nvPr>
        </p:nvSpPr>
        <p:spPr>
          <a:xfrm>
            <a:off x="1088136" y="847791"/>
            <a:ext cx="9922764" cy="991160"/>
          </a:xfrm>
        </p:spPr>
        <p:txBody>
          <a:bodyPr/>
          <a:lstStyle/>
          <a:p>
            <a:r>
              <a:rPr lang="en-US" dirty="0">
                <a:ea typeface="+mj-lt"/>
                <a:cs typeface="+mj-lt"/>
              </a:rPr>
              <a:t>Big-O Notation</a:t>
            </a:r>
            <a:endParaRPr lang="en-US" dirty="0"/>
          </a:p>
        </p:txBody>
      </p:sp>
      <p:sp>
        <p:nvSpPr>
          <p:cNvPr id="3" name="Content Placeholder 2">
            <a:extLst>
              <a:ext uri="{FF2B5EF4-FFF2-40B4-BE49-F238E27FC236}">
                <a16:creationId xmlns:a16="http://schemas.microsoft.com/office/drawing/2014/main" id="{862A7A31-AF8D-7CB4-863F-EC527EDF001E}"/>
              </a:ext>
            </a:extLst>
          </p:cNvPr>
          <p:cNvSpPr>
            <a:spLocks noGrp="1"/>
          </p:cNvSpPr>
          <p:nvPr>
            <p:ph idx="1"/>
          </p:nvPr>
        </p:nvSpPr>
        <p:spPr>
          <a:xfrm>
            <a:off x="848651" y="1719921"/>
            <a:ext cx="10811680" cy="4817692"/>
          </a:xfrm>
        </p:spPr>
        <p:txBody>
          <a:bodyPr vert="horz" lIns="91440" tIns="45720" rIns="91440" bIns="45720" rtlCol="0" anchor="t">
            <a:normAutofit/>
          </a:bodyPr>
          <a:lstStyle/>
          <a:p>
            <a:r>
              <a:rPr lang="en-US" sz="2000" dirty="0">
                <a:ea typeface="+mn-lt"/>
                <a:cs typeface="+mn-lt"/>
              </a:rPr>
              <a:t>Big-O notation represents the upper bound of the running time of an algorithm. Therefore, it gives the worst-case complexity of an algorithm.</a:t>
            </a:r>
          </a:p>
          <a:p>
            <a:r>
              <a:rPr lang="en-US" sz="2000" dirty="0">
                <a:ea typeface="+mn-lt"/>
                <a:cs typeface="+mn-lt"/>
              </a:rPr>
              <a:t>If f(n) describes the running time of an algorithm, f(n) is O(g(n)) if there exist a positive constant C and n</a:t>
            </a:r>
            <a:r>
              <a:rPr lang="en-US" sz="2000" baseline="-25000" dirty="0">
                <a:ea typeface="+mn-lt"/>
                <a:cs typeface="+mn-lt"/>
              </a:rPr>
              <a:t>0</a:t>
            </a:r>
            <a:r>
              <a:rPr lang="en-US" sz="2000" dirty="0">
                <a:ea typeface="+mn-lt"/>
                <a:cs typeface="+mn-lt"/>
              </a:rPr>
              <a:t> such that, 0 ≤ f(n) ≤ cg(n) for all n ≥ n</a:t>
            </a:r>
            <a:r>
              <a:rPr lang="en-US" sz="2000" baseline="-25000" dirty="0">
                <a:ea typeface="+mn-lt"/>
                <a:cs typeface="+mn-lt"/>
              </a:rPr>
              <a:t>0</a:t>
            </a:r>
            <a:r>
              <a:rPr lang="en-US" sz="2000" dirty="0">
                <a:ea typeface="+mn-lt"/>
                <a:cs typeface="+mn-lt"/>
              </a:rPr>
              <a:t>.</a:t>
            </a:r>
            <a:endParaRPr lang="en-US" sz="2000" dirty="0"/>
          </a:p>
        </p:txBody>
      </p:sp>
      <p:pic>
        <p:nvPicPr>
          <p:cNvPr id="4" name="Picture 4" descr="Chart, line chart&#10;&#10;Description automatically generated">
            <a:extLst>
              <a:ext uri="{FF2B5EF4-FFF2-40B4-BE49-F238E27FC236}">
                <a16:creationId xmlns:a16="http://schemas.microsoft.com/office/drawing/2014/main" id="{2CFA9F32-A05F-8624-2AD5-4A6AA6EBD040}"/>
              </a:ext>
            </a:extLst>
          </p:cNvPr>
          <p:cNvPicPr>
            <a:picLocks noChangeAspect="1"/>
          </p:cNvPicPr>
          <p:nvPr/>
        </p:nvPicPr>
        <p:blipFill>
          <a:blip r:embed="rId2"/>
          <a:stretch>
            <a:fillRect/>
          </a:stretch>
        </p:blipFill>
        <p:spPr>
          <a:xfrm>
            <a:off x="8373696" y="3225744"/>
            <a:ext cx="3435836" cy="3589946"/>
          </a:xfrm>
          <a:prstGeom prst="rect">
            <a:avLst/>
          </a:prstGeom>
        </p:spPr>
      </p:pic>
    </p:spTree>
    <p:extLst>
      <p:ext uri="{BB962C8B-B14F-4D97-AF65-F5344CB8AC3E}">
        <p14:creationId xmlns:p14="http://schemas.microsoft.com/office/powerpoint/2010/main" val="2362394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9575-BE0F-C7E3-77BC-79A42346AFB1}"/>
              </a:ext>
            </a:extLst>
          </p:cNvPr>
          <p:cNvSpPr>
            <a:spLocks noGrp="1"/>
          </p:cNvSpPr>
          <p:nvPr>
            <p:ph type="title"/>
          </p:nvPr>
        </p:nvSpPr>
        <p:spPr>
          <a:xfrm>
            <a:off x="1088136" y="847791"/>
            <a:ext cx="9922764" cy="991160"/>
          </a:xfrm>
        </p:spPr>
        <p:txBody>
          <a:bodyPr/>
          <a:lstStyle/>
          <a:p>
            <a:r>
              <a:rPr lang="en-US" dirty="0">
                <a:ea typeface="+mj-lt"/>
                <a:cs typeface="+mj-lt"/>
              </a:rPr>
              <a:t>Big-O Notation</a:t>
            </a:r>
            <a:endParaRPr lang="en-US" dirty="0"/>
          </a:p>
        </p:txBody>
      </p:sp>
      <p:sp>
        <p:nvSpPr>
          <p:cNvPr id="3" name="Content Placeholder 2">
            <a:extLst>
              <a:ext uri="{FF2B5EF4-FFF2-40B4-BE49-F238E27FC236}">
                <a16:creationId xmlns:a16="http://schemas.microsoft.com/office/drawing/2014/main" id="{862A7A31-AF8D-7CB4-863F-EC527EDF001E}"/>
              </a:ext>
            </a:extLst>
          </p:cNvPr>
          <p:cNvSpPr>
            <a:spLocks noGrp="1"/>
          </p:cNvSpPr>
          <p:nvPr>
            <p:ph idx="1"/>
          </p:nvPr>
        </p:nvSpPr>
        <p:spPr>
          <a:xfrm>
            <a:off x="990165" y="2051236"/>
            <a:ext cx="10670166" cy="4486377"/>
          </a:xfrm>
        </p:spPr>
        <p:txBody>
          <a:bodyPr vert="horz" lIns="91440" tIns="45720" rIns="91440" bIns="45720" rtlCol="0" anchor="t">
            <a:normAutofit/>
          </a:bodyPr>
          <a:lstStyle/>
          <a:p>
            <a:r>
              <a:rPr lang="en-US" sz="2000" dirty="0">
                <a:ea typeface="+mn-lt"/>
                <a:cs typeface="+mn-lt"/>
              </a:rPr>
              <a:t>O(g(n)) = { f(n): there exist positive constants c and n0 such that 0 ≤ f(n) ≤ cg(n) for all n ≥ n</a:t>
            </a:r>
            <a:r>
              <a:rPr lang="en-US" sz="2000" baseline="-25000" dirty="0">
                <a:ea typeface="+mn-lt"/>
                <a:cs typeface="+mn-lt"/>
              </a:rPr>
              <a:t>0</a:t>
            </a:r>
            <a:r>
              <a:rPr lang="en-US" sz="2000" dirty="0">
                <a:ea typeface="+mn-lt"/>
                <a:cs typeface="+mn-lt"/>
              </a:rPr>
              <a:t> }.</a:t>
            </a:r>
            <a:endParaRPr lang="en-US" dirty="0">
              <a:ea typeface="+mn-lt"/>
              <a:cs typeface="+mn-lt"/>
            </a:endParaRPr>
          </a:p>
          <a:p>
            <a:r>
              <a:rPr lang="en-US" sz="2000" dirty="0">
                <a:ea typeface="+mn-lt"/>
                <a:cs typeface="+mn-lt"/>
              </a:rPr>
              <a:t>The Big-O notation is useful when we only have an upper bound on the time complexity of an algorithm. </a:t>
            </a:r>
          </a:p>
          <a:p>
            <a:r>
              <a:rPr lang="en-US" sz="2000" dirty="0">
                <a:ea typeface="+mn-lt"/>
                <a:cs typeface="+mn-lt"/>
              </a:rPr>
              <a:t>Many times we easily find an upper bound by simply looking at the algorithm.  </a:t>
            </a:r>
          </a:p>
        </p:txBody>
      </p:sp>
    </p:spTree>
    <p:extLst>
      <p:ext uri="{BB962C8B-B14F-4D97-AF65-F5344CB8AC3E}">
        <p14:creationId xmlns:p14="http://schemas.microsoft.com/office/powerpoint/2010/main" val="2154751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9575-BE0F-C7E3-77BC-79A42346AFB1}"/>
              </a:ext>
            </a:extLst>
          </p:cNvPr>
          <p:cNvSpPr>
            <a:spLocks noGrp="1"/>
          </p:cNvSpPr>
          <p:nvPr>
            <p:ph type="title"/>
          </p:nvPr>
        </p:nvSpPr>
        <p:spPr>
          <a:xfrm>
            <a:off x="1088136" y="622014"/>
            <a:ext cx="9922764" cy="727752"/>
          </a:xfrm>
        </p:spPr>
        <p:txBody>
          <a:bodyPr/>
          <a:lstStyle/>
          <a:p>
            <a:r>
              <a:rPr lang="en-US" dirty="0"/>
              <a:t>Omega Notation (Ω-Notation)</a:t>
            </a:r>
          </a:p>
          <a:p>
            <a:endParaRPr lang="en-US" dirty="0"/>
          </a:p>
        </p:txBody>
      </p:sp>
      <p:sp>
        <p:nvSpPr>
          <p:cNvPr id="3" name="Content Placeholder 2">
            <a:extLst>
              <a:ext uri="{FF2B5EF4-FFF2-40B4-BE49-F238E27FC236}">
                <a16:creationId xmlns:a16="http://schemas.microsoft.com/office/drawing/2014/main" id="{862A7A31-AF8D-7CB4-863F-EC527EDF001E}"/>
              </a:ext>
            </a:extLst>
          </p:cNvPr>
          <p:cNvSpPr>
            <a:spLocks noGrp="1"/>
          </p:cNvSpPr>
          <p:nvPr>
            <p:ph idx="1"/>
          </p:nvPr>
        </p:nvSpPr>
        <p:spPr>
          <a:xfrm>
            <a:off x="571764" y="1461103"/>
            <a:ext cx="11526507" cy="5076510"/>
          </a:xfrm>
        </p:spPr>
        <p:txBody>
          <a:bodyPr vert="horz" lIns="91440" tIns="45720" rIns="91440" bIns="45720" rtlCol="0" anchor="t">
            <a:normAutofit/>
          </a:bodyPr>
          <a:lstStyle/>
          <a:p>
            <a:r>
              <a:rPr lang="en-US" sz="2000" dirty="0">
                <a:ea typeface="+mn-lt"/>
                <a:cs typeface="+mn-lt"/>
              </a:rPr>
              <a:t>Omega notation represents the lower bound of the running time of an algorithm. Thus, it provides the best case complexity of an algorithm.</a:t>
            </a:r>
            <a:endParaRPr lang="en-US" dirty="0">
              <a:ea typeface="+mn-lt"/>
              <a:cs typeface="+mn-lt"/>
            </a:endParaRPr>
          </a:p>
          <a:p>
            <a:r>
              <a:rPr lang="en-US" sz="2000" dirty="0">
                <a:ea typeface="+mn-lt"/>
                <a:cs typeface="+mn-lt"/>
              </a:rPr>
              <a:t>Let g and f be the function from the set of natural numbers to itself. The function f is said to be Ω(g), if there is a constant c &gt; 0 and a natural number n0 such that c*g(n) ≤ f(n) for all n ≥ n</a:t>
            </a:r>
            <a:r>
              <a:rPr lang="en-US" sz="2000" baseline="-25000" dirty="0">
                <a:ea typeface="+mn-lt"/>
                <a:cs typeface="+mn-lt"/>
              </a:rPr>
              <a:t>0</a:t>
            </a:r>
          </a:p>
          <a:p>
            <a:r>
              <a:rPr lang="en-US" sz="2000" dirty="0">
                <a:ea typeface="+mn-lt"/>
                <a:cs typeface="+mn-lt"/>
              </a:rPr>
              <a:t>Ω(g(n)) = { f(n): there exist positive constants c and n0 such that 0 ≤ cg(n) ≤ f(n) for all n ≥ n</a:t>
            </a:r>
            <a:r>
              <a:rPr lang="en-US" sz="2000" baseline="-25000" dirty="0">
                <a:ea typeface="+mn-lt"/>
                <a:cs typeface="+mn-lt"/>
              </a:rPr>
              <a:t>0</a:t>
            </a:r>
            <a:r>
              <a:rPr lang="en-US" sz="2000" dirty="0">
                <a:ea typeface="+mn-lt"/>
                <a:cs typeface="+mn-lt"/>
              </a:rPr>
              <a:t> }</a:t>
            </a:r>
          </a:p>
          <a:p>
            <a:endParaRPr lang="en-US" sz="2000" dirty="0">
              <a:ea typeface="+mn-lt"/>
              <a:cs typeface="+mn-lt"/>
            </a:endParaRPr>
          </a:p>
        </p:txBody>
      </p:sp>
      <p:pic>
        <p:nvPicPr>
          <p:cNvPr id="4" name="Picture 4" descr="Chart, line chart&#10;&#10;Description automatically generated">
            <a:extLst>
              <a:ext uri="{FF2B5EF4-FFF2-40B4-BE49-F238E27FC236}">
                <a16:creationId xmlns:a16="http://schemas.microsoft.com/office/drawing/2014/main" id="{C4109E59-3927-20E6-5515-222571D16BB9}"/>
              </a:ext>
            </a:extLst>
          </p:cNvPr>
          <p:cNvPicPr>
            <a:picLocks noChangeAspect="1"/>
          </p:cNvPicPr>
          <p:nvPr/>
        </p:nvPicPr>
        <p:blipFill>
          <a:blip r:embed="rId2"/>
          <a:stretch>
            <a:fillRect/>
          </a:stretch>
        </p:blipFill>
        <p:spPr>
          <a:xfrm>
            <a:off x="4650520" y="3916260"/>
            <a:ext cx="3127654" cy="2939874"/>
          </a:xfrm>
          <a:prstGeom prst="rect">
            <a:avLst/>
          </a:prstGeom>
        </p:spPr>
      </p:pic>
    </p:spTree>
    <p:extLst>
      <p:ext uri="{BB962C8B-B14F-4D97-AF65-F5344CB8AC3E}">
        <p14:creationId xmlns:p14="http://schemas.microsoft.com/office/powerpoint/2010/main" val="1273346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5E2-9346-931A-1380-8346033FD70F}"/>
              </a:ext>
            </a:extLst>
          </p:cNvPr>
          <p:cNvSpPr>
            <a:spLocks noGrp="1"/>
          </p:cNvSpPr>
          <p:nvPr>
            <p:ph type="title"/>
          </p:nvPr>
        </p:nvSpPr>
        <p:spPr>
          <a:xfrm>
            <a:off x="1088136" y="660399"/>
            <a:ext cx="9922764" cy="688536"/>
          </a:xfrm>
        </p:spPr>
        <p:txBody>
          <a:bodyPr/>
          <a:lstStyle/>
          <a:p>
            <a:r>
              <a:rPr lang="en-US" dirty="0">
                <a:ea typeface="+mj-lt"/>
                <a:cs typeface="+mj-lt"/>
              </a:rPr>
              <a:t>Randomized Algorithms</a:t>
            </a:r>
            <a:endParaRPr lang="en-US" dirty="0"/>
          </a:p>
        </p:txBody>
      </p:sp>
      <p:sp>
        <p:nvSpPr>
          <p:cNvPr id="3" name="Content Placeholder 2">
            <a:extLst>
              <a:ext uri="{FF2B5EF4-FFF2-40B4-BE49-F238E27FC236}">
                <a16:creationId xmlns:a16="http://schemas.microsoft.com/office/drawing/2014/main" id="{9CC516BF-CA89-BFA8-0D8B-053292D8DEA7}"/>
              </a:ext>
            </a:extLst>
          </p:cNvPr>
          <p:cNvSpPr>
            <a:spLocks noGrp="1"/>
          </p:cNvSpPr>
          <p:nvPr>
            <p:ph idx="1"/>
          </p:nvPr>
        </p:nvSpPr>
        <p:spPr>
          <a:xfrm>
            <a:off x="1088136" y="1715087"/>
            <a:ext cx="10518686" cy="4571413"/>
          </a:xfrm>
        </p:spPr>
        <p:txBody>
          <a:bodyPr vert="horz" lIns="91440" tIns="45720" rIns="91440" bIns="45720" rtlCol="0" anchor="t">
            <a:normAutofit/>
          </a:bodyPr>
          <a:lstStyle/>
          <a:p>
            <a:pPr>
              <a:buFont typeface="Wingdings" panose="020B0504020202020204" pitchFamily="34" charset="0"/>
              <a:buChar char="§"/>
            </a:pPr>
            <a:r>
              <a:rPr lang="en-US" sz="2000" dirty="0">
                <a:ea typeface="+mn-lt"/>
                <a:cs typeface="+mn-lt"/>
              </a:rPr>
              <a:t>An algorithm that uses random numbers to decide what to do next anywhere in its logic is called Randomized Algorithm. </a:t>
            </a:r>
            <a:endParaRPr lang="en-US"/>
          </a:p>
          <a:p>
            <a:pPr>
              <a:buFont typeface="Wingdings" panose="020B0504020202020204" pitchFamily="34" charset="0"/>
              <a:buChar char="§"/>
            </a:pPr>
            <a:r>
              <a:rPr lang="en-US" sz="2000" dirty="0">
                <a:ea typeface="+mn-lt"/>
                <a:cs typeface="+mn-lt"/>
              </a:rPr>
              <a:t>A </a:t>
            </a:r>
            <a:r>
              <a:rPr lang="en-US" sz="2000" b="1" dirty="0">
                <a:ea typeface="+mn-lt"/>
                <a:cs typeface="+mn-lt"/>
              </a:rPr>
              <a:t>randomized algorithm</a:t>
            </a:r>
            <a:r>
              <a:rPr lang="en-US" sz="2000" dirty="0">
                <a:ea typeface="+mn-lt"/>
                <a:cs typeface="+mn-lt"/>
              </a:rPr>
              <a:t> is an algorithm that employs a degree of randomness as part of its logic or procedure.</a:t>
            </a:r>
            <a:endParaRPr lang="en-US" sz="2000" dirty="0"/>
          </a:p>
          <a:p>
            <a:pPr>
              <a:buFont typeface="Wingdings" panose="020B0504020202020204" pitchFamily="34" charset="0"/>
              <a:buChar char="§"/>
            </a:pPr>
            <a:r>
              <a:rPr lang="en-US" sz="2000" dirty="0"/>
              <a:t>Makes use of Randomizer (Random number generator).</a:t>
            </a:r>
          </a:p>
          <a:p>
            <a:pPr>
              <a:buFont typeface="Wingdings" panose="020B0504020202020204" pitchFamily="34" charset="0"/>
              <a:buChar char="§"/>
            </a:pPr>
            <a:r>
              <a:rPr lang="en-US" sz="2000" dirty="0"/>
              <a:t>Decisions made in the algorithm depends on the output of the randomizer.</a:t>
            </a:r>
          </a:p>
          <a:p>
            <a:pPr>
              <a:buFont typeface="Wingdings" panose="020B0504020202020204" pitchFamily="34" charset="0"/>
              <a:buChar char="§"/>
            </a:pPr>
            <a:r>
              <a:rPr lang="en-US" sz="2000" dirty="0"/>
              <a:t>Output and Execution time may vary from run to run for the same input.</a:t>
            </a:r>
          </a:p>
          <a:p>
            <a:pPr>
              <a:buFont typeface="Wingdings" panose="020B0504020202020204" pitchFamily="34" charset="0"/>
              <a:buChar char="§"/>
            </a:pPr>
            <a:endParaRPr lang="en-US" sz="2000" dirty="0"/>
          </a:p>
        </p:txBody>
      </p:sp>
    </p:spTree>
    <p:extLst>
      <p:ext uri="{BB962C8B-B14F-4D97-AF65-F5344CB8AC3E}">
        <p14:creationId xmlns:p14="http://schemas.microsoft.com/office/powerpoint/2010/main" val="3388863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5E2-9346-931A-1380-8346033FD70F}"/>
              </a:ext>
            </a:extLst>
          </p:cNvPr>
          <p:cNvSpPr>
            <a:spLocks noGrp="1"/>
          </p:cNvSpPr>
          <p:nvPr>
            <p:ph type="title"/>
          </p:nvPr>
        </p:nvSpPr>
        <p:spPr>
          <a:xfrm>
            <a:off x="1088136" y="572476"/>
            <a:ext cx="9922764" cy="737382"/>
          </a:xfrm>
        </p:spPr>
        <p:txBody>
          <a:bodyPr/>
          <a:lstStyle/>
          <a:p>
            <a:r>
              <a:rPr lang="en-US" dirty="0">
                <a:ea typeface="+mj-lt"/>
                <a:cs typeface="+mj-lt"/>
              </a:rPr>
              <a:t>Randomized Algorithms</a:t>
            </a:r>
            <a:endParaRPr lang="en-US" dirty="0"/>
          </a:p>
        </p:txBody>
      </p:sp>
      <p:sp>
        <p:nvSpPr>
          <p:cNvPr id="3" name="Content Placeholder 2">
            <a:extLst>
              <a:ext uri="{FF2B5EF4-FFF2-40B4-BE49-F238E27FC236}">
                <a16:creationId xmlns:a16="http://schemas.microsoft.com/office/drawing/2014/main" id="{9CC516BF-CA89-BFA8-0D8B-053292D8DEA7}"/>
              </a:ext>
            </a:extLst>
          </p:cNvPr>
          <p:cNvSpPr>
            <a:spLocks noGrp="1"/>
          </p:cNvSpPr>
          <p:nvPr>
            <p:ph idx="1"/>
          </p:nvPr>
        </p:nvSpPr>
        <p:spPr>
          <a:xfrm>
            <a:off x="620051" y="1549010"/>
            <a:ext cx="11405173" cy="4737490"/>
          </a:xfrm>
        </p:spPr>
        <p:txBody>
          <a:bodyPr vert="horz" lIns="91440" tIns="45720" rIns="91440" bIns="45720" rtlCol="0" anchor="t">
            <a:normAutofit/>
          </a:bodyPr>
          <a:lstStyle/>
          <a:p>
            <a:r>
              <a:rPr lang="en-US" sz="2000" dirty="0">
                <a:ea typeface="+mn-lt"/>
                <a:cs typeface="+mn-lt"/>
              </a:rPr>
              <a:t>A randomized algorithm is an algorithm that incorporates randomness or randomization as a fundamental part of its design and operation. </a:t>
            </a:r>
            <a:endParaRPr lang="en-US" sz="2000"/>
          </a:p>
          <a:p>
            <a:r>
              <a:rPr lang="en-US" sz="2000" dirty="0">
                <a:ea typeface="+mn-lt"/>
                <a:cs typeface="+mn-lt"/>
              </a:rPr>
              <a:t>Unlike traditional algorithms, which produce the same output for a given input every time, randomized algorithms introduce an element of chance into their computations. </a:t>
            </a:r>
          </a:p>
          <a:p>
            <a:r>
              <a:rPr lang="en-US" sz="2000" dirty="0">
                <a:ea typeface="+mn-lt"/>
                <a:cs typeface="+mn-lt"/>
              </a:rPr>
              <a:t>These algorithms use random numbers or random processes to make decisions, perform computations, or achieve specific goals.</a:t>
            </a:r>
            <a:endParaRPr lang="en-US" sz="2000"/>
          </a:p>
        </p:txBody>
      </p:sp>
    </p:spTree>
    <p:extLst>
      <p:ext uri="{BB962C8B-B14F-4D97-AF65-F5344CB8AC3E}">
        <p14:creationId xmlns:p14="http://schemas.microsoft.com/office/powerpoint/2010/main" val="1049122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5E2-9346-931A-1380-8346033FD70F}"/>
              </a:ext>
            </a:extLst>
          </p:cNvPr>
          <p:cNvSpPr>
            <a:spLocks noGrp="1"/>
          </p:cNvSpPr>
          <p:nvPr>
            <p:ph type="title"/>
          </p:nvPr>
        </p:nvSpPr>
        <p:spPr>
          <a:xfrm>
            <a:off x="1088136" y="572476"/>
            <a:ext cx="9922764" cy="737382"/>
          </a:xfrm>
        </p:spPr>
        <p:txBody>
          <a:bodyPr>
            <a:normAutofit/>
          </a:bodyPr>
          <a:lstStyle/>
          <a:p>
            <a:r>
              <a:rPr lang="en-US" dirty="0">
                <a:ea typeface="+mj-lt"/>
                <a:cs typeface="+mj-lt"/>
              </a:rPr>
              <a:t>Key characteristics </a:t>
            </a:r>
            <a:endParaRPr lang="en-US" dirty="0"/>
          </a:p>
        </p:txBody>
      </p:sp>
      <p:sp>
        <p:nvSpPr>
          <p:cNvPr id="3" name="Content Placeholder 2">
            <a:extLst>
              <a:ext uri="{FF2B5EF4-FFF2-40B4-BE49-F238E27FC236}">
                <a16:creationId xmlns:a16="http://schemas.microsoft.com/office/drawing/2014/main" id="{9CC516BF-CA89-BFA8-0D8B-053292D8DEA7}"/>
              </a:ext>
            </a:extLst>
          </p:cNvPr>
          <p:cNvSpPr>
            <a:spLocks noGrp="1"/>
          </p:cNvSpPr>
          <p:nvPr>
            <p:ph idx="1"/>
          </p:nvPr>
        </p:nvSpPr>
        <p:spPr>
          <a:xfrm>
            <a:off x="1088136" y="1549010"/>
            <a:ext cx="10773802" cy="4737490"/>
          </a:xfrm>
        </p:spPr>
        <p:txBody>
          <a:bodyPr vert="horz" lIns="91440" tIns="45720" rIns="91440" bIns="45720" rtlCol="0" anchor="t">
            <a:normAutofit/>
          </a:bodyPr>
          <a:lstStyle/>
          <a:p>
            <a:pPr>
              <a:buFont typeface="Wingdings" panose="020B0504020202020204" pitchFamily="34" charset="0"/>
              <a:buChar char="§"/>
            </a:pPr>
            <a:r>
              <a:rPr lang="en-US" sz="2000" b="1" dirty="0">
                <a:ea typeface="+mn-lt"/>
                <a:cs typeface="+mn-lt"/>
              </a:rPr>
              <a:t>Probabilistic Behavior:</a:t>
            </a:r>
            <a:r>
              <a:rPr lang="en-US" sz="2000" dirty="0">
                <a:ea typeface="+mn-lt"/>
                <a:cs typeface="+mn-lt"/>
              </a:rPr>
              <a:t> </a:t>
            </a:r>
            <a:endParaRPr lang="en-US">
              <a:ea typeface="+mn-lt"/>
              <a:cs typeface="+mn-lt"/>
            </a:endParaRPr>
          </a:p>
          <a:p>
            <a:pPr lvl="1">
              <a:buFont typeface="Wingdings" panose="020B0504020202020204" pitchFamily="34" charset="0"/>
              <a:buChar char="§"/>
            </a:pPr>
            <a:r>
              <a:rPr lang="en-US" sz="2000" dirty="0">
                <a:ea typeface="+mn-lt"/>
                <a:cs typeface="+mn-lt"/>
              </a:rPr>
              <a:t>Randomized algorithms produce results that are probabilistic or statistical in nature. </a:t>
            </a:r>
            <a:endParaRPr lang="en-US" dirty="0">
              <a:ea typeface="+mn-lt"/>
              <a:cs typeface="+mn-lt"/>
            </a:endParaRPr>
          </a:p>
          <a:p>
            <a:pPr lvl="1">
              <a:buFont typeface="Wingdings" panose="020B0504020202020204" pitchFamily="34" charset="0"/>
              <a:buChar char="§"/>
            </a:pPr>
            <a:r>
              <a:rPr lang="en-US" sz="2000" dirty="0">
                <a:ea typeface="+mn-lt"/>
                <a:cs typeface="+mn-lt"/>
              </a:rPr>
              <a:t>The outcome of the algorithm may vary each time it is run, but it has a well-defined probability distribution.</a:t>
            </a:r>
            <a:endParaRPr lang="en-US"/>
          </a:p>
          <a:p>
            <a:pPr>
              <a:buFont typeface="Wingdings" panose="020B0504020202020204" pitchFamily="34" charset="0"/>
              <a:buChar char="§"/>
            </a:pPr>
            <a:r>
              <a:rPr lang="en-US" sz="2000" b="1" dirty="0">
                <a:ea typeface="+mn-lt"/>
                <a:cs typeface="+mn-lt"/>
              </a:rPr>
              <a:t>Efficiency and Approximation: </a:t>
            </a:r>
            <a:endParaRPr lang="en-US" dirty="0">
              <a:ea typeface="+mn-lt"/>
              <a:cs typeface="+mn-lt"/>
            </a:endParaRPr>
          </a:p>
          <a:p>
            <a:pPr lvl="1">
              <a:buFont typeface="Wingdings" panose="020B0504020202020204" pitchFamily="34" charset="0"/>
              <a:buChar char="§"/>
            </a:pPr>
            <a:r>
              <a:rPr lang="en-US" sz="2000" dirty="0">
                <a:ea typeface="+mn-lt"/>
                <a:cs typeface="+mn-lt"/>
              </a:rPr>
              <a:t>Randomized algorithms are often used to solve problems that are computationally challenging or difficult to solve deterministically. </a:t>
            </a:r>
            <a:endParaRPr lang="en-US">
              <a:ea typeface="+mn-lt"/>
              <a:cs typeface="+mn-lt"/>
            </a:endParaRPr>
          </a:p>
          <a:p>
            <a:pPr lvl="1">
              <a:buFont typeface="Wingdings" panose="020B0504020202020204" pitchFamily="34" charset="0"/>
              <a:buChar char="§"/>
            </a:pPr>
            <a:r>
              <a:rPr lang="en-US" sz="2000" dirty="0">
                <a:ea typeface="+mn-lt"/>
                <a:cs typeface="+mn-lt"/>
              </a:rPr>
              <a:t>They may provide approximate solutions or solutions with high confidence.</a:t>
            </a:r>
            <a:endParaRPr lang="en-US">
              <a:ea typeface="+mn-lt"/>
              <a:cs typeface="+mn-lt"/>
            </a:endParaRPr>
          </a:p>
        </p:txBody>
      </p:sp>
    </p:spTree>
    <p:extLst>
      <p:ext uri="{BB962C8B-B14F-4D97-AF65-F5344CB8AC3E}">
        <p14:creationId xmlns:p14="http://schemas.microsoft.com/office/powerpoint/2010/main" val="1112540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5E2-9346-931A-1380-8346033FD70F}"/>
              </a:ext>
            </a:extLst>
          </p:cNvPr>
          <p:cNvSpPr>
            <a:spLocks noGrp="1"/>
          </p:cNvSpPr>
          <p:nvPr>
            <p:ph type="title"/>
          </p:nvPr>
        </p:nvSpPr>
        <p:spPr>
          <a:xfrm>
            <a:off x="1088136" y="572476"/>
            <a:ext cx="9922764" cy="737382"/>
          </a:xfrm>
        </p:spPr>
        <p:txBody>
          <a:bodyPr>
            <a:normAutofit/>
          </a:bodyPr>
          <a:lstStyle/>
          <a:p>
            <a:r>
              <a:rPr lang="en-US" sz="4000" dirty="0">
                <a:ea typeface="+mj-lt"/>
                <a:cs typeface="+mj-lt"/>
              </a:rPr>
              <a:t>Key characteristics </a:t>
            </a:r>
            <a:endParaRPr lang="en-US" sz="4000"/>
          </a:p>
        </p:txBody>
      </p:sp>
      <p:sp>
        <p:nvSpPr>
          <p:cNvPr id="3" name="Content Placeholder 2">
            <a:extLst>
              <a:ext uri="{FF2B5EF4-FFF2-40B4-BE49-F238E27FC236}">
                <a16:creationId xmlns:a16="http://schemas.microsoft.com/office/drawing/2014/main" id="{9CC516BF-CA89-BFA8-0D8B-053292D8DEA7}"/>
              </a:ext>
            </a:extLst>
          </p:cNvPr>
          <p:cNvSpPr>
            <a:spLocks noGrp="1"/>
          </p:cNvSpPr>
          <p:nvPr>
            <p:ph idx="1"/>
          </p:nvPr>
        </p:nvSpPr>
        <p:spPr>
          <a:xfrm>
            <a:off x="475011" y="1549010"/>
            <a:ext cx="11714878" cy="5296186"/>
          </a:xfrm>
        </p:spPr>
        <p:txBody>
          <a:bodyPr vert="horz" lIns="91440" tIns="45720" rIns="91440" bIns="45720" rtlCol="0" anchor="t">
            <a:noAutofit/>
          </a:bodyPr>
          <a:lstStyle/>
          <a:p>
            <a:pPr>
              <a:lnSpc>
                <a:spcPct val="100000"/>
              </a:lnSpc>
              <a:buFont typeface="Wingdings" panose="020B0504020202020204" pitchFamily="34" charset="0"/>
              <a:buChar char="§"/>
            </a:pPr>
            <a:r>
              <a:rPr lang="en-US" sz="2000" b="1" dirty="0">
                <a:ea typeface="+mn-lt"/>
                <a:cs typeface="+mn-lt"/>
              </a:rPr>
              <a:t>Random Choices: </a:t>
            </a:r>
            <a:endParaRPr lang="en-US"/>
          </a:p>
          <a:p>
            <a:pPr lvl="1">
              <a:lnSpc>
                <a:spcPct val="100000"/>
              </a:lnSpc>
              <a:buFont typeface="Wingdings" panose="020B0504020202020204" pitchFamily="34" charset="0"/>
              <a:buChar char="§"/>
            </a:pPr>
            <a:r>
              <a:rPr lang="en-US" sz="2000" dirty="0">
                <a:ea typeface="+mn-lt"/>
                <a:cs typeface="+mn-lt"/>
              </a:rPr>
              <a:t>Randomized algorithms make random choices at various stages of their execution. </a:t>
            </a:r>
          </a:p>
          <a:p>
            <a:pPr lvl="1">
              <a:lnSpc>
                <a:spcPct val="100000"/>
              </a:lnSpc>
              <a:buFont typeface="Wingdings" panose="020B0504020202020204" pitchFamily="34" charset="0"/>
              <a:buChar char="§"/>
            </a:pPr>
            <a:r>
              <a:rPr lang="en-US" sz="2000" dirty="0">
                <a:ea typeface="+mn-lt"/>
                <a:cs typeface="+mn-lt"/>
              </a:rPr>
              <a:t>These choices may include selecting random elements, flipping coins, or using other sources of randomness.</a:t>
            </a:r>
          </a:p>
          <a:p>
            <a:pPr>
              <a:lnSpc>
                <a:spcPct val="100000"/>
              </a:lnSpc>
              <a:buFont typeface="Wingdings" panose="020B0504020202020204" pitchFamily="34" charset="0"/>
              <a:buChar char="§"/>
            </a:pPr>
            <a:r>
              <a:rPr lang="en-US" sz="2000" b="1" dirty="0">
                <a:ea typeface="+mn-lt"/>
                <a:cs typeface="+mn-lt"/>
              </a:rPr>
              <a:t>Expected Behavior: </a:t>
            </a:r>
          </a:p>
          <a:p>
            <a:pPr lvl="1">
              <a:lnSpc>
                <a:spcPct val="100000"/>
              </a:lnSpc>
              <a:buFont typeface="Wingdings" panose="020B0504020202020204" pitchFamily="34" charset="0"/>
              <a:buChar char="§"/>
            </a:pPr>
            <a:r>
              <a:rPr lang="en-US" sz="2000" dirty="0">
                <a:ea typeface="+mn-lt"/>
                <a:cs typeface="+mn-lt"/>
              </a:rPr>
              <a:t>When analyzing randomized algorithms, the focus is on the expected or average behavior over multiple runs. </a:t>
            </a:r>
          </a:p>
          <a:p>
            <a:pPr lvl="1">
              <a:lnSpc>
                <a:spcPct val="100000"/>
              </a:lnSpc>
              <a:buFont typeface="Wingdings" panose="020B0504020202020204" pitchFamily="34" charset="0"/>
              <a:buChar char="§"/>
            </a:pPr>
            <a:r>
              <a:rPr lang="en-US" sz="2000" dirty="0">
                <a:ea typeface="+mn-lt"/>
                <a:cs typeface="+mn-lt"/>
              </a:rPr>
              <a:t>The goal is to achieve desired outcomes with high probability.</a:t>
            </a:r>
          </a:p>
          <a:p>
            <a:pPr>
              <a:lnSpc>
                <a:spcPct val="100000"/>
              </a:lnSpc>
              <a:buFont typeface="Wingdings" panose="020B0504020202020204" pitchFamily="34" charset="0"/>
              <a:buChar char="§"/>
            </a:pPr>
            <a:r>
              <a:rPr lang="en-US" sz="2000" b="1" dirty="0">
                <a:ea typeface="+mn-lt"/>
                <a:cs typeface="+mn-lt"/>
              </a:rPr>
              <a:t>Applications: </a:t>
            </a:r>
          </a:p>
          <a:p>
            <a:pPr lvl="1">
              <a:lnSpc>
                <a:spcPct val="100000"/>
              </a:lnSpc>
              <a:buFont typeface="Wingdings" panose="020B0504020202020204" pitchFamily="34" charset="0"/>
              <a:buChar char="§"/>
            </a:pPr>
            <a:r>
              <a:rPr lang="en-US" sz="2000" dirty="0">
                <a:ea typeface="+mn-lt"/>
                <a:cs typeface="+mn-lt"/>
              </a:rPr>
              <a:t>Randomized algorithms find applications in various fields, including computer science, cryptography, optimization, machine learning, and probabilistic data structures. </a:t>
            </a:r>
          </a:p>
          <a:p>
            <a:pPr lvl="1">
              <a:lnSpc>
                <a:spcPct val="100000"/>
              </a:lnSpc>
              <a:buFont typeface="Wingdings" panose="020B0504020202020204" pitchFamily="34" charset="0"/>
              <a:buChar char="§"/>
            </a:pPr>
            <a:r>
              <a:rPr lang="en-US" sz="2000" dirty="0">
                <a:ea typeface="+mn-lt"/>
                <a:cs typeface="+mn-lt"/>
              </a:rPr>
              <a:t>They are particularly useful in situations where deterministic algorithms are too slow or impractical.</a:t>
            </a:r>
          </a:p>
        </p:txBody>
      </p:sp>
    </p:spTree>
    <p:extLst>
      <p:ext uri="{BB962C8B-B14F-4D97-AF65-F5344CB8AC3E}">
        <p14:creationId xmlns:p14="http://schemas.microsoft.com/office/powerpoint/2010/main" val="42838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AAE0-6E36-7BB9-EAF4-4705BE6F9B14}"/>
              </a:ext>
            </a:extLst>
          </p:cNvPr>
          <p:cNvSpPr>
            <a:spLocks noGrp="1"/>
          </p:cNvSpPr>
          <p:nvPr>
            <p:ph type="title"/>
          </p:nvPr>
        </p:nvSpPr>
        <p:spPr/>
        <p:txBody>
          <a:bodyPr/>
          <a:lstStyle/>
          <a:p>
            <a:r>
              <a:rPr lang="en-US" b="0" dirty="0">
                <a:ea typeface="+mj-lt"/>
                <a:cs typeface="+mj-lt"/>
              </a:rPr>
              <a:t>Understanding Algorithms</a:t>
            </a:r>
            <a:endParaRPr lang="en-US" dirty="0"/>
          </a:p>
        </p:txBody>
      </p:sp>
      <p:sp>
        <p:nvSpPr>
          <p:cNvPr id="3" name="Content Placeholder 2">
            <a:extLst>
              <a:ext uri="{FF2B5EF4-FFF2-40B4-BE49-F238E27FC236}">
                <a16:creationId xmlns:a16="http://schemas.microsoft.com/office/drawing/2014/main" id="{6688328B-291E-4F2E-B66B-2C49CEC9E412}"/>
              </a:ext>
            </a:extLst>
          </p:cNvPr>
          <p:cNvSpPr>
            <a:spLocks noGrp="1"/>
          </p:cNvSpPr>
          <p:nvPr>
            <p:ph idx="1"/>
          </p:nvPr>
        </p:nvSpPr>
        <p:spPr>
          <a:xfrm>
            <a:off x="1088136" y="2213317"/>
            <a:ext cx="10953781" cy="4219721"/>
          </a:xfrm>
        </p:spPr>
        <p:txBody>
          <a:bodyPr vert="horz" lIns="91440" tIns="45720" rIns="91440" bIns="45720" rtlCol="0" anchor="t">
            <a:noAutofit/>
          </a:bodyPr>
          <a:lstStyle/>
          <a:p>
            <a:pPr>
              <a:buFont typeface="Wingdings" panose="020B0504020202020204" pitchFamily="34" charset="0"/>
              <a:buChar char="§"/>
            </a:pPr>
            <a:r>
              <a:rPr lang="en-US" sz="2200" dirty="0">
                <a:ea typeface="+mn-lt"/>
                <a:cs typeface="+mn-lt"/>
              </a:rPr>
              <a:t>In mathematics and computer science, algorithms are powerful tools for solving specific problems and automating tasks.</a:t>
            </a:r>
            <a:endParaRPr lang="en-US" sz="2200"/>
          </a:p>
          <a:p>
            <a:pPr>
              <a:buFont typeface="Wingdings" panose="020B0504020202020204" pitchFamily="34" charset="0"/>
              <a:buChar char="§"/>
            </a:pPr>
            <a:r>
              <a:rPr lang="en-US" sz="2200" b="1" dirty="0">
                <a:ea typeface="+mn-lt"/>
                <a:cs typeface="+mn-lt"/>
              </a:rPr>
              <a:t>Definition</a:t>
            </a:r>
            <a:r>
              <a:rPr lang="en-US" sz="2200" dirty="0">
                <a:ea typeface="+mn-lt"/>
                <a:cs typeface="+mn-lt"/>
              </a:rPr>
              <a:t>: An algorithm is a precise sequence of instructions designed to tackle a particular problem or carry out a computation.</a:t>
            </a:r>
          </a:p>
          <a:p>
            <a:pPr>
              <a:buFont typeface="Wingdings" panose="020B0504020202020204" pitchFamily="34" charset="0"/>
              <a:buChar char="§"/>
            </a:pPr>
            <a:r>
              <a:rPr lang="en-US" sz="2200" b="1" dirty="0">
                <a:ea typeface="+mn-lt"/>
                <a:cs typeface="+mn-lt"/>
              </a:rPr>
              <a:t>Problem Solving: </a:t>
            </a:r>
            <a:r>
              <a:rPr lang="en-US" sz="2200" dirty="0">
                <a:ea typeface="+mn-lt"/>
                <a:cs typeface="+mn-lt"/>
              </a:rPr>
              <a:t>Algorithms serve as blueprints for performing calculations and processing data efficiently.</a:t>
            </a:r>
            <a:endParaRPr lang="en-US" sz="2200"/>
          </a:p>
          <a:p>
            <a:pPr>
              <a:buFont typeface="Wingdings" panose="020B0504020202020204" pitchFamily="34" charset="0"/>
              <a:buChar char="§"/>
            </a:pPr>
            <a:r>
              <a:rPr lang="en-US" sz="2200" b="1" dirty="0">
                <a:ea typeface="+mn-lt"/>
                <a:cs typeface="+mn-lt"/>
              </a:rPr>
              <a:t>Advanced Capabilities:</a:t>
            </a:r>
            <a:r>
              <a:rPr lang="en-US" sz="2200" dirty="0">
                <a:ea typeface="+mn-lt"/>
                <a:cs typeface="+mn-lt"/>
              </a:rPr>
              <a:t> Sophisticated algorithms can automate deductions (automated reasoning) and guide code execution using mathematical and logical tests (automated decision-making)</a:t>
            </a:r>
          </a:p>
        </p:txBody>
      </p:sp>
    </p:spTree>
    <p:extLst>
      <p:ext uri="{BB962C8B-B14F-4D97-AF65-F5344CB8AC3E}">
        <p14:creationId xmlns:p14="http://schemas.microsoft.com/office/powerpoint/2010/main" val="2561057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5E2-9346-931A-1380-8346033FD70F}"/>
              </a:ext>
            </a:extLst>
          </p:cNvPr>
          <p:cNvSpPr>
            <a:spLocks noGrp="1"/>
          </p:cNvSpPr>
          <p:nvPr>
            <p:ph type="title"/>
          </p:nvPr>
        </p:nvSpPr>
        <p:spPr>
          <a:xfrm>
            <a:off x="1088136" y="572476"/>
            <a:ext cx="9922764" cy="737382"/>
          </a:xfrm>
        </p:spPr>
        <p:txBody>
          <a:bodyPr>
            <a:normAutofit/>
          </a:bodyPr>
          <a:lstStyle/>
          <a:p>
            <a:r>
              <a:rPr lang="en-US" sz="4000" dirty="0">
                <a:ea typeface="+mj-lt"/>
                <a:cs typeface="+mj-lt"/>
              </a:rPr>
              <a:t>Examples</a:t>
            </a:r>
            <a:endParaRPr lang="en-US" dirty="0"/>
          </a:p>
        </p:txBody>
      </p:sp>
      <p:sp>
        <p:nvSpPr>
          <p:cNvPr id="3" name="Content Placeholder 2">
            <a:extLst>
              <a:ext uri="{FF2B5EF4-FFF2-40B4-BE49-F238E27FC236}">
                <a16:creationId xmlns:a16="http://schemas.microsoft.com/office/drawing/2014/main" id="{9CC516BF-CA89-BFA8-0D8B-053292D8DEA7}"/>
              </a:ext>
            </a:extLst>
          </p:cNvPr>
          <p:cNvSpPr>
            <a:spLocks noGrp="1"/>
          </p:cNvSpPr>
          <p:nvPr>
            <p:ph idx="1"/>
          </p:nvPr>
        </p:nvSpPr>
        <p:spPr>
          <a:xfrm>
            <a:off x="572982" y="1549010"/>
            <a:ext cx="11562479" cy="5252644"/>
          </a:xfrm>
        </p:spPr>
        <p:txBody>
          <a:bodyPr vert="horz" lIns="91440" tIns="45720" rIns="91440" bIns="45720" rtlCol="0" anchor="t">
            <a:noAutofit/>
          </a:bodyPr>
          <a:lstStyle/>
          <a:p>
            <a:pPr>
              <a:lnSpc>
                <a:spcPct val="150000"/>
              </a:lnSpc>
              <a:buFont typeface="Wingdings" panose="020B0504020202020204" pitchFamily="34" charset="0"/>
              <a:buChar char="§"/>
            </a:pPr>
            <a:r>
              <a:rPr lang="en-US" sz="2000" b="1" dirty="0">
                <a:ea typeface="+mn-lt"/>
                <a:cs typeface="+mn-lt"/>
              </a:rPr>
              <a:t>Monte Carlo Algorithms: </a:t>
            </a:r>
            <a:endParaRPr lang="en-US"/>
          </a:p>
          <a:p>
            <a:pPr lvl="1">
              <a:lnSpc>
                <a:spcPct val="150000"/>
              </a:lnSpc>
              <a:buFont typeface="Wingdings" panose="020B0504020202020204" pitchFamily="34" charset="0"/>
              <a:buChar char="§"/>
            </a:pPr>
            <a:r>
              <a:rPr lang="en-US" sz="2000" dirty="0">
                <a:ea typeface="+mn-lt"/>
                <a:cs typeface="+mn-lt"/>
              </a:rPr>
              <a:t>These algorithms use random sampling to approximate solutions to complex problems, such as estimating the value of mathematical constants or solving optimization problems.</a:t>
            </a:r>
          </a:p>
          <a:p>
            <a:pPr>
              <a:lnSpc>
                <a:spcPct val="150000"/>
              </a:lnSpc>
              <a:buFont typeface="Wingdings" panose="020B0504020202020204" pitchFamily="34" charset="0"/>
              <a:buChar char="§"/>
            </a:pPr>
            <a:r>
              <a:rPr lang="en-US" sz="2000" b="1" dirty="0">
                <a:ea typeface="+mn-lt"/>
                <a:cs typeface="+mn-lt"/>
              </a:rPr>
              <a:t>Las Vegas Algorithms: </a:t>
            </a:r>
          </a:p>
          <a:p>
            <a:pPr lvl="1">
              <a:lnSpc>
                <a:spcPct val="150000"/>
              </a:lnSpc>
              <a:buFont typeface="Wingdings" panose="020B0504020202020204" pitchFamily="34" charset="0"/>
              <a:buChar char="§"/>
            </a:pPr>
            <a:r>
              <a:rPr lang="en-US" sz="2000" dirty="0">
                <a:ea typeface="+mn-lt"/>
                <a:cs typeface="+mn-lt"/>
              </a:rPr>
              <a:t>These algorithms use randomness to improve efficiency. </a:t>
            </a:r>
          </a:p>
          <a:p>
            <a:pPr lvl="1">
              <a:lnSpc>
                <a:spcPct val="150000"/>
              </a:lnSpc>
              <a:buFont typeface="Wingdings" panose="020B0504020202020204" pitchFamily="34" charset="0"/>
              <a:buChar char="§"/>
            </a:pPr>
            <a:r>
              <a:rPr lang="en-US" sz="2000" dirty="0">
                <a:ea typeface="+mn-lt"/>
                <a:cs typeface="+mn-lt"/>
              </a:rPr>
              <a:t>They may guarantee that the solution is correct but not bound the running time precisely. </a:t>
            </a:r>
          </a:p>
          <a:p>
            <a:pPr lvl="1">
              <a:lnSpc>
                <a:spcPct val="150000"/>
              </a:lnSpc>
              <a:buFont typeface="Wingdings" panose="020B0504020202020204" pitchFamily="34" charset="0"/>
              <a:buChar char="§"/>
            </a:pPr>
            <a:r>
              <a:rPr lang="en-US" sz="2000" dirty="0">
                <a:ea typeface="+mn-lt"/>
                <a:cs typeface="+mn-lt"/>
              </a:rPr>
              <a:t>Examples include randomized quicksort and some graph algorithms.</a:t>
            </a:r>
          </a:p>
        </p:txBody>
      </p:sp>
    </p:spTree>
    <p:extLst>
      <p:ext uri="{BB962C8B-B14F-4D97-AF65-F5344CB8AC3E}">
        <p14:creationId xmlns:p14="http://schemas.microsoft.com/office/powerpoint/2010/main" val="2333965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15E2-9346-931A-1380-8346033FD70F}"/>
              </a:ext>
            </a:extLst>
          </p:cNvPr>
          <p:cNvSpPr>
            <a:spLocks noGrp="1"/>
          </p:cNvSpPr>
          <p:nvPr>
            <p:ph type="title"/>
          </p:nvPr>
        </p:nvSpPr>
        <p:spPr>
          <a:xfrm>
            <a:off x="1088136" y="199457"/>
            <a:ext cx="9922764" cy="736143"/>
          </a:xfrm>
        </p:spPr>
        <p:txBody>
          <a:bodyPr/>
          <a:lstStyle/>
          <a:p>
            <a:r>
              <a:rPr lang="en-US" dirty="0">
                <a:ea typeface="+mj-lt"/>
                <a:cs typeface="+mj-lt"/>
              </a:rPr>
              <a:t>Randomized Algorithms</a:t>
            </a:r>
            <a:endParaRPr lang="en-US" dirty="0"/>
          </a:p>
        </p:txBody>
      </p:sp>
      <p:sp>
        <p:nvSpPr>
          <p:cNvPr id="3" name="Content Placeholder 2">
            <a:extLst>
              <a:ext uri="{FF2B5EF4-FFF2-40B4-BE49-F238E27FC236}">
                <a16:creationId xmlns:a16="http://schemas.microsoft.com/office/drawing/2014/main" id="{9CC516BF-CA89-BFA8-0D8B-053292D8DEA7}"/>
              </a:ext>
            </a:extLst>
          </p:cNvPr>
          <p:cNvSpPr>
            <a:spLocks noGrp="1"/>
          </p:cNvSpPr>
          <p:nvPr>
            <p:ph idx="1"/>
          </p:nvPr>
        </p:nvSpPr>
        <p:spPr>
          <a:xfrm>
            <a:off x="1088136" y="1092333"/>
            <a:ext cx="10381917" cy="5575167"/>
          </a:xfrm>
        </p:spPr>
        <p:txBody>
          <a:bodyPr vert="horz" lIns="91440" tIns="45720" rIns="91440" bIns="45720" rtlCol="0" anchor="t">
            <a:normAutofit/>
          </a:bodyPr>
          <a:lstStyle/>
          <a:p>
            <a:pPr>
              <a:lnSpc>
                <a:spcPct val="110000"/>
              </a:lnSpc>
            </a:pPr>
            <a:r>
              <a:rPr lang="en-US" b="1" dirty="0">
                <a:ea typeface="+mn-lt"/>
                <a:cs typeface="+mn-lt"/>
              </a:rPr>
              <a:t>Algorithm: Find Repeated Element (a, n)</a:t>
            </a:r>
            <a:endParaRPr lang="en-US" b="1" dirty="0"/>
          </a:p>
          <a:p>
            <a:pPr>
              <a:lnSpc>
                <a:spcPct val="110000"/>
              </a:lnSpc>
            </a:pPr>
            <a:r>
              <a:rPr lang="en-US" b="1" dirty="0">
                <a:ea typeface="+mn-lt"/>
                <a:cs typeface="+mn-lt"/>
              </a:rPr>
              <a:t>Description: </a:t>
            </a:r>
            <a:r>
              <a:rPr lang="en-US" dirty="0">
                <a:ea typeface="+mn-lt"/>
                <a:cs typeface="+mn-lt"/>
              </a:rPr>
              <a:t>This algorithm aims to identify a repeated element within an array a, which spans from index 1 </a:t>
            </a:r>
            <a:r>
              <a:rPr lang="en-US" err="1">
                <a:ea typeface="+mn-lt"/>
                <a:cs typeface="+mn-lt"/>
              </a:rPr>
              <a:t>to n</a:t>
            </a:r>
            <a:r>
              <a:rPr lang="en-US" dirty="0">
                <a:ea typeface="+mn-lt"/>
                <a:cs typeface="+mn-lt"/>
              </a:rPr>
              <a:t>.</a:t>
            </a:r>
            <a:endParaRPr lang="en-US" dirty="0"/>
          </a:p>
          <a:p>
            <a:pPr>
              <a:lnSpc>
                <a:spcPct val="110000"/>
              </a:lnSpc>
            </a:pPr>
            <a:r>
              <a:rPr lang="en-US" b="1" dirty="0">
                <a:ea typeface="+mn-lt"/>
                <a:cs typeface="+mn-lt"/>
              </a:rPr>
              <a:t>Procedure:</a:t>
            </a:r>
            <a:endParaRPr lang="en-US" b="1" dirty="0"/>
          </a:p>
          <a:p>
            <a:pPr lvl="1">
              <a:lnSpc>
                <a:spcPct val="110000"/>
              </a:lnSpc>
            </a:pPr>
            <a:r>
              <a:rPr lang="en-US" b="1" dirty="0">
                <a:ea typeface="+mn-lt"/>
                <a:cs typeface="+mn-lt"/>
              </a:rPr>
              <a:t>Initialize Loop:</a:t>
            </a:r>
          </a:p>
          <a:p>
            <a:pPr lvl="2">
              <a:lnSpc>
                <a:spcPct val="110000"/>
              </a:lnSpc>
            </a:pPr>
            <a:r>
              <a:rPr lang="en-US" sz="1800" i="1" dirty="0">
                <a:ea typeface="+mn-lt"/>
                <a:cs typeface="+mn-lt"/>
              </a:rPr>
              <a:t>Enter an infinite loop.</a:t>
            </a:r>
            <a:endParaRPr lang="en-US" sz="1800" i="1" dirty="0"/>
          </a:p>
          <a:p>
            <a:pPr lvl="1">
              <a:lnSpc>
                <a:spcPct val="110000"/>
              </a:lnSpc>
            </a:pPr>
            <a:r>
              <a:rPr lang="en-US" b="1" dirty="0">
                <a:ea typeface="+mn-lt"/>
                <a:cs typeface="+mn-lt"/>
              </a:rPr>
              <a:t>Generate Random Indices:</a:t>
            </a:r>
            <a:endParaRPr lang="en-US" b="1" dirty="0"/>
          </a:p>
          <a:p>
            <a:pPr lvl="2">
              <a:lnSpc>
                <a:spcPct val="110000"/>
              </a:lnSpc>
            </a:pPr>
            <a:r>
              <a:rPr lang="en-US" sz="1800" i="1" dirty="0">
                <a:ea typeface="+mn-lt"/>
                <a:cs typeface="+mn-lt"/>
              </a:rPr>
              <a:t>Generate two random indices, </a:t>
            </a:r>
            <a:r>
              <a:rPr lang="en-US" sz="1800" i="1" dirty="0" err="1">
                <a:ea typeface="+mn-lt"/>
                <a:cs typeface="+mn-lt"/>
              </a:rPr>
              <a:t>i</a:t>
            </a:r>
            <a:r>
              <a:rPr lang="en-US" sz="1800" i="1" dirty="0">
                <a:ea typeface="+mn-lt"/>
                <a:cs typeface="+mn-lt"/>
              </a:rPr>
              <a:t> and j.</a:t>
            </a:r>
            <a:endParaRPr lang="en-US" sz="1800" i="1" dirty="0"/>
          </a:p>
          <a:p>
            <a:pPr lvl="2">
              <a:lnSpc>
                <a:spcPct val="110000"/>
              </a:lnSpc>
            </a:pPr>
            <a:r>
              <a:rPr lang="en-US" sz="1800" i="1" err="1">
                <a:ea typeface="+mn-lt"/>
                <a:cs typeface="+mn-lt"/>
              </a:rPr>
              <a:t>i</a:t>
            </a:r>
            <a:r>
              <a:rPr lang="en-US" sz="1800" i="1" dirty="0">
                <a:ea typeface="+mn-lt"/>
                <a:cs typeface="+mn-lt"/>
              </a:rPr>
              <a:t> := Random() mod n + 1</a:t>
            </a:r>
          </a:p>
          <a:p>
            <a:pPr lvl="2">
              <a:lnSpc>
                <a:spcPct val="110000"/>
              </a:lnSpc>
            </a:pPr>
            <a:r>
              <a:rPr lang="en-US" sz="1800" i="1" dirty="0">
                <a:ea typeface="+mn-lt"/>
                <a:cs typeface="+mn-lt"/>
              </a:rPr>
              <a:t>j := Random() mod n + 1</a:t>
            </a:r>
          </a:p>
          <a:p>
            <a:pPr lvl="1">
              <a:lnSpc>
                <a:spcPct val="110000"/>
              </a:lnSpc>
            </a:pPr>
            <a:r>
              <a:rPr lang="en-US" b="1" dirty="0">
                <a:ea typeface="+mn-lt"/>
                <a:cs typeface="+mn-lt"/>
              </a:rPr>
              <a:t>Check for Repeated Element:</a:t>
            </a:r>
            <a:endParaRPr lang="en-US" b="1" dirty="0"/>
          </a:p>
          <a:p>
            <a:pPr lvl="2">
              <a:lnSpc>
                <a:spcPct val="110000"/>
              </a:lnSpc>
            </a:pPr>
            <a:r>
              <a:rPr lang="en-US" sz="1800" i="1" dirty="0">
                <a:ea typeface="+mn-lt"/>
                <a:cs typeface="+mn-lt"/>
              </a:rPr>
              <a:t>If </a:t>
            </a:r>
            <a:r>
              <a:rPr lang="en-US" sz="1800" i="1" dirty="0" err="1">
                <a:ea typeface="+mn-lt"/>
                <a:cs typeface="+mn-lt"/>
              </a:rPr>
              <a:t>i</a:t>
            </a:r>
            <a:r>
              <a:rPr lang="en-US" sz="1800" i="1" dirty="0">
                <a:ea typeface="+mn-lt"/>
                <a:cs typeface="+mn-lt"/>
              </a:rPr>
              <a:t> is not equal to j and a[</a:t>
            </a:r>
            <a:r>
              <a:rPr lang="en-US" sz="1800" i="1" dirty="0" err="1">
                <a:ea typeface="+mn-lt"/>
                <a:cs typeface="+mn-lt"/>
              </a:rPr>
              <a:t>i</a:t>
            </a:r>
            <a:r>
              <a:rPr lang="en-US" sz="1800" i="1" dirty="0">
                <a:ea typeface="+mn-lt"/>
                <a:cs typeface="+mn-lt"/>
              </a:rPr>
              <a:t>] is equal to a[j], indicating the presence of a repeated element:</a:t>
            </a:r>
            <a:endParaRPr lang="en-US" sz="1800" i="1" dirty="0"/>
          </a:p>
          <a:p>
            <a:pPr lvl="1">
              <a:lnSpc>
                <a:spcPct val="110000"/>
              </a:lnSpc>
            </a:pPr>
            <a:r>
              <a:rPr lang="en-US" b="1" dirty="0">
                <a:ea typeface="+mn-lt"/>
                <a:cs typeface="+mn-lt"/>
              </a:rPr>
              <a:t>Return Index:</a:t>
            </a:r>
            <a:endParaRPr lang="en-US" b="1" dirty="0"/>
          </a:p>
          <a:p>
            <a:pPr lvl="2">
              <a:lnSpc>
                <a:spcPct val="110000"/>
              </a:lnSpc>
            </a:pPr>
            <a:r>
              <a:rPr lang="en-US" sz="1800" i="1" dirty="0">
                <a:ea typeface="+mn-lt"/>
                <a:cs typeface="+mn-lt"/>
              </a:rPr>
              <a:t>Return the value of </a:t>
            </a:r>
            <a:r>
              <a:rPr lang="en-US" sz="1800" i="1" dirty="0" err="1">
                <a:ea typeface="+mn-lt"/>
                <a:cs typeface="+mn-lt"/>
              </a:rPr>
              <a:t>i</a:t>
            </a:r>
            <a:r>
              <a:rPr lang="en-US" sz="1800" i="1" dirty="0">
                <a:ea typeface="+mn-lt"/>
                <a:cs typeface="+mn-lt"/>
              </a:rPr>
              <a:t>, indicating the index of the repeated element.</a:t>
            </a:r>
            <a:endParaRPr lang="en-US" sz="1800" i="1" dirty="0"/>
          </a:p>
        </p:txBody>
      </p:sp>
    </p:spTree>
    <p:extLst>
      <p:ext uri="{BB962C8B-B14F-4D97-AF65-F5344CB8AC3E}">
        <p14:creationId xmlns:p14="http://schemas.microsoft.com/office/powerpoint/2010/main" val="3042572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947D2FF-A2F8-3BCE-1F59-3054619FFAE8}"/>
              </a:ext>
            </a:extLst>
          </p:cNvPr>
          <p:cNvPicPr>
            <a:picLocks noGrp="1" noChangeAspect="1"/>
          </p:cNvPicPr>
          <p:nvPr>
            <p:ph idx="1"/>
          </p:nvPr>
        </p:nvPicPr>
        <p:blipFill>
          <a:blip r:embed="rId2"/>
          <a:stretch>
            <a:fillRect/>
          </a:stretch>
        </p:blipFill>
        <p:spPr>
          <a:xfrm>
            <a:off x="3362025" y="1313437"/>
            <a:ext cx="5080575" cy="4392903"/>
          </a:xfrm>
        </p:spPr>
      </p:pic>
    </p:spTree>
    <p:extLst>
      <p:ext uri="{BB962C8B-B14F-4D97-AF65-F5344CB8AC3E}">
        <p14:creationId xmlns:p14="http://schemas.microsoft.com/office/powerpoint/2010/main" val="420016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AAE0-6E36-7BB9-EAF4-4705BE6F9B14}"/>
              </a:ext>
            </a:extLst>
          </p:cNvPr>
          <p:cNvSpPr>
            <a:spLocks noGrp="1"/>
          </p:cNvSpPr>
          <p:nvPr>
            <p:ph type="title"/>
          </p:nvPr>
        </p:nvSpPr>
        <p:spPr>
          <a:xfrm>
            <a:off x="1088136" y="885529"/>
            <a:ext cx="9922764" cy="1498944"/>
          </a:xfrm>
        </p:spPr>
        <p:txBody>
          <a:bodyPr/>
          <a:lstStyle/>
          <a:p>
            <a:r>
              <a:rPr lang="en-US" b="0" dirty="0">
                <a:ea typeface="+mj-lt"/>
                <a:cs typeface="+mj-lt"/>
              </a:rPr>
              <a:t>Key Characteristics:</a:t>
            </a:r>
            <a:endParaRPr lang="en-US" dirty="0"/>
          </a:p>
        </p:txBody>
      </p:sp>
      <p:sp>
        <p:nvSpPr>
          <p:cNvPr id="3" name="Content Placeholder 2">
            <a:extLst>
              <a:ext uri="{FF2B5EF4-FFF2-40B4-BE49-F238E27FC236}">
                <a16:creationId xmlns:a16="http://schemas.microsoft.com/office/drawing/2014/main" id="{6688328B-291E-4F2E-B66B-2C49CEC9E412}"/>
              </a:ext>
            </a:extLst>
          </p:cNvPr>
          <p:cNvSpPr>
            <a:spLocks noGrp="1"/>
          </p:cNvSpPr>
          <p:nvPr>
            <p:ph idx="1"/>
          </p:nvPr>
        </p:nvSpPr>
        <p:spPr>
          <a:xfrm>
            <a:off x="1001051" y="2213317"/>
            <a:ext cx="10770510" cy="4219721"/>
          </a:xfrm>
        </p:spPr>
        <p:txBody>
          <a:bodyPr vert="horz" lIns="91440" tIns="45720" rIns="91440" bIns="45720" rtlCol="0" anchor="t">
            <a:normAutofit/>
          </a:bodyPr>
          <a:lstStyle/>
          <a:p>
            <a:pPr>
              <a:buFont typeface="Wingdings" panose="020B0504020202020204" pitchFamily="34" charset="0"/>
              <a:buChar char="§"/>
            </a:pPr>
            <a:r>
              <a:rPr lang="en-US" sz="2200" dirty="0">
                <a:ea typeface="+mn-lt"/>
                <a:cs typeface="+mn-lt"/>
              </a:rPr>
              <a:t>Algorithms consist of finite, well-defined instructions.</a:t>
            </a:r>
            <a:endParaRPr lang="en-US" sz="2200"/>
          </a:p>
          <a:p>
            <a:pPr>
              <a:buFont typeface="Wingdings" panose="020B0504020202020204" pitchFamily="34" charset="0"/>
              <a:buChar char="§"/>
            </a:pPr>
            <a:r>
              <a:rPr lang="en-US" sz="2200" dirty="0">
                <a:ea typeface="+mn-lt"/>
                <a:cs typeface="+mn-lt"/>
              </a:rPr>
              <a:t>Each instruction is understandable and achievable in a finite amount of time.</a:t>
            </a:r>
          </a:p>
          <a:p>
            <a:pPr>
              <a:buFont typeface="Wingdings" panose="020B0504020202020204" pitchFamily="34" charset="0"/>
              <a:buChar char="§"/>
            </a:pPr>
            <a:r>
              <a:rPr lang="en-US" sz="2200" dirty="0">
                <a:ea typeface="+mn-lt"/>
                <a:cs typeface="+mn-lt"/>
              </a:rPr>
              <a:t>Regardless of input values, an algorithm always terminates after a finite number of instructions.</a:t>
            </a:r>
            <a:endParaRPr lang="en-US" sz="2200"/>
          </a:p>
          <a:p>
            <a:pPr>
              <a:buFont typeface="Wingdings" panose="020B0504020202020204" pitchFamily="34" charset="0"/>
              <a:buChar char="§"/>
            </a:pPr>
            <a:r>
              <a:rPr lang="en-US" sz="2200" dirty="0">
                <a:ea typeface="+mn-lt"/>
                <a:cs typeface="+mn-lt"/>
              </a:rPr>
              <a:t>Algorithms are the foundation of computer science and are essential for solving complex real-world challenges.</a:t>
            </a:r>
            <a:endParaRPr lang="en-US" sz="2200"/>
          </a:p>
        </p:txBody>
      </p:sp>
    </p:spTree>
    <p:extLst>
      <p:ext uri="{BB962C8B-B14F-4D97-AF65-F5344CB8AC3E}">
        <p14:creationId xmlns:p14="http://schemas.microsoft.com/office/powerpoint/2010/main" val="152208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AAE0-6E36-7BB9-EAF4-4705BE6F9B14}"/>
              </a:ext>
            </a:extLst>
          </p:cNvPr>
          <p:cNvSpPr>
            <a:spLocks noGrp="1"/>
          </p:cNvSpPr>
          <p:nvPr>
            <p:ph type="title"/>
          </p:nvPr>
        </p:nvSpPr>
        <p:spPr>
          <a:xfrm>
            <a:off x="1088136" y="953768"/>
            <a:ext cx="9922764" cy="1430705"/>
          </a:xfrm>
        </p:spPr>
        <p:txBody>
          <a:bodyPr/>
          <a:lstStyle/>
          <a:p>
            <a:r>
              <a:rPr lang="en-US" dirty="0">
                <a:ea typeface="+mj-lt"/>
                <a:cs typeface="+mj-lt"/>
              </a:rPr>
              <a:t>Algorithm Criteria:</a:t>
            </a:r>
            <a:endParaRPr lang="en-US" dirty="0"/>
          </a:p>
        </p:txBody>
      </p:sp>
      <p:sp>
        <p:nvSpPr>
          <p:cNvPr id="3" name="Content Placeholder 2">
            <a:extLst>
              <a:ext uri="{FF2B5EF4-FFF2-40B4-BE49-F238E27FC236}">
                <a16:creationId xmlns:a16="http://schemas.microsoft.com/office/drawing/2014/main" id="{6688328B-291E-4F2E-B66B-2C49CEC9E412}"/>
              </a:ext>
            </a:extLst>
          </p:cNvPr>
          <p:cNvSpPr>
            <a:spLocks noGrp="1"/>
          </p:cNvSpPr>
          <p:nvPr>
            <p:ph idx="1"/>
          </p:nvPr>
        </p:nvSpPr>
        <p:spPr>
          <a:xfrm>
            <a:off x="712823" y="2042720"/>
            <a:ext cx="11317721" cy="4390318"/>
          </a:xfrm>
        </p:spPr>
        <p:txBody>
          <a:bodyPr vert="horz" lIns="91440" tIns="45720" rIns="91440" bIns="45720" rtlCol="0" anchor="t">
            <a:noAutofit/>
          </a:bodyPr>
          <a:lstStyle/>
          <a:p>
            <a:pPr>
              <a:buFont typeface="Wingdings"/>
              <a:buChar char="§"/>
            </a:pPr>
            <a:r>
              <a:rPr lang="en-US" sz="2000" b="1" dirty="0">
                <a:ea typeface="+mn-lt"/>
                <a:cs typeface="+mn-lt"/>
              </a:rPr>
              <a:t>Input</a:t>
            </a:r>
            <a:r>
              <a:rPr lang="en-US" sz="2000" dirty="0">
                <a:solidFill>
                  <a:srgbClr val="374151"/>
                </a:solidFill>
                <a:ea typeface="+mn-lt"/>
                <a:cs typeface="+mn-lt"/>
              </a:rPr>
              <a:t>:</a:t>
            </a:r>
          </a:p>
          <a:p>
            <a:pPr lvl="1"/>
            <a:r>
              <a:rPr lang="en-US" sz="2000" dirty="0">
                <a:solidFill>
                  <a:srgbClr val="374151"/>
                </a:solidFill>
                <a:ea typeface="+mn-lt"/>
                <a:cs typeface="+mn-lt"/>
              </a:rPr>
              <a:t>An algorithm may accept zero or more externally provided quantities or data.</a:t>
            </a:r>
            <a:endParaRPr lang="en-US" sz="2000" dirty="0"/>
          </a:p>
          <a:p>
            <a:pPr lvl="1"/>
            <a:r>
              <a:rPr lang="en-US" sz="2000" dirty="0">
                <a:solidFill>
                  <a:srgbClr val="374151"/>
                </a:solidFill>
                <a:ea typeface="+mn-lt"/>
                <a:cs typeface="+mn-lt"/>
              </a:rPr>
              <a:t>Input should be well-defined and clearly specified for accurate processing.</a:t>
            </a:r>
            <a:endParaRPr lang="en-US" sz="2000" dirty="0"/>
          </a:p>
          <a:p>
            <a:pPr>
              <a:buFont typeface="Wingdings" panose="020B0504020202020204" pitchFamily="34" charset="0"/>
              <a:buChar char="§"/>
            </a:pPr>
            <a:r>
              <a:rPr lang="en-US" sz="2000" b="1" dirty="0">
                <a:ea typeface="+mn-lt"/>
                <a:cs typeface="+mn-lt"/>
              </a:rPr>
              <a:t>Output</a:t>
            </a:r>
            <a:r>
              <a:rPr lang="en-US" sz="2000" dirty="0">
                <a:solidFill>
                  <a:srgbClr val="374151"/>
                </a:solidFill>
                <a:ea typeface="+mn-lt"/>
                <a:cs typeface="+mn-lt"/>
              </a:rPr>
              <a:t>:</a:t>
            </a:r>
          </a:p>
          <a:p>
            <a:pPr lvl="1"/>
            <a:r>
              <a:rPr lang="en-US" sz="2000" dirty="0">
                <a:solidFill>
                  <a:srgbClr val="374151"/>
                </a:solidFill>
                <a:ea typeface="+mn-lt"/>
                <a:cs typeface="+mn-lt"/>
              </a:rPr>
              <a:t>Every algorithm must produce at least one meaningful output or result.</a:t>
            </a:r>
            <a:endParaRPr lang="en-US" sz="2000" dirty="0"/>
          </a:p>
          <a:p>
            <a:pPr lvl="1"/>
            <a:r>
              <a:rPr lang="en-US" sz="2000" dirty="0">
                <a:solidFill>
                  <a:srgbClr val="374151"/>
                </a:solidFill>
                <a:ea typeface="+mn-lt"/>
                <a:cs typeface="+mn-lt"/>
              </a:rPr>
              <a:t>The output should convey relevant information or serve a purpose.</a:t>
            </a:r>
            <a:endParaRPr lang="en-US" sz="2000" dirty="0"/>
          </a:p>
          <a:p>
            <a:pPr>
              <a:buFont typeface="Wingdings" panose="020B0504020202020204" pitchFamily="34" charset="0"/>
              <a:buChar char="§"/>
            </a:pPr>
            <a:r>
              <a:rPr lang="en-US" sz="2000" b="1" dirty="0">
                <a:ea typeface="+mn-lt"/>
                <a:cs typeface="+mn-lt"/>
              </a:rPr>
              <a:t>Definiteness</a:t>
            </a:r>
            <a:r>
              <a:rPr lang="en-US" sz="2000" dirty="0">
                <a:solidFill>
                  <a:srgbClr val="374151"/>
                </a:solidFill>
                <a:ea typeface="+mn-lt"/>
                <a:cs typeface="+mn-lt"/>
              </a:rPr>
              <a:t>:</a:t>
            </a:r>
          </a:p>
          <a:p>
            <a:pPr lvl="1"/>
            <a:r>
              <a:rPr lang="en-US" sz="2000" dirty="0">
                <a:solidFill>
                  <a:srgbClr val="374151"/>
                </a:solidFill>
                <a:ea typeface="+mn-lt"/>
                <a:cs typeface="+mn-lt"/>
              </a:rPr>
              <a:t>Each instruction within an algorithm must be precise, clear, and free from ambiguity.</a:t>
            </a:r>
            <a:endParaRPr lang="en-US" sz="2000" dirty="0"/>
          </a:p>
          <a:p>
            <a:pPr lvl="1"/>
            <a:r>
              <a:rPr lang="en-US" sz="2000" dirty="0">
                <a:solidFill>
                  <a:srgbClr val="374151"/>
                </a:solidFill>
                <a:ea typeface="+mn-lt"/>
                <a:cs typeface="+mn-lt"/>
              </a:rPr>
              <a:t>Clarity ensures that the algorithm's actions are well-understood and correctly executed.</a:t>
            </a:r>
          </a:p>
        </p:txBody>
      </p:sp>
    </p:spTree>
    <p:extLst>
      <p:ext uri="{BB962C8B-B14F-4D97-AF65-F5344CB8AC3E}">
        <p14:creationId xmlns:p14="http://schemas.microsoft.com/office/powerpoint/2010/main" val="39812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AAE0-6E36-7BB9-EAF4-4705BE6F9B14}"/>
              </a:ext>
            </a:extLst>
          </p:cNvPr>
          <p:cNvSpPr>
            <a:spLocks noGrp="1"/>
          </p:cNvSpPr>
          <p:nvPr>
            <p:ph type="title"/>
          </p:nvPr>
        </p:nvSpPr>
        <p:spPr/>
        <p:txBody>
          <a:bodyPr/>
          <a:lstStyle/>
          <a:p>
            <a:r>
              <a:rPr lang="en-US" dirty="0">
                <a:ea typeface="+mj-lt"/>
                <a:cs typeface="+mj-lt"/>
              </a:rPr>
              <a:t>Algorithm Criteria:</a:t>
            </a:r>
            <a:endParaRPr lang="en-US" dirty="0"/>
          </a:p>
        </p:txBody>
      </p:sp>
      <p:sp>
        <p:nvSpPr>
          <p:cNvPr id="3" name="Content Placeholder 2">
            <a:extLst>
              <a:ext uri="{FF2B5EF4-FFF2-40B4-BE49-F238E27FC236}">
                <a16:creationId xmlns:a16="http://schemas.microsoft.com/office/drawing/2014/main" id="{6688328B-291E-4F2E-B66B-2C49CEC9E412}"/>
              </a:ext>
            </a:extLst>
          </p:cNvPr>
          <p:cNvSpPr>
            <a:spLocks noGrp="1"/>
          </p:cNvSpPr>
          <p:nvPr>
            <p:ph idx="1"/>
          </p:nvPr>
        </p:nvSpPr>
        <p:spPr>
          <a:xfrm>
            <a:off x="712823" y="2213317"/>
            <a:ext cx="11317721" cy="4219721"/>
          </a:xfrm>
        </p:spPr>
        <p:txBody>
          <a:bodyPr vert="horz" lIns="91440" tIns="45720" rIns="91440" bIns="45720" rtlCol="0" anchor="t">
            <a:noAutofit/>
          </a:bodyPr>
          <a:lstStyle/>
          <a:p>
            <a:pPr>
              <a:buFont typeface="Wingdings" panose="020B0504020202020204" pitchFamily="34" charset="0"/>
              <a:buChar char="§"/>
            </a:pPr>
            <a:r>
              <a:rPr lang="en-US" sz="2000" b="1" dirty="0">
                <a:solidFill>
                  <a:srgbClr val="374151"/>
                </a:solidFill>
                <a:ea typeface="+mn-lt"/>
                <a:cs typeface="+mn-lt"/>
              </a:rPr>
              <a:t>Finiteness</a:t>
            </a:r>
            <a:r>
              <a:rPr lang="en-US" sz="2000" dirty="0">
                <a:solidFill>
                  <a:srgbClr val="374151"/>
                </a:solidFill>
                <a:ea typeface="+mn-lt"/>
                <a:cs typeface="+mn-lt"/>
              </a:rPr>
              <a:t>:</a:t>
            </a:r>
          </a:p>
          <a:p>
            <a:pPr lvl="1">
              <a:buFont typeface="Neue Haas Grotesk Text Pro"/>
            </a:pPr>
            <a:r>
              <a:rPr lang="en-US" sz="2000" dirty="0">
                <a:solidFill>
                  <a:srgbClr val="374151"/>
                </a:solidFill>
                <a:ea typeface="+mn-lt"/>
                <a:cs typeface="+mn-lt"/>
              </a:rPr>
              <a:t>An algorithm must exhibit the property of </a:t>
            </a:r>
            <a:r>
              <a:rPr lang="en-US" sz="2000" b="1" dirty="0">
                <a:solidFill>
                  <a:srgbClr val="374151"/>
                </a:solidFill>
                <a:ea typeface="+mn-lt"/>
                <a:cs typeface="+mn-lt"/>
              </a:rPr>
              <a:t>finiteness</a:t>
            </a:r>
            <a:r>
              <a:rPr lang="en-US" sz="2000" dirty="0">
                <a:solidFill>
                  <a:srgbClr val="374151"/>
                </a:solidFill>
                <a:ea typeface="+mn-lt"/>
                <a:cs typeface="+mn-lt"/>
              </a:rPr>
              <a:t>, meaning it will complete its execution within a finite number of well-defined steps.</a:t>
            </a:r>
            <a:endParaRPr lang="en-US" sz="2000" dirty="0">
              <a:ea typeface="+mn-lt"/>
              <a:cs typeface="+mn-lt"/>
            </a:endParaRPr>
          </a:p>
          <a:p>
            <a:pPr lvl="1">
              <a:buFont typeface="Neue Haas Grotesk Text Pro"/>
            </a:pPr>
            <a:r>
              <a:rPr lang="en-US" sz="2000" dirty="0">
                <a:solidFill>
                  <a:srgbClr val="374151"/>
                </a:solidFill>
                <a:ea typeface="+mn-lt"/>
                <a:cs typeface="+mn-lt"/>
              </a:rPr>
              <a:t>It should </a:t>
            </a:r>
            <a:r>
              <a:rPr lang="en-US" sz="2000" b="1" dirty="0">
                <a:solidFill>
                  <a:srgbClr val="374151"/>
                </a:solidFill>
                <a:ea typeface="+mn-lt"/>
                <a:cs typeface="+mn-lt"/>
              </a:rPr>
              <a:t>avoid </a:t>
            </a:r>
            <a:r>
              <a:rPr lang="en-US" sz="2000" dirty="0">
                <a:solidFill>
                  <a:srgbClr val="374151"/>
                </a:solidFill>
                <a:ea typeface="+mn-lt"/>
                <a:cs typeface="+mn-lt"/>
              </a:rPr>
              <a:t>infinite loops or indeterminate behavior.</a:t>
            </a:r>
            <a:endParaRPr lang="en-US" sz="2000" dirty="0">
              <a:ea typeface="+mn-lt"/>
              <a:cs typeface="+mn-lt"/>
            </a:endParaRPr>
          </a:p>
          <a:p>
            <a:pPr>
              <a:buFont typeface="Wingdings" panose="020B0504020202020204" pitchFamily="34" charset="0"/>
              <a:buChar char="§"/>
            </a:pPr>
            <a:r>
              <a:rPr lang="en-US" sz="2000" b="1" dirty="0">
                <a:solidFill>
                  <a:srgbClr val="374151"/>
                </a:solidFill>
                <a:ea typeface="+mn-lt"/>
                <a:cs typeface="+mn-lt"/>
              </a:rPr>
              <a:t>Effectiveness</a:t>
            </a:r>
            <a:r>
              <a:rPr lang="en-US" sz="2000" dirty="0">
                <a:solidFill>
                  <a:srgbClr val="374151"/>
                </a:solidFill>
                <a:ea typeface="+mn-lt"/>
                <a:cs typeface="+mn-lt"/>
              </a:rPr>
              <a:t>:</a:t>
            </a:r>
            <a:endParaRPr lang="en-US" sz="2000" dirty="0">
              <a:ea typeface="+mn-lt"/>
              <a:cs typeface="+mn-lt"/>
            </a:endParaRPr>
          </a:p>
          <a:p>
            <a:pPr lvl="1">
              <a:buFont typeface="Neue Haas Grotesk Text Pro"/>
            </a:pPr>
            <a:r>
              <a:rPr lang="en-US" sz="2000" dirty="0">
                <a:solidFill>
                  <a:srgbClr val="374151"/>
                </a:solidFill>
                <a:ea typeface="+mn-lt"/>
                <a:cs typeface="+mn-lt"/>
              </a:rPr>
              <a:t>Every instruction in the algorithm must be fundamental and executable.</a:t>
            </a:r>
            <a:endParaRPr lang="en-US" sz="2000" dirty="0">
              <a:ea typeface="+mn-lt"/>
              <a:cs typeface="+mn-lt"/>
            </a:endParaRPr>
          </a:p>
          <a:p>
            <a:pPr lvl="1">
              <a:buFont typeface="Neue Haas Grotesk Text Pro"/>
            </a:pPr>
            <a:r>
              <a:rPr lang="en-US" sz="2000" dirty="0">
                <a:solidFill>
                  <a:srgbClr val="374151"/>
                </a:solidFill>
                <a:ea typeface="+mn-lt"/>
                <a:cs typeface="+mn-lt"/>
              </a:rPr>
              <a:t>The instructions should be practical and achievable with available resources.</a:t>
            </a:r>
            <a:endParaRPr lang="en-US" sz="2000" dirty="0">
              <a:ea typeface="+mn-lt"/>
              <a:cs typeface="+mn-lt"/>
            </a:endParaRPr>
          </a:p>
        </p:txBody>
      </p:sp>
    </p:spTree>
    <p:extLst>
      <p:ext uri="{BB962C8B-B14F-4D97-AF65-F5344CB8AC3E}">
        <p14:creationId xmlns:p14="http://schemas.microsoft.com/office/powerpoint/2010/main" val="102488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28D9BF6-0854-8CBD-79AD-05A334CCC64F}"/>
              </a:ext>
            </a:extLst>
          </p:cNvPr>
          <p:cNvPicPr>
            <a:picLocks noGrp="1" noChangeAspect="1"/>
          </p:cNvPicPr>
          <p:nvPr>
            <p:ph idx="1"/>
          </p:nvPr>
        </p:nvPicPr>
        <p:blipFill>
          <a:blip r:embed="rId2"/>
          <a:stretch>
            <a:fillRect/>
          </a:stretch>
        </p:blipFill>
        <p:spPr>
          <a:xfrm>
            <a:off x="1347180" y="376703"/>
            <a:ext cx="9902908" cy="6105182"/>
          </a:xfrm>
        </p:spPr>
      </p:pic>
    </p:spTree>
    <p:extLst>
      <p:ext uri="{BB962C8B-B14F-4D97-AF65-F5344CB8AC3E}">
        <p14:creationId xmlns:p14="http://schemas.microsoft.com/office/powerpoint/2010/main" val="3917371894"/>
      </p:ext>
    </p:extLst>
  </p:cSld>
  <p:clrMapOvr>
    <a:masterClrMapping/>
  </p:clrMapOvr>
</p:sld>
</file>

<file path=ppt/theme/theme1.xml><?xml version="1.0" encoding="utf-8"?>
<a:theme xmlns:a="http://schemas.openxmlformats.org/drawingml/2006/main" name="Bjorn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BB821"/>
      </a:accent5>
      <a:accent6>
        <a:srgbClr val="14BC2C"/>
      </a:accent6>
      <a:hlink>
        <a:srgbClr val="329096"/>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BjornVTI</vt:lpstr>
      <vt:lpstr>Chapter 1: Principles of Analyzing Algorithms and Problems</vt:lpstr>
      <vt:lpstr>Course Outline</vt:lpstr>
      <vt:lpstr>Chapter 1: Principles of Analyzing Algorithms and Problems</vt:lpstr>
      <vt:lpstr>What is Algorithm?</vt:lpstr>
      <vt:lpstr>Understanding Algorithms</vt:lpstr>
      <vt:lpstr>Key Characteristics:</vt:lpstr>
      <vt:lpstr>Algorithm Criteria:</vt:lpstr>
      <vt:lpstr>Algorithm Criteria:</vt:lpstr>
      <vt:lpstr>PowerPoint Presentation</vt:lpstr>
      <vt:lpstr>Example: Multiply two numbers</vt:lpstr>
      <vt:lpstr>Reason for Analysis</vt:lpstr>
      <vt:lpstr>Why do we Analyze Algorithms</vt:lpstr>
      <vt:lpstr>Performance of a program </vt:lpstr>
      <vt:lpstr>Time Complexity</vt:lpstr>
      <vt:lpstr>Space Complexity</vt:lpstr>
      <vt:lpstr>Space Complexity</vt:lpstr>
      <vt:lpstr>Algorithm Design Goals</vt:lpstr>
      <vt:lpstr>Classification of Algorithms</vt:lpstr>
      <vt:lpstr>O(n)</vt:lpstr>
      <vt:lpstr>Log n</vt:lpstr>
      <vt:lpstr>nlog(n)</vt:lpstr>
      <vt:lpstr>n^2</vt:lpstr>
      <vt:lpstr>2^n</vt:lpstr>
      <vt:lpstr>PowerPoint Presentation</vt:lpstr>
      <vt:lpstr>PowerPoint Presentation</vt:lpstr>
      <vt:lpstr>Complexity of Algorithms</vt:lpstr>
      <vt:lpstr>The complexity function f(n) for certain cases are: </vt:lpstr>
      <vt:lpstr>Best Case:</vt:lpstr>
      <vt:lpstr>Worst Case</vt:lpstr>
      <vt:lpstr>Average Case</vt:lpstr>
      <vt:lpstr>Asymptotic Analysis</vt:lpstr>
      <vt:lpstr>PowerPoint Presentation</vt:lpstr>
      <vt:lpstr>PowerPoint Presentation</vt:lpstr>
      <vt:lpstr>PowerPoint Presentation</vt:lpstr>
      <vt:lpstr>Does Asymptotic Analysis always work?  </vt:lpstr>
      <vt:lpstr>Big-O Notation </vt:lpstr>
      <vt:lpstr>Omega Notation </vt:lpstr>
      <vt:lpstr>Theta Notation </vt:lpstr>
      <vt:lpstr>Rate of Growth</vt:lpstr>
      <vt:lpstr>The order of complexity</vt:lpstr>
      <vt:lpstr>Theta (Θ) Notation</vt:lpstr>
      <vt:lpstr>Theta (Θ) Notation</vt:lpstr>
      <vt:lpstr>Big-O Notation</vt:lpstr>
      <vt:lpstr>Big-O Notation</vt:lpstr>
      <vt:lpstr>Omega Notation (Ω-Notation) </vt:lpstr>
      <vt:lpstr>Randomized Algorithms</vt:lpstr>
      <vt:lpstr>Randomized Algorithms</vt:lpstr>
      <vt:lpstr>Key characteristics </vt:lpstr>
      <vt:lpstr>Key characteristics </vt:lpstr>
      <vt:lpstr>Examples</vt:lpstr>
      <vt:lpstr>Randomized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1064</cp:revision>
  <dcterms:created xsi:type="dcterms:W3CDTF">2022-10-28T04:26:52Z</dcterms:created>
  <dcterms:modified xsi:type="dcterms:W3CDTF">2024-04-25T02:01:50Z</dcterms:modified>
</cp:coreProperties>
</file>