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317" r:id="rId7"/>
    <p:sldId id="318" r:id="rId8"/>
    <p:sldId id="319" r:id="rId9"/>
    <p:sldId id="313" r:id="rId10"/>
    <p:sldId id="321" r:id="rId11"/>
    <p:sldId id="322" r:id="rId12"/>
    <p:sldId id="323" r:id="rId13"/>
    <p:sldId id="261" r:id="rId14"/>
    <p:sldId id="263" r:id="rId15"/>
    <p:sldId id="262"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314" r:id="rId29"/>
    <p:sldId id="276" r:id="rId30"/>
    <p:sldId id="278" r:id="rId31"/>
    <p:sldId id="277" r:id="rId32"/>
    <p:sldId id="324" r:id="rId33"/>
    <p:sldId id="279" r:id="rId34"/>
    <p:sldId id="315" r:id="rId35"/>
    <p:sldId id="281" r:id="rId36"/>
    <p:sldId id="316" r:id="rId37"/>
    <p:sldId id="280" r:id="rId38"/>
    <p:sldId id="293" r:id="rId39"/>
    <p:sldId id="294" r:id="rId40"/>
    <p:sldId id="295" r:id="rId41"/>
    <p:sldId id="282" r:id="rId42"/>
    <p:sldId id="283" r:id="rId43"/>
    <p:sldId id="297" r:id="rId44"/>
    <p:sldId id="298" r:id="rId45"/>
    <p:sldId id="284" r:id="rId46"/>
    <p:sldId id="286" r:id="rId47"/>
    <p:sldId id="285" r:id="rId48"/>
    <p:sldId id="289" r:id="rId49"/>
    <p:sldId id="287" r:id="rId50"/>
    <p:sldId id="288" r:id="rId51"/>
    <p:sldId id="290" r:id="rId52"/>
    <p:sldId id="291" r:id="rId53"/>
    <p:sldId id="299" r:id="rId54"/>
    <p:sldId id="301" r:id="rId55"/>
    <p:sldId id="303" r:id="rId56"/>
    <p:sldId id="304" r:id="rId57"/>
    <p:sldId id="305" r:id="rId58"/>
    <p:sldId id="307" r:id="rId59"/>
    <p:sldId id="306" r:id="rId60"/>
    <p:sldId id="309" r:id="rId61"/>
    <p:sldId id="300" r:id="rId62"/>
    <p:sldId id="302" r:id="rId63"/>
    <p:sldId id="310" r:id="rId64"/>
    <p:sldId id="311" r:id="rId65"/>
    <p:sldId id="312" r:id="rId66"/>
    <p:sldId id="29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D2A4F-1D6E-4F11-9CB6-BA6485B00343}" v="14" dt="2024-04-29T02:03:16.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2DC2C0C9-527F-42DE-96B8-0A01DC6E914A}"/>
    <pc:docChg chg="addSld delSld modSld sldOrd">
      <pc:chgData name="Ashok Basnet" userId="b75f6f4236b527a2" providerId="Windows Live" clId="Web-{2DC2C0C9-527F-42DE-96B8-0A01DC6E914A}" dt="2022-11-13T03:13:41.912" v="93" actId="20577"/>
      <pc:docMkLst>
        <pc:docMk/>
      </pc:docMkLst>
      <pc:sldChg chg="addSp delSp modSp new mod setBg">
        <pc:chgData name="Ashok Basnet" userId="b75f6f4236b527a2" providerId="Windows Live" clId="Web-{2DC2C0C9-527F-42DE-96B8-0A01DC6E914A}" dt="2022-11-13T02:20:15.640" v="5"/>
        <pc:sldMkLst>
          <pc:docMk/>
          <pc:sldMk cId="82460476" sldId="292"/>
        </pc:sldMkLst>
        <pc:spChg chg="add del">
          <ac:chgData name="Ashok Basnet" userId="b75f6f4236b527a2" providerId="Windows Live" clId="Web-{2DC2C0C9-527F-42DE-96B8-0A01DC6E914A}" dt="2022-11-13T02:20:15.640" v="5"/>
          <ac:spMkLst>
            <pc:docMk/>
            <pc:sldMk cId="82460476" sldId="292"/>
            <ac:spMk id="2" creationId="{2B8782EF-3DB9-1152-77C4-7A1AA9B1A85A}"/>
          </ac:spMkLst>
        </pc:spChg>
        <pc:spChg chg="del">
          <ac:chgData name="Ashok Basnet" userId="b75f6f4236b527a2" providerId="Windows Live" clId="Web-{2DC2C0C9-527F-42DE-96B8-0A01DC6E914A}" dt="2022-11-13T02:19:59.624" v="2"/>
          <ac:spMkLst>
            <pc:docMk/>
            <pc:sldMk cId="82460476" sldId="292"/>
            <ac:spMk id="3" creationId="{259BE885-A1A7-DC73-57F9-9E9D149DBE5B}"/>
          </ac:spMkLst>
        </pc:spChg>
        <pc:spChg chg="mod">
          <ac:chgData name="Ashok Basnet" userId="b75f6f4236b527a2" providerId="Windows Live" clId="Web-{2DC2C0C9-527F-42DE-96B8-0A01DC6E914A}" dt="2022-11-13T02:20:15.640" v="5"/>
          <ac:spMkLst>
            <pc:docMk/>
            <pc:sldMk cId="82460476" sldId="292"/>
            <ac:spMk id="4" creationId="{3FC8DB7F-0D18-F020-E7A0-356C59DAA2A0}"/>
          </ac:spMkLst>
        </pc:spChg>
        <pc:spChg chg="add del">
          <ac:chgData name="Ashok Basnet" userId="b75f6f4236b527a2" providerId="Windows Live" clId="Web-{2DC2C0C9-527F-42DE-96B8-0A01DC6E914A}" dt="2022-11-13T02:20:15.609" v="4"/>
          <ac:spMkLst>
            <pc:docMk/>
            <pc:sldMk cId="82460476" sldId="292"/>
            <ac:spMk id="10" creationId="{435959F4-53DA-47FF-BC24-1E5B75C69876}"/>
          </ac:spMkLst>
        </pc:spChg>
        <pc:spChg chg="add del">
          <ac:chgData name="Ashok Basnet" userId="b75f6f4236b527a2" providerId="Windows Live" clId="Web-{2DC2C0C9-527F-42DE-96B8-0A01DC6E914A}" dt="2022-11-13T02:20:15.609" v="4"/>
          <ac:spMkLst>
            <pc:docMk/>
            <pc:sldMk cId="82460476" sldId="292"/>
            <ac:spMk id="21" creationId="{59226104-0061-4319-8237-9C001BF85D49}"/>
          </ac:spMkLst>
        </pc:spChg>
        <pc:spChg chg="add del">
          <ac:chgData name="Ashok Basnet" userId="b75f6f4236b527a2" providerId="Windows Live" clId="Web-{2DC2C0C9-527F-42DE-96B8-0A01DC6E914A}" dt="2022-11-13T02:20:15.609" v="4"/>
          <ac:spMkLst>
            <pc:docMk/>
            <pc:sldMk cId="82460476" sldId="292"/>
            <ac:spMk id="23" creationId="{A5D0B0D3-D735-4619-AA45-B57B791E1744}"/>
          </ac:spMkLst>
        </pc:spChg>
        <pc:spChg chg="add del">
          <ac:chgData name="Ashok Basnet" userId="b75f6f4236b527a2" providerId="Windows Live" clId="Web-{2DC2C0C9-527F-42DE-96B8-0A01DC6E914A}" dt="2022-11-13T02:20:15.609" v="4"/>
          <ac:spMkLst>
            <pc:docMk/>
            <pc:sldMk cId="82460476" sldId="292"/>
            <ac:spMk id="25" creationId="{CF7F2079-504C-499A-A644-58F4DDC7643B}"/>
          </ac:spMkLst>
        </pc:spChg>
        <pc:spChg chg="add del">
          <ac:chgData name="Ashok Basnet" userId="b75f6f4236b527a2" providerId="Windows Live" clId="Web-{2DC2C0C9-527F-42DE-96B8-0A01DC6E914A}" dt="2022-11-13T02:20:15.609" v="4"/>
          <ac:spMkLst>
            <pc:docMk/>
            <pc:sldMk cId="82460476" sldId="292"/>
            <ac:spMk id="27" creationId="{3D505D40-32E9-4C48-81F8-AD80433BE6B7}"/>
          </ac:spMkLst>
        </pc:spChg>
        <pc:spChg chg="add">
          <ac:chgData name="Ashok Basnet" userId="b75f6f4236b527a2" providerId="Windows Live" clId="Web-{2DC2C0C9-527F-42DE-96B8-0A01DC6E914A}" dt="2022-11-13T02:20:15.640" v="5"/>
          <ac:spMkLst>
            <pc:docMk/>
            <pc:sldMk cId="82460476" sldId="292"/>
            <ac:spMk id="38" creationId="{435959F4-53DA-47FF-BC24-1E5B75C69876}"/>
          </ac:spMkLst>
        </pc:spChg>
        <pc:spChg chg="add">
          <ac:chgData name="Ashok Basnet" userId="b75f6f4236b527a2" providerId="Windows Live" clId="Web-{2DC2C0C9-527F-42DE-96B8-0A01DC6E914A}" dt="2022-11-13T02:20:15.640" v="5"/>
          <ac:spMkLst>
            <pc:docMk/>
            <pc:sldMk cId="82460476" sldId="292"/>
            <ac:spMk id="40" creationId="{59226104-0061-4319-8237-9C001BF85D49}"/>
          </ac:spMkLst>
        </pc:spChg>
        <pc:spChg chg="add">
          <ac:chgData name="Ashok Basnet" userId="b75f6f4236b527a2" providerId="Windows Live" clId="Web-{2DC2C0C9-527F-42DE-96B8-0A01DC6E914A}" dt="2022-11-13T02:20:15.640" v="5"/>
          <ac:spMkLst>
            <pc:docMk/>
            <pc:sldMk cId="82460476" sldId="292"/>
            <ac:spMk id="41" creationId="{A5D0B0D3-D735-4619-AA45-B57B791E1744}"/>
          </ac:spMkLst>
        </pc:spChg>
        <pc:spChg chg="add">
          <ac:chgData name="Ashok Basnet" userId="b75f6f4236b527a2" providerId="Windows Live" clId="Web-{2DC2C0C9-527F-42DE-96B8-0A01DC6E914A}" dt="2022-11-13T02:20:15.640" v="5"/>
          <ac:spMkLst>
            <pc:docMk/>
            <pc:sldMk cId="82460476" sldId="292"/>
            <ac:spMk id="42" creationId="{3D505D40-32E9-4C48-81F8-AD80433BE6B7}"/>
          </ac:spMkLst>
        </pc:spChg>
        <pc:grpChg chg="add del">
          <ac:chgData name="Ashok Basnet" userId="b75f6f4236b527a2" providerId="Windows Live" clId="Web-{2DC2C0C9-527F-42DE-96B8-0A01DC6E914A}" dt="2022-11-13T02:20:15.609" v="4"/>
          <ac:grpSpMkLst>
            <pc:docMk/>
            <pc:sldMk cId="82460476" sldId="292"/>
            <ac:grpSpMk id="12" creationId="{A7CF83E8-F6F0-41E3-B580-7412A04DDFB5}"/>
          </ac:grpSpMkLst>
        </pc:grpChg>
        <pc:grpChg chg="add del">
          <ac:chgData name="Ashok Basnet" userId="b75f6f4236b527a2" providerId="Windows Live" clId="Web-{2DC2C0C9-527F-42DE-96B8-0A01DC6E914A}" dt="2022-11-13T02:20:15.609" v="4"/>
          <ac:grpSpMkLst>
            <pc:docMk/>
            <pc:sldMk cId="82460476" sldId="292"/>
            <ac:grpSpMk id="29" creationId="{C507BF36-B92B-4CAC-BCA7-8364B51E1F09}"/>
          </ac:grpSpMkLst>
        </pc:grpChg>
        <pc:grpChg chg="add">
          <ac:chgData name="Ashok Basnet" userId="b75f6f4236b527a2" providerId="Windows Live" clId="Web-{2DC2C0C9-527F-42DE-96B8-0A01DC6E914A}" dt="2022-11-13T02:20:15.640" v="5"/>
          <ac:grpSpMkLst>
            <pc:docMk/>
            <pc:sldMk cId="82460476" sldId="292"/>
            <ac:grpSpMk id="39" creationId="{A7CF83E8-F6F0-41E3-B580-7412A04DDFB5}"/>
          </ac:grpSpMkLst>
        </pc:grpChg>
        <pc:grpChg chg="add">
          <ac:chgData name="Ashok Basnet" userId="b75f6f4236b527a2" providerId="Windows Live" clId="Web-{2DC2C0C9-527F-42DE-96B8-0A01DC6E914A}" dt="2022-11-13T02:20:15.640" v="5"/>
          <ac:grpSpMkLst>
            <pc:docMk/>
            <pc:sldMk cId="82460476" sldId="292"/>
            <ac:grpSpMk id="43" creationId="{C507BF36-B92B-4CAC-BCA7-8364B51E1F09}"/>
          </ac:grpSpMkLst>
        </pc:grpChg>
        <pc:picChg chg="add mod ord">
          <ac:chgData name="Ashok Basnet" userId="b75f6f4236b527a2" providerId="Windows Live" clId="Web-{2DC2C0C9-527F-42DE-96B8-0A01DC6E914A}" dt="2022-11-13T02:20:15.640" v="5"/>
          <ac:picMkLst>
            <pc:docMk/>
            <pc:sldMk cId="82460476" sldId="292"/>
            <ac:picMk id="5" creationId="{56E117FA-0435-AF9D-B935-045344F63969}"/>
          </ac:picMkLst>
        </pc:picChg>
      </pc:sldChg>
      <pc:sldChg chg="del">
        <pc:chgData name="Ashok Basnet" userId="b75f6f4236b527a2" providerId="Windows Live" clId="Web-{2DC2C0C9-527F-42DE-96B8-0A01DC6E914A}" dt="2022-11-13T02:19:13.466" v="0"/>
        <pc:sldMkLst>
          <pc:docMk/>
          <pc:sldMk cId="3952914534" sldId="292"/>
        </pc:sldMkLst>
      </pc:sldChg>
      <pc:sldChg chg="addSp modSp new mod ord setBg">
        <pc:chgData name="Ashok Basnet" userId="b75f6f4236b527a2" providerId="Windows Live" clId="Web-{2DC2C0C9-527F-42DE-96B8-0A01DC6E914A}" dt="2022-11-13T02:57:21.014" v="43" actId="14100"/>
        <pc:sldMkLst>
          <pc:docMk/>
          <pc:sldMk cId="1073716755" sldId="293"/>
        </pc:sldMkLst>
        <pc:spChg chg="mod">
          <ac:chgData name="Ashok Basnet" userId="b75f6f4236b527a2" providerId="Windows Live" clId="Web-{2DC2C0C9-527F-42DE-96B8-0A01DC6E914A}" dt="2022-11-13T02:54:36.727" v="28"/>
          <ac:spMkLst>
            <pc:docMk/>
            <pc:sldMk cId="1073716755" sldId="293"/>
            <ac:spMk id="2" creationId="{D1A37CE3-F022-6965-1015-8A029CF1E461}"/>
          </ac:spMkLst>
        </pc:spChg>
        <pc:spChg chg="mod">
          <ac:chgData name="Ashok Basnet" userId="b75f6f4236b527a2" providerId="Windows Live" clId="Web-{2DC2C0C9-527F-42DE-96B8-0A01DC6E914A}" dt="2022-11-13T02:55:33.917" v="38" actId="14100"/>
          <ac:spMkLst>
            <pc:docMk/>
            <pc:sldMk cId="1073716755" sldId="293"/>
            <ac:spMk id="3" creationId="{59A02BBA-B2BB-4450-CAB4-15E1BF99C5E0}"/>
          </ac:spMkLst>
        </pc:spChg>
        <pc:spChg chg="mod ord">
          <ac:chgData name="Ashok Basnet" userId="b75f6f4236b527a2" providerId="Windows Live" clId="Web-{2DC2C0C9-527F-42DE-96B8-0A01DC6E914A}" dt="2022-11-13T02:54:36.727" v="28"/>
          <ac:spMkLst>
            <pc:docMk/>
            <pc:sldMk cId="1073716755" sldId="293"/>
            <ac:spMk id="4" creationId="{01200D6C-0DE2-DF9A-9C2F-B8A5494BC3EE}"/>
          </ac:spMkLst>
        </pc:spChg>
        <pc:spChg chg="add">
          <ac:chgData name="Ashok Basnet" userId="b75f6f4236b527a2" providerId="Windows Live" clId="Web-{2DC2C0C9-527F-42DE-96B8-0A01DC6E914A}" dt="2022-11-13T02:54:36.727" v="28"/>
          <ac:spMkLst>
            <pc:docMk/>
            <pc:sldMk cId="1073716755" sldId="293"/>
            <ac:spMk id="10" creationId="{2F9C493A-9F03-49B4-B3FB-19CE5AC115BE}"/>
          </ac:spMkLst>
        </pc:spChg>
        <pc:spChg chg="add">
          <ac:chgData name="Ashok Basnet" userId="b75f6f4236b527a2" providerId="Windows Live" clId="Web-{2DC2C0C9-527F-42DE-96B8-0A01DC6E914A}" dt="2022-11-13T02:54:36.727" v="28"/>
          <ac:spMkLst>
            <pc:docMk/>
            <pc:sldMk cId="1073716755" sldId="293"/>
            <ac:spMk id="12" creationId="{90A46C7D-C1BB-49B8-8D37-39742820E964}"/>
          </ac:spMkLst>
        </pc:spChg>
        <pc:spChg chg="add">
          <ac:chgData name="Ashok Basnet" userId="b75f6f4236b527a2" providerId="Windows Live" clId="Web-{2DC2C0C9-527F-42DE-96B8-0A01DC6E914A}" dt="2022-11-13T02:54:36.727" v="28"/>
          <ac:spMkLst>
            <pc:docMk/>
            <pc:sldMk cId="1073716755" sldId="293"/>
            <ac:spMk id="22" creationId="{55820E42-2F9D-41EF-B67F-522A133B3373}"/>
          </ac:spMkLst>
        </pc:spChg>
        <pc:grpChg chg="add">
          <ac:chgData name="Ashok Basnet" userId="b75f6f4236b527a2" providerId="Windows Live" clId="Web-{2DC2C0C9-527F-42DE-96B8-0A01DC6E914A}" dt="2022-11-13T02:54:36.727" v="28"/>
          <ac:grpSpMkLst>
            <pc:docMk/>
            <pc:sldMk cId="1073716755" sldId="293"/>
            <ac:grpSpMk id="14" creationId="{61BBAB6F-65E6-4E2B-B363-6AB27C84E0C1}"/>
          </ac:grpSpMkLst>
        </pc:grpChg>
        <pc:grpChg chg="add">
          <ac:chgData name="Ashok Basnet" userId="b75f6f4236b527a2" providerId="Windows Live" clId="Web-{2DC2C0C9-527F-42DE-96B8-0A01DC6E914A}" dt="2022-11-13T02:54:36.727" v="28"/>
          <ac:grpSpMkLst>
            <pc:docMk/>
            <pc:sldMk cId="1073716755" sldId="293"/>
            <ac:grpSpMk id="24" creationId="{13D9BC31-B57D-4933-AD83-94F462D4C2F9}"/>
          </ac:grpSpMkLst>
        </pc:grpChg>
        <pc:picChg chg="add mod">
          <ac:chgData name="Ashok Basnet" userId="b75f6f4236b527a2" providerId="Windows Live" clId="Web-{2DC2C0C9-527F-42DE-96B8-0A01DC6E914A}" dt="2022-11-13T02:57:21.014" v="43" actId="14100"/>
          <ac:picMkLst>
            <pc:docMk/>
            <pc:sldMk cId="1073716755" sldId="293"/>
            <ac:picMk id="5" creationId="{BDC5121E-1D63-60ED-621C-B94FF11A8CA2}"/>
          </ac:picMkLst>
        </pc:picChg>
      </pc:sldChg>
      <pc:sldChg chg="modSp new">
        <pc:chgData name="Ashok Basnet" userId="b75f6f4236b527a2" providerId="Windows Live" clId="Web-{2DC2C0C9-527F-42DE-96B8-0A01DC6E914A}" dt="2022-11-13T03:01:43.633" v="59" actId="20577"/>
        <pc:sldMkLst>
          <pc:docMk/>
          <pc:sldMk cId="1435735660" sldId="294"/>
        </pc:sldMkLst>
        <pc:spChg chg="mod">
          <ac:chgData name="Ashok Basnet" userId="b75f6f4236b527a2" providerId="Windows Live" clId="Web-{2DC2C0C9-527F-42DE-96B8-0A01DC6E914A}" dt="2022-11-13T02:57:05.123" v="41" actId="20577"/>
          <ac:spMkLst>
            <pc:docMk/>
            <pc:sldMk cId="1435735660" sldId="294"/>
            <ac:spMk id="2" creationId="{085FCD1D-466D-4D4E-8347-2940EB575F3F}"/>
          </ac:spMkLst>
        </pc:spChg>
        <pc:spChg chg="mod">
          <ac:chgData name="Ashok Basnet" userId="b75f6f4236b527a2" providerId="Windows Live" clId="Web-{2DC2C0C9-527F-42DE-96B8-0A01DC6E914A}" dt="2022-11-13T03:01:43.633" v="59" actId="20577"/>
          <ac:spMkLst>
            <pc:docMk/>
            <pc:sldMk cId="1435735660" sldId="294"/>
            <ac:spMk id="3" creationId="{E05B0B89-BF9A-D1DF-1B27-AC329025D9DD}"/>
          </ac:spMkLst>
        </pc:spChg>
      </pc:sldChg>
      <pc:sldChg chg="modSp add replId">
        <pc:chgData name="Ashok Basnet" userId="b75f6f4236b527a2" providerId="Windows Live" clId="Web-{2DC2C0C9-527F-42DE-96B8-0A01DC6E914A}" dt="2022-11-13T03:03:00.730" v="76" actId="20577"/>
        <pc:sldMkLst>
          <pc:docMk/>
          <pc:sldMk cId="1959816712" sldId="295"/>
        </pc:sldMkLst>
        <pc:spChg chg="mod">
          <ac:chgData name="Ashok Basnet" userId="b75f6f4236b527a2" providerId="Windows Live" clId="Web-{2DC2C0C9-527F-42DE-96B8-0A01DC6E914A}" dt="2022-11-13T03:03:00.730" v="76" actId="20577"/>
          <ac:spMkLst>
            <pc:docMk/>
            <pc:sldMk cId="1959816712" sldId="295"/>
            <ac:spMk id="3" creationId="{E05B0B89-BF9A-D1DF-1B27-AC329025D9DD}"/>
          </ac:spMkLst>
        </pc:spChg>
      </pc:sldChg>
      <pc:sldChg chg="addSp modSp new ord">
        <pc:chgData name="Ashok Basnet" userId="b75f6f4236b527a2" providerId="Windows Live" clId="Web-{2DC2C0C9-527F-42DE-96B8-0A01DC6E914A}" dt="2022-11-13T03:13:41.912" v="93" actId="20577"/>
        <pc:sldMkLst>
          <pc:docMk/>
          <pc:sldMk cId="3265612483" sldId="296"/>
        </pc:sldMkLst>
        <pc:spChg chg="mod">
          <ac:chgData name="Ashok Basnet" userId="b75f6f4236b527a2" providerId="Windows Live" clId="Web-{2DC2C0C9-527F-42DE-96B8-0A01DC6E914A}" dt="2022-11-13T03:12:45.910" v="90" actId="20577"/>
          <ac:spMkLst>
            <pc:docMk/>
            <pc:sldMk cId="3265612483" sldId="296"/>
            <ac:spMk id="2" creationId="{E6F537D2-7159-C9A9-FFC0-2D362DB08932}"/>
          </ac:spMkLst>
        </pc:spChg>
        <pc:spChg chg="mod">
          <ac:chgData name="Ashok Basnet" userId="b75f6f4236b527a2" providerId="Windows Live" clId="Web-{2DC2C0C9-527F-42DE-96B8-0A01DC6E914A}" dt="2022-11-13T03:13:41.912" v="93" actId="20577"/>
          <ac:spMkLst>
            <pc:docMk/>
            <pc:sldMk cId="3265612483" sldId="296"/>
            <ac:spMk id="3" creationId="{B754E4AF-4594-C25B-F55F-D222D154FB96}"/>
          </ac:spMkLst>
        </pc:spChg>
        <pc:picChg chg="add mod">
          <ac:chgData name="Ashok Basnet" userId="b75f6f4236b527a2" providerId="Windows Live" clId="Web-{2DC2C0C9-527F-42DE-96B8-0A01DC6E914A}" dt="2022-11-13T03:13:41.881" v="92"/>
          <ac:picMkLst>
            <pc:docMk/>
            <pc:sldMk cId="3265612483" sldId="296"/>
            <ac:picMk id="5" creationId="{05EEAB6D-E625-D589-B339-9DF99139C762}"/>
          </ac:picMkLst>
        </pc:picChg>
      </pc:sldChg>
    </pc:docChg>
  </pc:docChgLst>
  <pc:docChgLst>
    <pc:chgData name="Ashok Basnet" userId="b75f6f4236b527a2" providerId="Windows Live" clId="Web-{42E0B390-AF71-4541-B9E9-5D38911509C1}"/>
    <pc:docChg chg="modSld">
      <pc:chgData name="Ashok Basnet" userId="b75f6f4236b527a2" providerId="Windows Live" clId="Web-{42E0B390-AF71-4541-B9E9-5D38911509C1}" dt="2022-11-16T05:20:56.707" v="1" actId="20577"/>
      <pc:docMkLst>
        <pc:docMk/>
      </pc:docMkLst>
      <pc:sldChg chg="modSp">
        <pc:chgData name="Ashok Basnet" userId="b75f6f4236b527a2" providerId="Windows Live" clId="Web-{42E0B390-AF71-4541-B9E9-5D38911509C1}" dt="2022-11-16T05:20:56.707" v="1" actId="20577"/>
        <pc:sldMkLst>
          <pc:docMk/>
          <pc:sldMk cId="1073716755" sldId="293"/>
        </pc:sldMkLst>
        <pc:spChg chg="mod">
          <ac:chgData name="Ashok Basnet" userId="b75f6f4236b527a2" providerId="Windows Live" clId="Web-{42E0B390-AF71-4541-B9E9-5D38911509C1}" dt="2022-11-16T05:20:56.707" v="1" actId="20577"/>
          <ac:spMkLst>
            <pc:docMk/>
            <pc:sldMk cId="1073716755" sldId="293"/>
            <ac:spMk id="3" creationId="{59A02BBA-B2BB-4450-CAB4-15E1BF99C5E0}"/>
          </ac:spMkLst>
        </pc:spChg>
      </pc:sldChg>
    </pc:docChg>
  </pc:docChgLst>
  <pc:docChgLst>
    <pc:chgData name="Ashok Basnet" userId="b75f6f4236b527a2" providerId="Windows Live" clId="Web-{B7A6C9B6-7D59-45DF-9076-8C0052175E94}"/>
    <pc:docChg chg="addSld modSld addMainMaster delMainMaster">
      <pc:chgData name="Ashok Basnet" userId="b75f6f4236b527a2" providerId="Windows Live" clId="Web-{B7A6C9B6-7D59-45DF-9076-8C0052175E94}" dt="2022-11-04T16:46:02.599" v="147" actId="20577"/>
      <pc:docMkLst>
        <pc:docMk/>
      </pc:docMkLst>
      <pc:sldChg chg="addSp delSp modSp mod setBg modClrScheme addAnim delAnim chgLayout">
        <pc:chgData name="Ashok Basnet" userId="b75f6f4236b527a2" providerId="Windows Live" clId="Web-{B7A6C9B6-7D59-45DF-9076-8C0052175E94}" dt="2022-11-04T16:42:49.701" v="69" actId="20577"/>
        <pc:sldMkLst>
          <pc:docMk/>
          <pc:sldMk cId="109857222" sldId="256"/>
        </pc:sldMkLst>
        <pc:spChg chg="mod">
          <ac:chgData name="Ashok Basnet" userId="b75f6f4236b527a2" providerId="Windows Live" clId="Web-{B7A6C9B6-7D59-45DF-9076-8C0052175E94}" dt="2022-11-04T16:42:41.388" v="64" actId="14100"/>
          <ac:spMkLst>
            <pc:docMk/>
            <pc:sldMk cId="109857222" sldId="256"/>
            <ac:spMk id="2" creationId="{00000000-0000-0000-0000-000000000000}"/>
          </ac:spMkLst>
        </pc:spChg>
        <pc:spChg chg="mod">
          <ac:chgData name="Ashok Basnet" userId="b75f6f4236b527a2" providerId="Windows Live" clId="Web-{B7A6C9B6-7D59-45DF-9076-8C0052175E94}" dt="2022-11-04T16:42:49.701" v="69" actId="20577"/>
          <ac:spMkLst>
            <pc:docMk/>
            <pc:sldMk cId="109857222" sldId="256"/>
            <ac:spMk id="3" creationId="{00000000-0000-0000-0000-000000000000}"/>
          </ac:spMkLst>
        </pc:spChg>
        <pc:spChg chg="add del">
          <ac:chgData name="Ashok Basnet" userId="b75f6f4236b527a2" providerId="Windows Live" clId="Web-{B7A6C9B6-7D59-45DF-9076-8C0052175E94}" dt="2022-11-04T16:41:27.323" v="37"/>
          <ac:spMkLst>
            <pc:docMk/>
            <pc:sldMk cId="109857222" sldId="256"/>
            <ac:spMk id="9" creationId="{33E93247-6229-44AB-A550-739E971E690B}"/>
          </ac:spMkLst>
        </pc:spChg>
        <pc:spChg chg="add del">
          <ac:chgData name="Ashok Basnet" userId="b75f6f4236b527a2" providerId="Windows Live" clId="Web-{B7A6C9B6-7D59-45DF-9076-8C0052175E94}" dt="2022-11-04T16:41:42.402" v="43"/>
          <ac:spMkLst>
            <pc:docMk/>
            <pc:sldMk cId="109857222" sldId="256"/>
            <ac:spMk id="15" creationId="{8C37C960-91F5-4F61-B2CD-8A037920720B}"/>
          </ac:spMkLst>
        </pc:spChg>
        <pc:spChg chg="add del">
          <ac:chgData name="Ashok Basnet" userId="b75f6f4236b527a2" providerId="Windows Live" clId="Web-{B7A6C9B6-7D59-45DF-9076-8C0052175E94}" dt="2022-11-04T16:41:42.402" v="43"/>
          <ac:spMkLst>
            <pc:docMk/>
            <pc:sldMk cId="109857222" sldId="256"/>
            <ac:spMk id="16" creationId="{50F155B6-ACA8-4C58-AAB6-CAFC981FF9EA}"/>
          </ac:spMkLst>
        </pc:spChg>
        <pc:spChg chg="add del">
          <ac:chgData name="Ashok Basnet" userId="b75f6f4236b527a2" providerId="Windows Live" clId="Web-{B7A6C9B6-7D59-45DF-9076-8C0052175E94}" dt="2022-11-04T16:41:42.402" v="43"/>
          <ac:spMkLst>
            <pc:docMk/>
            <pc:sldMk cId="109857222" sldId="256"/>
            <ac:spMk id="17" creationId="{A5C31099-1BBD-40CE-BC60-FCE50741940D}"/>
          </ac:spMkLst>
        </pc:spChg>
        <pc:spChg chg="add del">
          <ac:chgData name="Ashok Basnet" userId="b75f6f4236b527a2" providerId="Windows Live" clId="Web-{B7A6C9B6-7D59-45DF-9076-8C0052175E94}" dt="2022-11-04T16:41:49.543" v="45"/>
          <ac:spMkLst>
            <pc:docMk/>
            <pc:sldMk cId="109857222" sldId="256"/>
            <ac:spMk id="20" creationId="{3A930249-8242-4E2B-AF17-C01826488321}"/>
          </ac:spMkLst>
        </pc:spChg>
        <pc:spChg chg="add del">
          <ac:chgData name="Ashok Basnet" userId="b75f6f4236b527a2" providerId="Windows Live" clId="Web-{B7A6C9B6-7D59-45DF-9076-8C0052175E94}" dt="2022-11-04T16:41:49.543" v="45"/>
          <ac:spMkLst>
            <pc:docMk/>
            <pc:sldMk cId="109857222" sldId="256"/>
            <ac:spMk id="21" creationId="{A5BDD999-C5E1-4B3E-A710-768673819165}"/>
          </ac:spMkLst>
        </pc:spChg>
        <pc:spChg chg="add del">
          <ac:chgData name="Ashok Basnet" userId="b75f6f4236b527a2" providerId="Windows Live" clId="Web-{B7A6C9B6-7D59-45DF-9076-8C0052175E94}" dt="2022-11-04T16:42:00.934" v="47"/>
          <ac:spMkLst>
            <pc:docMk/>
            <pc:sldMk cId="109857222" sldId="256"/>
            <ac:spMk id="29" creationId="{A5D0B0D3-D735-4619-AA45-B57B791E1744}"/>
          </ac:spMkLst>
        </pc:spChg>
        <pc:spChg chg="add del">
          <ac:chgData name="Ashok Basnet" userId="b75f6f4236b527a2" providerId="Windows Live" clId="Web-{B7A6C9B6-7D59-45DF-9076-8C0052175E94}" dt="2022-11-04T16:42:00.934" v="47"/>
          <ac:spMkLst>
            <pc:docMk/>
            <pc:sldMk cId="109857222" sldId="256"/>
            <ac:spMk id="30" creationId="{752C2BA4-3BBE-4D22-A0D9-8D2A7B8F1C71}"/>
          </ac:spMkLst>
        </pc:spChg>
        <pc:spChg chg="add del">
          <ac:chgData name="Ashok Basnet" userId="b75f6f4236b527a2" providerId="Windows Live" clId="Web-{B7A6C9B6-7D59-45DF-9076-8C0052175E94}" dt="2022-11-04T16:42:00.934" v="47"/>
          <ac:spMkLst>
            <pc:docMk/>
            <pc:sldMk cId="109857222" sldId="256"/>
            <ac:spMk id="32" creationId="{82AA7049-B18D-49D6-AD7D-DBB9E19FBB78}"/>
          </ac:spMkLst>
        </pc:spChg>
        <pc:spChg chg="add del">
          <ac:chgData name="Ashok Basnet" userId="b75f6f4236b527a2" providerId="Windows Live" clId="Web-{B7A6C9B6-7D59-45DF-9076-8C0052175E94}" dt="2022-11-04T16:42:06.121" v="49"/>
          <ac:spMkLst>
            <pc:docMk/>
            <pc:sldMk cId="109857222" sldId="256"/>
            <ac:spMk id="40" creationId="{E20BB609-EF92-42DB-836C-0699A590B5CF}"/>
          </ac:spMkLst>
        </pc:spChg>
        <pc:spChg chg="add del">
          <ac:chgData name="Ashok Basnet" userId="b75f6f4236b527a2" providerId="Windows Live" clId="Web-{B7A6C9B6-7D59-45DF-9076-8C0052175E94}" dt="2022-11-04T16:42:06.121" v="49"/>
          <ac:spMkLst>
            <pc:docMk/>
            <pc:sldMk cId="109857222" sldId="256"/>
            <ac:spMk id="41" creationId="{40FA88D0-E295-4CF3-934C-6423EACEB025}"/>
          </ac:spMkLst>
        </pc:spChg>
        <pc:spChg chg="add del">
          <ac:chgData name="Ashok Basnet" userId="b75f6f4236b527a2" providerId="Windows Live" clId="Web-{B7A6C9B6-7D59-45DF-9076-8C0052175E94}" dt="2022-11-04T16:42:12.309" v="51"/>
          <ac:spMkLst>
            <pc:docMk/>
            <pc:sldMk cId="109857222" sldId="256"/>
            <ac:spMk id="46" creationId="{9B7AD9F6-8CE7-4299-8FC6-328F4DCD3FF9}"/>
          </ac:spMkLst>
        </pc:spChg>
        <pc:spChg chg="add del">
          <ac:chgData name="Ashok Basnet" userId="b75f6f4236b527a2" providerId="Windows Live" clId="Web-{B7A6C9B6-7D59-45DF-9076-8C0052175E94}" dt="2022-11-04T16:42:12.309" v="51"/>
          <ac:spMkLst>
            <pc:docMk/>
            <pc:sldMk cId="109857222" sldId="256"/>
            <ac:spMk id="47" creationId="{F49775AF-8896-43EE-92C6-83497D6DC56F}"/>
          </ac:spMkLst>
        </pc:spChg>
        <pc:spChg chg="add">
          <ac:chgData name="Ashok Basnet" userId="b75f6f4236b527a2" providerId="Windows Live" clId="Web-{B7A6C9B6-7D59-45DF-9076-8C0052175E94}" dt="2022-11-04T16:42:12.403" v="52"/>
          <ac:spMkLst>
            <pc:docMk/>
            <pc:sldMk cId="109857222" sldId="256"/>
            <ac:spMk id="50" creationId="{A5D0B0D3-D735-4619-AA45-B57B791E1744}"/>
          </ac:spMkLst>
        </pc:spChg>
        <pc:spChg chg="add">
          <ac:chgData name="Ashok Basnet" userId="b75f6f4236b527a2" providerId="Windows Live" clId="Web-{B7A6C9B6-7D59-45DF-9076-8C0052175E94}" dt="2022-11-04T16:42:12.403" v="52"/>
          <ac:spMkLst>
            <pc:docMk/>
            <pc:sldMk cId="109857222" sldId="256"/>
            <ac:spMk id="51" creationId="{752C2BA4-3BBE-4D22-A0D9-8D2A7B8F1C71}"/>
          </ac:spMkLst>
        </pc:spChg>
        <pc:spChg chg="add">
          <ac:chgData name="Ashok Basnet" userId="b75f6f4236b527a2" providerId="Windows Live" clId="Web-{B7A6C9B6-7D59-45DF-9076-8C0052175E94}" dt="2022-11-04T16:42:12.403" v="52"/>
          <ac:spMkLst>
            <pc:docMk/>
            <pc:sldMk cId="109857222" sldId="256"/>
            <ac:spMk id="53" creationId="{82AA7049-B18D-49D6-AD7D-DBB9E19FBB78}"/>
          </ac:spMkLst>
        </pc:spChg>
        <pc:grpChg chg="add del">
          <ac:chgData name="Ashok Basnet" userId="b75f6f4236b527a2" providerId="Windows Live" clId="Web-{B7A6C9B6-7D59-45DF-9076-8C0052175E94}" dt="2022-11-04T16:42:00.934" v="47"/>
          <ac:grpSpMkLst>
            <pc:docMk/>
            <pc:sldMk cId="109857222" sldId="256"/>
            <ac:grpSpMk id="33" creationId="{3850DB66-16D1-4953-A6E3-FCA3DC5F276F}"/>
          </ac:grpSpMkLst>
        </pc:grpChg>
        <pc:grpChg chg="add del">
          <ac:chgData name="Ashok Basnet" userId="b75f6f4236b527a2" providerId="Windows Live" clId="Web-{B7A6C9B6-7D59-45DF-9076-8C0052175E94}" dt="2022-11-04T16:42:00.934" v="47"/>
          <ac:grpSpMkLst>
            <pc:docMk/>
            <pc:sldMk cId="109857222" sldId="256"/>
            <ac:grpSpMk id="38" creationId="{06B4C967-D337-479B-87CA-7587B7FCFF5E}"/>
          </ac:grpSpMkLst>
        </pc:grpChg>
        <pc:grpChg chg="add">
          <ac:chgData name="Ashok Basnet" userId="b75f6f4236b527a2" providerId="Windows Live" clId="Web-{B7A6C9B6-7D59-45DF-9076-8C0052175E94}" dt="2022-11-04T16:42:12.403" v="52"/>
          <ac:grpSpMkLst>
            <pc:docMk/>
            <pc:sldMk cId="109857222" sldId="256"/>
            <ac:grpSpMk id="54" creationId="{3850DB66-16D1-4953-A6E3-FCA3DC5F276F}"/>
          </ac:grpSpMkLst>
        </pc:grpChg>
        <pc:grpChg chg="add">
          <ac:chgData name="Ashok Basnet" userId="b75f6f4236b527a2" providerId="Windows Live" clId="Web-{B7A6C9B6-7D59-45DF-9076-8C0052175E94}" dt="2022-11-04T16:42:12.403" v="52"/>
          <ac:grpSpMkLst>
            <pc:docMk/>
            <pc:sldMk cId="109857222" sldId="256"/>
            <ac:grpSpMk id="59" creationId="{06B4C967-D337-479B-87CA-7587B7FCFF5E}"/>
          </ac:grpSpMkLst>
        </pc:grpChg>
        <pc:picChg chg="add del">
          <ac:chgData name="Ashok Basnet" userId="b75f6f4236b527a2" providerId="Windows Live" clId="Web-{B7A6C9B6-7D59-45DF-9076-8C0052175E94}" dt="2022-11-04T16:41:27.323" v="37"/>
          <ac:picMkLst>
            <pc:docMk/>
            <pc:sldMk cId="109857222" sldId="256"/>
            <ac:picMk id="4" creationId="{631EE153-AA20-4B92-DBED-2A90515DFDE3}"/>
          </ac:picMkLst>
        </pc:picChg>
        <pc:picChg chg="add del">
          <ac:chgData name="Ashok Basnet" userId="b75f6f4236b527a2" providerId="Windows Live" clId="Web-{B7A6C9B6-7D59-45DF-9076-8C0052175E94}" dt="2022-11-04T16:41:42.402" v="43"/>
          <ac:picMkLst>
            <pc:docMk/>
            <pc:sldMk cId="109857222" sldId="256"/>
            <ac:picMk id="18" creationId="{7A69C2DC-7A69-FA1D-C841-BB4E29C5FCAA}"/>
          </ac:picMkLst>
        </pc:picChg>
        <pc:picChg chg="add del">
          <ac:chgData name="Ashok Basnet" userId="b75f6f4236b527a2" providerId="Windows Live" clId="Web-{B7A6C9B6-7D59-45DF-9076-8C0052175E94}" dt="2022-11-04T16:41:49.543" v="45"/>
          <ac:picMkLst>
            <pc:docMk/>
            <pc:sldMk cId="109857222" sldId="256"/>
            <ac:picMk id="22" creationId="{A51EE566-ABBD-E8F3-99C8-DAE50C19C24D}"/>
          </ac:picMkLst>
        </pc:picChg>
        <pc:picChg chg="add del">
          <ac:chgData name="Ashok Basnet" userId="b75f6f4236b527a2" providerId="Windows Live" clId="Web-{B7A6C9B6-7D59-45DF-9076-8C0052175E94}" dt="2022-11-04T16:42:00.934" v="47"/>
          <ac:picMkLst>
            <pc:docMk/>
            <pc:sldMk cId="109857222" sldId="256"/>
            <ac:picMk id="31" creationId="{F801B6D9-46BE-755A-45FB-5749098C7074}"/>
          </ac:picMkLst>
        </pc:picChg>
        <pc:picChg chg="add del">
          <ac:chgData name="Ashok Basnet" userId="b75f6f4236b527a2" providerId="Windows Live" clId="Web-{B7A6C9B6-7D59-45DF-9076-8C0052175E94}" dt="2022-11-04T16:42:06.121" v="49"/>
          <ac:picMkLst>
            <pc:docMk/>
            <pc:sldMk cId="109857222" sldId="256"/>
            <ac:picMk id="42" creationId="{4E833A3C-7CC9-D89B-00AB-25F70A44AB12}"/>
          </ac:picMkLst>
        </pc:picChg>
        <pc:picChg chg="add del">
          <ac:chgData name="Ashok Basnet" userId="b75f6f4236b527a2" providerId="Windows Live" clId="Web-{B7A6C9B6-7D59-45DF-9076-8C0052175E94}" dt="2022-11-04T16:42:12.309" v="51"/>
          <ac:picMkLst>
            <pc:docMk/>
            <pc:sldMk cId="109857222" sldId="256"/>
            <ac:picMk id="48" creationId="{0820EC13-D26B-9DF7-C297-5880E8B594BC}"/>
          </ac:picMkLst>
        </pc:picChg>
        <pc:picChg chg="add">
          <ac:chgData name="Ashok Basnet" userId="b75f6f4236b527a2" providerId="Windows Live" clId="Web-{B7A6C9B6-7D59-45DF-9076-8C0052175E94}" dt="2022-11-04T16:42:12.403" v="52"/>
          <ac:picMkLst>
            <pc:docMk/>
            <pc:sldMk cId="109857222" sldId="256"/>
            <ac:picMk id="52" creationId="{F801B6D9-46BE-755A-45FB-5749098C7074}"/>
          </ac:picMkLst>
        </pc:picChg>
        <pc:cxnChg chg="add del">
          <ac:chgData name="Ashok Basnet" userId="b75f6f4236b527a2" providerId="Windows Live" clId="Web-{B7A6C9B6-7D59-45DF-9076-8C0052175E94}" dt="2022-11-04T16:41:27.323" v="37"/>
          <ac:cxnSpMkLst>
            <pc:docMk/>
            <pc:sldMk cId="109857222" sldId="256"/>
            <ac:cxnSpMk id="11" creationId="{EE2E603F-4A95-4FE8-BB06-211DFD75DBEF}"/>
          </ac:cxnSpMkLst>
        </pc:cxnChg>
        <pc:cxnChg chg="add del">
          <ac:chgData name="Ashok Basnet" userId="b75f6f4236b527a2" providerId="Windows Live" clId="Web-{B7A6C9B6-7D59-45DF-9076-8C0052175E94}" dt="2022-11-04T16:41:27.323" v="37"/>
          <ac:cxnSpMkLst>
            <pc:docMk/>
            <pc:sldMk cId="109857222" sldId="256"/>
            <ac:cxnSpMk id="13" creationId="{2CF06E40-3ECB-4820-95B5-8A70B07D4B47}"/>
          </ac:cxnSpMkLst>
        </pc:cxnChg>
        <pc:cxnChg chg="add del">
          <ac:chgData name="Ashok Basnet" userId="b75f6f4236b527a2" providerId="Windows Live" clId="Web-{B7A6C9B6-7D59-45DF-9076-8C0052175E94}" dt="2022-11-04T16:42:06.121" v="49"/>
          <ac:cxnSpMkLst>
            <pc:docMk/>
            <pc:sldMk cId="109857222" sldId="256"/>
            <ac:cxnSpMk id="43" creationId="{8F4E56A8-93D5-4BE3-AE61-84677331AD07}"/>
          </ac:cxnSpMkLst>
        </pc:cxnChg>
        <pc:cxnChg chg="add del">
          <ac:chgData name="Ashok Basnet" userId="b75f6f4236b527a2" providerId="Windows Live" clId="Web-{B7A6C9B6-7D59-45DF-9076-8C0052175E94}" dt="2022-11-04T16:42:06.121" v="49"/>
          <ac:cxnSpMkLst>
            <pc:docMk/>
            <pc:sldMk cId="109857222" sldId="256"/>
            <ac:cxnSpMk id="44" creationId="{BD492A0C-1773-477B-83B5-C707CB057709}"/>
          </ac:cxnSpMkLst>
        </pc:cxnChg>
      </pc:sldChg>
      <pc:sldChg chg="addSp delSp modSp new mod setBg">
        <pc:chgData name="Ashok Basnet" userId="b75f6f4236b527a2" providerId="Windows Live" clId="Web-{B7A6C9B6-7D59-45DF-9076-8C0052175E94}" dt="2022-11-04T16:45:22.660" v="139"/>
        <pc:sldMkLst>
          <pc:docMk/>
          <pc:sldMk cId="2874827173" sldId="257"/>
        </pc:sldMkLst>
        <pc:spChg chg="mod">
          <ac:chgData name="Ashok Basnet" userId="b75f6f4236b527a2" providerId="Windows Live" clId="Web-{B7A6C9B6-7D59-45DF-9076-8C0052175E94}" dt="2022-11-04T16:45:22.660" v="139"/>
          <ac:spMkLst>
            <pc:docMk/>
            <pc:sldMk cId="2874827173" sldId="257"/>
            <ac:spMk id="2" creationId="{B210BFA8-0FEC-D61F-5FFE-CDE1CA70CF00}"/>
          </ac:spMkLst>
        </pc:spChg>
        <pc:spChg chg="mod">
          <ac:chgData name="Ashok Basnet" userId="b75f6f4236b527a2" providerId="Windows Live" clId="Web-{B7A6C9B6-7D59-45DF-9076-8C0052175E94}" dt="2022-11-04T16:45:22.660" v="139"/>
          <ac:spMkLst>
            <pc:docMk/>
            <pc:sldMk cId="2874827173" sldId="257"/>
            <ac:spMk id="3" creationId="{464672A4-D825-ED64-C65C-19D89C4640B1}"/>
          </ac:spMkLst>
        </pc:spChg>
        <pc:spChg chg="add del">
          <ac:chgData name="Ashok Basnet" userId="b75f6f4236b527a2" providerId="Windows Live" clId="Web-{B7A6C9B6-7D59-45DF-9076-8C0052175E94}" dt="2022-11-04T16:44:47.831" v="130"/>
          <ac:spMkLst>
            <pc:docMk/>
            <pc:sldMk cId="2874827173" sldId="257"/>
            <ac:spMk id="8" creationId="{2F9C493A-9F03-49B4-B3FB-19CE5AC115BE}"/>
          </ac:spMkLst>
        </pc:spChg>
        <pc:spChg chg="add del">
          <ac:chgData name="Ashok Basnet" userId="b75f6f4236b527a2" providerId="Windows Live" clId="Web-{B7A6C9B6-7D59-45DF-9076-8C0052175E94}" dt="2022-11-04T16:44:41.315" v="126"/>
          <ac:spMkLst>
            <pc:docMk/>
            <pc:sldMk cId="2874827173" sldId="257"/>
            <ac:spMk id="9" creationId="{2F9C493A-9F03-49B4-B3FB-19CE5AC115BE}"/>
          </ac:spMkLst>
        </pc:spChg>
        <pc:spChg chg="add del">
          <ac:chgData name="Ashok Basnet" userId="b75f6f4236b527a2" providerId="Windows Live" clId="Web-{B7A6C9B6-7D59-45DF-9076-8C0052175E94}" dt="2022-11-04T16:44:47.831" v="130"/>
          <ac:spMkLst>
            <pc:docMk/>
            <pc:sldMk cId="2874827173" sldId="257"/>
            <ac:spMk id="10" creationId="{90A46C7D-C1BB-49B8-8D37-39742820E964}"/>
          </ac:spMkLst>
        </pc:spChg>
        <pc:spChg chg="add del">
          <ac:chgData name="Ashok Basnet" userId="b75f6f4236b527a2" providerId="Windows Live" clId="Web-{B7A6C9B6-7D59-45DF-9076-8C0052175E94}" dt="2022-11-04T16:44:41.315" v="126"/>
          <ac:spMkLst>
            <pc:docMk/>
            <pc:sldMk cId="2874827173" sldId="257"/>
            <ac:spMk id="11" creationId="{90A46C7D-C1BB-49B8-8D37-39742820E964}"/>
          </ac:spMkLst>
        </pc:spChg>
        <pc:spChg chg="add del">
          <ac:chgData name="Ashok Basnet" userId="b75f6f4236b527a2" providerId="Windows Live" clId="Web-{B7A6C9B6-7D59-45DF-9076-8C0052175E94}" dt="2022-11-04T16:45:01.550" v="132"/>
          <ac:spMkLst>
            <pc:docMk/>
            <pc:sldMk cId="2874827173" sldId="257"/>
            <ac:spMk id="18" creationId="{808D4A0C-A317-468C-ABC7-9713599D8A5B}"/>
          </ac:spMkLst>
        </pc:spChg>
        <pc:spChg chg="add del">
          <ac:chgData name="Ashok Basnet" userId="b75f6f4236b527a2" providerId="Windows Live" clId="Web-{B7A6C9B6-7D59-45DF-9076-8C0052175E94}" dt="2022-11-04T16:44:47.831" v="130"/>
          <ac:spMkLst>
            <pc:docMk/>
            <pc:sldMk cId="2874827173" sldId="257"/>
            <ac:spMk id="20" creationId="{D5B4F0F5-BE58-4EC0-B650-A71A07437CDD}"/>
          </ac:spMkLst>
        </pc:spChg>
        <pc:spChg chg="add del">
          <ac:chgData name="Ashok Basnet" userId="b75f6f4236b527a2" providerId="Windows Live" clId="Web-{B7A6C9B6-7D59-45DF-9076-8C0052175E94}" dt="2022-11-04T16:44:41.315" v="126"/>
          <ac:spMkLst>
            <pc:docMk/>
            <pc:sldMk cId="2874827173" sldId="257"/>
            <ac:spMk id="21" creationId="{55820E42-2F9D-41EF-B67F-522A133B3373}"/>
          </ac:spMkLst>
        </pc:spChg>
        <pc:spChg chg="add del">
          <ac:chgData name="Ashok Basnet" userId="b75f6f4236b527a2" providerId="Windows Live" clId="Web-{B7A6C9B6-7D59-45DF-9076-8C0052175E94}" dt="2022-11-04T16:45:15.691" v="136"/>
          <ac:spMkLst>
            <pc:docMk/>
            <pc:sldMk cId="2874827173" sldId="257"/>
            <ac:spMk id="29" creationId="{825CBD1C-2583-4689-9336-2E92126BB80F}"/>
          </ac:spMkLst>
        </pc:spChg>
        <pc:spChg chg="add del">
          <ac:chgData name="Ashok Basnet" userId="b75f6f4236b527a2" providerId="Windows Live" clId="Web-{B7A6C9B6-7D59-45DF-9076-8C0052175E94}" dt="2022-11-04T16:44:44.471" v="128"/>
          <ac:spMkLst>
            <pc:docMk/>
            <pc:sldMk cId="2874827173" sldId="257"/>
            <ac:spMk id="32" creationId="{142D98E1-37D2-4470-BF74-845E897954C6}"/>
          </ac:spMkLst>
        </pc:spChg>
        <pc:spChg chg="add del">
          <ac:chgData name="Ashok Basnet" userId="b75f6f4236b527a2" providerId="Windows Live" clId="Web-{B7A6C9B6-7D59-45DF-9076-8C0052175E94}" dt="2022-11-04T16:45:01.550" v="132"/>
          <ac:spMkLst>
            <pc:docMk/>
            <pc:sldMk cId="2874827173" sldId="257"/>
            <ac:spMk id="40" creationId="{142D98E1-37D2-4470-BF74-845E897954C6}"/>
          </ac:spMkLst>
        </pc:spChg>
        <pc:spChg chg="add del">
          <ac:chgData name="Ashok Basnet" userId="b75f6f4236b527a2" providerId="Windows Live" clId="Web-{B7A6C9B6-7D59-45DF-9076-8C0052175E94}" dt="2022-11-04T16:45:04.112" v="134"/>
          <ac:spMkLst>
            <pc:docMk/>
            <pc:sldMk cId="2874827173" sldId="257"/>
            <ac:spMk id="50" creationId="{142D98E1-37D2-4470-BF74-845E897954C6}"/>
          </ac:spMkLst>
        </pc:spChg>
        <pc:spChg chg="add del">
          <ac:chgData name="Ashok Basnet" userId="b75f6f4236b527a2" providerId="Windows Live" clId="Web-{B7A6C9B6-7D59-45DF-9076-8C0052175E94}" dt="2022-11-04T16:45:04.112" v="134"/>
          <ac:spMkLst>
            <pc:docMk/>
            <pc:sldMk cId="2874827173" sldId="257"/>
            <ac:spMk id="51" creationId="{58692EF0-FD3D-4304-83BB-D0AF4CF4C215}"/>
          </ac:spMkLst>
        </pc:spChg>
        <pc:spChg chg="add del">
          <ac:chgData name="Ashok Basnet" userId="b75f6f4236b527a2" providerId="Windows Live" clId="Web-{B7A6C9B6-7D59-45DF-9076-8C0052175E94}" dt="2022-11-04T16:45:15.691" v="136"/>
          <ac:spMkLst>
            <pc:docMk/>
            <pc:sldMk cId="2874827173" sldId="257"/>
            <ac:spMk id="59" creationId="{142D98E1-37D2-4470-BF74-845E897954C6}"/>
          </ac:spMkLst>
        </pc:spChg>
        <pc:spChg chg="add del">
          <ac:chgData name="Ashok Basnet" userId="b75f6f4236b527a2" providerId="Windows Live" clId="Web-{B7A6C9B6-7D59-45DF-9076-8C0052175E94}" dt="2022-11-04T16:45:15.691" v="136"/>
          <ac:spMkLst>
            <pc:docMk/>
            <pc:sldMk cId="2874827173" sldId="257"/>
            <ac:spMk id="60" creationId="{A707F4F1-79FE-4E99-AF42-242AC08A35E9}"/>
          </ac:spMkLst>
        </pc:spChg>
        <pc:spChg chg="add del">
          <ac:chgData name="Ashok Basnet" userId="b75f6f4236b527a2" providerId="Windows Live" clId="Web-{B7A6C9B6-7D59-45DF-9076-8C0052175E94}" dt="2022-11-04T16:45:22.644" v="138"/>
          <ac:spMkLst>
            <pc:docMk/>
            <pc:sldMk cId="2874827173" sldId="257"/>
            <ac:spMk id="69" creationId="{F420BC5C-C418-4843-B04B-6918968D0982}"/>
          </ac:spMkLst>
        </pc:spChg>
        <pc:spChg chg="add del">
          <ac:chgData name="Ashok Basnet" userId="b75f6f4236b527a2" providerId="Windows Live" clId="Web-{B7A6C9B6-7D59-45DF-9076-8C0052175E94}" dt="2022-11-04T16:45:22.644" v="138"/>
          <ac:spMkLst>
            <pc:docMk/>
            <pc:sldMk cId="2874827173" sldId="257"/>
            <ac:spMk id="70" creationId="{13E5F285-BD95-4989-B20B-77899015947C}"/>
          </ac:spMkLst>
        </pc:spChg>
        <pc:spChg chg="add del">
          <ac:chgData name="Ashok Basnet" userId="b75f6f4236b527a2" providerId="Windows Live" clId="Web-{B7A6C9B6-7D59-45DF-9076-8C0052175E94}" dt="2022-11-04T16:45:22.644" v="138"/>
          <ac:spMkLst>
            <pc:docMk/>
            <pc:sldMk cId="2874827173" sldId="257"/>
            <ac:spMk id="74" creationId="{A2597A8B-414A-4F6D-9710-2F1BE256E74B}"/>
          </ac:spMkLst>
        </pc:spChg>
        <pc:spChg chg="add">
          <ac:chgData name="Ashok Basnet" userId="b75f6f4236b527a2" providerId="Windows Live" clId="Web-{B7A6C9B6-7D59-45DF-9076-8C0052175E94}" dt="2022-11-04T16:45:22.660" v="139"/>
          <ac:spMkLst>
            <pc:docMk/>
            <pc:sldMk cId="2874827173" sldId="257"/>
            <ac:spMk id="79" creationId="{142D98E1-37D2-4470-BF74-845E897954C6}"/>
          </ac:spMkLst>
        </pc:spChg>
        <pc:spChg chg="add">
          <ac:chgData name="Ashok Basnet" userId="b75f6f4236b527a2" providerId="Windows Live" clId="Web-{B7A6C9B6-7D59-45DF-9076-8C0052175E94}" dt="2022-11-04T16:45:22.660" v="139"/>
          <ac:spMkLst>
            <pc:docMk/>
            <pc:sldMk cId="2874827173" sldId="257"/>
            <ac:spMk id="84" creationId="{808D4A0C-A317-468C-ABC7-9713599D8A5B}"/>
          </ac:spMkLst>
        </pc:spChg>
        <pc:grpChg chg="add del">
          <ac:chgData name="Ashok Basnet" userId="b75f6f4236b527a2" providerId="Windows Live" clId="Web-{B7A6C9B6-7D59-45DF-9076-8C0052175E94}" dt="2022-11-04T16:44:47.831" v="130"/>
          <ac:grpSpMkLst>
            <pc:docMk/>
            <pc:sldMk cId="2874827173" sldId="257"/>
            <ac:grpSpMk id="12" creationId="{61BBAB6F-65E6-4E2B-B363-6AB27C84E0C1}"/>
          </ac:grpSpMkLst>
        </pc:grpChg>
        <pc:grpChg chg="add del">
          <ac:chgData name="Ashok Basnet" userId="b75f6f4236b527a2" providerId="Windows Live" clId="Web-{B7A6C9B6-7D59-45DF-9076-8C0052175E94}" dt="2022-11-04T16:44:41.315" v="126"/>
          <ac:grpSpMkLst>
            <pc:docMk/>
            <pc:sldMk cId="2874827173" sldId="257"/>
            <ac:grpSpMk id="13" creationId="{61BBAB6F-65E6-4E2B-B363-6AB27C84E0C1}"/>
          </ac:grpSpMkLst>
        </pc:grpChg>
        <pc:grpChg chg="add del">
          <ac:chgData name="Ashok Basnet" userId="b75f6f4236b527a2" providerId="Windows Live" clId="Web-{B7A6C9B6-7D59-45DF-9076-8C0052175E94}" dt="2022-11-04T16:44:47.831" v="130"/>
          <ac:grpSpMkLst>
            <pc:docMk/>
            <pc:sldMk cId="2874827173" sldId="257"/>
            <ac:grpSpMk id="22" creationId="{E700C1F5-B637-45FE-96CC-270D263A597B}"/>
          </ac:grpSpMkLst>
        </pc:grpChg>
        <pc:grpChg chg="add del">
          <ac:chgData name="Ashok Basnet" userId="b75f6f4236b527a2" providerId="Windows Live" clId="Web-{B7A6C9B6-7D59-45DF-9076-8C0052175E94}" dt="2022-11-04T16:44:41.315" v="126"/>
          <ac:grpSpMkLst>
            <pc:docMk/>
            <pc:sldMk cId="2874827173" sldId="257"/>
            <ac:grpSpMk id="23" creationId="{13D9BC31-B57D-4933-AD83-94F462D4C2F9}"/>
          </ac:grpSpMkLst>
        </pc:grpChg>
        <pc:grpChg chg="add del">
          <ac:chgData name="Ashok Basnet" userId="b75f6f4236b527a2" providerId="Windows Live" clId="Web-{B7A6C9B6-7D59-45DF-9076-8C0052175E94}" dt="2022-11-04T16:44:44.471" v="128"/>
          <ac:grpSpMkLst>
            <pc:docMk/>
            <pc:sldMk cId="2874827173" sldId="257"/>
            <ac:grpSpMk id="33" creationId="{2EDC2578-BDB0-4118-975D-CFCE02823D48}"/>
          </ac:grpSpMkLst>
        </pc:grpChg>
        <pc:grpChg chg="add del">
          <ac:chgData name="Ashok Basnet" userId="b75f6f4236b527a2" providerId="Windows Live" clId="Web-{B7A6C9B6-7D59-45DF-9076-8C0052175E94}" dt="2022-11-04T16:45:01.550" v="132"/>
          <ac:grpSpMkLst>
            <pc:docMk/>
            <pc:sldMk cId="2874827173" sldId="257"/>
            <ac:grpSpMk id="41" creationId="{2EDC2578-BDB0-4118-975D-CFCE02823D48}"/>
          </ac:grpSpMkLst>
        </pc:grpChg>
        <pc:grpChg chg="add del">
          <ac:chgData name="Ashok Basnet" userId="b75f6f4236b527a2" providerId="Windows Live" clId="Web-{B7A6C9B6-7D59-45DF-9076-8C0052175E94}" dt="2022-11-04T16:45:01.550" v="132"/>
          <ac:grpSpMkLst>
            <pc:docMk/>
            <pc:sldMk cId="2874827173" sldId="257"/>
            <ac:grpSpMk id="45" creationId="{66D15788-48EC-465C-BB15-0E2B97EE0D44}"/>
          </ac:grpSpMkLst>
        </pc:grpChg>
        <pc:grpChg chg="add del">
          <ac:chgData name="Ashok Basnet" userId="b75f6f4236b527a2" providerId="Windows Live" clId="Web-{B7A6C9B6-7D59-45DF-9076-8C0052175E94}" dt="2022-11-04T16:45:04.112" v="134"/>
          <ac:grpSpMkLst>
            <pc:docMk/>
            <pc:sldMk cId="2874827173" sldId="257"/>
            <ac:grpSpMk id="52" creationId="{D5E23BE5-51F7-48C6-82D1-43717C1D793C}"/>
          </ac:grpSpMkLst>
        </pc:grpChg>
        <pc:grpChg chg="add del">
          <ac:chgData name="Ashok Basnet" userId="b75f6f4236b527a2" providerId="Windows Live" clId="Web-{B7A6C9B6-7D59-45DF-9076-8C0052175E94}" dt="2022-11-04T16:45:04.112" v="134"/>
          <ac:grpSpMkLst>
            <pc:docMk/>
            <pc:sldMk cId="2874827173" sldId="257"/>
            <ac:grpSpMk id="55" creationId="{554A72DC-6122-426C-9473-FE48DFBD1634}"/>
          </ac:grpSpMkLst>
        </pc:grpChg>
        <pc:grpChg chg="add del">
          <ac:chgData name="Ashok Basnet" userId="b75f6f4236b527a2" providerId="Windows Live" clId="Web-{B7A6C9B6-7D59-45DF-9076-8C0052175E94}" dt="2022-11-04T16:45:15.691" v="136"/>
          <ac:grpSpMkLst>
            <pc:docMk/>
            <pc:sldMk cId="2874827173" sldId="257"/>
            <ac:grpSpMk id="61" creationId="{C5035748-E666-464D-B95F-ED8146346809}"/>
          </ac:grpSpMkLst>
        </pc:grpChg>
        <pc:grpChg chg="add del">
          <ac:chgData name="Ashok Basnet" userId="b75f6f4236b527a2" providerId="Windows Live" clId="Web-{B7A6C9B6-7D59-45DF-9076-8C0052175E94}" dt="2022-11-04T16:45:15.691" v="136"/>
          <ac:grpSpMkLst>
            <pc:docMk/>
            <pc:sldMk cId="2874827173" sldId="257"/>
            <ac:grpSpMk id="64" creationId="{D5E51A3D-2FA6-4FB0-8E96-240CD790AFB7}"/>
          </ac:grpSpMkLst>
        </pc:grpChg>
        <pc:grpChg chg="add del">
          <ac:chgData name="Ashok Basnet" userId="b75f6f4236b527a2" providerId="Windows Live" clId="Web-{B7A6C9B6-7D59-45DF-9076-8C0052175E94}" dt="2022-11-04T16:45:22.644" v="138"/>
          <ac:grpSpMkLst>
            <pc:docMk/>
            <pc:sldMk cId="2874827173" sldId="257"/>
            <ac:grpSpMk id="71" creationId="{6C02F4BE-6538-4CAD-B506-5FEB41D378BC}"/>
          </ac:grpSpMkLst>
        </pc:grpChg>
        <pc:grpChg chg="add del">
          <ac:chgData name="Ashok Basnet" userId="b75f6f4236b527a2" providerId="Windows Live" clId="Web-{B7A6C9B6-7D59-45DF-9076-8C0052175E94}" dt="2022-11-04T16:45:22.644" v="138"/>
          <ac:grpSpMkLst>
            <pc:docMk/>
            <pc:sldMk cId="2874827173" sldId="257"/>
            <ac:grpSpMk id="75" creationId="{09BA142B-E03A-4CCD-8C46-8BDDD96AB334}"/>
          </ac:grpSpMkLst>
        </pc:grpChg>
        <pc:grpChg chg="add">
          <ac:chgData name="Ashok Basnet" userId="b75f6f4236b527a2" providerId="Windows Live" clId="Web-{B7A6C9B6-7D59-45DF-9076-8C0052175E94}" dt="2022-11-04T16:45:22.660" v="139"/>
          <ac:grpSpMkLst>
            <pc:docMk/>
            <pc:sldMk cId="2874827173" sldId="257"/>
            <ac:grpSpMk id="80" creationId="{2EDC2578-BDB0-4118-975D-CFCE02823D48}"/>
          </ac:grpSpMkLst>
        </pc:grpChg>
        <pc:grpChg chg="add">
          <ac:chgData name="Ashok Basnet" userId="b75f6f4236b527a2" providerId="Windows Live" clId="Web-{B7A6C9B6-7D59-45DF-9076-8C0052175E94}" dt="2022-11-04T16:45:22.660" v="139"/>
          <ac:grpSpMkLst>
            <pc:docMk/>
            <pc:sldMk cId="2874827173" sldId="257"/>
            <ac:grpSpMk id="85" creationId="{66D15788-48EC-465C-BB15-0E2B97EE0D44}"/>
          </ac:grpSpMkLst>
        </pc:grpChg>
        <pc:picChg chg="add del">
          <ac:chgData name="Ashok Basnet" userId="b75f6f4236b527a2" providerId="Windows Live" clId="Web-{B7A6C9B6-7D59-45DF-9076-8C0052175E94}" dt="2022-11-04T16:44:41.315" v="126"/>
          <ac:picMkLst>
            <pc:docMk/>
            <pc:sldMk cId="2874827173" sldId="257"/>
            <ac:picMk id="5" creationId="{E17B4A23-D731-66F6-1FAF-7728A54F0D11}"/>
          </ac:picMkLst>
        </pc:picChg>
        <pc:picChg chg="add del">
          <ac:chgData name="Ashok Basnet" userId="b75f6f4236b527a2" providerId="Windows Live" clId="Web-{B7A6C9B6-7D59-45DF-9076-8C0052175E94}" dt="2022-11-04T16:44:44.471" v="128"/>
          <ac:picMkLst>
            <pc:docMk/>
            <pc:sldMk cId="2874827173" sldId="257"/>
            <ac:picMk id="35" creationId="{87CE7892-159F-8B2A-F009-8DC930E0A0E3}"/>
          </ac:picMkLst>
        </pc:picChg>
      </pc:sldChg>
      <pc:sldChg chg="modSp new">
        <pc:chgData name="Ashok Basnet" userId="b75f6f4236b527a2" providerId="Windows Live" clId="Web-{B7A6C9B6-7D59-45DF-9076-8C0052175E94}" dt="2022-11-04T16:46:02.599" v="147" actId="20577"/>
        <pc:sldMkLst>
          <pc:docMk/>
          <pc:sldMk cId="1510558146" sldId="258"/>
        </pc:sldMkLst>
        <pc:spChg chg="mod">
          <ac:chgData name="Ashok Basnet" userId="b75f6f4236b527a2" providerId="Windows Live" clId="Web-{B7A6C9B6-7D59-45DF-9076-8C0052175E94}" dt="2022-11-04T16:46:02.599" v="147" actId="20577"/>
          <ac:spMkLst>
            <pc:docMk/>
            <pc:sldMk cId="1510558146" sldId="258"/>
            <ac:spMk id="2" creationId="{36FAF33A-5D6D-DAD7-9F78-625308A60B1B}"/>
          </ac:spMkLst>
        </pc:spChg>
      </pc:sldChg>
      <pc:sldMasterChg chg="add del addSldLayout delSldLayout">
        <pc:chgData name="Ashok Basnet" userId="b75f6f4236b527a2" providerId="Windows Live" clId="Web-{B7A6C9B6-7D59-45DF-9076-8C0052175E94}" dt="2022-11-04T16:42:12.403" v="52"/>
        <pc:sldMasterMkLst>
          <pc:docMk/>
          <pc:sldMasterMk cId="2460954070" sldId="2147483660"/>
        </pc:sldMasterMkLst>
        <pc:sldLayoutChg chg="add del">
          <pc:chgData name="Ashok Basnet" userId="b75f6f4236b527a2" providerId="Windows Live" clId="Web-{B7A6C9B6-7D59-45DF-9076-8C0052175E94}" dt="2022-11-04T16:42:12.403" v="52"/>
          <pc:sldLayoutMkLst>
            <pc:docMk/>
            <pc:sldMasterMk cId="2460954070" sldId="2147483660"/>
            <pc:sldLayoutMk cId="2385387890" sldId="2147483661"/>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949138452" sldId="2147483662"/>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2591524520" sldId="2147483663"/>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1203092039" sldId="2147483664"/>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3733172339" sldId="2147483665"/>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3210312558" sldId="2147483666"/>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3146388984" sldId="2147483667"/>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3171841454" sldId="2147483668"/>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1718958274" sldId="2147483669"/>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2202905451" sldId="2147483670"/>
          </pc:sldLayoutMkLst>
        </pc:sldLayoutChg>
        <pc:sldLayoutChg chg="add del">
          <pc:chgData name="Ashok Basnet" userId="b75f6f4236b527a2" providerId="Windows Live" clId="Web-{B7A6C9B6-7D59-45DF-9076-8C0052175E94}" dt="2022-11-04T16:42:12.403" v="52"/>
          <pc:sldLayoutMkLst>
            <pc:docMk/>
            <pc:sldMasterMk cId="2460954070" sldId="2147483660"/>
            <pc:sldLayoutMk cId="3479445657" sldId="2147483671"/>
          </pc:sldLayoutMkLst>
        </pc:sldLayoutChg>
      </pc:sldMasterChg>
      <pc:sldMasterChg chg="add del replId addSldLayout delSldLayout">
        <pc:chgData name="Ashok Basnet" userId="b75f6f4236b527a2" providerId="Windows Live" clId="Web-{B7A6C9B6-7D59-45DF-9076-8C0052175E94}" dt="2022-11-04T16:41:42.402" v="43"/>
        <pc:sldMasterMkLst>
          <pc:docMk/>
          <pc:sldMasterMk cId="1845725979" sldId="2147483672"/>
        </pc:sldMasterMkLst>
        <pc:sldLayoutChg chg="add del">
          <pc:chgData name="Ashok Basnet" userId="b75f6f4236b527a2" providerId="Windows Live" clId="Web-{B7A6C9B6-7D59-45DF-9076-8C0052175E94}" dt="2022-11-04T16:41:42.402" v="43"/>
          <pc:sldLayoutMkLst>
            <pc:docMk/>
            <pc:sldMasterMk cId="1845725979" sldId="2147483672"/>
            <pc:sldLayoutMk cId="706286412" sldId="2147483673"/>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706034182" sldId="2147483674"/>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3406105299" sldId="2147483675"/>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593160939" sldId="2147483676"/>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919840385" sldId="2147483677"/>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3126236960" sldId="2147483678"/>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2262394029" sldId="2147483679"/>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1295026848" sldId="2147483680"/>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1926582834" sldId="2147483681"/>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907624271" sldId="2147483682"/>
          </pc:sldLayoutMkLst>
        </pc:sldLayoutChg>
        <pc:sldLayoutChg chg="add del replId">
          <pc:chgData name="Ashok Basnet" userId="b75f6f4236b527a2" providerId="Windows Live" clId="Web-{B7A6C9B6-7D59-45DF-9076-8C0052175E94}" dt="2022-11-04T16:41:42.402" v="43"/>
          <pc:sldLayoutMkLst>
            <pc:docMk/>
            <pc:sldMasterMk cId="1845725979" sldId="2147483672"/>
            <pc:sldLayoutMk cId="1801480567" sldId="2147483683"/>
          </pc:sldLayoutMkLst>
        </pc:sldLayoutChg>
      </pc:sldMasterChg>
      <pc:sldMasterChg chg="add del addSldLayout delSldLayout">
        <pc:chgData name="Ashok Basnet" userId="b75f6f4236b527a2" providerId="Windows Live" clId="Web-{B7A6C9B6-7D59-45DF-9076-8C0052175E94}" dt="2022-11-04T16:41:27.323" v="37"/>
        <pc:sldMasterMkLst>
          <pc:docMk/>
          <pc:sldMasterMk cId="1578562579" sldId="2147483698"/>
        </pc:sldMasterMkLst>
        <pc:sldLayoutChg chg="add del">
          <pc:chgData name="Ashok Basnet" userId="b75f6f4236b527a2" providerId="Windows Live" clId="Web-{B7A6C9B6-7D59-45DF-9076-8C0052175E94}" dt="2022-11-04T16:41:27.323" v="37"/>
          <pc:sldLayoutMkLst>
            <pc:docMk/>
            <pc:sldMasterMk cId="1578562579" sldId="2147483698"/>
            <pc:sldLayoutMk cId="3070949733" sldId="2147483687"/>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2800151803" sldId="2147483688"/>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4083549984" sldId="2147483689"/>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1542817569" sldId="2147483690"/>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2231736926" sldId="2147483691"/>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2248430243" sldId="2147483692"/>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2767997414" sldId="2147483693"/>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863214802" sldId="2147483694"/>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3234480383" sldId="2147483695"/>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1245787110" sldId="2147483696"/>
          </pc:sldLayoutMkLst>
        </pc:sldLayoutChg>
        <pc:sldLayoutChg chg="add del">
          <pc:chgData name="Ashok Basnet" userId="b75f6f4236b527a2" providerId="Windows Live" clId="Web-{B7A6C9B6-7D59-45DF-9076-8C0052175E94}" dt="2022-11-04T16:41:27.323" v="37"/>
          <pc:sldLayoutMkLst>
            <pc:docMk/>
            <pc:sldMasterMk cId="1578562579" sldId="2147483698"/>
            <pc:sldLayoutMk cId="683558106" sldId="2147483697"/>
          </pc:sldLayoutMkLst>
        </pc:sldLayoutChg>
      </pc:sldMasterChg>
      <pc:sldMasterChg chg="add del addSldLayout delSldLayout">
        <pc:chgData name="Ashok Basnet" userId="b75f6f4236b527a2" providerId="Windows Live" clId="Web-{B7A6C9B6-7D59-45DF-9076-8C0052175E94}" dt="2022-11-04T16:42:12.309" v="51"/>
        <pc:sldMasterMkLst>
          <pc:docMk/>
          <pc:sldMasterMk cId="3510427752" sldId="2147483711"/>
        </pc:sldMasterMkLst>
        <pc:sldLayoutChg chg="add del">
          <pc:chgData name="Ashok Basnet" userId="b75f6f4236b527a2" providerId="Windows Live" clId="Web-{B7A6C9B6-7D59-45DF-9076-8C0052175E94}" dt="2022-11-04T16:42:12.309" v="51"/>
          <pc:sldLayoutMkLst>
            <pc:docMk/>
            <pc:sldMasterMk cId="3510427752" sldId="2147483711"/>
            <pc:sldLayoutMk cId="970998317" sldId="2147483700"/>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3960337381" sldId="2147483701"/>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3768098862" sldId="2147483702"/>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4253821971" sldId="2147483703"/>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2788329734" sldId="2147483704"/>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2401468945" sldId="2147483705"/>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3565608623" sldId="2147483706"/>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4193435967" sldId="2147483707"/>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2106404612" sldId="2147483708"/>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3189686612" sldId="2147483709"/>
          </pc:sldLayoutMkLst>
        </pc:sldLayoutChg>
        <pc:sldLayoutChg chg="add del">
          <pc:chgData name="Ashok Basnet" userId="b75f6f4236b527a2" providerId="Windows Live" clId="Web-{B7A6C9B6-7D59-45DF-9076-8C0052175E94}" dt="2022-11-04T16:42:12.309" v="51"/>
          <pc:sldLayoutMkLst>
            <pc:docMk/>
            <pc:sldMasterMk cId="3510427752" sldId="2147483711"/>
            <pc:sldLayoutMk cId="2511880413" sldId="2147483710"/>
          </pc:sldLayoutMkLst>
        </pc:sldLayoutChg>
      </pc:sldMasterChg>
      <pc:sldMasterChg chg="add del addSldLayout delSldLayout">
        <pc:chgData name="Ashok Basnet" userId="b75f6f4236b527a2" providerId="Windows Live" clId="Web-{B7A6C9B6-7D59-45DF-9076-8C0052175E94}" dt="2022-11-04T16:42:06.121" v="49"/>
        <pc:sldMasterMkLst>
          <pc:docMk/>
          <pc:sldMasterMk cId="4033225102" sldId="2147483724"/>
        </pc:sldMasterMkLst>
        <pc:sldLayoutChg chg="add del">
          <pc:chgData name="Ashok Basnet" userId="b75f6f4236b527a2" providerId="Windows Live" clId="Web-{B7A6C9B6-7D59-45DF-9076-8C0052175E94}" dt="2022-11-04T16:42:06.121" v="49"/>
          <pc:sldLayoutMkLst>
            <pc:docMk/>
            <pc:sldMasterMk cId="4033225102" sldId="2147483724"/>
            <pc:sldLayoutMk cId="3006471180" sldId="2147483713"/>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1076600012" sldId="2147483714"/>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493881665" sldId="2147483715"/>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59831624" sldId="2147483716"/>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474905474" sldId="2147483717"/>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867454317" sldId="2147483718"/>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3759911193" sldId="2147483719"/>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4069168295" sldId="2147483720"/>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1346975320" sldId="2147483721"/>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4216916200" sldId="2147483722"/>
          </pc:sldLayoutMkLst>
        </pc:sldLayoutChg>
        <pc:sldLayoutChg chg="add del">
          <pc:chgData name="Ashok Basnet" userId="b75f6f4236b527a2" providerId="Windows Live" clId="Web-{B7A6C9B6-7D59-45DF-9076-8C0052175E94}" dt="2022-11-04T16:42:06.121" v="49"/>
          <pc:sldLayoutMkLst>
            <pc:docMk/>
            <pc:sldMasterMk cId="4033225102" sldId="2147483724"/>
            <pc:sldLayoutMk cId="1695387153" sldId="2147483723"/>
          </pc:sldLayoutMkLst>
        </pc:sldLayoutChg>
      </pc:sldMasterChg>
      <pc:sldMasterChg chg="add del addSldLayout delSldLayout">
        <pc:chgData name="Ashok Basnet" userId="b75f6f4236b527a2" providerId="Windows Live" clId="Web-{B7A6C9B6-7D59-45DF-9076-8C0052175E94}" dt="2022-11-04T16:42:12.403" v="52"/>
        <pc:sldMasterMkLst>
          <pc:docMk/>
          <pc:sldMasterMk cId="995720758" sldId="2147483737"/>
        </pc:sldMasterMkLst>
        <pc:sldLayoutChg chg="add del">
          <pc:chgData name="Ashok Basnet" userId="b75f6f4236b527a2" providerId="Windows Live" clId="Web-{B7A6C9B6-7D59-45DF-9076-8C0052175E94}" dt="2022-11-04T16:42:12.403" v="52"/>
          <pc:sldLayoutMkLst>
            <pc:docMk/>
            <pc:sldMasterMk cId="995720758" sldId="2147483737"/>
            <pc:sldLayoutMk cId="1679699333" sldId="2147483726"/>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2885843393" sldId="2147483727"/>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1647705548" sldId="2147483728"/>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540171626" sldId="2147483729"/>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3604798843" sldId="2147483730"/>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3198216548" sldId="2147483731"/>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99860976" sldId="2147483732"/>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2662305695" sldId="2147483733"/>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3542839672" sldId="2147483734"/>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2905917548" sldId="2147483735"/>
          </pc:sldLayoutMkLst>
        </pc:sldLayoutChg>
        <pc:sldLayoutChg chg="add del">
          <pc:chgData name="Ashok Basnet" userId="b75f6f4236b527a2" providerId="Windows Live" clId="Web-{B7A6C9B6-7D59-45DF-9076-8C0052175E94}" dt="2022-11-04T16:42:12.403" v="52"/>
          <pc:sldLayoutMkLst>
            <pc:docMk/>
            <pc:sldMasterMk cId="995720758" sldId="2147483737"/>
            <pc:sldLayoutMk cId="4002960745" sldId="2147483736"/>
          </pc:sldLayoutMkLst>
        </pc:sldLayoutChg>
      </pc:sldMasterChg>
      <pc:sldMasterChg chg="add del addSldLayout delSldLayout">
        <pc:chgData name="Ashok Basnet" userId="b75f6f4236b527a2" providerId="Windows Live" clId="Web-{B7A6C9B6-7D59-45DF-9076-8C0052175E94}" dt="2022-11-04T16:41:49.543" v="45"/>
        <pc:sldMasterMkLst>
          <pc:docMk/>
          <pc:sldMasterMk cId="470226422" sldId="2147483750"/>
        </pc:sldMasterMkLst>
        <pc:sldLayoutChg chg="add del">
          <pc:chgData name="Ashok Basnet" userId="b75f6f4236b527a2" providerId="Windows Live" clId="Web-{B7A6C9B6-7D59-45DF-9076-8C0052175E94}" dt="2022-11-04T16:41:49.543" v="45"/>
          <pc:sldLayoutMkLst>
            <pc:docMk/>
            <pc:sldMasterMk cId="470226422" sldId="2147483750"/>
            <pc:sldLayoutMk cId="2034564010" sldId="2147483739"/>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3208134641" sldId="2147483740"/>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3676755559" sldId="2147483741"/>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1401771834" sldId="2147483742"/>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2148537023" sldId="2147483743"/>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633365952" sldId="2147483744"/>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1037400125" sldId="2147483745"/>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4190393667" sldId="2147483746"/>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1818976722" sldId="2147483747"/>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2652627115" sldId="2147483748"/>
          </pc:sldLayoutMkLst>
        </pc:sldLayoutChg>
        <pc:sldLayoutChg chg="add del">
          <pc:chgData name="Ashok Basnet" userId="b75f6f4236b527a2" providerId="Windows Live" clId="Web-{B7A6C9B6-7D59-45DF-9076-8C0052175E94}" dt="2022-11-04T16:41:49.543" v="45"/>
          <pc:sldLayoutMkLst>
            <pc:docMk/>
            <pc:sldMasterMk cId="470226422" sldId="2147483750"/>
            <pc:sldLayoutMk cId="2853405486" sldId="2147483749"/>
          </pc:sldLayoutMkLst>
        </pc:sldLayoutChg>
      </pc:sldMasterChg>
    </pc:docChg>
  </pc:docChgLst>
  <pc:docChgLst>
    <pc:chgData clId="Web-{2DC2C0C9-527F-42DE-96B8-0A01DC6E914A}"/>
    <pc:docChg chg="modSld">
      <pc:chgData name="" userId="" providerId="" clId="Web-{2DC2C0C9-527F-42DE-96B8-0A01DC6E914A}" dt="2022-11-13T04:26:53.513" v="1" actId="1076"/>
      <pc:docMkLst>
        <pc:docMk/>
      </pc:docMkLst>
      <pc:sldChg chg="addSp delSp modSp">
        <pc:chgData name="" userId="" providerId="" clId="Web-{2DC2C0C9-527F-42DE-96B8-0A01DC6E914A}" dt="2022-11-13T04:26:53.513" v="1" actId="1076"/>
        <pc:sldMkLst>
          <pc:docMk/>
          <pc:sldMk cId="3265612483" sldId="296"/>
        </pc:sldMkLst>
        <pc:spChg chg="del">
          <ac:chgData name="" userId="" providerId="" clId="Web-{2DC2C0C9-527F-42DE-96B8-0A01DC6E914A}" dt="2022-11-13T04:26:53.497" v="0"/>
          <ac:spMkLst>
            <pc:docMk/>
            <pc:sldMk cId="3265612483" sldId="296"/>
            <ac:spMk id="3" creationId="{B754E4AF-4594-C25B-F55F-D222D154FB96}"/>
          </ac:spMkLst>
        </pc:spChg>
        <pc:spChg chg="add mod">
          <ac:chgData name="" userId="" providerId="" clId="Web-{2DC2C0C9-527F-42DE-96B8-0A01DC6E914A}" dt="2022-11-13T04:26:53.497" v="0"/>
          <ac:spMkLst>
            <pc:docMk/>
            <pc:sldMk cId="3265612483" sldId="296"/>
            <ac:spMk id="7" creationId="{B98B91C3-EE7C-0555-4319-4A9DB6D63E7D}"/>
          </ac:spMkLst>
        </pc:spChg>
        <pc:picChg chg="mod">
          <ac:chgData name="" userId="" providerId="" clId="Web-{2DC2C0C9-527F-42DE-96B8-0A01DC6E914A}" dt="2022-11-13T04:26:53.513" v="1" actId="1076"/>
          <ac:picMkLst>
            <pc:docMk/>
            <pc:sldMk cId="3265612483" sldId="296"/>
            <ac:picMk id="5" creationId="{05EEAB6D-E625-D589-B339-9DF99139C762}"/>
          </ac:picMkLst>
        </pc:picChg>
      </pc:sldChg>
    </pc:docChg>
  </pc:docChgLst>
  <pc:docChgLst>
    <pc:chgData name="Ashok Basnet" userId="b75f6f4236b527a2" providerId="Windows Live" clId="Web-{BCB86140-D914-4045-A8FB-95988E6401F5}"/>
    <pc:docChg chg="modSld">
      <pc:chgData name="Ashok Basnet" userId="b75f6f4236b527a2" providerId="Windows Live" clId="Web-{BCB86140-D914-4045-A8FB-95988E6401F5}" dt="2023-11-26T02:48:00.351" v="1" actId="20577"/>
      <pc:docMkLst>
        <pc:docMk/>
      </pc:docMkLst>
      <pc:sldChg chg="modSp">
        <pc:chgData name="Ashok Basnet" userId="b75f6f4236b527a2" providerId="Windows Live" clId="Web-{BCB86140-D914-4045-A8FB-95988E6401F5}" dt="2023-11-26T02:48:00.351" v="1" actId="20577"/>
        <pc:sldMkLst>
          <pc:docMk/>
          <pc:sldMk cId="3301061289" sldId="324"/>
        </pc:sldMkLst>
        <pc:spChg chg="mod">
          <ac:chgData name="Ashok Basnet" userId="b75f6f4236b527a2" providerId="Windows Live" clId="Web-{BCB86140-D914-4045-A8FB-95988E6401F5}" dt="2023-11-26T02:48:00.351" v="1" actId="20577"/>
          <ac:spMkLst>
            <pc:docMk/>
            <pc:sldMk cId="3301061289" sldId="324"/>
            <ac:spMk id="3" creationId="{8CD5EA8F-2AA3-C017-C11B-6793877B9600}"/>
          </ac:spMkLst>
        </pc:spChg>
      </pc:sldChg>
    </pc:docChg>
  </pc:docChgLst>
  <pc:docChgLst>
    <pc:chgData name="Ashok Basnet" userId="b75f6f4236b527a2" providerId="Windows Live" clId="Web-{17CD2A4F-1D6E-4F11-9CB6-BA6485B00343}"/>
    <pc:docChg chg="modSld">
      <pc:chgData name="Ashok Basnet" userId="b75f6f4236b527a2" providerId="Windows Live" clId="Web-{17CD2A4F-1D6E-4F11-9CB6-BA6485B00343}" dt="2024-04-29T02:03:16.996" v="13" actId="20577"/>
      <pc:docMkLst>
        <pc:docMk/>
      </pc:docMkLst>
      <pc:sldChg chg="modSp">
        <pc:chgData name="Ashok Basnet" userId="b75f6f4236b527a2" providerId="Windows Live" clId="Web-{17CD2A4F-1D6E-4F11-9CB6-BA6485B00343}" dt="2024-04-29T02:03:16.996" v="13" actId="20577"/>
        <pc:sldMkLst>
          <pc:docMk/>
          <pc:sldMk cId="3062206808" sldId="291"/>
        </pc:sldMkLst>
        <pc:spChg chg="mod">
          <ac:chgData name="Ashok Basnet" userId="b75f6f4236b527a2" providerId="Windows Live" clId="Web-{17CD2A4F-1D6E-4F11-9CB6-BA6485B00343}" dt="2024-04-29T02:03:16.996" v="13" actId="20577"/>
          <ac:spMkLst>
            <pc:docMk/>
            <pc:sldMk cId="3062206808" sldId="291"/>
            <ac:spMk id="3" creationId="{766DB99F-A60D-2172-1957-6A87CCCCD134}"/>
          </ac:spMkLst>
        </pc:spChg>
      </pc:sldChg>
    </pc:docChg>
  </pc:docChgLst>
  <pc:docChgLst>
    <pc:chgData name="Ashok Basnet" userId="b75f6f4236b527a2" providerId="Windows Live" clId="Web-{136AA1D9-F9A8-46C1-B236-8C4529EB03D0}"/>
    <pc:docChg chg="addSld delSld modSld">
      <pc:chgData name="Ashok Basnet" userId="b75f6f4236b527a2" providerId="Windows Live" clId="Web-{136AA1D9-F9A8-46C1-B236-8C4529EB03D0}" dt="2022-11-13T04:32:28.530" v="16"/>
      <pc:docMkLst>
        <pc:docMk/>
      </pc:docMkLst>
      <pc:sldChg chg="modSp del">
        <pc:chgData name="Ashok Basnet" userId="b75f6f4236b527a2" providerId="Windows Live" clId="Web-{136AA1D9-F9A8-46C1-B236-8C4529EB03D0}" dt="2022-11-13T04:29:52.602" v="3"/>
        <pc:sldMkLst>
          <pc:docMk/>
          <pc:sldMk cId="3265612483" sldId="296"/>
        </pc:sldMkLst>
        <pc:spChg chg="mod">
          <ac:chgData name="Ashok Basnet" userId="b75f6f4236b527a2" providerId="Windows Live" clId="Web-{136AA1D9-F9A8-46C1-B236-8C4529EB03D0}" dt="2022-11-13T04:29:42.164" v="1" actId="20577"/>
          <ac:spMkLst>
            <pc:docMk/>
            <pc:sldMk cId="3265612483" sldId="296"/>
            <ac:spMk id="7" creationId="{B98B91C3-EE7C-0555-4319-4A9DB6D63E7D}"/>
          </ac:spMkLst>
        </pc:spChg>
      </pc:sldChg>
      <pc:sldChg chg="addSp delSp modSp new">
        <pc:chgData name="Ashok Basnet" userId="b75f6f4236b527a2" providerId="Windows Live" clId="Web-{136AA1D9-F9A8-46C1-B236-8C4529EB03D0}" dt="2022-11-13T04:32:28.530" v="16"/>
        <pc:sldMkLst>
          <pc:docMk/>
          <pc:sldMk cId="331344538" sldId="297"/>
        </pc:sldMkLst>
        <pc:spChg chg="mod">
          <ac:chgData name="Ashok Basnet" userId="b75f6f4236b527a2" providerId="Windows Live" clId="Web-{136AA1D9-F9A8-46C1-B236-8C4529EB03D0}" dt="2022-11-13T04:32:28.249" v="10" actId="20577"/>
          <ac:spMkLst>
            <pc:docMk/>
            <pc:sldMk cId="331344538" sldId="297"/>
            <ac:spMk id="2" creationId="{EC135EA0-1E6E-78BC-A5C8-BDC3AEBBE310}"/>
          </ac:spMkLst>
        </pc:spChg>
        <pc:spChg chg="mod">
          <ac:chgData name="Ashok Basnet" userId="b75f6f4236b527a2" providerId="Windows Live" clId="Web-{136AA1D9-F9A8-46C1-B236-8C4529EB03D0}" dt="2022-11-13T04:32:28.389" v="14" actId="20577"/>
          <ac:spMkLst>
            <pc:docMk/>
            <pc:sldMk cId="331344538" sldId="297"/>
            <ac:spMk id="3" creationId="{37FF4760-1D2B-B57A-474E-D03BCFE55FDB}"/>
          </ac:spMkLst>
        </pc:spChg>
        <pc:picChg chg="add del mod">
          <ac:chgData name="Ashok Basnet" userId="b75f6f4236b527a2" providerId="Windows Live" clId="Web-{136AA1D9-F9A8-46C1-B236-8C4529EB03D0}" dt="2022-11-13T04:32:28.530" v="16"/>
          <ac:picMkLst>
            <pc:docMk/>
            <pc:sldMk cId="331344538" sldId="297"/>
            <ac:picMk id="5" creationId="{8330CCA0-3F24-B50C-4B82-A097C3C419A5}"/>
          </ac:picMkLst>
        </pc:picChg>
      </pc:sldChg>
    </pc:docChg>
  </pc:docChgLst>
  <pc:docChgLst>
    <pc:chgData name="Ashok Basnet" userId="b75f6f4236b527a2" providerId="Windows Live" clId="Web-{81EDD81B-7979-4759-856C-25414415B7A0}"/>
    <pc:docChg chg="addSld delSld modSld">
      <pc:chgData name="Ashok Basnet" userId="b75f6f4236b527a2" providerId="Windows Live" clId="Web-{81EDD81B-7979-4759-856C-25414415B7A0}" dt="2022-12-14T15:15:03.827" v="55" actId="1076"/>
      <pc:docMkLst>
        <pc:docMk/>
      </pc:docMkLst>
      <pc:sldChg chg="modSp">
        <pc:chgData name="Ashok Basnet" userId="b75f6f4236b527a2" providerId="Windows Live" clId="Web-{81EDD81B-7979-4759-856C-25414415B7A0}" dt="2022-12-14T15:08:46.892" v="19" actId="14100"/>
        <pc:sldMkLst>
          <pc:docMk/>
          <pc:sldMk cId="714728371" sldId="302"/>
        </pc:sldMkLst>
        <pc:spChg chg="mod">
          <ac:chgData name="Ashok Basnet" userId="b75f6f4236b527a2" providerId="Windows Live" clId="Web-{81EDD81B-7979-4759-856C-25414415B7A0}" dt="2022-12-14T15:08:46.892" v="19" actId="14100"/>
          <ac:spMkLst>
            <pc:docMk/>
            <pc:sldMk cId="714728371" sldId="302"/>
            <ac:spMk id="3" creationId="{766DB99F-A60D-2172-1957-6A87CCCCD134}"/>
          </ac:spMkLst>
        </pc:spChg>
      </pc:sldChg>
      <pc:sldChg chg="del">
        <pc:chgData name="Ashok Basnet" userId="b75f6f4236b527a2" providerId="Windows Live" clId="Web-{81EDD81B-7979-4759-856C-25414415B7A0}" dt="2022-12-14T14:09:24.076" v="0"/>
        <pc:sldMkLst>
          <pc:docMk/>
          <pc:sldMk cId="989269542" sldId="308"/>
        </pc:sldMkLst>
      </pc:sldChg>
      <pc:sldChg chg="addSp delSp modSp add replId">
        <pc:chgData name="Ashok Basnet" userId="b75f6f4236b527a2" providerId="Windows Live" clId="Web-{81EDD81B-7979-4759-856C-25414415B7A0}" dt="2022-12-14T15:09:18.393" v="25" actId="1076"/>
        <pc:sldMkLst>
          <pc:docMk/>
          <pc:sldMk cId="2627591765" sldId="310"/>
        </pc:sldMkLst>
        <pc:spChg chg="del mod">
          <ac:chgData name="Ashok Basnet" userId="b75f6f4236b527a2" providerId="Windows Live" clId="Web-{81EDD81B-7979-4759-856C-25414415B7A0}" dt="2022-12-14T15:09:13.456" v="23"/>
          <ac:spMkLst>
            <pc:docMk/>
            <pc:sldMk cId="2627591765" sldId="310"/>
            <ac:spMk id="3" creationId="{766DB99F-A60D-2172-1957-6A87CCCCD134}"/>
          </ac:spMkLst>
        </pc:spChg>
        <pc:picChg chg="add mod ord">
          <ac:chgData name="Ashok Basnet" userId="b75f6f4236b527a2" providerId="Windows Live" clId="Web-{81EDD81B-7979-4759-856C-25414415B7A0}" dt="2022-12-14T15:09:18.393" v="25" actId="1076"/>
          <ac:picMkLst>
            <pc:docMk/>
            <pc:sldMk cId="2627591765" sldId="310"/>
            <ac:picMk id="5" creationId="{A4E508AC-91AE-DFDF-83D7-6EB7E472688A}"/>
          </ac:picMkLst>
        </pc:picChg>
      </pc:sldChg>
      <pc:sldChg chg="addSp modSp add mod replId setBg">
        <pc:chgData name="Ashok Basnet" userId="b75f6f4236b527a2" providerId="Windows Live" clId="Web-{81EDD81B-7979-4759-856C-25414415B7A0}" dt="2022-12-14T15:13:23.980" v="38" actId="1076"/>
        <pc:sldMkLst>
          <pc:docMk/>
          <pc:sldMk cId="4028441270" sldId="311"/>
        </pc:sldMkLst>
        <pc:spChg chg="mod">
          <ac:chgData name="Ashok Basnet" userId="b75f6f4236b527a2" providerId="Windows Live" clId="Web-{81EDD81B-7979-4759-856C-25414415B7A0}" dt="2022-12-14T15:12:58.292" v="32"/>
          <ac:spMkLst>
            <pc:docMk/>
            <pc:sldMk cId="4028441270" sldId="311"/>
            <ac:spMk id="2" creationId="{3D952E7C-1B90-9F6C-6659-2947B68FC593}"/>
          </ac:spMkLst>
        </pc:spChg>
        <pc:spChg chg="mod">
          <ac:chgData name="Ashok Basnet" userId="b75f6f4236b527a2" providerId="Windows Live" clId="Web-{81EDD81B-7979-4759-856C-25414415B7A0}" dt="2022-12-14T15:13:15.683" v="35" actId="20577"/>
          <ac:spMkLst>
            <pc:docMk/>
            <pc:sldMk cId="4028441270" sldId="311"/>
            <ac:spMk id="3" creationId="{766DB99F-A60D-2172-1957-6A87CCCCD134}"/>
          </ac:spMkLst>
        </pc:spChg>
        <pc:spChg chg="mod ord">
          <ac:chgData name="Ashok Basnet" userId="b75f6f4236b527a2" providerId="Windows Live" clId="Web-{81EDD81B-7979-4759-856C-25414415B7A0}" dt="2022-12-14T15:12:58.292" v="32"/>
          <ac:spMkLst>
            <pc:docMk/>
            <pc:sldMk cId="4028441270" sldId="311"/>
            <ac:spMk id="4" creationId="{A2D33641-7630-8512-489F-75B4AD0D8EC5}"/>
          </ac:spMkLst>
        </pc:spChg>
        <pc:spChg chg="add">
          <ac:chgData name="Ashok Basnet" userId="b75f6f4236b527a2" providerId="Windows Live" clId="Web-{81EDD81B-7979-4759-856C-25414415B7A0}" dt="2022-12-14T15:12:58.292" v="32"/>
          <ac:spMkLst>
            <pc:docMk/>
            <pc:sldMk cId="4028441270" sldId="311"/>
            <ac:spMk id="10" creationId="{2F9C493A-9F03-49B4-B3FB-19CE5AC115BE}"/>
          </ac:spMkLst>
        </pc:spChg>
        <pc:spChg chg="add">
          <ac:chgData name="Ashok Basnet" userId="b75f6f4236b527a2" providerId="Windows Live" clId="Web-{81EDD81B-7979-4759-856C-25414415B7A0}" dt="2022-12-14T15:12:58.292" v="32"/>
          <ac:spMkLst>
            <pc:docMk/>
            <pc:sldMk cId="4028441270" sldId="311"/>
            <ac:spMk id="12" creationId="{90A46C7D-C1BB-49B8-8D37-39742820E964}"/>
          </ac:spMkLst>
        </pc:spChg>
        <pc:spChg chg="add">
          <ac:chgData name="Ashok Basnet" userId="b75f6f4236b527a2" providerId="Windows Live" clId="Web-{81EDD81B-7979-4759-856C-25414415B7A0}" dt="2022-12-14T15:12:58.292" v="32"/>
          <ac:spMkLst>
            <pc:docMk/>
            <pc:sldMk cId="4028441270" sldId="311"/>
            <ac:spMk id="22" creationId="{55820E42-2F9D-41EF-B67F-522A133B3373}"/>
          </ac:spMkLst>
        </pc:spChg>
        <pc:grpChg chg="add">
          <ac:chgData name="Ashok Basnet" userId="b75f6f4236b527a2" providerId="Windows Live" clId="Web-{81EDD81B-7979-4759-856C-25414415B7A0}" dt="2022-12-14T15:12:58.292" v="32"/>
          <ac:grpSpMkLst>
            <pc:docMk/>
            <pc:sldMk cId="4028441270" sldId="311"/>
            <ac:grpSpMk id="14" creationId="{61BBAB6F-65E6-4E2B-B363-6AB27C84E0C1}"/>
          </ac:grpSpMkLst>
        </pc:grpChg>
        <pc:grpChg chg="add">
          <ac:chgData name="Ashok Basnet" userId="b75f6f4236b527a2" providerId="Windows Live" clId="Web-{81EDD81B-7979-4759-856C-25414415B7A0}" dt="2022-12-14T15:12:58.292" v="32"/>
          <ac:grpSpMkLst>
            <pc:docMk/>
            <pc:sldMk cId="4028441270" sldId="311"/>
            <ac:grpSpMk id="24" creationId="{13D9BC31-B57D-4933-AD83-94F462D4C2F9}"/>
          </ac:grpSpMkLst>
        </pc:grpChg>
        <pc:picChg chg="add mod">
          <ac:chgData name="Ashok Basnet" userId="b75f6f4236b527a2" providerId="Windows Live" clId="Web-{81EDD81B-7979-4759-856C-25414415B7A0}" dt="2022-12-14T15:13:23.980" v="38" actId="1076"/>
          <ac:picMkLst>
            <pc:docMk/>
            <pc:sldMk cId="4028441270" sldId="311"/>
            <ac:picMk id="5" creationId="{71A7D2B8-B9B4-8B1D-78B0-1C34FFBAA1CB}"/>
          </ac:picMkLst>
        </pc:picChg>
      </pc:sldChg>
      <pc:sldChg chg="addSp delSp modSp add replId">
        <pc:chgData name="Ashok Basnet" userId="b75f6f4236b527a2" providerId="Windows Live" clId="Web-{81EDD81B-7979-4759-856C-25414415B7A0}" dt="2022-12-14T15:15:03.827" v="55" actId="1076"/>
        <pc:sldMkLst>
          <pc:docMk/>
          <pc:sldMk cId="1681667581" sldId="312"/>
        </pc:sldMkLst>
        <pc:spChg chg="mod">
          <ac:chgData name="Ashok Basnet" userId="b75f6f4236b527a2" providerId="Windows Live" clId="Web-{81EDD81B-7979-4759-856C-25414415B7A0}" dt="2022-12-14T15:14:59.968" v="54" actId="14100"/>
          <ac:spMkLst>
            <pc:docMk/>
            <pc:sldMk cId="1681667581" sldId="312"/>
            <ac:spMk id="3" creationId="{766DB99F-A60D-2172-1957-6A87CCCCD134}"/>
          </ac:spMkLst>
        </pc:spChg>
        <pc:spChg chg="ord">
          <ac:chgData name="Ashok Basnet" userId="b75f6f4236b527a2" providerId="Windows Live" clId="Web-{81EDD81B-7979-4759-856C-25414415B7A0}" dt="2022-12-14T15:14:42.936" v="49"/>
          <ac:spMkLst>
            <pc:docMk/>
            <pc:sldMk cId="1681667581" sldId="312"/>
            <ac:spMk id="4" creationId="{A2D33641-7630-8512-489F-75B4AD0D8EC5}"/>
          </ac:spMkLst>
        </pc:spChg>
        <pc:spChg chg="del">
          <ac:chgData name="Ashok Basnet" userId="b75f6f4236b527a2" providerId="Windows Live" clId="Web-{81EDD81B-7979-4759-856C-25414415B7A0}" dt="2022-12-14T15:14:42.936" v="49"/>
          <ac:spMkLst>
            <pc:docMk/>
            <pc:sldMk cId="1681667581" sldId="312"/>
            <ac:spMk id="10" creationId="{2F9C493A-9F03-49B4-B3FB-19CE5AC115BE}"/>
          </ac:spMkLst>
        </pc:spChg>
        <pc:spChg chg="del">
          <ac:chgData name="Ashok Basnet" userId="b75f6f4236b527a2" providerId="Windows Live" clId="Web-{81EDD81B-7979-4759-856C-25414415B7A0}" dt="2022-12-14T15:14:42.936" v="49"/>
          <ac:spMkLst>
            <pc:docMk/>
            <pc:sldMk cId="1681667581" sldId="312"/>
            <ac:spMk id="12" creationId="{90A46C7D-C1BB-49B8-8D37-39742820E964}"/>
          </ac:spMkLst>
        </pc:spChg>
        <pc:spChg chg="del">
          <ac:chgData name="Ashok Basnet" userId="b75f6f4236b527a2" providerId="Windows Live" clId="Web-{81EDD81B-7979-4759-856C-25414415B7A0}" dt="2022-12-14T15:14:42.936" v="49"/>
          <ac:spMkLst>
            <pc:docMk/>
            <pc:sldMk cId="1681667581" sldId="312"/>
            <ac:spMk id="22" creationId="{55820E42-2F9D-41EF-B67F-522A133B3373}"/>
          </ac:spMkLst>
        </pc:spChg>
        <pc:spChg chg="add">
          <ac:chgData name="Ashok Basnet" userId="b75f6f4236b527a2" providerId="Windows Live" clId="Web-{81EDD81B-7979-4759-856C-25414415B7A0}" dt="2022-12-14T15:14:42.936" v="49"/>
          <ac:spMkLst>
            <pc:docMk/>
            <pc:sldMk cId="1681667581" sldId="312"/>
            <ac:spMk id="36" creationId="{2F9C493A-9F03-49B4-B3FB-19CE5AC115BE}"/>
          </ac:spMkLst>
        </pc:spChg>
        <pc:spChg chg="add">
          <ac:chgData name="Ashok Basnet" userId="b75f6f4236b527a2" providerId="Windows Live" clId="Web-{81EDD81B-7979-4759-856C-25414415B7A0}" dt="2022-12-14T15:14:42.936" v="49"/>
          <ac:spMkLst>
            <pc:docMk/>
            <pc:sldMk cId="1681667581" sldId="312"/>
            <ac:spMk id="38" creationId="{90A46C7D-C1BB-49B8-8D37-39742820E964}"/>
          </ac:spMkLst>
        </pc:spChg>
        <pc:spChg chg="add">
          <ac:chgData name="Ashok Basnet" userId="b75f6f4236b527a2" providerId="Windows Live" clId="Web-{81EDD81B-7979-4759-856C-25414415B7A0}" dt="2022-12-14T15:14:42.936" v="49"/>
          <ac:spMkLst>
            <pc:docMk/>
            <pc:sldMk cId="1681667581" sldId="312"/>
            <ac:spMk id="48" creationId="{55820E42-2F9D-41EF-B67F-522A133B3373}"/>
          </ac:spMkLst>
        </pc:spChg>
        <pc:grpChg chg="del">
          <ac:chgData name="Ashok Basnet" userId="b75f6f4236b527a2" providerId="Windows Live" clId="Web-{81EDD81B-7979-4759-856C-25414415B7A0}" dt="2022-12-14T15:14:42.936" v="49"/>
          <ac:grpSpMkLst>
            <pc:docMk/>
            <pc:sldMk cId="1681667581" sldId="312"/>
            <ac:grpSpMk id="14" creationId="{61BBAB6F-65E6-4E2B-B363-6AB27C84E0C1}"/>
          </ac:grpSpMkLst>
        </pc:grpChg>
        <pc:grpChg chg="del">
          <ac:chgData name="Ashok Basnet" userId="b75f6f4236b527a2" providerId="Windows Live" clId="Web-{81EDD81B-7979-4759-856C-25414415B7A0}" dt="2022-12-14T15:14:42.936" v="49"/>
          <ac:grpSpMkLst>
            <pc:docMk/>
            <pc:sldMk cId="1681667581" sldId="312"/>
            <ac:grpSpMk id="24" creationId="{13D9BC31-B57D-4933-AD83-94F462D4C2F9}"/>
          </ac:grpSpMkLst>
        </pc:grpChg>
        <pc:grpChg chg="add">
          <ac:chgData name="Ashok Basnet" userId="b75f6f4236b527a2" providerId="Windows Live" clId="Web-{81EDD81B-7979-4759-856C-25414415B7A0}" dt="2022-12-14T15:14:42.936" v="49"/>
          <ac:grpSpMkLst>
            <pc:docMk/>
            <pc:sldMk cId="1681667581" sldId="312"/>
            <ac:grpSpMk id="40" creationId="{61BBAB6F-65E6-4E2B-B363-6AB27C84E0C1}"/>
          </ac:grpSpMkLst>
        </pc:grpChg>
        <pc:grpChg chg="add">
          <ac:chgData name="Ashok Basnet" userId="b75f6f4236b527a2" providerId="Windows Live" clId="Web-{81EDD81B-7979-4759-856C-25414415B7A0}" dt="2022-12-14T15:14:42.936" v="49"/>
          <ac:grpSpMkLst>
            <pc:docMk/>
            <pc:sldMk cId="1681667581" sldId="312"/>
            <ac:grpSpMk id="50" creationId="{13D9BC31-B57D-4933-AD83-94F462D4C2F9}"/>
          </ac:grpSpMkLst>
        </pc:grpChg>
        <pc:picChg chg="del">
          <ac:chgData name="Ashok Basnet" userId="b75f6f4236b527a2" providerId="Windows Live" clId="Web-{81EDD81B-7979-4759-856C-25414415B7A0}" dt="2022-12-14T15:14:26.717" v="47"/>
          <ac:picMkLst>
            <pc:docMk/>
            <pc:sldMk cId="1681667581" sldId="312"/>
            <ac:picMk id="5" creationId="{71A7D2B8-B9B4-8B1D-78B0-1C34FFBAA1CB}"/>
          </ac:picMkLst>
        </pc:picChg>
        <pc:picChg chg="add mod">
          <ac:chgData name="Ashok Basnet" userId="b75f6f4236b527a2" providerId="Windows Live" clId="Web-{81EDD81B-7979-4759-856C-25414415B7A0}" dt="2022-12-14T15:15:03.827" v="55" actId="1076"/>
          <ac:picMkLst>
            <pc:docMk/>
            <pc:sldMk cId="1681667581" sldId="312"/>
            <ac:picMk id="6" creationId="{52E87AED-E0BE-E3B1-9B0B-7D6D88BAA32C}"/>
          </ac:picMkLst>
        </pc:picChg>
      </pc:sldChg>
    </pc:docChg>
  </pc:docChgLst>
  <pc:docChgLst>
    <pc:chgData name="Ashok Basnet" userId="b75f6f4236b527a2" providerId="Windows Live" clId="Web-{B6F1CD05-E9A0-4D67-BA54-7204BDDB4633}"/>
    <pc:docChg chg="modSld">
      <pc:chgData name="Ashok Basnet" userId="b75f6f4236b527a2" providerId="Windows Live" clId="Web-{B6F1CD05-E9A0-4D67-BA54-7204BDDB4633}" dt="2022-12-16T03:18:24.831" v="4" actId="20577"/>
      <pc:docMkLst>
        <pc:docMk/>
      </pc:docMkLst>
      <pc:sldChg chg="modSp">
        <pc:chgData name="Ashok Basnet" userId="b75f6f4236b527a2" providerId="Windows Live" clId="Web-{B6F1CD05-E9A0-4D67-BA54-7204BDDB4633}" dt="2022-12-16T03:18:24.831" v="4" actId="20577"/>
        <pc:sldMkLst>
          <pc:docMk/>
          <pc:sldMk cId="1492958124" sldId="309"/>
        </pc:sldMkLst>
        <pc:spChg chg="mod">
          <ac:chgData name="Ashok Basnet" userId="b75f6f4236b527a2" providerId="Windows Live" clId="Web-{B6F1CD05-E9A0-4D67-BA54-7204BDDB4633}" dt="2022-12-16T03:18:24.831" v="4" actId="20577"/>
          <ac:spMkLst>
            <pc:docMk/>
            <pc:sldMk cId="1492958124" sldId="309"/>
            <ac:spMk id="2" creationId="{3D952E7C-1B90-9F6C-6659-2947B68FC593}"/>
          </ac:spMkLst>
        </pc:spChg>
      </pc:sldChg>
    </pc:docChg>
  </pc:docChgLst>
  <pc:docChgLst>
    <pc:chgData name="Ashok Basnet" userId="b75f6f4236b527a2" providerId="Windows Live" clId="Web-{FCFC18F7-D909-4933-BA5B-98B45CA5C674}"/>
    <pc:docChg chg="addSld modSld sldOrd">
      <pc:chgData name="Ashok Basnet" userId="b75f6f4236b527a2" providerId="Windows Live" clId="Web-{FCFC18F7-D909-4933-BA5B-98B45CA5C674}" dt="2022-11-12T17:27:41.170" v="1438" actId="20577"/>
      <pc:docMkLst>
        <pc:docMk/>
      </pc:docMkLst>
      <pc:sldChg chg="modSp">
        <pc:chgData name="Ashok Basnet" userId="b75f6f4236b527a2" providerId="Windows Live" clId="Web-{FCFC18F7-D909-4933-BA5B-98B45CA5C674}" dt="2022-11-12T10:59:41.828" v="25" actId="14100"/>
        <pc:sldMkLst>
          <pc:docMk/>
          <pc:sldMk cId="247431760" sldId="275"/>
        </pc:sldMkLst>
        <pc:spChg chg="mod">
          <ac:chgData name="Ashok Basnet" userId="b75f6f4236b527a2" providerId="Windows Live" clId="Web-{FCFC18F7-D909-4933-BA5B-98B45CA5C674}" dt="2022-11-12T10:59:41.828" v="25" actId="14100"/>
          <ac:spMkLst>
            <pc:docMk/>
            <pc:sldMk cId="247431760" sldId="275"/>
            <ac:spMk id="3" creationId="{431B1C14-8172-4933-1569-2667B439ABC0}"/>
          </ac:spMkLst>
        </pc:spChg>
      </pc:sldChg>
      <pc:sldChg chg="modSp">
        <pc:chgData name="Ashok Basnet" userId="b75f6f4236b527a2" providerId="Windows Live" clId="Web-{FCFC18F7-D909-4933-BA5B-98B45CA5C674}" dt="2022-11-12T12:11:02.655" v="28" actId="20577"/>
        <pc:sldMkLst>
          <pc:docMk/>
          <pc:sldMk cId="4158640383" sldId="280"/>
        </pc:sldMkLst>
        <pc:spChg chg="mod">
          <ac:chgData name="Ashok Basnet" userId="b75f6f4236b527a2" providerId="Windows Live" clId="Web-{FCFC18F7-D909-4933-BA5B-98B45CA5C674}" dt="2022-11-12T12:11:02.655" v="28" actId="20577"/>
          <ac:spMkLst>
            <pc:docMk/>
            <pc:sldMk cId="4158640383" sldId="280"/>
            <ac:spMk id="3" creationId="{546EB4B9-29C8-71C6-BA9F-D25B10D83833}"/>
          </ac:spMkLst>
        </pc:spChg>
      </pc:sldChg>
      <pc:sldChg chg="modSp">
        <pc:chgData name="Ashok Basnet" userId="b75f6f4236b527a2" providerId="Windows Live" clId="Web-{FCFC18F7-D909-4933-BA5B-98B45CA5C674}" dt="2022-11-12T15:57:19.515" v="1119" actId="14100"/>
        <pc:sldMkLst>
          <pc:docMk/>
          <pc:sldMk cId="1390361120" sldId="285"/>
        </pc:sldMkLst>
        <pc:spChg chg="mod">
          <ac:chgData name="Ashok Basnet" userId="b75f6f4236b527a2" providerId="Windows Live" clId="Web-{FCFC18F7-D909-4933-BA5B-98B45CA5C674}" dt="2022-11-12T15:57:19.515" v="1119" actId="14100"/>
          <ac:spMkLst>
            <pc:docMk/>
            <pc:sldMk cId="1390361120" sldId="285"/>
            <ac:spMk id="3" creationId="{9F826E0F-4D43-89A4-95E3-A8EBDCD30CFC}"/>
          </ac:spMkLst>
        </pc:spChg>
      </pc:sldChg>
      <pc:sldChg chg="modSp new ord">
        <pc:chgData name="Ashok Basnet" userId="b75f6f4236b527a2" providerId="Windows Live" clId="Web-{FCFC18F7-D909-4933-BA5B-98B45CA5C674}" dt="2022-11-12T14:30:02.845" v="40" actId="20577"/>
        <pc:sldMkLst>
          <pc:docMk/>
          <pc:sldMk cId="3295784652" sldId="286"/>
        </pc:sldMkLst>
        <pc:spChg chg="mod">
          <ac:chgData name="Ashok Basnet" userId="b75f6f4236b527a2" providerId="Windows Live" clId="Web-{FCFC18F7-D909-4933-BA5B-98B45CA5C674}" dt="2022-11-12T14:23:52.168" v="31" actId="20577"/>
          <ac:spMkLst>
            <pc:docMk/>
            <pc:sldMk cId="3295784652" sldId="286"/>
            <ac:spMk id="2" creationId="{456C0556-B0AE-3E56-79CA-1CCC6DE13098}"/>
          </ac:spMkLst>
        </pc:spChg>
        <pc:spChg chg="mod">
          <ac:chgData name="Ashok Basnet" userId="b75f6f4236b527a2" providerId="Windows Live" clId="Web-{FCFC18F7-D909-4933-BA5B-98B45CA5C674}" dt="2022-11-12T14:30:02.845" v="40" actId="20577"/>
          <ac:spMkLst>
            <pc:docMk/>
            <pc:sldMk cId="3295784652" sldId="286"/>
            <ac:spMk id="3" creationId="{578D045A-BF71-3BDD-16BF-47C5CA8CF2FA}"/>
          </ac:spMkLst>
        </pc:spChg>
      </pc:sldChg>
      <pc:sldChg chg="addSp delSp modSp new">
        <pc:chgData name="Ashok Basnet" userId="b75f6f4236b527a2" providerId="Windows Live" clId="Web-{FCFC18F7-D909-4933-BA5B-98B45CA5C674}" dt="2022-11-12T15:33:16.963" v="754"/>
        <pc:sldMkLst>
          <pc:docMk/>
          <pc:sldMk cId="3491016244" sldId="287"/>
        </pc:sldMkLst>
        <pc:spChg chg="mod">
          <ac:chgData name="Ashok Basnet" userId="b75f6f4236b527a2" providerId="Windows Live" clId="Web-{FCFC18F7-D909-4933-BA5B-98B45CA5C674}" dt="2022-11-12T15:23:23.993" v="48" actId="20577"/>
          <ac:spMkLst>
            <pc:docMk/>
            <pc:sldMk cId="3491016244" sldId="287"/>
            <ac:spMk id="2" creationId="{0FDF66AD-1873-59C5-1391-14A1B3606ACD}"/>
          </ac:spMkLst>
        </pc:spChg>
        <pc:spChg chg="del">
          <ac:chgData name="Ashok Basnet" userId="b75f6f4236b527a2" providerId="Windows Live" clId="Web-{FCFC18F7-D909-4933-BA5B-98B45CA5C674}" dt="2022-11-12T15:23:12.305" v="47"/>
          <ac:spMkLst>
            <pc:docMk/>
            <pc:sldMk cId="3491016244" sldId="287"/>
            <ac:spMk id="3" creationId="{DE9961AD-69BC-38E0-6170-193400CC58C5}"/>
          </ac:spMkLst>
        </pc:spChg>
        <pc:graphicFrameChg chg="add mod ord modGraphic">
          <ac:chgData name="Ashok Basnet" userId="b75f6f4236b527a2" providerId="Windows Live" clId="Web-{FCFC18F7-D909-4933-BA5B-98B45CA5C674}" dt="2022-11-12T15:33:16.963" v="754"/>
          <ac:graphicFrameMkLst>
            <pc:docMk/>
            <pc:sldMk cId="3491016244" sldId="287"/>
            <ac:graphicFrameMk id="5" creationId="{D44DA0A8-9A5C-6969-D3C8-4A6E0FCA4A44}"/>
          </ac:graphicFrameMkLst>
        </pc:graphicFrameChg>
      </pc:sldChg>
      <pc:sldChg chg="modSp add replId">
        <pc:chgData name="Ashok Basnet" userId="b75f6f4236b527a2" providerId="Windows Live" clId="Web-{FCFC18F7-D909-4933-BA5B-98B45CA5C674}" dt="2022-11-12T15:38:10.595" v="1084"/>
        <pc:sldMkLst>
          <pc:docMk/>
          <pc:sldMk cId="1707675069" sldId="288"/>
        </pc:sldMkLst>
        <pc:graphicFrameChg chg="mod modGraphic">
          <ac:chgData name="Ashok Basnet" userId="b75f6f4236b527a2" providerId="Windows Live" clId="Web-{FCFC18F7-D909-4933-BA5B-98B45CA5C674}" dt="2022-11-12T15:38:10.595" v="1084"/>
          <ac:graphicFrameMkLst>
            <pc:docMk/>
            <pc:sldMk cId="1707675069" sldId="288"/>
            <ac:graphicFrameMk id="5" creationId="{D44DA0A8-9A5C-6969-D3C8-4A6E0FCA4A44}"/>
          </ac:graphicFrameMkLst>
        </pc:graphicFrameChg>
      </pc:sldChg>
      <pc:sldChg chg="modSp add replId">
        <pc:chgData name="Ashok Basnet" userId="b75f6f4236b527a2" providerId="Windows Live" clId="Web-{FCFC18F7-D909-4933-BA5B-98B45CA5C674}" dt="2022-11-12T16:10:55.946" v="1267" actId="20577"/>
        <pc:sldMkLst>
          <pc:docMk/>
          <pc:sldMk cId="1064733" sldId="289"/>
        </pc:sldMkLst>
        <pc:spChg chg="mod">
          <ac:chgData name="Ashok Basnet" userId="b75f6f4236b527a2" providerId="Windows Live" clId="Web-{FCFC18F7-D909-4933-BA5B-98B45CA5C674}" dt="2022-11-12T16:10:55.946" v="1267" actId="20577"/>
          <ac:spMkLst>
            <pc:docMk/>
            <pc:sldMk cId="1064733" sldId="289"/>
            <ac:spMk id="3" creationId="{9F826E0F-4D43-89A4-95E3-A8EBDCD30CFC}"/>
          </ac:spMkLst>
        </pc:spChg>
      </pc:sldChg>
      <pc:sldChg chg="modSp new ord">
        <pc:chgData name="Ashok Basnet" userId="b75f6f4236b527a2" providerId="Windows Live" clId="Web-{FCFC18F7-D909-4933-BA5B-98B45CA5C674}" dt="2022-11-12T17:19:51.703" v="1434" actId="14100"/>
        <pc:sldMkLst>
          <pc:docMk/>
          <pc:sldMk cId="1202614228" sldId="290"/>
        </pc:sldMkLst>
        <pc:spChg chg="mod">
          <ac:chgData name="Ashok Basnet" userId="b75f6f4236b527a2" providerId="Windows Live" clId="Web-{FCFC18F7-D909-4933-BA5B-98B45CA5C674}" dt="2022-11-12T16:48:01.972" v="1294" actId="20577"/>
          <ac:spMkLst>
            <pc:docMk/>
            <pc:sldMk cId="1202614228" sldId="290"/>
            <ac:spMk id="2" creationId="{3D952E7C-1B90-9F6C-6659-2947B68FC593}"/>
          </ac:spMkLst>
        </pc:spChg>
        <pc:spChg chg="mod">
          <ac:chgData name="Ashok Basnet" userId="b75f6f4236b527a2" providerId="Windows Live" clId="Web-{FCFC18F7-D909-4933-BA5B-98B45CA5C674}" dt="2022-11-12T17:19:51.703" v="1434" actId="14100"/>
          <ac:spMkLst>
            <pc:docMk/>
            <pc:sldMk cId="1202614228" sldId="290"/>
            <ac:spMk id="3" creationId="{766DB99F-A60D-2172-1957-6A87CCCCD134}"/>
          </ac:spMkLst>
        </pc:spChg>
      </pc:sldChg>
      <pc:sldChg chg="modSp add replId">
        <pc:chgData name="Ashok Basnet" userId="b75f6f4236b527a2" providerId="Windows Live" clId="Web-{FCFC18F7-D909-4933-BA5B-98B45CA5C674}" dt="2022-11-12T17:06:03.661" v="1428" actId="20577"/>
        <pc:sldMkLst>
          <pc:docMk/>
          <pc:sldMk cId="3062206808" sldId="291"/>
        </pc:sldMkLst>
        <pc:spChg chg="mod">
          <ac:chgData name="Ashok Basnet" userId="b75f6f4236b527a2" providerId="Windows Live" clId="Web-{FCFC18F7-D909-4933-BA5B-98B45CA5C674}" dt="2022-11-12T17:06:03.661" v="1428" actId="20577"/>
          <ac:spMkLst>
            <pc:docMk/>
            <pc:sldMk cId="3062206808" sldId="291"/>
            <ac:spMk id="3" creationId="{766DB99F-A60D-2172-1957-6A87CCCCD134}"/>
          </ac:spMkLst>
        </pc:spChg>
      </pc:sldChg>
      <pc:sldChg chg="modSp new">
        <pc:chgData name="Ashok Basnet" userId="b75f6f4236b527a2" providerId="Windows Live" clId="Web-{FCFC18F7-D909-4933-BA5B-98B45CA5C674}" dt="2022-11-12T17:27:41.170" v="1438" actId="20577"/>
        <pc:sldMkLst>
          <pc:docMk/>
          <pc:sldMk cId="3952914534" sldId="292"/>
        </pc:sldMkLst>
        <pc:spChg chg="mod">
          <ac:chgData name="Ashok Basnet" userId="b75f6f4236b527a2" providerId="Windows Live" clId="Web-{FCFC18F7-D909-4933-BA5B-98B45CA5C674}" dt="2022-11-12T17:27:41.170" v="1438" actId="20577"/>
          <ac:spMkLst>
            <pc:docMk/>
            <pc:sldMk cId="3952914534" sldId="292"/>
            <ac:spMk id="2" creationId="{FC4B4B7D-1F95-8346-809A-303B06CF1B85}"/>
          </ac:spMkLst>
        </pc:spChg>
      </pc:sldChg>
    </pc:docChg>
  </pc:docChgLst>
  <pc:docChgLst>
    <pc:chgData name="Ashok Basnet" userId="b75f6f4236b527a2" providerId="Windows Live" clId="Web-{5258F822-1FCD-4525-A1D9-0FA220A1D054}"/>
    <pc:docChg chg="addSld modSld">
      <pc:chgData name="Ashok Basnet" userId="b75f6f4236b527a2" providerId="Windows Live" clId="Web-{5258F822-1FCD-4525-A1D9-0FA220A1D054}" dt="2022-11-13T04:56:59.562" v="14" actId="1076"/>
      <pc:docMkLst>
        <pc:docMk/>
      </pc:docMkLst>
      <pc:sldChg chg="addSp modSp mod setBg">
        <pc:chgData name="Ashok Basnet" userId="b75f6f4236b527a2" providerId="Windows Live" clId="Web-{5258F822-1FCD-4525-A1D9-0FA220A1D054}" dt="2022-11-13T04:40:09.963" v="6" actId="20577"/>
        <pc:sldMkLst>
          <pc:docMk/>
          <pc:sldMk cId="331344538" sldId="297"/>
        </pc:sldMkLst>
        <pc:spChg chg="mod">
          <ac:chgData name="Ashok Basnet" userId="b75f6f4236b527a2" providerId="Windows Live" clId="Web-{5258F822-1FCD-4525-A1D9-0FA220A1D054}" dt="2022-11-13T04:38:03.850" v="4"/>
          <ac:spMkLst>
            <pc:docMk/>
            <pc:sldMk cId="331344538" sldId="297"/>
            <ac:spMk id="2" creationId="{EC135EA0-1E6E-78BC-A5C8-BDC3AEBBE310}"/>
          </ac:spMkLst>
        </pc:spChg>
        <pc:spChg chg="mod">
          <ac:chgData name="Ashok Basnet" userId="b75f6f4236b527a2" providerId="Windows Live" clId="Web-{5258F822-1FCD-4525-A1D9-0FA220A1D054}" dt="2022-11-13T04:40:09.963" v="6" actId="20577"/>
          <ac:spMkLst>
            <pc:docMk/>
            <pc:sldMk cId="331344538" sldId="297"/>
            <ac:spMk id="3" creationId="{37FF4760-1D2B-B57A-474E-D03BCFE55FDB}"/>
          </ac:spMkLst>
        </pc:spChg>
        <pc:spChg chg="mod">
          <ac:chgData name="Ashok Basnet" userId="b75f6f4236b527a2" providerId="Windows Live" clId="Web-{5258F822-1FCD-4525-A1D9-0FA220A1D054}" dt="2022-11-13T04:38:03.850" v="4"/>
          <ac:spMkLst>
            <pc:docMk/>
            <pc:sldMk cId="331344538" sldId="297"/>
            <ac:spMk id="4" creationId="{FCE3B570-6004-94A6-1677-E892544B9F70}"/>
          </ac:spMkLst>
        </pc:spChg>
        <pc:spChg chg="add">
          <ac:chgData name="Ashok Basnet" userId="b75f6f4236b527a2" providerId="Windows Live" clId="Web-{5258F822-1FCD-4525-A1D9-0FA220A1D054}" dt="2022-11-13T04:38:03.850" v="4"/>
          <ac:spMkLst>
            <pc:docMk/>
            <pc:sldMk cId="331344538" sldId="297"/>
            <ac:spMk id="10" creationId="{142D98E1-37D2-4470-BF74-845E897954C6}"/>
          </ac:spMkLst>
        </pc:spChg>
        <pc:spChg chg="add">
          <ac:chgData name="Ashok Basnet" userId="b75f6f4236b527a2" providerId="Windows Live" clId="Web-{5258F822-1FCD-4525-A1D9-0FA220A1D054}" dt="2022-11-13T04:38:03.850" v="4"/>
          <ac:spMkLst>
            <pc:docMk/>
            <pc:sldMk cId="331344538" sldId="297"/>
            <ac:spMk id="20" creationId="{E1BEDD21-8CC9-4E04-B8CF-CE59786DFB3A}"/>
          </ac:spMkLst>
        </pc:spChg>
        <pc:grpChg chg="add">
          <ac:chgData name="Ashok Basnet" userId="b75f6f4236b527a2" providerId="Windows Live" clId="Web-{5258F822-1FCD-4525-A1D9-0FA220A1D054}" dt="2022-11-13T04:38:03.850" v="4"/>
          <ac:grpSpMkLst>
            <pc:docMk/>
            <pc:sldMk cId="331344538" sldId="297"/>
            <ac:grpSpMk id="12" creationId="{2EDC2578-BDB0-4118-975D-CFCE02823D48}"/>
          </ac:grpSpMkLst>
        </pc:grpChg>
        <pc:grpChg chg="add">
          <ac:chgData name="Ashok Basnet" userId="b75f6f4236b527a2" providerId="Windows Live" clId="Web-{5258F822-1FCD-4525-A1D9-0FA220A1D054}" dt="2022-11-13T04:38:03.850" v="4"/>
          <ac:grpSpMkLst>
            <pc:docMk/>
            <pc:sldMk cId="331344538" sldId="297"/>
            <ac:grpSpMk id="22" creationId="{A6DA475A-533E-4A16-A83E-0171FFB6D8BA}"/>
          </ac:grpSpMkLst>
        </pc:grpChg>
        <pc:picChg chg="add mod ord">
          <ac:chgData name="Ashok Basnet" userId="b75f6f4236b527a2" providerId="Windows Live" clId="Web-{5258F822-1FCD-4525-A1D9-0FA220A1D054}" dt="2022-11-13T04:38:03.850" v="4"/>
          <ac:picMkLst>
            <pc:docMk/>
            <pc:sldMk cId="331344538" sldId="297"/>
            <ac:picMk id="5" creationId="{ACB374CB-4378-C9C8-FFD1-1ED52D13480B}"/>
          </ac:picMkLst>
        </pc:picChg>
      </pc:sldChg>
      <pc:sldChg chg="addSp delSp modSp new">
        <pc:chgData name="Ashok Basnet" userId="b75f6f4236b527a2" providerId="Windows Live" clId="Web-{5258F822-1FCD-4525-A1D9-0FA220A1D054}" dt="2022-11-13T04:56:59.562" v="14" actId="1076"/>
        <pc:sldMkLst>
          <pc:docMk/>
          <pc:sldMk cId="3950505575" sldId="298"/>
        </pc:sldMkLst>
        <pc:spChg chg="mod">
          <ac:chgData name="Ashok Basnet" userId="b75f6f4236b527a2" providerId="Windows Live" clId="Web-{5258F822-1FCD-4525-A1D9-0FA220A1D054}" dt="2022-11-13T04:56:59.468" v="12" actId="20577"/>
          <ac:spMkLst>
            <pc:docMk/>
            <pc:sldMk cId="3950505575" sldId="298"/>
            <ac:spMk id="2" creationId="{8900AEDA-EAE8-62D4-3124-33CA39708C71}"/>
          </ac:spMkLst>
        </pc:spChg>
        <pc:spChg chg="del">
          <ac:chgData name="Ashok Basnet" userId="b75f6f4236b527a2" providerId="Windows Live" clId="Web-{5258F822-1FCD-4525-A1D9-0FA220A1D054}" dt="2022-11-13T04:56:40.405" v="8"/>
          <ac:spMkLst>
            <pc:docMk/>
            <pc:sldMk cId="3950505575" sldId="298"/>
            <ac:spMk id="3" creationId="{87BEE562-6B64-5C07-CCC4-84ECB0999DFE}"/>
          </ac:spMkLst>
        </pc:spChg>
        <pc:picChg chg="add mod ord">
          <ac:chgData name="Ashok Basnet" userId="b75f6f4236b527a2" providerId="Windows Live" clId="Web-{5258F822-1FCD-4525-A1D9-0FA220A1D054}" dt="2022-11-13T04:56:59.562" v="14" actId="1076"/>
          <ac:picMkLst>
            <pc:docMk/>
            <pc:sldMk cId="3950505575" sldId="298"/>
            <ac:picMk id="5" creationId="{7DAAB060-6271-7FC2-930A-07582E97B292}"/>
          </ac:picMkLst>
        </pc:picChg>
      </pc:sldChg>
    </pc:docChg>
  </pc:docChgLst>
  <pc:docChgLst>
    <pc:chgData name="Ashok Basnet" userId="b75f6f4236b527a2" providerId="Windows Live" clId="Web-{0B66C58C-9CC5-40D9-83C2-6B550C0E6A6D}"/>
    <pc:docChg chg="addSld modSld sldOrd">
      <pc:chgData name="Ashok Basnet" userId="b75f6f4236b527a2" providerId="Windows Live" clId="Web-{0B66C58C-9CC5-40D9-83C2-6B550C0E6A6D}" dt="2022-12-13T15:57:40.823" v="190" actId="20577"/>
      <pc:docMkLst>
        <pc:docMk/>
      </pc:docMkLst>
      <pc:sldChg chg="delSp modSp new">
        <pc:chgData name="Ashok Basnet" userId="b75f6f4236b527a2" providerId="Windows Live" clId="Web-{0B66C58C-9CC5-40D9-83C2-6B550C0E6A6D}" dt="2022-12-13T15:56:04.071" v="135" actId="20577"/>
        <pc:sldMkLst>
          <pc:docMk/>
          <pc:sldMk cId="4074408920" sldId="299"/>
        </pc:sldMkLst>
        <pc:spChg chg="del">
          <ac:chgData name="Ashok Basnet" userId="b75f6f4236b527a2" providerId="Windows Live" clId="Web-{0B66C58C-9CC5-40D9-83C2-6B550C0E6A6D}" dt="2022-12-13T15:54:36.756" v="1"/>
          <ac:spMkLst>
            <pc:docMk/>
            <pc:sldMk cId="4074408920" sldId="299"/>
            <ac:spMk id="2" creationId="{7C11E9B1-7DE7-DD58-D23E-76E2E0B0EB73}"/>
          </ac:spMkLst>
        </pc:spChg>
        <pc:spChg chg="mod">
          <ac:chgData name="Ashok Basnet" userId="b75f6f4236b527a2" providerId="Windows Live" clId="Web-{0B66C58C-9CC5-40D9-83C2-6B550C0E6A6D}" dt="2022-12-13T15:56:04.071" v="135" actId="20577"/>
          <ac:spMkLst>
            <pc:docMk/>
            <pc:sldMk cId="4074408920" sldId="299"/>
            <ac:spMk id="3" creationId="{D14DFE6C-126A-8DDA-FDB2-5EC2608207C6}"/>
          </ac:spMkLst>
        </pc:spChg>
      </pc:sldChg>
      <pc:sldChg chg="modSp add replId">
        <pc:chgData name="Ashok Basnet" userId="b75f6f4236b527a2" providerId="Windows Live" clId="Web-{0B66C58C-9CC5-40D9-83C2-6B550C0E6A6D}" dt="2022-12-13T15:57:02.651" v="146" actId="20577"/>
        <pc:sldMkLst>
          <pc:docMk/>
          <pc:sldMk cId="1165060285" sldId="300"/>
        </pc:sldMkLst>
        <pc:spChg chg="mod">
          <ac:chgData name="Ashok Basnet" userId="b75f6f4236b527a2" providerId="Windows Live" clId="Web-{0B66C58C-9CC5-40D9-83C2-6B550C0E6A6D}" dt="2022-12-13T15:57:02.651" v="146" actId="20577"/>
          <ac:spMkLst>
            <pc:docMk/>
            <pc:sldMk cId="1165060285" sldId="300"/>
            <ac:spMk id="3" creationId="{D14DFE6C-126A-8DDA-FDB2-5EC2608207C6}"/>
          </ac:spMkLst>
        </pc:spChg>
      </pc:sldChg>
      <pc:sldChg chg="modSp add ord replId">
        <pc:chgData name="Ashok Basnet" userId="b75f6f4236b527a2" providerId="Windows Live" clId="Web-{0B66C58C-9CC5-40D9-83C2-6B550C0E6A6D}" dt="2022-12-13T15:57:29.120" v="170" actId="20577"/>
        <pc:sldMkLst>
          <pc:docMk/>
          <pc:sldMk cId="3989689687" sldId="301"/>
        </pc:sldMkLst>
        <pc:spChg chg="mod">
          <ac:chgData name="Ashok Basnet" userId="b75f6f4236b527a2" providerId="Windows Live" clId="Web-{0B66C58C-9CC5-40D9-83C2-6B550C0E6A6D}" dt="2022-12-13T15:57:23.104" v="168" actId="20577"/>
          <ac:spMkLst>
            <pc:docMk/>
            <pc:sldMk cId="3989689687" sldId="301"/>
            <ac:spMk id="2" creationId="{3D952E7C-1B90-9F6C-6659-2947B68FC593}"/>
          </ac:spMkLst>
        </pc:spChg>
        <pc:spChg chg="mod">
          <ac:chgData name="Ashok Basnet" userId="b75f6f4236b527a2" providerId="Windows Live" clId="Web-{0B66C58C-9CC5-40D9-83C2-6B550C0E6A6D}" dt="2022-12-13T15:57:29.120" v="170" actId="20577"/>
          <ac:spMkLst>
            <pc:docMk/>
            <pc:sldMk cId="3989689687" sldId="301"/>
            <ac:spMk id="3" creationId="{766DB99F-A60D-2172-1957-6A87CCCCD134}"/>
          </ac:spMkLst>
        </pc:spChg>
      </pc:sldChg>
      <pc:sldChg chg="modSp add ord replId">
        <pc:chgData name="Ashok Basnet" userId="b75f6f4236b527a2" providerId="Windows Live" clId="Web-{0B66C58C-9CC5-40D9-83C2-6B550C0E6A6D}" dt="2022-12-13T15:57:40.823" v="190" actId="20577"/>
        <pc:sldMkLst>
          <pc:docMk/>
          <pc:sldMk cId="714728371" sldId="302"/>
        </pc:sldMkLst>
        <pc:spChg chg="mod">
          <ac:chgData name="Ashok Basnet" userId="b75f6f4236b527a2" providerId="Windows Live" clId="Web-{0B66C58C-9CC5-40D9-83C2-6B550C0E6A6D}" dt="2022-12-13T15:57:38.245" v="189" actId="20577"/>
          <ac:spMkLst>
            <pc:docMk/>
            <pc:sldMk cId="714728371" sldId="302"/>
            <ac:spMk id="2" creationId="{3D952E7C-1B90-9F6C-6659-2947B68FC593}"/>
          </ac:spMkLst>
        </pc:spChg>
        <pc:spChg chg="mod">
          <ac:chgData name="Ashok Basnet" userId="b75f6f4236b527a2" providerId="Windows Live" clId="Web-{0B66C58C-9CC5-40D9-83C2-6B550C0E6A6D}" dt="2022-12-13T15:57:40.823" v="190" actId="20577"/>
          <ac:spMkLst>
            <pc:docMk/>
            <pc:sldMk cId="714728371" sldId="302"/>
            <ac:spMk id="3" creationId="{766DB99F-A60D-2172-1957-6A87CCCCD134}"/>
          </ac:spMkLst>
        </pc:spChg>
      </pc:sldChg>
    </pc:docChg>
  </pc:docChgLst>
  <pc:docChgLst>
    <pc:chgData name="Ashok Basnet" userId="b75f6f4236b527a2" providerId="Windows Live" clId="Web-{F7107072-FFE8-4A50-A32E-E2D6C02BA84F}"/>
    <pc:docChg chg="modSld">
      <pc:chgData name="Ashok Basnet" userId="b75f6f4236b527a2" providerId="Windows Live" clId="Web-{F7107072-FFE8-4A50-A32E-E2D6C02BA84F}" dt="2023-11-22T05:01:42.353" v="0" actId="20577"/>
      <pc:docMkLst>
        <pc:docMk/>
      </pc:docMkLst>
      <pc:sldChg chg="modSp">
        <pc:chgData name="Ashok Basnet" userId="b75f6f4236b527a2" providerId="Windows Live" clId="Web-{F7107072-FFE8-4A50-A32E-E2D6C02BA84F}" dt="2023-11-22T05:01:42.353" v="0" actId="20577"/>
        <pc:sldMkLst>
          <pc:docMk/>
          <pc:sldMk cId="3702252874" sldId="314"/>
        </pc:sldMkLst>
        <pc:spChg chg="mod">
          <ac:chgData name="Ashok Basnet" userId="b75f6f4236b527a2" providerId="Windows Live" clId="Web-{F7107072-FFE8-4A50-A32E-E2D6C02BA84F}" dt="2023-11-22T05:01:42.353" v="0" actId="20577"/>
          <ac:spMkLst>
            <pc:docMk/>
            <pc:sldMk cId="3702252874" sldId="314"/>
            <ac:spMk id="3" creationId="{431B1C14-8172-4933-1569-2667B439ABC0}"/>
          </ac:spMkLst>
        </pc:spChg>
      </pc:sldChg>
    </pc:docChg>
  </pc:docChgLst>
  <pc:docChgLst>
    <pc:chgData name="Ashok Basnet" userId="b75f6f4236b527a2" providerId="Windows Live" clId="Web-{B473FA7F-FB7B-4B3F-8C86-23BC2666E24D}"/>
    <pc:docChg chg="addSld modSld">
      <pc:chgData name="Ashok Basnet" userId="b75f6f4236b527a2" providerId="Windows Live" clId="Web-{B473FA7F-FB7B-4B3F-8C86-23BC2666E24D}" dt="2022-11-08T11:29:34.190" v="81" actId="20577"/>
      <pc:docMkLst>
        <pc:docMk/>
      </pc:docMkLst>
      <pc:sldChg chg="addSp delSp modSp new mod setBg">
        <pc:chgData name="Ashok Basnet" userId="b75f6f4236b527a2" providerId="Windows Live" clId="Web-{B473FA7F-FB7B-4B3F-8C86-23BC2666E24D}" dt="2022-11-08T09:42:51.353" v="19"/>
        <pc:sldMkLst>
          <pc:docMk/>
          <pc:sldMk cId="2942626042" sldId="282"/>
        </pc:sldMkLst>
        <pc:spChg chg="mod">
          <ac:chgData name="Ashok Basnet" userId="b75f6f4236b527a2" providerId="Windows Live" clId="Web-{B473FA7F-FB7B-4B3F-8C86-23BC2666E24D}" dt="2022-11-08T09:42:51.353" v="19"/>
          <ac:spMkLst>
            <pc:docMk/>
            <pc:sldMk cId="2942626042" sldId="282"/>
            <ac:spMk id="2" creationId="{A29B223D-7007-E11E-99E1-C221E584D1A8}"/>
          </ac:spMkLst>
        </pc:spChg>
        <pc:spChg chg="mod">
          <ac:chgData name="Ashok Basnet" userId="b75f6f4236b527a2" providerId="Windows Live" clId="Web-{B473FA7F-FB7B-4B3F-8C86-23BC2666E24D}" dt="2022-11-08T09:42:51.353" v="19"/>
          <ac:spMkLst>
            <pc:docMk/>
            <pc:sldMk cId="2942626042" sldId="282"/>
            <ac:spMk id="3" creationId="{77A43B38-14AE-FE38-3232-73596B770914}"/>
          </ac:spMkLst>
        </pc:spChg>
        <pc:spChg chg="mod ord">
          <ac:chgData name="Ashok Basnet" userId="b75f6f4236b527a2" providerId="Windows Live" clId="Web-{B473FA7F-FB7B-4B3F-8C86-23BC2666E24D}" dt="2022-11-08T09:42:51.353" v="19"/>
          <ac:spMkLst>
            <pc:docMk/>
            <pc:sldMk cId="2942626042" sldId="282"/>
            <ac:spMk id="4" creationId="{7987F194-DDBF-55B0-EDBB-4744490DA600}"/>
          </ac:spMkLst>
        </pc:spChg>
        <pc:spChg chg="add del">
          <ac:chgData name="Ashok Basnet" userId="b75f6f4236b527a2" providerId="Windows Live" clId="Web-{B473FA7F-FB7B-4B3F-8C86-23BC2666E24D}" dt="2022-11-08T09:42:51.338" v="18"/>
          <ac:spMkLst>
            <pc:docMk/>
            <pc:sldMk cId="2942626042" sldId="282"/>
            <ac:spMk id="10" creationId="{2F9C493A-9F03-49B4-B3FB-19CE5AC115BE}"/>
          </ac:spMkLst>
        </pc:spChg>
        <pc:spChg chg="add del">
          <ac:chgData name="Ashok Basnet" userId="b75f6f4236b527a2" providerId="Windows Live" clId="Web-{B473FA7F-FB7B-4B3F-8C86-23BC2666E24D}" dt="2022-11-08T09:42:51.338" v="18"/>
          <ac:spMkLst>
            <pc:docMk/>
            <pc:sldMk cId="2942626042" sldId="282"/>
            <ac:spMk id="12" creationId="{90A46C7D-C1BB-49B8-8D37-39742820E964}"/>
          </ac:spMkLst>
        </pc:spChg>
        <pc:spChg chg="add del">
          <ac:chgData name="Ashok Basnet" userId="b75f6f4236b527a2" providerId="Windows Live" clId="Web-{B473FA7F-FB7B-4B3F-8C86-23BC2666E24D}" dt="2022-11-08T09:42:51.338" v="18"/>
          <ac:spMkLst>
            <pc:docMk/>
            <pc:sldMk cId="2942626042" sldId="282"/>
            <ac:spMk id="22" creationId="{55820E42-2F9D-41EF-B67F-522A133B3373}"/>
          </ac:spMkLst>
        </pc:spChg>
        <pc:spChg chg="add">
          <ac:chgData name="Ashok Basnet" userId="b75f6f4236b527a2" providerId="Windows Live" clId="Web-{B473FA7F-FB7B-4B3F-8C86-23BC2666E24D}" dt="2022-11-08T09:42:51.353" v="19"/>
          <ac:spMkLst>
            <pc:docMk/>
            <pc:sldMk cId="2942626042" sldId="282"/>
            <ac:spMk id="33" creationId="{F420BC5C-C418-4843-B04B-6918968D0982}"/>
          </ac:spMkLst>
        </pc:spChg>
        <pc:spChg chg="add">
          <ac:chgData name="Ashok Basnet" userId="b75f6f4236b527a2" providerId="Windows Live" clId="Web-{B473FA7F-FB7B-4B3F-8C86-23BC2666E24D}" dt="2022-11-08T09:42:51.353" v="19"/>
          <ac:spMkLst>
            <pc:docMk/>
            <pc:sldMk cId="2942626042" sldId="282"/>
            <ac:spMk id="34" creationId="{13E5F285-BD95-4989-B20B-77899015947C}"/>
          </ac:spMkLst>
        </pc:spChg>
        <pc:spChg chg="add">
          <ac:chgData name="Ashok Basnet" userId="b75f6f4236b527a2" providerId="Windows Live" clId="Web-{B473FA7F-FB7B-4B3F-8C86-23BC2666E24D}" dt="2022-11-08T09:42:51.353" v="19"/>
          <ac:spMkLst>
            <pc:docMk/>
            <pc:sldMk cId="2942626042" sldId="282"/>
            <ac:spMk id="36" creationId="{6B6061A8-D267-4967-AF47-C3CC45138582}"/>
          </ac:spMkLst>
        </pc:spChg>
        <pc:grpChg chg="add del">
          <ac:chgData name="Ashok Basnet" userId="b75f6f4236b527a2" providerId="Windows Live" clId="Web-{B473FA7F-FB7B-4B3F-8C86-23BC2666E24D}" dt="2022-11-08T09:42:51.338" v="18"/>
          <ac:grpSpMkLst>
            <pc:docMk/>
            <pc:sldMk cId="2942626042" sldId="282"/>
            <ac:grpSpMk id="14" creationId="{61BBAB6F-65E6-4E2B-B363-6AB27C84E0C1}"/>
          </ac:grpSpMkLst>
        </pc:grpChg>
        <pc:grpChg chg="add del">
          <ac:chgData name="Ashok Basnet" userId="b75f6f4236b527a2" providerId="Windows Live" clId="Web-{B473FA7F-FB7B-4B3F-8C86-23BC2666E24D}" dt="2022-11-08T09:42:51.338" v="18"/>
          <ac:grpSpMkLst>
            <pc:docMk/>
            <pc:sldMk cId="2942626042" sldId="282"/>
            <ac:grpSpMk id="24" creationId="{13D9BC31-B57D-4933-AD83-94F462D4C2F9}"/>
          </ac:grpSpMkLst>
        </pc:grpChg>
        <pc:grpChg chg="add">
          <ac:chgData name="Ashok Basnet" userId="b75f6f4236b527a2" providerId="Windows Live" clId="Web-{B473FA7F-FB7B-4B3F-8C86-23BC2666E24D}" dt="2022-11-08T09:42:51.353" v="19"/>
          <ac:grpSpMkLst>
            <pc:docMk/>
            <pc:sldMk cId="2942626042" sldId="282"/>
            <ac:grpSpMk id="35" creationId="{6C02F4BE-6538-4CAD-B506-5FEB41D378BC}"/>
          </ac:grpSpMkLst>
        </pc:grpChg>
        <pc:grpChg chg="add">
          <ac:chgData name="Ashok Basnet" userId="b75f6f4236b527a2" providerId="Windows Live" clId="Web-{B473FA7F-FB7B-4B3F-8C86-23BC2666E24D}" dt="2022-11-08T09:42:51.353" v="19"/>
          <ac:grpSpMkLst>
            <pc:docMk/>
            <pc:sldMk cId="2942626042" sldId="282"/>
            <ac:grpSpMk id="37" creationId="{12DB770A-658D-4212-9BF2-236070D5D7A4}"/>
          </ac:grpSpMkLst>
        </pc:grpChg>
        <pc:picChg chg="add mod">
          <ac:chgData name="Ashok Basnet" userId="b75f6f4236b527a2" providerId="Windows Live" clId="Web-{B473FA7F-FB7B-4B3F-8C86-23BC2666E24D}" dt="2022-11-08T09:42:51.353" v="19"/>
          <ac:picMkLst>
            <pc:docMk/>
            <pc:sldMk cId="2942626042" sldId="282"/>
            <ac:picMk id="5" creationId="{BD39F658-17E8-C5F1-1FF4-49A875522B1A}"/>
          </ac:picMkLst>
        </pc:picChg>
      </pc:sldChg>
      <pc:sldChg chg="addSp delSp modSp new mod setBg">
        <pc:chgData name="Ashok Basnet" userId="b75f6f4236b527a2" providerId="Windows Live" clId="Web-{B473FA7F-FB7B-4B3F-8C86-23BC2666E24D}" dt="2022-11-08T09:47:46.594" v="50" actId="14100"/>
        <pc:sldMkLst>
          <pc:docMk/>
          <pc:sldMk cId="1440425283" sldId="283"/>
        </pc:sldMkLst>
        <pc:spChg chg="mod">
          <ac:chgData name="Ashok Basnet" userId="b75f6f4236b527a2" providerId="Windows Live" clId="Web-{B473FA7F-FB7B-4B3F-8C86-23BC2666E24D}" dt="2022-11-08T09:45:57.779" v="39"/>
          <ac:spMkLst>
            <pc:docMk/>
            <pc:sldMk cId="1440425283" sldId="283"/>
            <ac:spMk id="2" creationId="{9E5F8AF0-CA5B-F6E5-7678-4DE14E0CD209}"/>
          </ac:spMkLst>
        </pc:spChg>
        <pc:spChg chg="mod">
          <ac:chgData name="Ashok Basnet" userId="b75f6f4236b527a2" providerId="Windows Live" clId="Web-{B473FA7F-FB7B-4B3F-8C86-23BC2666E24D}" dt="2022-11-08T09:47:46.594" v="50" actId="14100"/>
          <ac:spMkLst>
            <pc:docMk/>
            <pc:sldMk cId="1440425283" sldId="283"/>
            <ac:spMk id="3" creationId="{E7B29E54-9457-D3BC-6551-6312A6DE1EB2}"/>
          </ac:spMkLst>
        </pc:spChg>
        <pc:spChg chg="mod">
          <ac:chgData name="Ashok Basnet" userId="b75f6f4236b527a2" providerId="Windows Live" clId="Web-{B473FA7F-FB7B-4B3F-8C86-23BC2666E24D}" dt="2022-11-08T09:45:19.700" v="34"/>
          <ac:spMkLst>
            <pc:docMk/>
            <pc:sldMk cId="1440425283" sldId="283"/>
            <ac:spMk id="4" creationId="{4003BA31-24B2-7533-B9EB-D0DD17AAE998}"/>
          </ac:spMkLst>
        </pc:spChg>
        <pc:spChg chg="add del">
          <ac:chgData name="Ashok Basnet" userId="b75f6f4236b527a2" providerId="Windows Live" clId="Web-{B473FA7F-FB7B-4B3F-8C86-23BC2666E24D}" dt="2022-11-08T09:45:57.779" v="39"/>
          <ac:spMkLst>
            <pc:docMk/>
            <pc:sldMk cId="1440425283" sldId="283"/>
            <ac:spMk id="10" creationId="{2F9C493A-9F03-49B4-B3FB-19CE5AC115BE}"/>
          </ac:spMkLst>
        </pc:spChg>
        <pc:spChg chg="add del">
          <ac:chgData name="Ashok Basnet" userId="b75f6f4236b527a2" providerId="Windows Live" clId="Web-{B473FA7F-FB7B-4B3F-8C86-23BC2666E24D}" dt="2022-11-08T09:45:57.779" v="39"/>
          <ac:spMkLst>
            <pc:docMk/>
            <pc:sldMk cId="1440425283" sldId="283"/>
            <ac:spMk id="12" creationId="{90A46C7D-C1BB-49B8-8D37-39742820E964}"/>
          </ac:spMkLst>
        </pc:spChg>
        <pc:spChg chg="add del">
          <ac:chgData name="Ashok Basnet" userId="b75f6f4236b527a2" providerId="Windows Live" clId="Web-{B473FA7F-FB7B-4B3F-8C86-23BC2666E24D}" dt="2022-11-08T09:45:57.779" v="39"/>
          <ac:spMkLst>
            <pc:docMk/>
            <pc:sldMk cId="1440425283" sldId="283"/>
            <ac:spMk id="22" creationId="{55820E42-2F9D-41EF-B67F-522A133B3373}"/>
          </ac:spMkLst>
        </pc:spChg>
        <pc:spChg chg="add">
          <ac:chgData name="Ashok Basnet" userId="b75f6f4236b527a2" providerId="Windows Live" clId="Web-{B473FA7F-FB7B-4B3F-8C86-23BC2666E24D}" dt="2022-11-08T09:45:57.779" v="39"/>
          <ac:spMkLst>
            <pc:docMk/>
            <pc:sldMk cId="1440425283" sldId="283"/>
            <ac:spMk id="36" creationId="{2F9C493A-9F03-49B4-B3FB-19CE5AC115BE}"/>
          </ac:spMkLst>
        </pc:spChg>
        <pc:spChg chg="add">
          <ac:chgData name="Ashok Basnet" userId="b75f6f4236b527a2" providerId="Windows Live" clId="Web-{B473FA7F-FB7B-4B3F-8C86-23BC2666E24D}" dt="2022-11-08T09:45:57.779" v="39"/>
          <ac:spMkLst>
            <pc:docMk/>
            <pc:sldMk cId="1440425283" sldId="283"/>
            <ac:spMk id="38" creationId="{90A46C7D-C1BB-49B8-8D37-39742820E964}"/>
          </ac:spMkLst>
        </pc:spChg>
        <pc:spChg chg="add">
          <ac:chgData name="Ashok Basnet" userId="b75f6f4236b527a2" providerId="Windows Live" clId="Web-{B473FA7F-FB7B-4B3F-8C86-23BC2666E24D}" dt="2022-11-08T09:45:57.779" v="39"/>
          <ac:spMkLst>
            <pc:docMk/>
            <pc:sldMk cId="1440425283" sldId="283"/>
            <ac:spMk id="48" creationId="{55820E42-2F9D-41EF-B67F-522A133B3373}"/>
          </ac:spMkLst>
        </pc:spChg>
        <pc:grpChg chg="add del">
          <ac:chgData name="Ashok Basnet" userId="b75f6f4236b527a2" providerId="Windows Live" clId="Web-{B473FA7F-FB7B-4B3F-8C86-23BC2666E24D}" dt="2022-11-08T09:45:57.779" v="39"/>
          <ac:grpSpMkLst>
            <pc:docMk/>
            <pc:sldMk cId="1440425283" sldId="283"/>
            <ac:grpSpMk id="14" creationId="{61BBAB6F-65E6-4E2B-B363-6AB27C84E0C1}"/>
          </ac:grpSpMkLst>
        </pc:grpChg>
        <pc:grpChg chg="add del">
          <ac:chgData name="Ashok Basnet" userId="b75f6f4236b527a2" providerId="Windows Live" clId="Web-{B473FA7F-FB7B-4B3F-8C86-23BC2666E24D}" dt="2022-11-08T09:45:57.779" v="39"/>
          <ac:grpSpMkLst>
            <pc:docMk/>
            <pc:sldMk cId="1440425283" sldId="283"/>
            <ac:grpSpMk id="24" creationId="{13D9BC31-B57D-4933-AD83-94F462D4C2F9}"/>
          </ac:grpSpMkLst>
        </pc:grpChg>
        <pc:grpChg chg="add">
          <ac:chgData name="Ashok Basnet" userId="b75f6f4236b527a2" providerId="Windows Live" clId="Web-{B473FA7F-FB7B-4B3F-8C86-23BC2666E24D}" dt="2022-11-08T09:45:57.779" v="39"/>
          <ac:grpSpMkLst>
            <pc:docMk/>
            <pc:sldMk cId="1440425283" sldId="283"/>
            <ac:grpSpMk id="40" creationId="{61BBAB6F-65E6-4E2B-B363-6AB27C84E0C1}"/>
          </ac:grpSpMkLst>
        </pc:grpChg>
        <pc:grpChg chg="add">
          <ac:chgData name="Ashok Basnet" userId="b75f6f4236b527a2" providerId="Windows Live" clId="Web-{B473FA7F-FB7B-4B3F-8C86-23BC2666E24D}" dt="2022-11-08T09:45:57.779" v="39"/>
          <ac:grpSpMkLst>
            <pc:docMk/>
            <pc:sldMk cId="1440425283" sldId="283"/>
            <ac:grpSpMk id="50" creationId="{13D9BC31-B57D-4933-AD83-94F462D4C2F9}"/>
          </ac:grpSpMkLst>
        </pc:grpChg>
        <pc:picChg chg="add mod">
          <ac:chgData name="Ashok Basnet" userId="b75f6f4236b527a2" providerId="Windows Live" clId="Web-{B473FA7F-FB7B-4B3F-8C86-23BC2666E24D}" dt="2022-11-08T09:45:57.779" v="39"/>
          <ac:picMkLst>
            <pc:docMk/>
            <pc:sldMk cId="1440425283" sldId="283"/>
            <ac:picMk id="6" creationId="{256405E7-616B-867C-ED39-7E82999EA81B}"/>
          </ac:picMkLst>
        </pc:picChg>
      </pc:sldChg>
      <pc:sldChg chg="modSp new">
        <pc:chgData name="Ashok Basnet" userId="b75f6f4236b527a2" providerId="Windows Live" clId="Web-{B473FA7F-FB7B-4B3F-8C86-23BC2666E24D}" dt="2022-11-08T10:59:46.400" v="74" actId="20577"/>
        <pc:sldMkLst>
          <pc:docMk/>
          <pc:sldMk cId="384976734" sldId="284"/>
        </pc:sldMkLst>
        <pc:spChg chg="mod">
          <ac:chgData name="Ashok Basnet" userId="b75f6f4236b527a2" providerId="Windows Live" clId="Web-{B473FA7F-FB7B-4B3F-8C86-23BC2666E24D}" dt="2022-11-08T09:48:27.392" v="53" actId="20577"/>
          <ac:spMkLst>
            <pc:docMk/>
            <pc:sldMk cId="384976734" sldId="284"/>
            <ac:spMk id="2" creationId="{BB9B956F-7C27-45CC-F3C9-EFFD4CBBC8E9}"/>
          </ac:spMkLst>
        </pc:spChg>
        <pc:spChg chg="mod">
          <ac:chgData name="Ashok Basnet" userId="b75f6f4236b527a2" providerId="Windows Live" clId="Web-{B473FA7F-FB7B-4B3F-8C86-23BC2666E24D}" dt="2022-11-08T10:59:46.400" v="74" actId="20577"/>
          <ac:spMkLst>
            <pc:docMk/>
            <pc:sldMk cId="384976734" sldId="284"/>
            <ac:spMk id="3" creationId="{BA1437A9-F1E7-B08E-54EC-FA6295672E50}"/>
          </ac:spMkLst>
        </pc:spChg>
      </pc:sldChg>
      <pc:sldChg chg="modSp new">
        <pc:chgData name="Ashok Basnet" userId="b75f6f4236b527a2" providerId="Windows Live" clId="Web-{B473FA7F-FB7B-4B3F-8C86-23BC2666E24D}" dt="2022-11-08T11:29:34.190" v="81" actId="20577"/>
        <pc:sldMkLst>
          <pc:docMk/>
          <pc:sldMk cId="1390361120" sldId="285"/>
        </pc:sldMkLst>
        <pc:spChg chg="mod">
          <ac:chgData name="Ashok Basnet" userId="b75f6f4236b527a2" providerId="Windows Live" clId="Web-{B473FA7F-FB7B-4B3F-8C86-23BC2666E24D}" dt="2022-11-08T11:29:34.190" v="81" actId="20577"/>
          <ac:spMkLst>
            <pc:docMk/>
            <pc:sldMk cId="1390361120" sldId="285"/>
            <ac:spMk id="2" creationId="{4B22F53E-83D9-73EE-3940-F7A1A1DBBED3}"/>
          </ac:spMkLst>
        </pc:spChg>
      </pc:sldChg>
    </pc:docChg>
  </pc:docChgLst>
  <pc:docChgLst>
    <pc:chgData name="Ashok Basnet" userId="b75f6f4236b527a2" providerId="Windows Live" clId="Web-{59681264-EED2-4A5D-8CC5-EA649DF7695D}"/>
    <pc:docChg chg="addSld delSld modSld sldOrd">
      <pc:chgData name="Ashok Basnet" userId="b75f6f4236b527a2" providerId="Windows Live" clId="Web-{59681264-EED2-4A5D-8CC5-EA649DF7695D}" dt="2023-11-21T16:38:30.951" v="187" actId="14100"/>
      <pc:docMkLst>
        <pc:docMk/>
      </pc:docMkLst>
      <pc:sldChg chg="ord">
        <pc:chgData name="Ashok Basnet" userId="b75f6f4236b527a2" providerId="Windows Live" clId="Web-{59681264-EED2-4A5D-8CC5-EA649DF7695D}" dt="2023-11-21T11:59:07.587" v="0"/>
        <pc:sldMkLst>
          <pc:docMk/>
          <pc:sldMk cId="3159116171" sldId="262"/>
        </pc:sldMkLst>
      </pc:sldChg>
      <pc:sldChg chg="ord">
        <pc:chgData name="Ashok Basnet" userId="b75f6f4236b527a2" providerId="Windows Live" clId="Web-{59681264-EED2-4A5D-8CC5-EA649DF7695D}" dt="2023-11-21T12:13:47.291" v="1"/>
        <pc:sldMkLst>
          <pc:docMk/>
          <pc:sldMk cId="4273326649" sldId="277"/>
        </pc:sldMkLst>
      </pc:sldChg>
      <pc:sldChg chg="modSp">
        <pc:chgData name="Ashok Basnet" userId="b75f6f4236b527a2" providerId="Windows Live" clId="Web-{59681264-EED2-4A5D-8CC5-EA649DF7695D}" dt="2023-11-21T12:35:27.540" v="84" actId="20577"/>
        <pc:sldMkLst>
          <pc:docMk/>
          <pc:sldMk cId="2759934694" sldId="278"/>
        </pc:sldMkLst>
        <pc:spChg chg="mod">
          <ac:chgData name="Ashok Basnet" userId="b75f6f4236b527a2" providerId="Windows Live" clId="Web-{59681264-EED2-4A5D-8CC5-EA649DF7695D}" dt="2023-11-21T12:28:32.744" v="4" actId="20577"/>
          <ac:spMkLst>
            <pc:docMk/>
            <pc:sldMk cId="2759934694" sldId="278"/>
            <ac:spMk id="2" creationId="{97980DD7-6AF3-A038-E460-95A4C7AF0140}"/>
          </ac:spMkLst>
        </pc:spChg>
        <pc:spChg chg="mod">
          <ac:chgData name="Ashok Basnet" userId="b75f6f4236b527a2" providerId="Windows Live" clId="Web-{59681264-EED2-4A5D-8CC5-EA649DF7695D}" dt="2023-11-21T12:35:27.540" v="84" actId="20577"/>
          <ac:spMkLst>
            <pc:docMk/>
            <pc:sldMk cId="2759934694" sldId="278"/>
            <ac:spMk id="3" creationId="{8CD5EA8F-2AA3-C017-C11B-6793877B9600}"/>
          </ac:spMkLst>
        </pc:spChg>
      </pc:sldChg>
      <pc:sldChg chg="modSp">
        <pc:chgData name="Ashok Basnet" userId="b75f6f4236b527a2" providerId="Windows Live" clId="Web-{59681264-EED2-4A5D-8CC5-EA649DF7695D}" dt="2023-11-21T12:32:37.331" v="56" actId="14100"/>
        <pc:sldMkLst>
          <pc:docMk/>
          <pc:sldMk cId="3387889249" sldId="279"/>
        </pc:sldMkLst>
        <pc:spChg chg="mod">
          <ac:chgData name="Ashok Basnet" userId="b75f6f4236b527a2" providerId="Windows Live" clId="Web-{59681264-EED2-4A5D-8CC5-EA649DF7695D}" dt="2023-11-21T12:28:56.979" v="8" actId="20577"/>
          <ac:spMkLst>
            <pc:docMk/>
            <pc:sldMk cId="3387889249" sldId="279"/>
            <ac:spMk id="2" creationId="{97980DD7-6AF3-A038-E460-95A4C7AF0140}"/>
          </ac:spMkLst>
        </pc:spChg>
        <pc:spChg chg="mod">
          <ac:chgData name="Ashok Basnet" userId="b75f6f4236b527a2" providerId="Windows Live" clId="Web-{59681264-EED2-4A5D-8CC5-EA649DF7695D}" dt="2023-11-21T12:32:37.331" v="56" actId="14100"/>
          <ac:spMkLst>
            <pc:docMk/>
            <pc:sldMk cId="3387889249" sldId="279"/>
            <ac:spMk id="3" creationId="{8CD5EA8F-2AA3-C017-C11B-6793877B9600}"/>
          </ac:spMkLst>
        </pc:spChg>
      </pc:sldChg>
      <pc:sldChg chg="modSp">
        <pc:chgData name="Ashok Basnet" userId="b75f6f4236b527a2" providerId="Windows Live" clId="Web-{59681264-EED2-4A5D-8CC5-EA649DF7695D}" dt="2023-11-21T15:37:07.619" v="122" actId="20577"/>
        <pc:sldMkLst>
          <pc:docMk/>
          <pc:sldMk cId="1390361120" sldId="285"/>
        </pc:sldMkLst>
        <pc:spChg chg="mod">
          <ac:chgData name="Ashok Basnet" userId="b75f6f4236b527a2" providerId="Windows Live" clId="Web-{59681264-EED2-4A5D-8CC5-EA649DF7695D}" dt="2023-11-21T15:37:07.619" v="122" actId="20577"/>
          <ac:spMkLst>
            <pc:docMk/>
            <pc:sldMk cId="1390361120" sldId="285"/>
            <ac:spMk id="3" creationId="{9F826E0F-4D43-89A4-95E3-A8EBDCD30CFC}"/>
          </ac:spMkLst>
        </pc:spChg>
      </pc:sldChg>
      <pc:sldChg chg="modSp">
        <pc:chgData name="Ashok Basnet" userId="b75f6f4236b527a2" providerId="Windows Live" clId="Web-{59681264-EED2-4A5D-8CC5-EA649DF7695D}" dt="2023-11-21T15:28:42.849" v="115" actId="20577"/>
        <pc:sldMkLst>
          <pc:docMk/>
          <pc:sldMk cId="3295784652" sldId="286"/>
        </pc:sldMkLst>
        <pc:spChg chg="mod">
          <ac:chgData name="Ashok Basnet" userId="b75f6f4236b527a2" providerId="Windows Live" clId="Web-{59681264-EED2-4A5D-8CC5-EA649DF7695D}" dt="2023-11-21T15:28:42.849" v="115" actId="20577"/>
          <ac:spMkLst>
            <pc:docMk/>
            <pc:sldMk cId="3295784652" sldId="286"/>
            <ac:spMk id="3" creationId="{578D045A-BF71-3BDD-16BF-47C5CA8CF2FA}"/>
          </ac:spMkLst>
        </pc:spChg>
      </pc:sldChg>
      <pc:sldChg chg="modSp">
        <pc:chgData name="Ashok Basnet" userId="b75f6f4236b527a2" providerId="Windows Live" clId="Web-{59681264-EED2-4A5D-8CC5-EA649DF7695D}" dt="2023-11-21T15:49:23.632" v="135"/>
        <pc:sldMkLst>
          <pc:docMk/>
          <pc:sldMk cId="1707675069" sldId="288"/>
        </pc:sldMkLst>
        <pc:graphicFrameChg chg="mod modGraphic">
          <ac:chgData name="Ashok Basnet" userId="b75f6f4236b527a2" providerId="Windows Live" clId="Web-{59681264-EED2-4A5D-8CC5-EA649DF7695D}" dt="2023-11-21T15:49:23.632" v="135"/>
          <ac:graphicFrameMkLst>
            <pc:docMk/>
            <pc:sldMk cId="1707675069" sldId="288"/>
            <ac:graphicFrameMk id="5" creationId="{D44DA0A8-9A5C-6969-D3C8-4A6E0FCA4A44}"/>
          </ac:graphicFrameMkLst>
        </pc:graphicFrameChg>
      </pc:sldChg>
      <pc:sldChg chg="modSp">
        <pc:chgData name="Ashok Basnet" userId="b75f6f4236b527a2" providerId="Windows Live" clId="Web-{59681264-EED2-4A5D-8CC5-EA649DF7695D}" dt="2023-11-21T15:43:13.446" v="127" actId="20577"/>
        <pc:sldMkLst>
          <pc:docMk/>
          <pc:sldMk cId="1064733" sldId="289"/>
        </pc:sldMkLst>
        <pc:spChg chg="mod">
          <ac:chgData name="Ashok Basnet" userId="b75f6f4236b527a2" providerId="Windows Live" clId="Web-{59681264-EED2-4A5D-8CC5-EA649DF7695D}" dt="2023-11-21T15:43:13.446" v="127" actId="20577"/>
          <ac:spMkLst>
            <pc:docMk/>
            <pc:sldMk cId="1064733" sldId="289"/>
            <ac:spMk id="3" creationId="{9F826E0F-4D43-89A4-95E3-A8EBDCD30CFC}"/>
          </ac:spMkLst>
        </pc:spChg>
      </pc:sldChg>
      <pc:sldChg chg="modSp">
        <pc:chgData name="Ashok Basnet" userId="b75f6f4236b527a2" providerId="Windows Live" clId="Web-{59681264-EED2-4A5D-8CC5-EA649DF7695D}" dt="2023-11-21T15:51:17.199" v="140" actId="14100"/>
        <pc:sldMkLst>
          <pc:docMk/>
          <pc:sldMk cId="1202614228" sldId="290"/>
        </pc:sldMkLst>
        <pc:spChg chg="mod">
          <ac:chgData name="Ashok Basnet" userId="b75f6f4236b527a2" providerId="Windows Live" clId="Web-{59681264-EED2-4A5D-8CC5-EA649DF7695D}" dt="2023-11-21T15:51:17.199" v="140" actId="14100"/>
          <ac:spMkLst>
            <pc:docMk/>
            <pc:sldMk cId="1202614228" sldId="290"/>
            <ac:spMk id="3" creationId="{766DB99F-A60D-2172-1957-6A87CCCCD134}"/>
          </ac:spMkLst>
        </pc:spChg>
      </pc:sldChg>
      <pc:sldChg chg="modSp">
        <pc:chgData name="Ashok Basnet" userId="b75f6f4236b527a2" providerId="Windows Live" clId="Web-{59681264-EED2-4A5D-8CC5-EA649DF7695D}" dt="2023-11-21T15:53:58.049" v="143" actId="14100"/>
        <pc:sldMkLst>
          <pc:docMk/>
          <pc:sldMk cId="3062206808" sldId="291"/>
        </pc:sldMkLst>
        <pc:spChg chg="mod">
          <ac:chgData name="Ashok Basnet" userId="b75f6f4236b527a2" providerId="Windows Live" clId="Web-{59681264-EED2-4A5D-8CC5-EA649DF7695D}" dt="2023-11-21T15:53:58.049" v="143" actId="14100"/>
          <ac:spMkLst>
            <pc:docMk/>
            <pc:sldMk cId="3062206808" sldId="291"/>
            <ac:spMk id="3" creationId="{766DB99F-A60D-2172-1957-6A87CCCCD134}"/>
          </ac:spMkLst>
        </pc:spChg>
      </pc:sldChg>
      <pc:sldChg chg="modSp">
        <pc:chgData name="Ashok Basnet" userId="b75f6f4236b527a2" providerId="Windows Live" clId="Web-{59681264-EED2-4A5D-8CC5-EA649DF7695D}" dt="2023-11-21T15:56:25.446" v="144" actId="14100"/>
        <pc:sldMkLst>
          <pc:docMk/>
          <pc:sldMk cId="3989689687" sldId="301"/>
        </pc:sldMkLst>
        <pc:spChg chg="mod">
          <ac:chgData name="Ashok Basnet" userId="b75f6f4236b527a2" providerId="Windows Live" clId="Web-{59681264-EED2-4A5D-8CC5-EA649DF7695D}" dt="2023-11-21T15:56:25.446" v="144" actId="14100"/>
          <ac:spMkLst>
            <pc:docMk/>
            <pc:sldMk cId="3989689687" sldId="301"/>
            <ac:spMk id="3" creationId="{766DB99F-A60D-2172-1957-6A87CCCCD134}"/>
          </ac:spMkLst>
        </pc:spChg>
      </pc:sldChg>
      <pc:sldChg chg="modSp">
        <pc:chgData name="Ashok Basnet" userId="b75f6f4236b527a2" providerId="Windows Live" clId="Web-{59681264-EED2-4A5D-8CC5-EA649DF7695D}" dt="2023-11-21T16:22:57.352" v="180" actId="14100"/>
        <pc:sldMkLst>
          <pc:docMk/>
          <pc:sldMk cId="3740581701" sldId="303"/>
        </pc:sldMkLst>
        <pc:spChg chg="mod">
          <ac:chgData name="Ashok Basnet" userId="b75f6f4236b527a2" providerId="Windows Live" clId="Web-{59681264-EED2-4A5D-8CC5-EA649DF7695D}" dt="2023-11-21T16:22:57.352" v="180" actId="14100"/>
          <ac:spMkLst>
            <pc:docMk/>
            <pc:sldMk cId="3740581701" sldId="303"/>
            <ac:spMk id="3" creationId="{766DB99F-A60D-2172-1957-6A87CCCCD134}"/>
          </ac:spMkLst>
        </pc:spChg>
        <pc:picChg chg="mod">
          <ac:chgData name="Ashok Basnet" userId="b75f6f4236b527a2" providerId="Windows Live" clId="Web-{59681264-EED2-4A5D-8CC5-EA649DF7695D}" dt="2023-11-21T15:58:40.404" v="146" actId="1076"/>
          <ac:picMkLst>
            <pc:docMk/>
            <pc:sldMk cId="3740581701" sldId="303"/>
            <ac:picMk id="5" creationId="{F2EDB967-08B2-C13C-FD83-CBF3D7193976}"/>
          </ac:picMkLst>
        </pc:picChg>
      </pc:sldChg>
      <pc:sldChg chg="modSp">
        <pc:chgData name="Ashok Basnet" userId="b75f6f4236b527a2" providerId="Windows Live" clId="Web-{59681264-EED2-4A5D-8CC5-EA649DF7695D}" dt="2023-11-21T16:20:40.628" v="169" actId="14100"/>
        <pc:sldMkLst>
          <pc:docMk/>
          <pc:sldMk cId="403238250" sldId="306"/>
        </pc:sldMkLst>
        <pc:spChg chg="mod">
          <ac:chgData name="Ashok Basnet" userId="b75f6f4236b527a2" providerId="Windows Live" clId="Web-{59681264-EED2-4A5D-8CC5-EA649DF7695D}" dt="2023-11-21T16:20:40.628" v="169" actId="14100"/>
          <ac:spMkLst>
            <pc:docMk/>
            <pc:sldMk cId="403238250" sldId="306"/>
            <ac:spMk id="2" creationId="{3D952E7C-1B90-9F6C-6659-2947B68FC593}"/>
          </ac:spMkLst>
        </pc:spChg>
      </pc:sldChg>
      <pc:sldChg chg="modSp">
        <pc:chgData name="Ashok Basnet" userId="b75f6f4236b527a2" providerId="Windows Live" clId="Web-{59681264-EED2-4A5D-8CC5-EA649DF7695D}" dt="2023-11-21T16:21:27.395" v="178" actId="1076"/>
        <pc:sldMkLst>
          <pc:docMk/>
          <pc:sldMk cId="3500972816" sldId="307"/>
        </pc:sldMkLst>
        <pc:spChg chg="mod">
          <ac:chgData name="Ashok Basnet" userId="b75f6f4236b527a2" providerId="Windows Live" clId="Web-{59681264-EED2-4A5D-8CC5-EA649DF7695D}" dt="2023-11-21T16:21:13.738" v="174" actId="14100"/>
          <ac:spMkLst>
            <pc:docMk/>
            <pc:sldMk cId="3500972816" sldId="307"/>
            <ac:spMk id="2" creationId="{3D952E7C-1B90-9F6C-6659-2947B68FC593}"/>
          </ac:spMkLst>
        </pc:spChg>
        <pc:picChg chg="mod">
          <ac:chgData name="Ashok Basnet" userId="b75f6f4236b527a2" providerId="Windows Live" clId="Web-{59681264-EED2-4A5D-8CC5-EA649DF7695D}" dt="2023-11-21T16:21:27.395" v="178" actId="1076"/>
          <ac:picMkLst>
            <pc:docMk/>
            <pc:sldMk cId="3500972816" sldId="307"/>
            <ac:picMk id="5" creationId="{1BA3C899-C849-2EBF-50A6-A3353E2B9B51}"/>
          </ac:picMkLst>
        </pc:picChg>
      </pc:sldChg>
      <pc:sldChg chg="modSp">
        <pc:chgData name="Ashok Basnet" userId="b75f6f4236b527a2" providerId="Windows Live" clId="Web-{59681264-EED2-4A5D-8CC5-EA649DF7695D}" dt="2023-11-21T16:18:10.700" v="167" actId="1076"/>
        <pc:sldMkLst>
          <pc:docMk/>
          <pc:sldMk cId="1492958124" sldId="309"/>
        </pc:sldMkLst>
        <pc:spChg chg="mod">
          <ac:chgData name="Ashok Basnet" userId="b75f6f4236b527a2" providerId="Windows Live" clId="Web-{59681264-EED2-4A5D-8CC5-EA649DF7695D}" dt="2023-11-21T16:17:58.918" v="164"/>
          <ac:spMkLst>
            <pc:docMk/>
            <pc:sldMk cId="1492958124" sldId="309"/>
            <ac:spMk id="2" creationId="{3D952E7C-1B90-9F6C-6659-2947B68FC593}"/>
          </ac:spMkLst>
        </pc:spChg>
        <pc:picChg chg="mod">
          <ac:chgData name="Ashok Basnet" userId="b75f6f4236b527a2" providerId="Windows Live" clId="Web-{59681264-EED2-4A5D-8CC5-EA649DF7695D}" dt="2023-11-21T16:18:10.700" v="167" actId="1076"/>
          <ac:picMkLst>
            <pc:docMk/>
            <pc:sldMk cId="1492958124" sldId="309"/>
            <ac:picMk id="7" creationId="{BC3EFF49-4777-9524-AEE0-503D75BBFADE}"/>
          </ac:picMkLst>
        </pc:picChg>
      </pc:sldChg>
      <pc:sldChg chg="modSp">
        <pc:chgData name="Ashok Basnet" userId="b75f6f4236b527a2" providerId="Windows Live" clId="Web-{59681264-EED2-4A5D-8CC5-EA649DF7695D}" dt="2023-11-21T16:38:30.951" v="187" actId="14100"/>
        <pc:sldMkLst>
          <pc:docMk/>
          <pc:sldMk cId="4028441270" sldId="311"/>
        </pc:sldMkLst>
        <pc:spChg chg="mod">
          <ac:chgData name="Ashok Basnet" userId="b75f6f4236b527a2" providerId="Windows Live" clId="Web-{59681264-EED2-4A5D-8CC5-EA649DF7695D}" dt="2023-11-21T16:38:30.951" v="187" actId="14100"/>
          <ac:spMkLst>
            <pc:docMk/>
            <pc:sldMk cId="4028441270" sldId="311"/>
            <ac:spMk id="2" creationId="{3D952E7C-1B90-9F6C-6659-2947B68FC593}"/>
          </ac:spMkLst>
        </pc:spChg>
        <pc:spChg chg="mod">
          <ac:chgData name="Ashok Basnet" userId="b75f6f4236b527a2" providerId="Windows Live" clId="Web-{59681264-EED2-4A5D-8CC5-EA649DF7695D}" dt="2023-11-21T16:38:18.325" v="185" actId="20577"/>
          <ac:spMkLst>
            <pc:docMk/>
            <pc:sldMk cId="4028441270" sldId="311"/>
            <ac:spMk id="3" creationId="{766DB99F-A60D-2172-1957-6A87CCCCD134}"/>
          </ac:spMkLst>
        </pc:spChg>
        <pc:picChg chg="mod">
          <ac:chgData name="Ashok Basnet" userId="b75f6f4236b527a2" providerId="Windows Live" clId="Web-{59681264-EED2-4A5D-8CC5-EA649DF7695D}" dt="2023-11-21T16:38:06.716" v="183" actId="1076"/>
          <ac:picMkLst>
            <pc:docMk/>
            <pc:sldMk cId="4028441270" sldId="311"/>
            <ac:picMk id="5" creationId="{71A7D2B8-B9B4-8B1D-78B0-1C34FFBAA1CB}"/>
          </ac:picMkLst>
        </pc:picChg>
      </pc:sldChg>
      <pc:sldChg chg="modSp add ord replId">
        <pc:chgData name="Ashok Basnet" userId="b75f6f4236b527a2" providerId="Windows Live" clId="Web-{59681264-EED2-4A5D-8CC5-EA649DF7695D}" dt="2023-11-21T12:33:46.693" v="66" actId="14100"/>
        <pc:sldMkLst>
          <pc:docMk/>
          <pc:sldMk cId="3301061289" sldId="324"/>
        </pc:sldMkLst>
        <pc:spChg chg="mod">
          <ac:chgData name="Ashok Basnet" userId="b75f6f4236b527a2" providerId="Windows Live" clId="Web-{59681264-EED2-4A5D-8CC5-EA649DF7695D}" dt="2023-11-21T12:33:46.693" v="66" actId="14100"/>
          <ac:spMkLst>
            <pc:docMk/>
            <pc:sldMk cId="3301061289" sldId="324"/>
            <ac:spMk id="3" creationId="{8CD5EA8F-2AA3-C017-C11B-6793877B9600}"/>
          </ac:spMkLst>
        </pc:spChg>
      </pc:sldChg>
      <pc:sldChg chg="new del">
        <pc:chgData name="Ashok Basnet" userId="b75f6f4236b527a2" providerId="Windows Live" clId="Web-{59681264-EED2-4A5D-8CC5-EA649DF7695D}" dt="2023-11-21T14:29:09.788" v="104"/>
        <pc:sldMkLst>
          <pc:docMk/>
          <pc:sldMk cId="3501977826" sldId="325"/>
        </pc:sldMkLst>
      </pc:sldChg>
      <pc:sldChg chg="new add del">
        <pc:chgData name="Ashok Basnet" userId="b75f6f4236b527a2" providerId="Windows Live" clId="Web-{59681264-EED2-4A5D-8CC5-EA649DF7695D}" dt="2023-11-21T14:29:05.163" v="103"/>
        <pc:sldMkLst>
          <pc:docMk/>
          <pc:sldMk cId="2384395140" sldId="326"/>
        </pc:sldMkLst>
      </pc:sldChg>
      <pc:sldChg chg="new del">
        <pc:chgData name="Ashok Basnet" userId="b75f6f4236b527a2" providerId="Windows Live" clId="Web-{59681264-EED2-4A5D-8CC5-EA649DF7695D}" dt="2023-11-21T14:28:54.615" v="100"/>
        <pc:sldMkLst>
          <pc:docMk/>
          <pc:sldMk cId="1420315583" sldId="327"/>
        </pc:sldMkLst>
      </pc:sldChg>
      <pc:sldChg chg="new del">
        <pc:chgData name="Ashok Basnet" userId="b75f6f4236b527a2" providerId="Windows Live" clId="Web-{59681264-EED2-4A5D-8CC5-EA649DF7695D}" dt="2023-11-21T14:28:53.162" v="99"/>
        <pc:sldMkLst>
          <pc:docMk/>
          <pc:sldMk cId="557201368" sldId="328"/>
        </pc:sldMkLst>
      </pc:sldChg>
      <pc:sldChg chg="new del">
        <pc:chgData name="Ashok Basnet" userId="b75f6f4236b527a2" providerId="Windows Live" clId="Web-{59681264-EED2-4A5D-8CC5-EA649DF7695D}" dt="2023-11-21T14:28:50.646" v="98"/>
        <pc:sldMkLst>
          <pc:docMk/>
          <pc:sldMk cId="869816879" sldId="329"/>
        </pc:sldMkLst>
      </pc:sldChg>
      <pc:sldChg chg="new del">
        <pc:chgData name="Ashok Basnet" userId="b75f6f4236b527a2" providerId="Windows Live" clId="Web-{59681264-EED2-4A5D-8CC5-EA649DF7695D}" dt="2023-11-21T14:28:47.818" v="97"/>
        <pc:sldMkLst>
          <pc:docMk/>
          <pc:sldMk cId="1663110494" sldId="330"/>
        </pc:sldMkLst>
      </pc:sldChg>
      <pc:sldChg chg="new del">
        <pc:chgData name="Ashok Basnet" userId="b75f6f4236b527a2" providerId="Windows Live" clId="Web-{59681264-EED2-4A5D-8CC5-EA649DF7695D}" dt="2023-11-21T14:28:45.052" v="96"/>
        <pc:sldMkLst>
          <pc:docMk/>
          <pc:sldMk cId="1865620895" sldId="331"/>
        </pc:sldMkLst>
      </pc:sldChg>
      <pc:sldChg chg="new del">
        <pc:chgData name="Ashok Basnet" userId="b75f6f4236b527a2" providerId="Windows Live" clId="Web-{59681264-EED2-4A5D-8CC5-EA649DF7695D}" dt="2023-11-21T14:28:42.818" v="95"/>
        <pc:sldMkLst>
          <pc:docMk/>
          <pc:sldMk cId="197643144" sldId="332"/>
        </pc:sldMkLst>
      </pc:sldChg>
      <pc:sldChg chg="new del">
        <pc:chgData name="Ashok Basnet" userId="b75f6f4236b527a2" providerId="Windows Live" clId="Web-{59681264-EED2-4A5D-8CC5-EA649DF7695D}" dt="2023-11-21T14:28:40.896" v="94"/>
        <pc:sldMkLst>
          <pc:docMk/>
          <pc:sldMk cId="3097869415" sldId="333"/>
        </pc:sldMkLst>
      </pc:sldChg>
    </pc:docChg>
  </pc:docChgLst>
  <pc:docChgLst>
    <pc:chgData name="Ashok Basnet" userId="b75f6f4236b527a2" providerId="Windows Live" clId="Web-{23A5CD0C-4960-4789-AB23-9C8BDBBF3F3F}"/>
    <pc:docChg chg="addSld delSld modSld sldOrd">
      <pc:chgData name="Ashok Basnet" userId="b75f6f4236b527a2" providerId="Windows Live" clId="Web-{23A5CD0C-4960-4789-AB23-9C8BDBBF3F3F}" dt="2023-11-21T00:41:53.536" v="204"/>
      <pc:docMkLst>
        <pc:docMk/>
      </pc:docMkLst>
      <pc:sldChg chg="modSp">
        <pc:chgData name="Ashok Basnet" userId="b75f6f4236b527a2" providerId="Windows Live" clId="Web-{23A5CD0C-4960-4789-AB23-9C8BDBBF3F3F}" dt="2023-11-21T00:27:09.539" v="7" actId="20577"/>
        <pc:sldMkLst>
          <pc:docMk/>
          <pc:sldMk cId="2695616840" sldId="260"/>
        </pc:sldMkLst>
        <pc:spChg chg="mod">
          <ac:chgData name="Ashok Basnet" userId="b75f6f4236b527a2" providerId="Windows Live" clId="Web-{23A5CD0C-4960-4789-AB23-9C8BDBBF3F3F}" dt="2023-11-21T00:27:09.539" v="7" actId="20577"/>
          <ac:spMkLst>
            <pc:docMk/>
            <pc:sldMk cId="2695616840" sldId="260"/>
            <ac:spMk id="3" creationId="{3BC5F158-0D4A-A390-99D6-549EFE728D16}"/>
          </ac:spMkLst>
        </pc:spChg>
      </pc:sldChg>
      <pc:sldChg chg="modSp">
        <pc:chgData name="Ashok Basnet" userId="b75f6f4236b527a2" providerId="Windows Live" clId="Web-{23A5CD0C-4960-4789-AB23-9C8BDBBF3F3F}" dt="2023-11-21T00:36:51.074" v="128" actId="20577"/>
        <pc:sldMkLst>
          <pc:docMk/>
          <pc:sldMk cId="1203085787" sldId="313"/>
        </pc:sldMkLst>
        <pc:spChg chg="mod">
          <ac:chgData name="Ashok Basnet" userId="b75f6f4236b527a2" providerId="Windows Live" clId="Web-{23A5CD0C-4960-4789-AB23-9C8BDBBF3F3F}" dt="2023-11-21T00:36:51.074" v="128" actId="20577"/>
          <ac:spMkLst>
            <pc:docMk/>
            <pc:sldMk cId="1203085787" sldId="313"/>
            <ac:spMk id="3" creationId="{3BC5F158-0D4A-A390-99D6-549EFE728D16}"/>
          </ac:spMkLst>
        </pc:spChg>
      </pc:sldChg>
      <pc:sldChg chg="modSp add replId">
        <pc:chgData name="Ashok Basnet" userId="b75f6f4236b527a2" providerId="Windows Live" clId="Web-{23A5CD0C-4960-4789-AB23-9C8BDBBF3F3F}" dt="2023-11-21T00:28:45.933" v="22" actId="20577"/>
        <pc:sldMkLst>
          <pc:docMk/>
          <pc:sldMk cId="765822634" sldId="317"/>
        </pc:sldMkLst>
        <pc:spChg chg="mod">
          <ac:chgData name="Ashok Basnet" userId="b75f6f4236b527a2" providerId="Windows Live" clId="Web-{23A5CD0C-4960-4789-AB23-9C8BDBBF3F3F}" dt="2023-11-21T00:28:45.933" v="22" actId="20577"/>
          <ac:spMkLst>
            <pc:docMk/>
            <pc:sldMk cId="765822634" sldId="317"/>
            <ac:spMk id="3" creationId="{3BC5F158-0D4A-A390-99D6-549EFE728D16}"/>
          </ac:spMkLst>
        </pc:spChg>
      </pc:sldChg>
      <pc:sldChg chg="modSp add ord replId">
        <pc:chgData name="Ashok Basnet" userId="b75f6f4236b527a2" providerId="Windows Live" clId="Web-{23A5CD0C-4960-4789-AB23-9C8BDBBF3F3F}" dt="2023-11-21T00:32:50.113" v="76" actId="14100"/>
        <pc:sldMkLst>
          <pc:docMk/>
          <pc:sldMk cId="3725969095" sldId="318"/>
        </pc:sldMkLst>
        <pc:spChg chg="mod">
          <ac:chgData name="Ashok Basnet" userId="b75f6f4236b527a2" providerId="Windows Live" clId="Web-{23A5CD0C-4960-4789-AB23-9C8BDBBF3F3F}" dt="2023-11-21T00:30:08.373" v="31" actId="20577"/>
          <ac:spMkLst>
            <pc:docMk/>
            <pc:sldMk cId="3725969095" sldId="318"/>
            <ac:spMk id="2" creationId="{E4A36820-081B-6482-E9AC-715D9D0C1AEB}"/>
          </ac:spMkLst>
        </pc:spChg>
        <pc:spChg chg="mod">
          <ac:chgData name="Ashok Basnet" userId="b75f6f4236b527a2" providerId="Windows Live" clId="Web-{23A5CD0C-4960-4789-AB23-9C8BDBBF3F3F}" dt="2023-11-21T00:32:50.113" v="76" actId="14100"/>
          <ac:spMkLst>
            <pc:docMk/>
            <pc:sldMk cId="3725969095" sldId="318"/>
            <ac:spMk id="3" creationId="{3BC5F158-0D4A-A390-99D6-549EFE728D16}"/>
          </ac:spMkLst>
        </pc:spChg>
      </pc:sldChg>
      <pc:sldChg chg="modSp add ord replId">
        <pc:chgData name="Ashok Basnet" userId="b75f6f4236b527a2" providerId="Windows Live" clId="Web-{23A5CD0C-4960-4789-AB23-9C8BDBBF3F3F}" dt="2023-11-21T00:33:34.927" v="85" actId="20577"/>
        <pc:sldMkLst>
          <pc:docMk/>
          <pc:sldMk cId="4015956958" sldId="319"/>
        </pc:sldMkLst>
        <pc:spChg chg="mod">
          <ac:chgData name="Ashok Basnet" userId="b75f6f4236b527a2" providerId="Windows Live" clId="Web-{23A5CD0C-4960-4789-AB23-9C8BDBBF3F3F}" dt="2023-11-21T00:33:34.927" v="85" actId="20577"/>
          <ac:spMkLst>
            <pc:docMk/>
            <pc:sldMk cId="4015956958" sldId="319"/>
            <ac:spMk id="3" creationId="{3BC5F158-0D4A-A390-99D6-549EFE728D16}"/>
          </ac:spMkLst>
        </pc:spChg>
      </pc:sldChg>
      <pc:sldChg chg="add del replId">
        <pc:chgData name="Ashok Basnet" userId="b75f6f4236b527a2" providerId="Windows Live" clId="Web-{23A5CD0C-4960-4789-AB23-9C8BDBBF3F3F}" dt="2023-11-21T00:41:53.536" v="204"/>
        <pc:sldMkLst>
          <pc:docMk/>
          <pc:sldMk cId="1297108327" sldId="320"/>
        </pc:sldMkLst>
      </pc:sldChg>
      <pc:sldChg chg="modSp add replId">
        <pc:chgData name="Ashok Basnet" userId="b75f6f4236b527a2" providerId="Windows Live" clId="Web-{23A5CD0C-4960-4789-AB23-9C8BDBBF3F3F}" dt="2023-11-21T00:37:55.919" v="157" actId="20577"/>
        <pc:sldMkLst>
          <pc:docMk/>
          <pc:sldMk cId="1165080904" sldId="321"/>
        </pc:sldMkLst>
        <pc:spChg chg="mod">
          <ac:chgData name="Ashok Basnet" userId="b75f6f4236b527a2" providerId="Windows Live" clId="Web-{23A5CD0C-4960-4789-AB23-9C8BDBBF3F3F}" dt="2023-11-21T00:37:55.919" v="157" actId="20577"/>
          <ac:spMkLst>
            <pc:docMk/>
            <pc:sldMk cId="1165080904" sldId="321"/>
            <ac:spMk id="3" creationId="{3BC5F158-0D4A-A390-99D6-549EFE728D16}"/>
          </ac:spMkLst>
        </pc:spChg>
      </pc:sldChg>
      <pc:sldChg chg="modSp add replId">
        <pc:chgData name="Ashok Basnet" userId="b75f6f4236b527a2" providerId="Windows Live" clId="Web-{23A5CD0C-4960-4789-AB23-9C8BDBBF3F3F}" dt="2023-11-21T00:39:37.235" v="184" actId="20577"/>
        <pc:sldMkLst>
          <pc:docMk/>
          <pc:sldMk cId="3786083477" sldId="322"/>
        </pc:sldMkLst>
        <pc:spChg chg="mod">
          <ac:chgData name="Ashok Basnet" userId="b75f6f4236b527a2" providerId="Windows Live" clId="Web-{23A5CD0C-4960-4789-AB23-9C8BDBBF3F3F}" dt="2023-11-21T00:39:37.235" v="184" actId="20577"/>
          <ac:spMkLst>
            <pc:docMk/>
            <pc:sldMk cId="3786083477" sldId="322"/>
            <ac:spMk id="3" creationId="{3BC5F158-0D4A-A390-99D6-549EFE728D16}"/>
          </ac:spMkLst>
        </pc:spChg>
      </pc:sldChg>
      <pc:sldChg chg="modSp add replId">
        <pc:chgData name="Ashok Basnet" userId="b75f6f4236b527a2" providerId="Windows Live" clId="Web-{23A5CD0C-4960-4789-AB23-9C8BDBBF3F3F}" dt="2023-11-21T00:41:11.363" v="203" actId="20577"/>
        <pc:sldMkLst>
          <pc:docMk/>
          <pc:sldMk cId="1292075541" sldId="323"/>
        </pc:sldMkLst>
        <pc:spChg chg="mod">
          <ac:chgData name="Ashok Basnet" userId="b75f6f4236b527a2" providerId="Windows Live" clId="Web-{23A5CD0C-4960-4789-AB23-9C8BDBBF3F3F}" dt="2023-11-21T00:41:11.363" v="203" actId="20577"/>
          <ac:spMkLst>
            <pc:docMk/>
            <pc:sldMk cId="1292075541" sldId="323"/>
            <ac:spMk id="3" creationId="{3BC5F158-0D4A-A390-99D6-549EFE728D16}"/>
          </ac:spMkLst>
        </pc:spChg>
      </pc:sldChg>
    </pc:docChg>
  </pc:docChgLst>
  <pc:docChgLst>
    <pc:chgData name="Ashok Basnet" userId="b75f6f4236b527a2" providerId="Windows Live" clId="Web-{04978D55-FFF0-4A5D-8BA8-8702E5FA1EC6}"/>
    <pc:docChg chg="modSld">
      <pc:chgData name="Ashok Basnet" userId="b75f6f4236b527a2" providerId="Windows Live" clId="Web-{04978D55-FFF0-4A5D-8BA8-8702E5FA1EC6}" dt="2023-11-21T05:45:29.533" v="3" actId="20577"/>
      <pc:docMkLst>
        <pc:docMk/>
      </pc:docMkLst>
      <pc:sldChg chg="modSp">
        <pc:chgData name="Ashok Basnet" userId="b75f6f4236b527a2" providerId="Windows Live" clId="Web-{04978D55-FFF0-4A5D-8BA8-8702E5FA1EC6}" dt="2023-11-21T05:45:29.533" v="3" actId="20577"/>
        <pc:sldMkLst>
          <pc:docMk/>
          <pc:sldMk cId="1292075541" sldId="323"/>
        </pc:sldMkLst>
        <pc:spChg chg="mod">
          <ac:chgData name="Ashok Basnet" userId="b75f6f4236b527a2" providerId="Windows Live" clId="Web-{04978D55-FFF0-4A5D-8BA8-8702E5FA1EC6}" dt="2023-11-21T05:45:29.533" v="3" actId="20577"/>
          <ac:spMkLst>
            <pc:docMk/>
            <pc:sldMk cId="1292075541" sldId="323"/>
            <ac:spMk id="3" creationId="{3BC5F158-0D4A-A390-99D6-549EFE728D16}"/>
          </ac:spMkLst>
        </pc:spChg>
      </pc:sldChg>
    </pc:docChg>
  </pc:docChgLst>
  <pc:docChgLst>
    <pc:chgData name="Ashok Basnet" userId="b75f6f4236b527a2" providerId="Windows Live" clId="Web-{8873BA9B-B559-4A16-9490-03D3C49188C4}"/>
    <pc:docChg chg="addSld modSld sldOrd">
      <pc:chgData name="Ashok Basnet" userId="b75f6f4236b527a2" providerId="Windows Live" clId="Web-{8873BA9B-B559-4A16-9490-03D3C49188C4}" dt="2022-12-14T12:02:11.860" v="77" actId="14100"/>
      <pc:docMkLst>
        <pc:docMk/>
      </pc:docMkLst>
      <pc:sldChg chg="addSp delSp modSp add replId">
        <pc:chgData name="Ashok Basnet" userId="b75f6f4236b527a2" providerId="Windows Live" clId="Web-{8873BA9B-B559-4A16-9490-03D3C49188C4}" dt="2022-12-14T11:56:15.868" v="35"/>
        <pc:sldMkLst>
          <pc:docMk/>
          <pc:sldMk cId="2441368618" sldId="305"/>
        </pc:sldMkLst>
        <pc:spChg chg="mod">
          <ac:chgData name="Ashok Basnet" userId="b75f6f4236b527a2" providerId="Windows Live" clId="Web-{8873BA9B-B559-4A16-9490-03D3C49188C4}" dt="2022-12-14T11:56:15.868" v="35"/>
          <ac:spMkLst>
            <pc:docMk/>
            <pc:sldMk cId="2441368618" sldId="305"/>
            <ac:spMk id="2" creationId="{3D952E7C-1B90-9F6C-6659-2947B68FC593}"/>
          </ac:spMkLst>
        </pc:spChg>
        <pc:spChg chg="del mod">
          <ac:chgData name="Ashok Basnet" userId="b75f6f4236b527a2" providerId="Windows Live" clId="Web-{8873BA9B-B559-4A16-9490-03D3C49188C4}" dt="2022-12-14T11:54:37.131" v="15"/>
          <ac:spMkLst>
            <pc:docMk/>
            <pc:sldMk cId="2441368618" sldId="305"/>
            <ac:spMk id="3" creationId="{766DB99F-A60D-2172-1957-6A87CCCCD134}"/>
          </ac:spMkLst>
        </pc:spChg>
        <pc:spChg chg="mod">
          <ac:chgData name="Ashok Basnet" userId="b75f6f4236b527a2" providerId="Windows Live" clId="Web-{8873BA9B-B559-4A16-9490-03D3C49188C4}" dt="2022-12-14T11:56:15.868" v="35"/>
          <ac:spMkLst>
            <pc:docMk/>
            <pc:sldMk cId="2441368618" sldId="305"/>
            <ac:spMk id="4" creationId="{A2D33641-7630-8512-489F-75B4AD0D8EC5}"/>
          </ac:spMkLst>
        </pc:spChg>
        <pc:spChg chg="add del mod">
          <ac:chgData name="Ashok Basnet" userId="b75f6f4236b527a2" providerId="Windows Live" clId="Web-{8873BA9B-B559-4A16-9490-03D3C49188C4}" dt="2022-12-14T11:56:15.868" v="35"/>
          <ac:spMkLst>
            <pc:docMk/>
            <pc:sldMk cId="2441368618" sldId="305"/>
            <ac:spMk id="7" creationId="{9A3D4DA2-E617-0AD5-0AB3-91FD2A6315DD}"/>
          </ac:spMkLst>
        </pc:spChg>
        <pc:spChg chg="add del">
          <ac:chgData name="Ashok Basnet" userId="b75f6f4236b527a2" providerId="Windows Live" clId="Web-{8873BA9B-B559-4A16-9490-03D3C49188C4}" dt="2022-12-14T11:56:15.868" v="35"/>
          <ac:spMkLst>
            <pc:docMk/>
            <pc:sldMk cId="2441368618" sldId="305"/>
            <ac:spMk id="69" creationId="{2F9C493A-9F03-49B4-B3FB-19CE5AC115BE}"/>
          </ac:spMkLst>
        </pc:spChg>
        <pc:spChg chg="add del">
          <ac:chgData name="Ashok Basnet" userId="b75f6f4236b527a2" providerId="Windows Live" clId="Web-{8873BA9B-B559-4A16-9490-03D3C49188C4}" dt="2022-12-14T11:56:15.868" v="35"/>
          <ac:spMkLst>
            <pc:docMk/>
            <pc:sldMk cId="2441368618" sldId="305"/>
            <ac:spMk id="70" creationId="{90A46C7D-C1BB-49B8-8D37-39742820E964}"/>
          </ac:spMkLst>
        </pc:spChg>
        <pc:spChg chg="add del">
          <ac:chgData name="Ashok Basnet" userId="b75f6f4236b527a2" providerId="Windows Live" clId="Web-{8873BA9B-B559-4A16-9490-03D3C49188C4}" dt="2022-12-14T11:56:15.868" v="35"/>
          <ac:spMkLst>
            <pc:docMk/>
            <pc:sldMk cId="2441368618" sldId="305"/>
            <ac:spMk id="72" creationId="{55820E42-2F9D-41EF-B67F-522A133B3373}"/>
          </ac:spMkLst>
        </pc:spChg>
        <pc:spChg chg="add del">
          <ac:chgData name="Ashok Basnet" userId="b75f6f4236b527a2" providerId="Windows Live" clId="Web-{8873BA9B-B559-4A16-9490-03D3C49188C4}" dt="2022-12-14T11:56:15.836" v="34"/>
          <ac:spMkLst>
            <pc:docMk/>
            <pc:sldMk cId="2441368618" sldId="305"/>
            <ac:spMk id="79" creationId="{2F9C493A-9F03-49B4-B3FB-19CE5AC115BE}"/>
          </ac:spMkLst>
        </pc:spChg>
        <pc:spChg chg="add del">
          <ac:chgData name="Ashok Basnet" userId="b75f6f4236b527a2" providerId="Windows Live" clId="Web-{8873BA9B-B559-4A16-9490-03D3C49188C4}" dt="2022-12-14T11:56:15.836" v="34"/>
          <ac:spMkLst>
            <pc:docMk/>
            <pc:sldMk cId="2441368618" sldId="305"/>
            <ac:spMk id="81" creationId="{90A46C7D-C1BB-49B8-8D37-39742820E964}"/>
          </ac:spMkLst>
        </pc:spChg>
        <pc:spChg chg="add del">
          <ac:chgData name="Ashok Basnet" userId="b75f6f4236b527a2" providerId="Windows Live" clId="Web-{8873BA9B-B559-4A16-9490-03D3C49188C4}" dt="2022-12-14T11:56:15.836" v="34"/>
          <ac:spMkLst>
            <pc:docMk/>
            <pc:sldMk cId="2441368618" sldId="305"/>
            <ac:spMk id="91" creationId="{D5B4F0F5-BE58-4EC0-B650-A71A07437CDD}"/>
          </ac:spMkLst>
        </pc:spChg>
        <pc:spChg chg="add">
          <ac:chgData name="Ashok Basnet" userId="b75f6f4236b527a2" providerId="Windows Live" clId="Web-{8873BA9B-B559-4A16-9490-03D3C49188C4}" dt="2022-12-14T11:56:15.868" v="35"/>
          <ac:spMkLst>
            <pc:docMk/>
            <pc:sldMk cId="2441368618" sldId="305"/>
            <ac:spMk id="102" creationId="{142D98E1-37D2-4470-BF74-845E897954C6}"/>
          </ac:spMkLst>
        </pc:spChg>
        <pc:spChg chg="add">
          <ac:chgData name="Ashok Basnet" userId="b75f6f4236b527a2" providerId="Windows Live" clId="Web-{8873BA9B-B559-4A16-9490-03D3C49188C4}" dt="2022-12-14T11:56:15.868" v="35"/>
          <ac:spMkLst>
            <pc:docMk/>
            <pc:sldMk cId="2441368618" sldId="305"/>
            <ac:spMk id="103" creationId="{3ED2C98F-B668-4CD9-862F-6BF4AE5D2743}"/>
          </ac:spMkLst>
        </pc:spChg>
        <pc:grpChg chg="add del">
          <ac:chgData name="Ashok Basnet" userId="b75f6f4236b527a2" providerId="Windows Live" clId="Web-{8873BA9B-B559-4A16-9490-03D3C49188C4}" dt="2022-12-14T11:56:15.868" v="35"/>
          <ac:grpSpMkLst>
            <pc:docMk/>
            <pc:sldMk cId="2441368618" sldId="305"/>
            <ac:grpSpMk id="71" creationId="{61BBAB6F-65E6-4E2B-B363-6AB27C84E0C1}"/>
          </ac:grpSpMkLst>
        </pc:grpChg>
        <pc:grpChg chg="add del">
          <ac:chgData name="Ashok Basnet" userId="b75f6f4236b527a2" providerId="Windows Live" clId="Web-{8873BA9B-B559-4A16-9490-03D3C49188C4}" dt="2022-12-14T11:56:15.868" v="35"/>
          <ac:grpSpMkLst>
            <pc:docMk/>
            <pc:sldMk cId="2441368618" sldId="305"/>
            <ac:grpSpMk id="73" creationId="{13D9BC31-B57D-4933-AD83-94F462D4C2F9}"/>
          </ac:grpSpMkLst>
        </pc:grpChg>
        <pc:grpChg chg="add del">
          <ac:chgData name="Ashok Basnet" userId="b75f6f4236b527a2" providerId="Windows Live" clId="Web-{8873BA9B-B559-4A16-9490-03D3C49188C4}" dt="2022-12-14T11:56:15.836" v="34"/>
          <ac:grpSpMkLst>
            <pc:docMk/>
            <pc:sldMk cId="2441368618" sldId="305"/>
            <ac:grpSpMk id="83" creationId="{C13D619A-1417-41F6-AB84-3DA81D94BD75}"/>
          </ac:grpSpMkLst>
        </pc:grpChg>
        <pc:grpChg chg="add del">
          <ac:chgData name="Ashok Basnet" userId="b75f6f4236b527a2" providerId="Windows Live" clId="Web-{8873BA9B-B559-4A16-9490-03D3C49188C4}" dt="2022-12-14T11:56:15.836" v="34"/>
          <ac:grpSpMkLst>
            <pc:docMk/>
            <pc:sldMk cId="2441368618" sldId="305"/>
            <ac:grpSpMk id="93" creationId="{E700C1F5-B637-45FE-96CC-270D263A597B}"/>
          </ac:grpSpMkLst>
        </pc:grpChg>
        <pc:graphicFrameChg chg="add del">
          <ac:chgData name="Ashok Basnet" userId="b75f6f4236b527a2" providerId="Windows Live" clId="Web-{8873BA9B-B559-4A16-9490-03D3C49188C4}" dt="2022-12-14T11:56:15.836" v="34"/>
          <ac:graphicFrameMkLst>
            <pc:docMk/>
            <pc:sldMk cId="2441368618" sldId="305"/>
            <ac:graphicFrameMk id="75" creationId="{F30BEFF7-911D-571E-D1F0-4E3CD13840FC}"/>
          </ac:graphicFrameMkLst>
        </pc:graphicFrameChg>
        <pc:graphicFrameChg chg="add">
          <ac:chgData name="Ashok Basnet" userId="b75f6f4236b527a2" providerId="Windows Live" clId="Web-{8873BA9B-B559-4A16-9490-03D3C49188C4}" dt="2022-12-14T11:56:15.868" v="35"/>
          <ac:graphicFrameMkLst>
            <pc:docMk/>
            <pc:sldMk cId="2441368618" sldId="305"/>
            <ac:graphicFrameMk id="104" creationId="{0B72C856-24CF-D776-E779-3E86EEBB53E8}"/>
          </ac:graphicFrameMkLst>
        </pc:graphicFrameChg>
        <pc:picChg chg="add del mod ord">
          <ac:chgData name="Ashok Basnet" userId="b75f6f4236b527a2" providerId="Windows Live" clId="Web-{8873BA9B-B559-4A16-9490-03D3C49188C4}" dt="2022-12-14T11:55:21.710" v="20"/>
          <ac:picMkLst>
            <pc:docMk/>
            <pc:sldMk cId="2441368618" sldId="305"/>
            <ac:picMk id="5" creationId="{1BA3C899-C849-2EBF-50A6-A3353E2B9B51}"/>
          </ac:picMkLst>
        </pc:picChg>
      </pc:sldChg>
      <pc:sldChg chg="addSp delSp modSp add replId">
        <pc:chgData name="Ashok Basnet" userId="b75f6f4236b527a2" providerId="Windows Live" clId="Web-{8873BA9B-B559-4A16-9490-03D3C49188C4}" dt="2022-12-14T11:58:05.245" v="58"/>
        <pc:sldMkLst>
          <pc:docMk/>
          <pc:sldMk cId="403238250" sldId="306"/>
        </pc:sldMkLst>
        <pc:spChg chg="mod">
          <ac:chgData name="Ashok Basnet" userId="b75f6f4236b527a2" providerId="Windows Live" clId="Web-{8873BA9B-B559-4A16-9490-03D3C49188C4}" dt="2022-12-14T11:58:05.245" v="58"/>
          <ac:spMkLst>
            <pc:docMk/>
            <pc:sldMk cId="403238250" sldId="306"/>
            <ac:spMk id="2" creationId="{3D952E7C-1B90-9F6C-6659-2947B68FC593}"/>
          </ac:spMkLst>
        </pc:spChg>
        <pc:spChg chg="del mod">
          <ac:chgData name="Ashok Basnet" userId="b75f6f4236b527a2" providerId="Windows Live" clId="Web-{8873BA9B-B559-4A16-9490-03D3C49188C4}" dt="2022-12-14T11:58:05.245" v="58"/>
          <ac:spMkLst>
            <pc:docMk/>
            <pc:sldMk cId="403238250" sldId="306"/>
            <ac:spMk id="3" creationId="{766DB99F-A60D-2172-1957-6A87CCCCD134}"/>
          </ac:spMkLst>
        </pc:spChg>
        <pc:spChg chg="mod">
          <ac:chgData name="Ashok Basnet" userId="b75f6f4236b527a2" providerId="Windows Live" clId="Web-{8873BA9B-B559-4A16-9490-03D3C49188C4}" dt="2022-12-14T11:57:50.182" v="53"/>
          <ac:spMkLst>
            <pc:docMk/>
            <pc:sldMk cId="403238250" sldId="306"/>
            <ac:spMk id="4" creationId="{A2D33641-7630-8512-489F-75B4AD0D8EC5}"/>
          </ac:spMkLst>
        </pc:spChg>
        <pc:spChg chg="del">
          <ac:chgData name="Ashok Basnet" userId="b75f6f4236b527a2" providerId="Windows Live" clId="Web-{8873BA9B-B559-4A16-9490-03D3C49188C4}" dt="2022-12-14T11:57:50.182" v="53"/>
          <ac:spMkLst>
            <pc:docMk/>
            <pc:sldMk cId="403238250" sldId="306"/>
            <ac:spMk id="69" creationId="{2F9C493A-9F03-49B4-B3FB-19CE5AC115BE}"/>
          </ac:spMkLst>
        </pc:spChg>
        <pc:spChg chg="del">
          <ac:chgData name="Ashok Basnet" userId="b75f6f4236b527a2" providerId="Windows Live" clId="Web-{8873BA9B-B559-4A16-9490-03D3C49188C4}" dt="2022-12-14T11:57:50.182" v="53"/>
          <ac:spMkLst>
            <pc:docMk/>
            <pc:sldMk cId="403238250" sldId="306"/>
            <ac:spMk id="70" creationId="{90A46C7D-C1BB-49B8-8D37-39742820E964}"/>
          </ac:spMkLst>
        </pc:spChg>
        <pc:spChg chg="del">
          <ac:chgData name="Ashok Basnet" userId="b75f6f4236b527a2" providerId="Windows Live" clId="Web-{8873BA9B-B559-4A16-9490-03D3C49188C4}" dt="2022-12-14T11:57:50.182" v="53"/>
          <ac:spMkLst>
            <pc:docMk/>
            <pc:sldMk cId="403238250" sldId="306"/>
            <ac:spMk id="72" creationId="{55820E42-2F9D-41EF-B67F-522A133B3373}"/>
          </ac:spMkLst>
        </pc:spChg>
        <pc:spChg chg="add del">
          <ac:chgData name="Ashok Basnet" userId="b75f6f4236b527a2" providerId="Windows Live" clId="Web-{8873BA9B-B559-4A16-9490-03D3C49188C4}" dt="2022-12-14T11:58:05.245" v="58"/>
          <ac:spMkLst>
            <pc:docMk/>
            <pc:sldMk cId="403238250" sldId="306"/>
            <ac:spMk id="78" creationId="{2F9C493A-9F03-49B4-B3FB-19CE5AC115BE}"/>
          </ac:spMkLst>
        </pc:spChg>
        <pc:spChg chg="add del">
          <ac:chgData name="Ashok Basnet" userId="b75f6f4236b527a2" providerId="Windows Live" clId="Web-{8873BA9B-B559-4A16-9490-03D3C49188C4}" dt="2022-12-14T11:58:05.245" v="58"/>
          <ac:spMkLst>
            <pc:docMk/>
            <pc:sldMk cId="403238250" sldId="306"/>
            <ac:spMk id="80" creationId="{90A46C7D-C1BB-49B8-8D37-39742820E964}"/>
          </ac:spMkLst>
        </pc:spChg>
        <pc:spChg chg="add del">
          <ac:chgData name="Ashok Basnet" userId="b75f6f4236b527a2" providerId="Windows Live" clId="Web-{8873BA9B-B559-4A16-9490-03D3C49188C4}" dt="2022-12-14T11:58:05.245" v="58"/>
          <ac:spMkLst>
            <pc:docMk/>
            <pc:sldMk cId="403238250" sldId="306"/>
            <ac:spMk id="90" creationId="{D5B4F0F5-BE58-4EC0-B650-A71A07437CDD}"/>
          </ac:spMkLst>
        </pc:spChg>
        <pc:spChg chg="add">
          <ac:chgData name="Ashok Basnet" userId="b75f6f4236b527a2" providerId="Windows Live" clId="Web-{8873BA9B-B559-4A16-9490-03D3C49188C4}" dt="2022-12-14T11:58:05.245" v="58"/>
          <ac:spMkLst>
            <pc:docMk/>
            <pc:sldMk cId="403238250" sldId="306"/>
            <ac:spMk id="105" creationId="{142D98E1-37D2-4470-BF74-845E897954C6}"/>
          </ac:spMkLst>
        </pc:spChg>
        <pc:spChg chg="add">
          <ac:chgData name="Ashok Basnet" userId="b75f6f4236b527a2" providerId="Windows Live" clId="Web-{8873BA9B-B559-4A16-9490-03D3C49188C4}" dt="2022-12-14T11:58:05.245" v="58"/>
          <ac:spMkLst>
            <pc:docMk/>
            <pc:sldMk cId="403238250" sldId="306"/>
            <ac:spMk id="107" creationId="{3ED2C98F-B668-4CD9-862F-6BF4AE5D2743}"/>
          </ac:spMkLst>
        </pc:spChg>
        <pc:grpChg chg="del">
          <ac:chgData name="Ashok Basnet" userId="b75f6f4236b527a2" providerId="Windows Live" clId="Web-{8873BA9B-B559-4A16-9490-03D3C49188C4}" dt="2022-12-14T11:57:50.182" v="53"/>
          <ac:grpSpMkLst>
            <pc:docMk/>
            <pc:sldMk cId="403238250" sldId="306"/>
            <ac:grpSpMk id="71" creationId="{61BBAB6F-65E6-4E2B-B363-6AB27C84E0C1}"/>
          </ac:grpSpMkLst>
        </pc:grpChg>
        <pc:grpChg chg="del">
          <ac:chgData name="Ashok Basnet" userId="b75f6f4236b527a2" providerId="Windows Live" clId="Web-{8873BA9B-B559-4A16-9490-03D3C49188C4}" dt="2022-12-14T11:57:50.182" v="53"/>
          <ac:grpSpMkLst>
            <pc:docMk/>
            <pc:sldMk cId="403238250" sldId="306"/>
            <ac:grpSpMk id="73" creationId="{13D9BC31-B57D-4933-AD83-94F462D4C2F9}"/>
          </ac:grpSpMkLst>
        </pc:grpChg>
        <pc:grpChg chg="add del">
          <ac:chgData name="Ashok Basnet" userId="b75f6f4236b527a2" providerId="Windows Live" clId="Web-{8873BA9B-B559-4A16-9490-03D3C49188C4}" dt="2022-12-14T11:58:05.245" v="58"/>
          <ac:grpSpMkLst>
            <pc:docMk/>
            <pc:sldMk cId="403238250" sldId="306"/>
            <ac:grpSpMk id="82" creationId="{61BBAB6F-65E6-4E2B-B363-6AB27C84E0C1}"/>
          </ac:grpSpMkLst>
        </pc:grpChg>
        <pc:grpChg chg="add del">
          <ac:chgData name="Ashok Basnet" userId="b75f6f4236b527a2" providerId="Windows Live" clId="Web-{8873BA9B-B559-4A16-9490-03D3C49188C4}" dt="2022-12-14T11:58:05.245" v="58"/>
          <ac:grpSpMkLst>
            <pc:docMk/>
            <pc:sldMk cId="403238250" sldId="306"/>
            <ac:grpSpMk id="92" creationId="{E700C1F5-B637-45FE-96CC-270D263A597B}"/>
          </ac:grpSpMkLst>
        </pc:grpChg>
        <pc:graphicFrameChg chg="add">
          <ac:chgData name="Ashok Basnet" userId="b75f6f4236b527a2" providerId="Windows Live" clId="Web-{8873BA9B-B559-4A16-9490-03D3C49188C4}" dt="2022-12-14T11:58:05.245" v="58"/>
          <ac:graphicFrameMkLst>
            <pc:docMk/>
            <pc:sldMk cId="403238250" sldId="306"/>
            <ac:graphicFrameMk id="101" creationId="{1772ABD9-77C4-FB33-4DC7-EB0D9134557D}"/>
          </ac:graphicFrameMkLst>
        </pc:graphicFrameChg>
      </pc:sldChg>
      <pc:sldChg chg="modSp add replId">
        <pc:chgData name="Ashok Basnet" userId="b75f6f4236b527a2" providerId="Windows Live" clId="Web-{8873BA9B-B559-4A16-9490-03D3C49188C4}" dt="2022-12-14T11:56:57.290" v="39"/>
        <pc:sldMkLst>
          <pc:docMk/>
          <pc:sldMk cId="3500972816" sldId="307"/>
        </pc:sldMkLst>
        <pc:picChg chg="mod modCrop">
          <ac:chgData name="Ashok Basnet" userId="b75f6f4236b527a2" providerId="Windows Live" clId="Web-{8873BA9B-B559-4A16-9490-03D3C49188C4}" dt="2022-12-14T11:56:57.290" v="39"/>
          <ac:picMkLst>
            <pc:docMk/>
            <pc:sldMk cId="3500972816" sldId="307"/>
            <ac:picMk id="5" creationId="{1BA3C899-C849-2EBF-50A6-A3353E2B9B51}"/>
          </ac:picMkLst>
        </pc:picChg>
      </pc:sldChg>
      <pc:sldChg chg="add ord replId">
        <pc:chgData name="Ashok Basnet" userId="b75f6f4236b527a2" providerId="Windows Live" clId="Web-{8873BA9B-B559-4A16-9490-03D3C49188C4}" dt="2022-12-14T11:58:15.839" v="60"/>
        <pc:sldMkLst>
          <pc:docMk/>
          <pc:sldMk cId="989269542" sldId="308"/>
        </pc:sldMkLst>
      </pc:sldChg>
      <pc:sldChg chg="addSp delSp modSp add replId">
        <pc:chgData name="Ashok Basnet" userId="b75f6f4236b527a2" providerId="Windows Live" clId="Web-{8873BA9B-B559-4A16-9490-03D3C49188C4}" dt="2022-12-14T12:02:11.860" v="77" actId="14100"/>
        <pc:sldMkLst>
          <pc:docMk/>
          <pc:sldMk cId="1492958124" sldId="309"/>
        </pc:sldMkLst>
        <pc:spChg chg="add del mod">
          <ac:chgData name="Ashok Basnet" userId="b75f6f4236b527a2" providerId="Windows Live" clId="Web-{8873BA9B-B559-4A16-9490-03D3C49188C4}" dt="2022-12-14T12:01:07.671" v="72"/>
          <ac:spMkLst>
            <pc:docMk/>
            <pc:sldMk cId="1492958124" sldId="309"/>
            <ac:spMk id="6" creationId="{C1DDEA03-A67D-1A47-D98F-BC0CCA048C37}"/>
          </ac:spMkLst>
        </pc:spChg>
        <pc:picChg chg="del">
          <ac:chgData name="Ashok Basnet" userId="b75f6f4236b527a2" providerId="Windows Live" clId="Web-{8873BA9B-B559-4A16-9490-03D3C49188C4}" dt="2022-12-14T11:58:41.574" v="62"/>
          <ac:picMkLst>
            <pc:docMk/>
            <pc:sldMk cId="1492958124" sldId="309"/>
            <ac:picMk id="5" creationId="{1BA3C899-C849-2EBF-50A6-A3353E2B9B51}"/>
          </ac:picMkLst>
        </pc:picChg>
        <pc:picChg chg="add mod ord">
          <ac:chgData name="Ashok Basnet" userId="b75f6f4236b527a2" providerId="Windows Live" clId="Web-{8873BA9B-B559-4A16-9490-03D3C49188C4}" dt="2022-12-14T12:02:11.860" v="77" actId="14100"/>
          <ac:picMkLst>
            <pc:docMk/>
            <pc:sldMk cId="1492958124" sldId="309"/>
            <ac:picMk id="7" creationId="{BC3EFF49-4777-9524-AEE0-503D75BBFADE}"/>
          </ac:picMkLst>
        </pc:picChg>
      </pc:sldChg>
    </pc:docChg>
  </pc:docChgLst>
  <pc:docChgLst>
    <pc:chgData name="Ashok Basnet" userId="b75f6f4236b527a2" providerId="Windows Live" clId="Web-{F0FF0DE9-10C0-47BD-930B-B36220F9389B}"/>
    <pc:docChg chg="addSld modSld modMainMaster">
      <pc:chgData name="Ashok Basnet" userId="b75f6f4236b527a2" providerId="Windows Live" clId="Web-{F0FF0DE9-10C0-47BD-930B-B36220F9389B}" dt="2022-11-05T14:20:51.430" v="124" actId="20577"/>
      <pc:docMkLst>
        <pc:docMk/>
      </pc:docMkLst>
      <pc:sldChg chg="addSp modSp">
        <pc:chgData name="Ashok Basnet" userId="b75f6f4236b527a2" providerId="Windows Live" clId="Web-{F0FF0DE9-10C0-47BD-930B-B36220F9389B}" dt="2022-11-05T14:13:03.575" v="121"/>
        <pc:sldMkLst>
          <pc:docMk/>
          <pc:sldMk cId="109857222" sldId="256"/>
        </pc:sldMkLst>
        <pc:spChg chg="add mod">
          <ac:chgData name="Ashok Basnet" userId="b75f6f4236b527a2" providerId="Windows Live" clId="Web-{F0FF0DE9-10C0-47BD-930B-B36220F9389B}" dt="2022-11-05T14:13:03.575" v="121"/>
          <ac:spMkLst>
            <pc:docMk/>
            <pc:sldMk cId="109857222" sldId="256"/>
            <ac:spMk id="4" creationId="{2198BD6A-22D6-4B4F-B73C-34BA20EADBA9}"/>
          </ac:spMkLst>
        </pc:spChg>
      </pc:sldChg>
      <pc:sldChg chg="addSp modSp">
        <pc:chgData name="Ashok Basnet" userId="b75f6f4236b527a2" providerId="Windows Live" clId="Web-{F0FF0DE9-10C0-47BD-930B-B36220F9389B}" dt="2022-11-05T14:13:03.575" v="121"/>
        <pc:sldMkLst>
          <pc:docMk/>
          <pc:sldMk cId="2874827173" sldId="257"/>
        </pc:sldMkLst>
        <pc:spChg chg="add mod">
          <ac:chgData name="Ashok Basnet" userId="b75f6f4236b527a2" providerId="Windows Live" clId="Web-{F0FF0DE9-10C0-47BD-930B-B36220F9389B}" dt="2022-11-05T14:13:03.575" v="121"/>
          <ac:spMkLst>
            <pc:docMk/>
            <pc:sldMk cId="2874827173" sldId="257"/>
            <ac:spMk id="4" creationId="{837E147C-AD79-30A1-5B0E-DFBBEAE1D067}"/>
          </ac:spMkLst>
        </pc:spChg>
      </pc:sldChg>
      <pc:sldChg chg="addSp modSp">
        <pc:chgData name="Ashok Basnet" userId="b75f6f4236b527a2" providerId="Windows Live" clId="Web-{F0FF0DE9-10C0-47BD-930B-B36220F9389B}" dt="2022-11-05T14:13:03.575" v="121"/>
        <pc:sldMkLst>
          <pc:docMk/>
          <pc:sldMk cId="1510558146" sldId="258"/>
        </pc:sldMkLst>
        <pc:spChg chg="add mod">
          <ac:chgData name="Ashok Basnet" userId="b75f6f4236b527a2" providerId="Windows Live" clId="Web-{F0FF0DE9-10C0-47BD-930B-B36220F9389B}" dt="2022-11-05T14:13:03.575" v="121"/>
          <ac:spMkLst>
            <pc:docMk/>
            <pc:sldMk cId="1510558146" sldId="258"/>
            <ac:spMk id="4" creationId="{BC63D883-978E-BD3A-FA7E-F298AACFFEAC}"/>
          </ac:spMkLst>
        </pc:spChg>
      </pc:sldChg>
      <pc:sldChg chg="addSp modSp">
        <pc:chgData name="Ashok Basnet" userId="b75f6f4236b527a2" providerId="Windows Live" clId="Web-{F0FF0DE9-10C0-47BD-930B-B36220F9389B}" dt="2022-11-05T14:13:03.575" v="121"/>
        <pc:sldMkLst>
          <pc:docMk/>
          <pc:sldMk cId="2182525209" sldId="259"/>
        </pc:sldMkLst>
        <pc:spChg chg="add mod">
          <ac:chgData name="Ashok Basnet" userId="b75f6f4236b527a2" providerId="Windows Live" clId="Web-{F0FF0DE9-10C0-47BD-930B-B36220F9389B}" dt="2022-11-05T14:13:03.575" v="121"/>
          <ac:spMkLst>
            <pc:docMk/>
            <pc:sldMk cId="2182525209" sldId="259"/>
            <ac:spMk id="4" creationId="{D18E4896-A099-EF65-BCFE-B4EF89B80C84}"/>
          </ac:spMkLst>
        </pc:spChg>
      </pc:sldChg>
      <pc:sldChg chg="addSp modSp">
        <pc:chgData name="Ashok Basnet" userId="b75f6f4236b527a2" providerId="Windows Live" clId="Web-{F0FF0DE9-10C0-47BD-930B-B36220F9389B}" dt="2022-11-05T14:13:03.575" v="121"/>
        <pc:sldMkLst>
          <pc:docMk/>
          <pc:sldMk cId="2695616840" sldId="260"/>
        </pc:sldMkLst>
        <pc:spChg chg="add mod">
          <ac:chgData name="Ashok Basnet" userId="b75f6f4236b527a2" providerId="Windows Live" clId="Web-{F0FF0DE9-10C0-47BD-930B-B36220F9389B}" dt="2022-11-05T14:13:03.575" v="121"/>
          <ac:spMkLst>
            <pc:docMk/>
            <pc:sldMk cId="2695616840" sldId="260"/>
            <ac:spMk id="4" creationId="{909B4B30-2D43-00CA-69E3-0138CDFD2040}"/>
          </ac:spMkLst>
        </pc:spChg>
      </pc:sldChg>
      <pc:sldChg chg="addSp modSp">
        <pc:chgData name="Ashok Basnet" userId="b75f6f4236b527a2" providerId="Windows Live" clId="Web-{F0FF0DE9-10C0-47BD-930B-B36220F9389B}" dt="2022-11-05T14:13:03.575" v="121"/>
        <pc:sldMkLst>
          <pc:docMk/>
          <pc:sldMk cId="1157218982" sldId="261"/>
        </pc:sldMkLst>
        <pc:spChg chg="add mod">
          <ac:chgData name="Ashok Basnet" userId="b75f6f4236b527a2" providerId="Windows Live" clId="Web-{F0FF0DE9-10C0-47BD-930B-B36220F9389B}" dt="2022-11-05T14:13:03.575" v="121"/>
          <ac:spMkLst>
            <pc:docMk/>
            <pc:sldMk cId="1157218982" sldId="261"/>
            <ac:spMk id="4" creationId="{7309A09C-741C-8046-5F4B-CA2D2B60B12B}"/>
          </ac:spMkLst>
        </pc:spChg>
      </pc:sldChg>
      <pc:sldChg chg="addSp modSp">
        <pc:chgData name="Ashok Basnet" userId="b75f6f4236b527a2" providerId="Windows Live" clId="Web-{F0FF0DE9-10C0-47BD-930B-B36220F9389B}" dt="2022-11-05T14:13:03.575" v="121"/>
        <pc:sldMkLst>
          <pc:docMk/>
          <pc:sldMk cId="3159116171" sldId="262"/>
        </pc:sldMkLst>
        <pc:spChg chg="add mod">
          <ac:chgData name="Ashok Basnet" userId="b75f6f4236b527a2" providerId="Windows Live" clId="Web-{F0FF0DE9-10C0-47BD-930B-B36220F9389B}" dt="2022-11-05T14:13:03.575" v="121"/>
          <ac:spMkLst>
            <pc:docMk/>
            <pc:sldMk cId="3159116171" sldId="262"/>
            <ac:spMk id="4" creationId="{A9E72760-D212-0FBC-594D-A1BFBD39254C}"/>
          </ac:spMkLst>
        </pc:spChg>
      </pc:sldChg>
      <pc:sldChg chg="addSp modSp">
        <pc:chgData name="Ashok Basnet" userId="b75f6f4236b527a2" providerId="Windows Live" clId="Web-{F0FF0DE9-10C0-47BD-930B-B36220F9389B}" dt="2022-11-05T14:13:03.575" v="121"/>
        <pc:sldMkLst>
          <pc:docMk/>
          <pc:sldMk cId="3330970115" sldId="263"/>
        </pc:sldMkLst>
        <pc:spChg chg="add mod">
          <ac:chgData name="Ashok Basnet" userId="b75f6f4236b527a2" providerId="Windows Live" clId="Web-{F0FF0DE9-10C0-47BD-930B-B36220F9389B}" dt="2022-11-05T14:13:03.575" v="121"/>
          <ac:spMkLst>
            <pc:docMk/>
            <pc:sldMk cId="3330970115" sldId="263"/>
            <ac:spMk id="4" creationId="{2066886A-99DC-5C09-A96A-2BE2E88ADF49}"/>
          </ac:spMkLst>
        </pc:spChg>
      </pc:sldChg>
      <pc:sldChg chg="addSp modSp">
        <pc:chgData name="Ashok Basnet" userId="b75f6f4236b527a2" providerId="Windows Live" clId="Web-{F0FF0DE9-10C0-47BD-930B-B36220F9389B}" dt="2022-11-05T14:13:03.575" v="121"/>
        <pc:sldMkLst>
          <pc:docMk/>
          <pc:sldMk cId="1231227561" sldId="264"/>
        </pc:sldMkLst>
        <pc:spChg chg="add mod">
          <ac:chgData name="Ashok Basnet" userId="b75f6f4236b527a2" providerId="Windows Live" clId="Web-{F0FF0DE9-10C0-47BD-930B-B36220F9389B}" dt="2022-11-05T14:13:03.575" v="121"/>
          <ac:spMkLst>
            <pc:docMk/>
            <pc:sldMk cId="1231227561" sldId="264"/>
            <ac:spMk id="4" creationId="{290065B6-96A5-CAE7-C2F3-A618B76F6328}"/>
          </ac:spMkLst>
        </pc:spChg>
      </pc:sldChg>
      <pc:sldChg chg="addSp modSp">
        <pc:chgData name="Ashok Basnet" userId="b75f6f4236b527a2" providerId="Windows Live" clId="Web-{F0FF0DE9-10C0-47BD-930B-B36220F9389B}" dt="2022-11-05T14:13:03.575" v="121"/>
        <pc:sldMkLst>
          <pc:docMk/>
          <pc:sldMk cId="1621618848" sldId="265"/>
        </pc:sldMkLst>
        <pc:spChg chg="add mod">
          <ac:chgData name="Ashok Basnet" userId="b75f6f4236b527a2" providerId="Windows Live" clId="Web-{F0FF0DE9-10C0-47BD-930B-B36220F9389B}" dt="2022-11-05T14:13:03.575" v="121"/>
          <ac:spMkLst>
            <pc:docMk/>
            <pc:sldMk cId="1621618848" sldId="265"/>
            <ac:spMk id="4" creationId="{8110535B-42ED-9240-5C4A-E6724ECC7719}"/>
          </ac:spMkLst>
        </pc:spChg>
      </pc:sldChg>
      <pc:sldChg chg="addSp modSp">
        <pc:chgData name="Ashok Basnet" userId="b75f6f4236b527a2" providerId="Windows Live" clId="Web-{F0FF0DE9-10C0-47BD-930B-B36220F9389B}" dt="2022-11-05T14:13:03.575" v="121"/>
        <pc:sldMkLst>
          <pc:docMk/>
          <pc:sldMk cId="3119844025" sldId="266"/>
        </pc:sldMkLst>
        <pc:spChg chg="add mod">
          <ac:chgData name="Ashok Basnet" userId="b75f6f4236b527a2" providerId="Windows Live" clId="Web-{F0FF0DE9-10C0-47BD-930B-B36220F9389B}" dt="2022-11-05T14:13:03.575" v="121"/>
          <ac:spMkLst>
            <pc:docMk/>
            <pc:sldMk cId="3119844025" sldId="266"/>
            <ac:spMk id="4" creationId="{314ACEEA-B9C6-2B97-942B-93B1822198A6}"/>
          </ac:spMkLst>
        </pc:spChg>
      </pc:sldChg>
      <pc:sldChg chg="addSp delSp modSp new mod setBg">
        <pc:chgData name="Ashok Basnet" userId="b75f6f4236b527a2" providerId="Windows Live" clId="Web-{F0FF0DE9-10C0-47BD-930B-B36220F9389B}" dt="2022-11-05T14:13:03.575" v="121"/>
        <pc:sldMkLst>
          <pc:docMk/>
          <pc:sldMk cId="1438373812" sldId="267"/>
        </pc:sldMkLst>
        <pc:spChg chg="mod">
          <ac:chgData name="Ashok Basnet" userId="b75f6f4236b527a2" providerId="Windows Live" clId="Web-{F0FF0DE9-10C0-47BD-930B-B36220F9389B}" dt="2022-11-05T13:34:11.605" v="24"/>
          <ac:spMkLst>
            <pc:docMk/>
            <pc:sldMk cId="1438373812" sldId="267"/>
            <ac:spMk id="2" creationId="{3D24A900-B20D-819C-BCDB-FC2CA522AC69}"/>
          </ac:spMkLst>
        </pc:spChg>
        <pc:spChg chg="add del mod ord">
          <ac:chgData name="Ashok Basnet" userId="b75f6f4236b527a2" providerId="Windows Live" clId="Web-{F0FF0DE9-10C0-47BD-930B-B36220F9389B}" dt="2022-11-05T13:34:11.605" v="24"/>
          <ac:spMkLst>
            <pc:docMk/>
            <pc:sldMk cId="1438373812" sldId="267"/>
            <ac:spMk id="3" creationId="{2098C9C7-D40D-5FAF-6A9C-FD78BFB99FF5}"/>
          </ac:spMkLst>
        </pc:spChg>
        <pc:spChg chg="add mod">
          <ac:chgData name="Ashok Basnet" userId="b75f6f4236b527a2" providerId="Windows Live" clId="Web-{F0FF0DE9-10C0-47BD-930B-B36220F9389B}" dt="2022-11-05T14:13:03.575" v="121"/>
          <ac:spMkLst>
            <pc:docMk/>
            <pc:sldMk cId="1438373812" sldId="267"/>
            <ac:spMk id="3" creationId="{22F35E9D-B45E-832A-4AFC-C104A2494632}"/>
          </ac:spMkLst>
        </pc:spChg>
        <pc:spChg chg="add">
          <ac:chgData name="Ashok Basnet" userId="b75f6f4236b527a2" providerId="Windows Live" clId="Web-{F0FF0DE9-10C0-47BD-930B-B36220F9389B}" dt="2022-11-05T13:34:11.605" v="24"/>
          <ac:spMkLst>
            <pc:docMk/>
            <pc:sldMk cId="1438373812" sldId="267"/>
            <ac:spMk id="8" creationId="{2F9C493A-9F03-49B4-B3FB-19CE5AC115BE}"/>
          </ac:spMkLst>
        </pc:spChg>
        <pc:spChg chg="add del">
          <ac:chgData name="Ashok Basnet" userId="b75f6f4236b527a2" providerId="Windows Live" clId="Web-{F0FF0DE9-10C0-47BD-930B-B36220F9389B}" dt="2022-11-05T13:33:44.792" v="13"/>
          <ac:spMkLst>
            <pc:docMk/>
            <pc:sldMk cId="1438373812" sldId="267"/>
            <ac:spMk id="9" creationId="{2F9C493A-9F03-49B4-B3FB-19CE5AC115BE}"/>
          </ac:spMkLst>
        </pc:spChg>
        <pc:spChg chg="add">
          <ac:chgData name="Ashok Basnet" userId="b75f6f4236b527a2" providerId="Windows Live" clId="Web-{F0FF0DE9-10C0-47BD-930B-B36220F9389B}" dt="2022-11-05T13:34:11.605" v="24"/>
          <ac:spMkLst>
            <pc:docMk/>
            <pc:sldMk cId="1438373812" sldId="267"/>
            <ac:spMk id="10" creationId="{90A46C7D-C1BB-49B8-8D37-39742820E964}"/>
          </ac:spMkLst>
        </pc:spChg>
        <pc:spChg chg="add del">
          <ac:chgData name="Ashok Basnet" userId="b75f6f4236b527a2" providerId="Windows Live" clId="Web-{F0FF0DE9-10C0-47BD-930B-B36220F9389B}" dt="2022-11-05T13:33:44.792" v="13"/>
          <ac:spMkLst>
            <pc:docMk/>
            <pc:sldMk cId="1438373812" sldId="267"/>
            <ac:spMk id="11" creationId="{90A46C7D-C1BB-49B8-8D37-39742820E964}"/>
          </ac:spMkLst>
        </pc:spChg>
        <pc:spChg chg="add del">
          <ac:chgData name="Ashok Basnet" userId="b75f6f4236b527a2" providerId="Windows Live" clId="Web-{F0FF0DE9-10C0-47BD-930B-B36220F9389B}" dt="2022-11-05T13:33:54.526" v="17"/>
          <ac:spMkLst>
            <pc:docMk/>
            <pc:sldMk cId="1438373812" sldId="267"/>
            <ac:spMk id="19" creationId="{E1BEDD21-8CC9-4E04-B8CF-CE59786DFB3A}"/>
          </ac:spMkLst>
        </pc:spChg>
        <pc:spChg chg="add del">
          <ac:chgData name="Ashok Basnet" userId="b75f6f4236b527a2" providerId="Windows Live" clId="Web-{F0FF0DE9-10C0-47BD-930B-B36220F9389B}" dt="2022-11-05T13:33:44.792" v="13"/>
          <ac:spMkLst>
            <pc:docMk/>
            <pc:sldMk cId="1438373812" sldId="267"/>
            <ac:spMk id="21" creationId="{55820E42-2F9D-41EF-B67F-522A133B3373}"/>
          </ac:spMkLst>
        </pc:spChg>
        <pc:spChg chg="add mod">
          <ac:chgData name="Ashok Basnet" userId="b75f6f4236b527a2" providerId="Windows Live" clId="Web-{F0FF0DE9-10C0-47BD-930B-B36220F9389B}" dt="2022-11-05T13:34:35.465" v="27" actId="20577"/>
          <ac:spMkLst>
            <pc:docMk/>
            <pc:sldMk cId="1438373812" sldId="267"/>
            <ac:spMk id="22" creationId="{2098C9C7-D40D-5FAF-6A9C-FD78BFB99FF5}"/>
          </ac:spMkLst>
        </pc:spChg>
        <pc:spChg chg="add">
          <ac:chgData name="Ashok Basnet" userId="b75f6f4236b527a2" providerId="Windows Live" clId="Web-{F0FF0DE9-10C0-47BD-930B-B36220F9389B}" dt="2022-11-05T13:34:11.605" v="24"/>
          <ac:spMkLst>
            <pc:docMk/>
            <pc:sldMk cId="1438373812" sldId="267"/>
            <ac:spMk id="31" creationId="{55820E42-2F9D-41EF-B67F-522A133B3373}"/>
          </ac:spMkLst>
        </pc:spChg>
        <pc:spChg chg="add del">
          <ac:chgData name="Ashok Basnet" userId="b75f6f4236b527a2" providerId="Windows Live" clId="Web-{F0FF0DE9-10C0-47BD-930B-B36220F9389B}" dt="2022-11-05T13:33:51.308" v="15"/>
          <ac:spMkLst>
            <pc:docMk/>
            <pc:sldMk cId="1438373812" sldId="267"/>
            <ac:spMk id="32" creationId="{142D98E1-37D2-4470-BF74-845E897954C6}"/>
          </ac:spMkLst>
        </pc:spChg>
        <pc:spChg chg="add del">
          <ac:chgData name="Ashok Basnet" userId="b75f6f4236b527a2" providerId="Windows Live" clId="Web-{F0FF0DE9-10C0-47BD-930B-B36220F9389B}" dt="2022-11-05T13:33:54.526" v="17"/>
          <ac:spMkLst>
            <pc:docMk/>
            <pc:sldMk cId="1438373812" sldId="267"/>
            <ac:spMk id="36" creationId="{142D98E1-37D2-4470-BF74-845E897954C6}"/>
          </ac:spMkLst>
        </pc:spChg>
        <pc:spChg chg="add del">
          <ac:chgData name="Ashok Basnet" userId="b75f6f4236b527a2" providerId="Windows Live" clId="Web-{F0FF0DE9-10C0-47BD-930B-B36220F9389B}" dt="2022-11-05T13:34:02.589" v="19"/>
          <ac:spMkLst>
            <pc:docMk/>
            <pc:sldMk cId="1438373812" sldId="267"/>
            <ac:spMk id="42" creationId="{142D98E1-37D2-4470-BF74-845E897954C6}"/>
          </ac:spMkLst>
        </pc:spChg>
        <pc:spChg chg="add del">
          <ac:chgData name="Ashok Basnet" userId="b75f6f4236b527a2" providerId="Windows Live" clId="Web-{F0FF0DE9-10C0-47BD-930B-B36220F9389B}" dt="2022-11-05T13:34:05.964" v="21"/>
          <ac:spMkLst>
            <pc:docMk/>
            <pc:sldMk cId="1438373812" sldId="267"/>
            <ac:spMk id="46" creationId="{F420BC5C-C418-4843-B04B-6918968D0982}"/>
          </ac:spMkLst>
        </pc:spChg>
        <pc:spChg chg="add del">
          <ac:chgData name="Ashok Basnet" userId="b75f6f4236b527a2" providerId="Windows Live" clId="Web-{F0FF0DE9-10C0-47BD-930B-B36220F9389B}" dt="2022-11-05T13:34:05.964" v="21"/>
          <ac:spMkLst>
            <pc:docMk/>
            <pc:sldMk cId="1438373812" sldId="267"/>
            <ac:spMk id="47" creationId="{13E5F285-BD95-4989-B20B-77899015947C}"/>
          </ac:spMkLst>
        </pc:spChg>
        <pc:spChg chg="add del">
          <ac:chgData name="Ashok Basnet" userId="b75f6f4236b527a2" providerId="Windows Live" clId="Web-{F0FF0DE9-10C0-47BD-930B-B36220F9389B}" dt="2022-11-05T13:34:05.964" v="21"/>
          <ac:spMkLst>
            <pc:docMk/>
            <pc:sldMk cId="1438373812" sldId="267"/>
            <ac:spMk id="50" creationId="{6B6061A8-D267-4967-AF47-C3CC45138582}"/>
          </ac:spMkLst>
        </pc:spChg>
        <pc:grpChg chg="add">
          <ac:chgData name="Ashok Basnet" userId="b75f6f4236b527a2" providerId="Windows Live" clId="Web-{F0FF0DE9-10C0-47BD-930B-B36220F9389B}" dt="2022-11-05T13:34:11.605" v="24"/>
          <ac:grpSpMkLst>
            <pc:docMk/>
            <pc:sldMk cId="1438373812" sldId="267"/>
            <ac:grpSpMk id="12" creationId="{61BBAB6F-65E6-4E2B-B363-6AB27C84E0C1}"/>
          </ac:grpSpMkLst>
        </pc:grpChg>
        <pc:grpChg chg="add del">
          <ac:chgData name="Ashok Basnet" userId="b75f6f4236b527a2" providerId="Windows Live" clId="Web-{F0FF0DE9-10C0-47BD-930B-B36220F9389B}" dt="2022-11-05T13:33:44.792" v="13"/>
          <ac:grpSpMkLst>
            <pc:docMk/>
            <pc:sldMk cId="1438373812" sldId="267"/>
            <ac:grpSpMk id="13" creationId="{61BBAB6F-65E6-4E2B-B363-6AB27C84E0C1}"/>
          </ac:grpSpMkLst>
        </pc:grpChg>
        <pc:grpChg chg="add del">
          <ac:chgData name="Ashok Basnet" userId="b75f6f4236b527a2" providerId="Windows Live" clId="Web-{F0FF0DE9-10C0-47BD-930B-B36220F9389B}" dt="2022-11-05T13:33:44.792" v="13"/>
          <ac:grpSpMkLst>
            <pc:docMk/>
            <pc:sldMk cId="1438373812" sldId="267"/>
            <ac:grpSpMk id="23" creationId="{13D9BC31-B57D-4933-AD83-94F462D4C2F9}"/>
          </ac:grpSpMkLst>
        </pc:grpChg>
        <pc:grpChg chg="add del">
          <ac:chgData name="Ashok Basnet" userId="b75f6f4236b527a2" providerId="Windows Live" clId="Web-{F0FF0DE9-10C0-47BD-930B-B36220F9389B}" dt="2022-11-05T13:33:51.308" v="15"/>
          <ac:grpSpMkLst>
            <pc:docMk/>
            <pc:sldMk cId="1438373812" sldId="267"/>
            <ac:grpSpMk id="33" creationId="{2EDC2578-BDB0-4118-975D-CFCE02823D48}"/>
          </ac:grpSpMkLst>
        </pc:grpChg>
        <pc:grpChg chg="add">
          <ac:chgData name="Ashok Basnet" userId="b75f6f4236b527a2" providerId="Windows Live" clId="Web-{F0FF0DE9-10C0-47BD-930B-B36220F9389B}" dt="2022-11-05T13:34:11.605" v="24"/>
          <ac:grpSpMkLst>
            <pc:docMk/>
            <pc:sldMk cId="1438373812" sldId="267"/>
            <ac:grpSpMk id="34" creationId="{13D9BC31-B57D-4933-AD83-94F462D4C2F9}"/>
          </ac:grpSpMkLst>
        </pc:grpChg>
        <pc:grpChg chg="add del">
          <ac:chgData name="Ashok Basnet" userId="b75f6f4236b527a2" providerId="Windows Live" clId="Web-{F0FF0DE9-10C0-47BD-930B-B36220F9389B}" dt="2022-11-05T13:33:54.526" v="17"/>
          <ac:grpSpMkLst>
            <pc:docMk/>
            <pc:sldMk cId="1438373812" sldId="267"/>
            <ac:grpSpMk id="37" creationId="{2EDC2578-BDB0-4118-975D-CFCE02823D48}"/>
          </ac:grpSpMkLst>
        </pc:grpChg>
        <pc:grpChg chg="add del">
          <ac:chgData name="Ashok Basnet" userId="b75f6f4236b527a2" providerId="Windows Live" clId="Web-{F0FF0DE9-10C0-47BD-930B-B36220F9389B}" dt="2022-11-05T13:33:54.526" v="17"/>
          <ac:grpSpMkLst>
            <pc:docMk/>
            <pc:sldMk cId="1438373812" sldId="267"/>
            <ac:grpSpMk id="39" creationId="{A6DA475A-533E-4A16-A83E-0171FFB6D8BA}"/>
          </ac:grpSpMkLst>
        </pc:grpChg>
        <pc:grpChg chg="add del">
          <ac:chgData name="Ashok Basnet" userId="b75f6f4236b527a2" providerId="Windows Live" clId="Web-{F0FF0DE9-10C0-47BD-930B-B36220F9389B}" dt="2022-11-05T13:34:02.589" v="19"/>
          <ac:grpSpMkLst>
            <pc:docMk/>
            <pc:sldMk cId="1438373812" sldId="267"/>
            <ac:grpSpMk id="43" creationId="{554A72DC-6122-426C-9473-FE48DFBD1634}"/>
          </ac:grpSpMkLst>
        </pc:grpChg>
        <pc:grpChg chg="add del">
          <ac:chgData name="Ashok Basnet" userId="b75f6f4236b527a2" providerId="Windows Live" clId="Web-{F0FF0DE9-10C0-47BD-930B-B36220F9389B}" dt="2022-11-05T13:34:05.964" v="21"/>
          <ac:grpSpMkLst>
            <pc:docMk/>
            <pc:sldMk cId="1438373812" sldId="267"/>
            <ac:grpSpMk id="48" creationId="{6C02F4BE-6538-4CAD-B506-5FEB41D378BC}"/>
          </ac:grpSpMkLst>
        </pc:grpChg>
        <pc:grpChg chg="add del">
          <ac:chgData name="Ashok Basnet" userId="b75f6f4236b527a2" providerId="Windows Live" clId="Web-{F0FF0DE9-10C0-47BD-930B-B36220F9389B}" dt="2022-11-05T13:34:05.964" v="21"/>
          <ac:grpSpMkLst>
            <pc:docMk/>
            <pc:sldMk cId="1438373812" sldId="267"/>
            <ac:grpSpMk id="51" creationId="{12DB770A-658D-4212-9BF2-236070D5D7A4}"/>
          </ac:grpSpMkLst>
        </pc:grpChg>
        <pc:graphicFrameChg chg="add del">
          <ac:chgData name="Ashok Basnet" userId="b75f6f4236b527a2" providerId="Windows Live" clId="Web-{F0FF0DE9-10C0-47BD-930B-B36220F9389B}" dt="2022-11-05T13:34:11.589" v="23"/>
          <ac:graphicFrameMkLst>
            <pc:docMk/>
            <pc:sldMk cId="1438373812" sldId="267"/>
            <ac:graphicFrameMk id="6" creationId="{1D747723-D792-68DD-B0B5-6CF63FB2CF7D}"/>
          </ac:graphicFrameMkLst>
        </pc:graphicFrameChg>
        <pc:picChg chg="add mod">
          <ac:chgData name="Ashok Basnet" userId="b75f6f4236b527a2" providerId="Windows Live" clId="Web-{F0FF0DE9-10C0-47BD-930B-B36220F9389B}" dt="2022-11-05T13:34:38.700" v="28" actId="1076"/>
          <ac:picMkLst>
            <pc:docMk/>
            <pc:sldMk cId="1438373812" sldId="267"/>
            <ac:picMk id="4" creationId="{4CDD4D12-3549-BD95-DD69-5127B68B7FF0}"/>
          </ac:picMkLst>
        </pc:picChg>
      </pc:sldChg>
      <pc:sldChg chg="addSp modSp new mod setBg">
        <pc:chgData name="Ashok Basnet" userId="b75f6f4236b527a2" providerId="Windows Live" clId="Web-{F0FF0DE9-10C0-47BD-930B-B36220F9389B}" dt="2022-11-05T14:13:03.575" v="121"/>
        <pc:sldMkLst>
          <pc:docMk/>
          <pc:sldMk cId="3817414554" sldId="268"/>
        </pc:sldMkLst>
        <pc:spChg chg="mod">
          <ac:chgData name="Ashok Basnet" userId="b75f6f4236b527a2" providerId="Windows Live" clId="Web-{F0FF0DE9-10C0-47BD-930B-B36220F9389B}" dt="2022-11-05T13:36:42.469" v="37"/>
          <ac:spMkLst>
            <pc:docMk/>
            <pc:sldMk cId="3817414554" sldId="268"/>
            <ac:spMk id="2" creationId="{2CDF0D70-1403-2F09-B12E-8E7F0A01F062}"/>
          </ac:spMkLst>
        </pc:spChg>
        <pc:spChg chg="mod">
          <ac:chgData name="Ashok Basnet" userId="b75f6f4236b527a2" providerId="Windows Live" clId="Web-{F0FF0DE9-10C0-47BD-930B-B36220F9389B}" dt="2022-11-05T13:37:09.219" v="41" actId="14100"/>
          <ac:spMkLst>
            <pc:docMk/>
            <pc:sldMk cId="3817414554" sldId="268"/>
            <ac:spMk id="3" creationId="{EA06F037-88EF-92E6-A05B-97F69E9EB55A}"/>
          </ac:spMkLst>
        </pc:spChg>
        <pc:spChg chg="add mod">
          <ac:chgData name="Ashok Basnet" userId="b75f6f4236b527a2" providerId="Windows Live" clId="Web-{F0FF0DE9-10C0-47BD-930B-B36220F9389B}" dt="2022-11-05T14:13:03.575" v="121"/>
          <ac:spMkLst>
            <pc:docMk/>
            <pc:sldMk cId="3817414554" sldId="268"/>
            <ac:spMk id="5" creationId="{0EC62AC8-A456-1DEA-FE02-FF7E4E8FD2F1}"/>
          </ac:spMkLst>
        </pc:spChg>
        <pc:spChg chg="add">
          <ac:chgData name="Ashok Basnet" userId="b75f6f4236b527a2" providerId="Windows Live" clId="Web-{F0FF0DE9-10C0-47BD-930B-B36220F9389B}" dt="2022-11-05T13:36:42.469" v="37"/>
          <ac:spMkLst>
            <pc:docMk/>
            <pc:sldMk cId="3817414554" sldId="268"/>
            <ac:spMk id="9" creationId="{142D98E1-37D2-4470-BF74-845E897954C6}"/>
          </ac:spMkLst>
        </pc:spChg>
        <pc:grpChg chg="add">
          <ac:chgData name="Ashok Basnet" userId="b75f6f4236b527a2" providerId="Windows Live" clId="Web-{F0FF0DE9-10C0-47BD-930B-B36220F9389B}" dt="2022-11-05T13:36:42.469" v="37"/>
          <ac:grpSpMkLst>
            <pc:docMk/>
            <pc:sldMk cId="3817414554" sldId="268"/>
            <ac:grpSpMk id="11" creationId="{2EDC2578-BDB0-4118-975D-CFCE02823D48}"/>
          </ac:grpSpMkLst>
        </pc:grpChg>
        <pc:picChg chg="add mod">
          <ac:chgData name="Ashok Basnet" userId="b75f6f4236b527a2" providerId="Windows Live" clId="Web-{F0FF0DE9-10C0-47BD-930B-B36220F9389B}" dt="2022-11-05T13:39:49.349" v="43" actId="1076"/>
          <ac:picMkLst>
            <pc:docMk/>
            <pc:sldMk cId="3817414554" sldId="268"/>
            <ac:picMk id="4" creationId="{762EAE3F-D55C-7B62-8726-226BE9B99392}"/>
          </ac:picMkLst>
        </pc:picChg>
      </pc:sldChg>
      <pc:sldChg chg="addSp modSp new">
        <pc:chgData name="Ashok Basnet" userId="b75f6f4236b527a2" providerId="Windows Live" clId="Web-{F0FF0DE9-10C0-47BD-930B-B36220F9389B}" dt="2022-11-05T14:13:03.575" v="121"/>
        <pc:sldMkLst>
          <pc:docMk/>
          <pc:sldMk cId="1990024721" sldId="269"/>
        </pc:sldMkLst>
        <pc:spChg chg="mod">
          <ac:chgData name="Ashok Basnet" userId="b75f6f4236b527a2" providerId="Windows Live" clId="Web-{F0FF0DE9-10C0-47BD-930B-B36220F9389B}" dt="2022-11-05T13:44:15.028" v="47" actId="20577"/>
          <ac:spMkLst>
            <pc:docMk/>
            <pc:sldMk cId="1990024721" sldId="269"/>
            <ac:spMk id="2" creationId="{2CD30DC8-E647-32D7-6551-EF51226647F1}"/>
          </ac:spMkLst>
        </pc:spChg>
        <pc:spChg chg="mod">
          <ac:chgData name="Ashok Basnet" userId="b75f6f4236b527a2" providerId="Windows Live" clId="Web-{F0FF0DE9-10C0-47BD-930B-B36220F9389B}" dt="2022-11-05T13:44:43.466" v="51" actId="20577"/>
          <ac:spMkLst>
            <pc:docMk/>
            <pc:sldMk cId="1990024721" sldId="269"/>
            <ac:spMk id="3" creationId="{9B79663F-0190-F89D-3781-570EAAF4CF83}"/>
          </ac:spMkLst>
        </pc:spChg>
        <pc:spChg chg="add mod">
          <ac:chgData name="Ashok Basnet" userId="b75f6f4236b527a2" providerId="Windows Live" clId="Web-{F0FF0DE9-10C0-47BD-930B-B36220F9389B}" dt="2022-11-05T14:13:03.575" v="121"/>
          <ac:spMkLst>
            <pc:docMk/>
            <pc:sldMk cId="1990024721" sldId="269"/>
            <ac:spMk id="4" creationId="{85F338F7-6171-B19D-E9D1-2DDC3308B69C}"/>
          </ac:spMkLst>
        </pc:spChg>
      </pc:sldChg>
      <pc:sldChg chg="addSp modSp new">
        <pc:chgData name="Ashok Basnet" userId="b75f6f4236b527a2" providerId="Windows Live" clId="Web-{F0FF0DE9-10C0-47BD-930B-B36220F9389B}" dt="2022-11-05T14:13:03.575" v="121"/>
        <pc:sldMkLst>
          <pc:docMk/>
          <pc:sldMk cId="3011395984" sldId="270"/>
        </pc:sldMkLst>
        <pc:spChg chg="mod">
          <ac:chgData name="Ashok Basnet" userId="b75f6f4236b527a2" providerId="Windows Live" clId="Web-{F0FF0DE9-10C0-47BD-930B-B36220F9389B}" dt="2022-11-05T14:00:29.181" v="53" actId="20577"/>
          <ac:spMkLst>
            <pc:docMk/>
            <pc:sldMk cId="3011395984" sldId="270"/>
            <ac:spMk id="2" creationId="{A786049A-CF12-5C6E-A928-0A9BDD5A98CA}"/>
          </ac:spMkLst>
        </pc:spChg>
        <pc:spChg chg="mod">
          <ac:chgData name="Ashok Basnet" userId="b75f6f4236b527a2" providerId="Windows Live" clId="Web-{F0FF0DE9-10C0-47BD-930B-B36220F9389B}" dt="2022-11-05T14:01:40.636" v="74" actId="20577"/>
          <ac:spMkLst>
            <pc:docMk/>
            <pc:sldMk cId="3011395984" sldId="270"/>
            <ac:spMk id="3" creationId="{971A9544-79B2-746D-5DE8-14DE0C3CEF82}"/>
          </ac:spMkLst>
        </pc:spChg>
        <pc:spChg chg="add mod">
          <ac:chgData name="Ashok Basnet" userId="b75f6f4236b527a2" providerId="Windows Live" clId="Web-{F0FF0DE9-10C0-47BD-930B-B36220F9389B}" dt="2022-11-05T14:13:03.575" v="121"/>
          <ac:spMkLst>
            <pc:docMk/>
            <pc:sldMk cId="3011395984" sldId="270"/>
            <ac:spMk id="4" creationId="{CFC13ECE-2ACD-45B3-9AAC-131AE794EBEC}"/>
          </ac:spMkLst>
        </pc:spChg>
      </pc:sldChg>
      <pc:sldChg chg="addSp delSp modSp new mod setBg">
        <pc:chgData name="Ashok Basnet" userId="b75f6f4236b527a2" providerId="Windows Live" clId="Web-{F0FF0DE9-10C0-47BD-930B-B36220F9389B}" dt="2022-11-05T14:13:03.575" v="121"/>
        <pc:sldMkLst>
          <pc:docMk/>
          <pc:sldMk cId="2224071200" sldId="271"/>
        </pc:sldMkLst>
        <pc:spChg chg="mod">
          <ac:chgData name="Ashok Basnet" userId="b75f6f4236b527a2" providerId="Windows Live" clId="Web-{F0FF0DE9-10C0-47BD-930B-B36220F9389B}" dt="2022-11-05T14:11:32.541" v="119"/>
          <ac:spMkLst>
            <pc:docMk/>
            <pc:sldMk cId="2224071200" sldId="271"/>
            <ac:spMk id="2" creationId="{E47D37E9-1FCC-2F32-B444-7B35857A10A7}"/>
          </ac:spMkLst>
        </pc:spChg>
        <pc:spChg chg="del mod">
          <ac:chgData name="Ashok Basnet" userId="b75f6f4236b527a2" providerId="Windows Live" clId="Web-{F0FF0DE9-10C0-47BD-930B-B36220F9389B}" dt="2022-11-05T14:11:32.541" v="119"/>
          <ac:spMkLst>
            <pc:docMk/>
            <pc:sldMk cId="2224071200" sldId="271"/>
            <ac:spMk id="3" creationId="{B0186499-44DC-2A20-51F0-D4C148CE6D3E}"/>
          </ac:spMkLst>
        </pc:spChg>
        <pc:spChg chg="add">
          <ac:chgData name="Ashok Basnet" userId="b75f6f4236b527a2" providerId="Windows Live" clId="Web-{F0FF0DE9-10C0-47BD-930B-B36220F9389B}" dt="2022-11-05T14:11:32.541" v="119"/>
          <ac:spMkLst>
            <pc:docMk/>
            <pc:sldMk cId="2224071200" sldId="271"/>
            <ac:spMk id="9" creationId="{2F9C493A-9F03-49B4-B3FB-19CE5AC115BE}"/>
          </ac:spMkLst>
        </pc:spChg>
        <pc:spChg chg="add">
          <ac:chgData name="Ashok Basnet" userId="b75f6f4236b527a2" providerId="Windows Live" clId="Web-{F0FF0DE9-10C0-47BD-930B-B36220F9389B}" dt="2022-11-05T14:11:32.541" v="119"/>
          <ac:spMkLst>
            <pc:docMk/>
            <pc:sldMk cId="2224071200" sldId="271"/>
            <ac:spMk id="19" creationId="{90A46C7D-C1BB-49B8-8D37-39742820E964}"/>
          </ac:spMkLst>
        </pc:spChg>
        <pc:spChg chg="add mod">
          <ac:chgData name="Ashok Basnet" userId="b75f6f4236b527a2" providerId="Windows Live" clId="Web-{F0FF0DE9-10C0-47BD-930B-B36220F9389B}" dt="2022-11-05T14:13:03.575" v="121"/>
          <ac:spMkLst>
            <pc:docMk/>
            <pc:sldMk cId="2224071200" sldId="271"/>
            <ac:spMk id="30" creationId="{61C081B5-C481-6B73-8DD5-01980EC20F37}"/>
          </ac:spMkLst>
        </pc:spChg>
        <pc:grpChg chg="add">
          <ac:chgData name="Ashok Basnet" userId="b75f6f4236b527a2" providerId="Windows Live" clId="Web-{F0FF0DE9-10C0-47BD-930B-B36220F9389B}" dt="2022-11-05T14:11:32.541" v="119"/>
          <ac:grpSpMkLst>
            <pc:docMk/>
            <pc:sldMk cId="2224071200" sldId="271"/>
            <ac:grpSpMk id="11" creationId="{BC3D4A83-1EFA-4B2C-B330-849E3589503E}"/>
          </ac:grpSpMkLst>
        </pc:grpChg>
        <pc:graphicFrameChg chg="add">
          <ac:chgData name="Ashok Basnet" userId="b75f6f4236b527a2" providerId="Windows Live" clId="Web-{F0FF0DE9-10C0-47BD-930B-B36220F9389B}" dt="2022-11-05T14:11:32.541" v="119"/>
          <ac:graphicFrameMkLst>
            <pc:docMk/>
            <pc:sldMk cId="2224071200" sldId="271"/>
            <ac:graphicFrameMk id="5" creationId="{751182E7-6F46-F60E-4C52-296C91CD1FEE}"/>
          </ac:graphicFrameMkLst>
        </pc:graphicFrameChg>
      </pc:sldChg>
      <pc:sldChg chg="addSp modSp new">
        <pc:chgData name="Ashok Basnet" userId="b75f6f4236b527a2" providerId="Windows Live" clId="Web-{F0FF0DE9-10C0-47BD-930B-B36220F9389B}" dt="2022-11-05T14:13:03.575" v="121"/>
        <pc:sldMkLst>
          <pc:docMk/>
          <pc:sldMk cId="4068502881" sldId="272"/>
        </pc:sldMkLst>
        <pc:spChg chg="mod">
          <ac:chgData name="Ashok Basnet" userId="b75f6f4236b527a2" providerId="Windows Live" clId="Web-{F0FF0DE9-10C0-47BD-930B-B36220F9389B}" dt="2022-11-05T14:03:29.357" v="88" actId="20577"/>
          <ac:spMkLst>
            <pc:docMk/>
            <pc:sldMk cId="4068502881" sldId="272"/>
            <ac:spMk id="2" creationId="{E435342A-057A-1EBA-8417-1152C0973671}"/>
          </ac:spMkLst>
        </pc:spChg>
        <pc:spChg chg="mod">
          <ac:chgData name="Ashok Basnet" userId="b75f6f4236b527a2" providerId="Windows Live" clId="Web-{F0FF0DE9-10C0-47BD-930B-B36220F9389B}" dt="2022-11-05T14:04:19.343" v="93" actId="20577"/>
          <ac:spMkLst>
            <pc:docMk/>
            <pc:sldMk cId="4068502881" sldId="272"/>
            <ac:spMk id="3" creationId="{FD518CFF-77CA-A6B9-1306-B9CF1332DAEF}"/>
          </ac:spMkLst>
        </pc:spChg>
        <pc:spChg chg="add mod">
          <ac:chgData name="Ashok Basnet" userId="b75f6f4236b527a2" providerId="Windows Live" clId="Web-{F0FF0DE9-10C0-47BD-930B-B36220F9389B}" dt="2022-11-05T14:13:03.575" v="121"/>
          <ac:spMkLst>
            <pc:docMk/>
            <pc:sldMk cId="4068502881" sldId="272"/>
            <ac:spMk id="4" creationId="{525EC14D-6330-F5A1-F513-46FC06834946}"/>
          </ac:spMkLst>
        </pc:spChg>
      </pc:sldChg>
      <pc:sldChg chg="addSp delSp modSp new mod setBg">
        <pc:chgData name="Ashok Basnet" userId="b75f6f4236b527a2" providerId="Windows Live" clId="Web-{F0FF0DE9-10C0-47BD-930B-B36220F9389B}" dt="2022-11-05T14:13:03.575" v="121"/>
        <pc:sldMkLst>
          <pc:docMk/>
          <pc:sldMk cId="3306132516" sldId="273"/>
        </pc:sldMkLst>
        <pc:spChg chg="mod">
          <ac:chgData name="Ashok Basnet" userId="b75f6f4236b527a2" providerId="Windows Live" clId="Web-{F0FF0DE9-10C0-47BD-930B-B36220F9389B}" dt="2022-11-05T14:06:24.908" v="112"/>
          <ac:spMkLst>
            <pc:docMk/>
            <pc:sldMk cId="3306132516" sldId="273"/>
            <ac:spMk id="2" creationId="{C09039C8-0DC3-DBB2-3391-CC3C8AD457D8}"/>
          </ac:spMkLst>
        </pc:spChg>
        <pc:spChg chg="mod ord">
          <ac:chgData name="Ashok Basnet" userId="b75f6f4236b527a2" providerId="Windows Live" clId="Web-{F0FF0DE9-10C0-47BD-930B-B36220F9389B}" dt="2022-11-05T14:06:31.127" v="113" actId="14100"/>
          <ac:spMkLst>
            <pc:docMk/>
            <pc:sldMk cId="3306132516" sldId="273"/>
            <ac:spMk id="3" creationId="{BFC7FFDA-E7C5-E057-C5F5-B01D7F1DD821}"/>
          </ac:spMkLst>
        </pc:spChg>
        <pc:spChg chg="add mod">
          <ac:chgData name="Ashok Basnet" userId="b75f6f4236b527a2" providerId="Windows Live" clId="Web-{F0FF0DE9-10C0-47BD-930B-B36220F9389B}" dt="2022-11-05T14:13:03.575" v="121"/>
          <ac:spMkLst>
            <pc:docMk/>
            <pc:sldMk cId="3306132516" sldId="273"/>
            <ac:spMk id="5" creationId="{BAAE15C5-DC26-0BA6-930F-B7632C9DCFF0}"/>
          </ac:spMkLst>
        </pc:spChg>
        <pc:spChg chg="add del">
          <ac:chgData name="Ashok Basnet" userId="b75f6f4236b527a2" providerId="Windows Live" clId="Web-{F0FF0DE9-10C0-47BD-930B-B36220F9389B}" dt="2022-11-05T14:06:20.393" v="109"/>
          <ac:spMkLst>
            <pc:docMk/>
            <pc:sldMk cId="3306132516" sldId="273"/>
            <ac:spMk id="9" creationId="{2F9C493A-9F03-49B4-B3FB-19CE5AC115BE}"/>
          </ac:spMkLst>
        </pc:spChg>
        <pc:spChg chg="add del">
          <ac:chgData name="Ashok Basnet" userId="b75f6f4236b527a2" providerId="Windows Live" clId="Web-{F0FF0DE9-10C0-47BD-930B-B36220F9389B}" dt="2022-11-05T14:06:20.393" v="109"/>
          <ac:spMkLst>
            <pc:docMk/>
            <pc:sldMk cId="3306132516" sldId="273"/>
            <ac:spMk id="11" creationId="{90A46C7D-C1BB-49B8-8D37-39742820E964}"/>
          </ac:spMkLst>
        </pc:spChg>
        <pc:spChg chg="add del">
          <ac:chgData name="Ashok Basnet" userId="b75f6f4236b527a2" providerId="Windows Live" clId="Web-{F0FF0DE9-10C0-47BD-930B-B36220F9389B}" dt="2022-11-05T14:06:20.393" v="109"/>
          <ac:spMkLst>
            <pc:docMk/>
            <pc:sldMk cId="3306132516" sldId="273"/>
            <ac:spMk id="21" creationId="{55820E42-2F9D-41EF-B67F-522A133B3373}"/>
          </ac:spMkLst>
        </pc:spChg>
        <pc:spChg chg="add del">
          <ac:chgData name="Ashok Basnet" userId="b75f6f4236b527a2" providerId="Windows Live" clId="Web-{F0FF0DE9-10C0-47BD-930B-B36220F9389B}" dt="2022-11-05T14:06:24.893" v="111"/>
          <ac:spMkLst>
            <pc:docMk/>
            <pc:sldMk cId="3306132516" sldId="273"/>
            <ac:spMk id="32" creationId="{142D98E1-37D2-4470-BF74-845E897954C6}"/>
          </ac:spMkLst>
        </pc:spChg>
        <pc:spChg chg="add del">
          <ac:chgData name="Ashok Basnet" userId="b75f6f4236b527a2" providerId="Windows Live" clId="Web-{F0FF0DE9-10C0-47BD-930B-B36220F9389B}" dt="2022-11-05T14:06:24.893" v="111"/>
          <ac:spMkLst>
            <pc:docMk/>
            <pc:sldMk cId="3306132516" sldId="273"/>
            <ac:spMk id="33" creationId="{E9BFB270-A887-4B62-B243-50F92509AD58}"/>
          </ac:spMkLst>
        </pc:spChg>
        <pc:spChg chg="add del">
          <ac:chgData name="Ashok Basnet" userId="b75f6f4236b527a2" providerId="Windows Live" clId="Web-{F0FF0DE9-10C0-47BD-930B-B36220F9389B}" dt="2022-11-05T14:06:24.893" v="111"/>
          <ac:spMkLst>
            <pc:docMk/>
            <pc:sldMk cId="3306132516" sldId="273"/>
            <ac:spMk id="35" creationId="{E1BEDD21-8CC9-4E04-B8CF-CE59786DFB3A}"/>
          </ac:spMkLst>
        </pc:spChg>
        <pc:spChg chg="add">
          <ac:chgData name="Ashok Basnet" userId="b75f6f4236b527a2" providerId="Windows Live" clId="Web-{F0FF0DE9-10C0-47BD-930B-B36220F9389B}" dt="2022-11-05T14:06:24.908" v="112"/>
          <ac:spMkLst>
            <pc:docMk/>
            <pc:sldMk cId="3306132516" sldId="273"/>
            <ac:spMk id="38" creationId="{2F9C493A-9F03-49B4-B3FB-19CE5AC115BE}"/>
          </ac:spMkLst>
        </pc:spChg>
        <pc:spChg chg="add">
          <ac:chgData name="Ashok Basnet" userId="b75f6f4236b527a2" providerId="Windows Live" clId="Web-{F0FF0DE9-10C0-47BD-930B-B36220F9389B}" dt="2022-11-05T14:06:24.908" v="112"/>
          <ac:spMkLst>
            <pc:docMk/>
            <pc:sldMk cId="3306132516" sldId="273"/>
            <ac:spMk id="39" creationId="{90A46C7D-C1BB-49B8-8D37-39742820E964}"/>
          </ac:spMkLst>
        </pc:spChg>
        <pc:spChg chg="add">
          <ac:chgData name="Ashok Basnet" userId="b75f6f4236b527a2" providerId="Windows Live" clId="Web-{F0FF0DE9-10C0-47BD-930B-B36220F9389B}" dt="2022-11-05T14:06:24.908" v="112"/>
          <ac:spMkLst>
            <pc:docMk/>
            <pc:sldMk cId="3306132516" sldId="273"/>
            <ac:spMk id="41" creationId="{55820E42-2F9D-41EF-B67F-522A133B3373}"/>
          </ac:spMkLst>
        </pc:spChg>
        <pc:grpChg chg="add del">
          <ac:chgData name="Ashok Basnet" userId="b75f6f4236b527a2" providerId="Windows Live" clId="Web-{F0FF0DE9-10C0-47BD-930B-B36220F9389B}" dt="2022-11-05T14:06:20.393" v="109"/>
          <ac:grpSpMkLst>
            <pc:docMk/>
            <pc:sldMk cId="3306132516" sldId="273"/>
            <ac:grpSpMk id="13" creationId="{61BBAB6F-65E6-4E2B-B363-6AB27C84E0C1}"/>
          </ac:grpSpMkLst>
        </pc:grpChg>
        <pc:grpChg chg="add del">
          <ac:chgData name="Ashok Basnet" userId="b75f6f4236b527a2" providerId="Windows Live" clId="Web-{F0FF0DE9-10C0-47BD-930B-B36220F9389B}" dt="2022-11-05T14:06:20.393" v="109"/>
          <ac:grpSpMkLst>
            <pc:docMk/>
            <pc:sldMk cId="3306132516" sldId="273"/>
            <ac:grpSpMk id="23" creationId="{13D9BC31-B57D-4933-AD83-94F462D4C2F9}"/>
          </ac:grpSpMkLst>
        </pc:grpChg>
        <pc:grpChg chg="add del">
          <ac:chgData name="Ashok Basnet" userId="b75f6f4236b527a2" providerId="Windows Live" clId="Web-{F0FF0DE9-10C0-47BD-930B-B36220F9389B}" dt="2022-11-05T14:06:24.893" v="111"/>
          <ac:grpSpMkLst>
            <pc:docMk/>
            <pc:sldMk cId="3306132516" sldId="273"/>
            <ac:grpSpMk id="34" creationId="{2EDC2578-BDB0-4118-975D-CFCE02823D48}"/>
          </ac:grpSpMkLst>
        </pc:grpChg>
        <pc:grpChg chg="add del">
          <ac:chgData name="Ashok Basnet" userId="b75f6f4236b527a2" providerId="Windows Live" clId="Web-{F0FF0DE9-10C0-47BD-930B-B36220F9389B}" dt="2022-11-05T14:06:24.893" v="111"/>
          <ac:grpSpMkLst>
            <pc:docMk/>
            <pc:sldMk cId="3306132516" sldId="273"/>
            <ac:grpSpMk id="36" creationId="{3B108AF4-088E-4064-B983-46D04AE2E231}"/>
          </ac:grpSpMkLst>
        </pc:grpChg>
        <pc:grpChg chg="add">
          <ac:chgData name="Ashok Basnet" userId="b75f6f4236b527a2" providerId="Windows Live" clId="Web-{F0FF0DE9-10C0-47BD-930B-B36220F9389B}" dt="2022-11-05T14:06:24.908" v="112"/>
          <ac:grpSpMkLst>
            <pc:docMk/>
            <pc:sldMk cId="3306132516" sldId="273"/>
            <ac:grpSpMk id="40" creationId="{61BBAB6F-65E6-4E2B-B363-6AB27C84E0C1}"/>
          </ac:grpSpMkLst>
        </pc:grpChg>
        <pc:grpChg chg="add">
          <ac:chgData name="Ashok Basnet" userId="b75f6f4236b527a2" providerId="Windows Live" clId="Web-{F0FF0DE9-10C0-47BD-930B-B36220F9389B}" dt="2022-11-05T14:06:24.908" v="112"/>
          <ac:grpSpMkLst>
            <pc:docMk/>
            <pc:sldMk cId="3306132516" sldId="273"/>
            <ac:grpSpMk id="42" creationId="{13D9BC31-B57D-4933-AD83-94F462D4C2F9}"/>
          </ac:grpSpMkLst>
        </pc:grpChg>
        <pc:picChg chg="add mod">
          <ac:chgData name="Ashok Basnet" userId="b75f6f4236b527a2" providerId="Windows Live" clId="Web-{F0FF0DE9-10C0-47BD-930B-B36220F9389B}" dt="2022-11-05T14:06:24.908" v="112"/>
          <ac:picMkLst>
            <pc:docMk/>
            <pc:sldMk cId="3306132516" sldId="273"/>
            <ac:picMk id="4" creationId="{F93423CB-8157-F001-04CB-D662CF6B6FD3}"/>
          </ac:picMkLst>
        </pc:picChg>
      </pc:sldChg>
      <pc:sldChg chg="addSp delSp modSp new mod setBg">
        <pc:chgData name="Ashok Basnet" userId="b75f6f4236b527a2" providerId="Windows Live" clId="Web-{F0FF0DE9-10C0-47BD-930B-B36220F9389B}" dt="2022-11-05T14:12:58.840" v="120"/>
        <pc:sldMkLst>
          <pc:docMk/>
          <pc:sldMk cId="4280516734" sldId="274"/>
        </pc:sldMkLst>
        <pc:spChg chg="mod">
          <ac:chgData name="Ashok Basnet" userId="b75f6f4236b527a2" providerId="Windows Live" clId="Web-{F0FF0DE9-10C0-47BD-930B-B36220F9389B}" dt="2022-11-05T14:11:03.056" v="118"/>
          <ac:spMkLst>
            <pc:docMk/>
            <pc:sldMk cId="4280516734" sldId="274"/>
            <ac:spMk id="2" creationId="{3A23FFEB-FA74-7F6A-1E1C-5541A01D7748}"/>
          </ac:spMkLst>
        </pc:spChg>
        <pc:spChg chg="del">
          <ac:chgData name="Ashok Basnet" userId="b75f6f4236b527a2" providerId="Windows Live" clId="Web-{F0FF0DE9-10C0-47BD-930B-B36220F9389B}" dt="2022-11-05T14:11:03.056" v="118"/>
          <ac:spMkLst>
            <pc:docMk/>
            <pc:sldMk cId="4280516734" sldId="274"/>
            <ac:spMk id="3" creationId="{260353FF-24CB-C824-8AA7-E2CB84FA862C}"/>
          </ac:spMkLst>
        </pc:spChg>
        <pc:spChg chg="add mod">
          <ac:chgData name="Ashok Basnet" userId="b75f6f4236b527a2" providerId="Windows Live" clId="Web-{F0FF0DE9-10C0-47BD-930B-B36220F9389B}" dt="2022-11-05T14:12:58.840" v="120"/>
          <ac:spMkLst>
            <pc:docMk/>
            <pc:sldMk cId="4280516734" sldId="274"/>
            <ac:spMk id="4" creationId="{7C2061B2-F7BB-F787-6F99-9564CC727638}"/>
          </ac:spMkLst>
        </pc:spChg>
        <pc:spChg chg="add">
          <ac:chgData name="Ashok Basnet" userId="b75f6f4236b527a2" providerId="Windows Live" clId="Web-{F0FF0DE9-10C0-47BD-930B-B36220F9389B}" dt="2022-11-05T14:11:03.056" v="118"/>
          <ac:spMkLst>
            <pc:docMk/>
            <pc:sldMk cId="4280516734" sldId="274"/>
            <ac:spMk id="9" creationId="{435959F4-53DA-47FF-BC24-1E5B75C69876}"/>
          </ac:spMkLst>
        </pc:spChg>
        <pc:spChg chg="add">
          <ac:chgData name="Ashok Basnet" userId="b75f6f4236b527a2" providerId="Windows Live" clId="Web-{F0FF0DE9-10C0-47BD-930B-B36220F9389B}" dt="2022-11-05T14:11:03.056" v="118"/>
          <ac:spMkLst>
            <pc:docMk/>
            <pc:sldMk cId="4280516734" sldId="274"/>
            <ac:spMk id="20" creationId="{59226104-0061-4319-8237-9C001BF85D49}"/>
          </ac:spMkLst>
        </pc:spChg>
        <pc:spChg chg="add">
          <ac:chgData name="Ashok Basnet" userId="b75f6f4236b527a2" providerId="Windows Live" clId="Web-{F0FF0DE9-10C0-47BD-930B-B36220F9389B}" dt="2022-11-05T14:11:03.056" v="118"/>
          <ac:spMkLst>
            <pc:docMk/>
            <pc:sldMk cId="4280516734" sldId="274"/>
            <ac:spMk id="30" creationId="{A5D0B0D3-D735-4619-AA45-B57B791E1744}"/>
          </ac:spMkLst>
        </pc:spChg>
        <pc:spChg chg="add">
          <ac:chgData name="Ashok Basnet" userId="b75f6f4236b527a2" providerId="Windows Live" clId="Web-{F0FF0DE9-10C0-47BD-930B-B36220F9389B}" dt="2022-11-05T14:11:03.056" v="118"/>
          <ac:spMkLst>
            <pc:docMk/>
            <pc:sldMk cId="4280516734" sldId="274"/>
            <ac:spMk id="32" creationId="{948AEA76-67F2-4344-A189-9BFFE0076388}"/>
          </ac:spMkLst>
        </pc:spChg>
        <pc:grpChg chg="add">
          <ac:chgData name="Ashok Basnet" userId="b75f6f4236b527a2" providerId="Windows Live" clId="Web-{F0FF0DE9-10C0-47BD-930B-B36220F9389B}" dt="2022-11-05T14:11:03.056" v="118"/>
          <ac:grpSpMkLst>
            <pc:docMk/>
            <pc:sldMk cId="4280516734" sldId="274"/>
            <ac:grpSpMk id="11" creationId="{A7CF83E8-F6F0-41E3-B580-7412A04DDFB5}"/>
          </ac:grpSpMkLst>
        </pc:grpChg>
        <pc:grpChg chg="add">
          <ac:chgData name="Ashok Basnet" userId="b75f6f4236b527a2" providerId="Windows Live" clId="Web-{F0FF0DE9-10C0-47BD-930B-B36220F9389B}" dt="2022-11-05T14:11:03.056" v="118"/>
          <ac:grpSpMkLst>
            <pc:docMk/>
            <pc:sldMk cId="4280516734" sldId="274"/>
            <ac:grpSpMk id="22" creationId="{51B01909-73B8-4486-A749-C643B1D7E361}"/>
          </ac:grpSpMkLst>
        </pc:grpChg>
        <pc:grpChg chg="add">
          <ac:chgData name="Ashok Basnet" userId="b75f6f4236b527a2" providerId="Windows Live" clId="Web-{F0FF0DE9-10C0-47BD-930B-B36220F9389B}" dt="2022-11-05T14:11:03.056" v="118"/>
          <ac:grpSpMkLst>
            <pc:docMk/>
            <pc:sldMk cId="4280516734" sldId="274"/>
            <ac:grpSpMk id="34" creationId="{DBBA0A0D-8F6A-400A-9E49-8C008E2C7DB1}"/>
          </ac:grpSpMkLst>
        </pc:grpChg>
        <pc:picChg chg="add">
          <ac:chgData name="Ashok Basnet" userId="b75f6f4236b527a2" providerId="Windows Live" clId="Web-{F0FF0DE9-10C0-47BD-930B-B36220F9389B}" dt="2022-11-05T14:11:03.056" v="118"/>
          <ac:picMkLst>
            <pc:docMk/>
            <pc:sldMk cId="4280516734" sldId="274"/>
            <ac:picMk id="5" creationId="{B2EEFEB9-96BE-0B93-5210-D6BCB8573849}"/>
          </ac:picMkLst>
        </pc:picChg>
      </pc:sldChg>
      <pc:sldChg chg="modSp new">
        <pc:chgData name="Ashok Basnet" userId="b75f6f4236b527a2" providerId="Windows Live" clId="Web-{F0FF0DE9-10C0-47BD-930B-B36220F9389B}" dt="2022-11-05T14:20:51.430" v="124" actId="20577"/>
        <pc:sldMkLst>
          <pc:docMk/>
          <pc:sldMk cId="247431760" sldId="275"/>
        </pc:sldMkLst>
        <pc:spChg chg="mod">
          <ac:chgData name="Ashok Basnet" userId="b75f6f4236b527a2" providerId="Windows Live" clId="Web-{F0FF0DE9-10C0-47BD-930B-B36220F9389B}" dt="2022-11-05T14:20:51.430" v="124" actId="20577"/>
          <ac:spMkLst>
            <pc:docMk/>
            <pc:sldMk cId="247431760" sldId="275"/>
            <ac:spMk id="2" creationId="{DB7345F1-C2E2-349D-6A07-0707AE2D2433}"/>
          </ac:spMkLst>
        </pc:spChg>
      </pc:sldChg>
      <pc:sldMasterChg chg="mod modSldLayout">
        <pc:chgData name="Ashok Basnet" userId="b75f6f4236b527a2" providerId="Windows Live" clId="Web-{F0FF0DE9-10C0-47BD-930B-B36220F9389B}" dt="2022-11-05T14:13:04.669" v="122"/>
        <pc:sldMasterMkLst>
          <pc:docMk/>
          <pc:sldMasterMk cId="995720758" sldId="2147483737"/>
        </pc:sldMasterMkLst>
        <pc:sldLayoutChg chg="mod">
          <pc:chgData name="Ashok Basnet" userId="b75f6f4236b527a2" providerId="Windows Live" clId="Web-{F0FF0DE9-10C0-47BD-930B-B36220F9389B}" dt="2022-11-05T14:13:04.669" v="122"/>
          <pc:sldLayoutMkLst>
            <pc:docMk/>
            <pc:sldMasterMk cId="995720758" sldId="2147483737"/>
            <pc:sldLayoutMk cId="1679699333" sldId="2147483726"/>
          </pc:sldLayoutMkLst>
        </pc:sldLayoutChg>
        <pc:sldLayoutChg chg="mod">
          <pc:chgData name="Ashok Basnet" userId="b75f6f4236b527a2" providerId="Windows Live" clId="Web-{F0FF0DE9-10C0-47BD-930B-B36220F9389B}" dt="2022-11-05T14:13:04.669" v="122"/>
          <pc:sldLayoutMkLst>
            <pc:docMk/>
            <pc:sldMasterMk cId="995720758" sldId="2147483737"/>
            <pc:sldLayoutMk cId="2885843393" sldId="2147483727"/>
          </pc:sldLayoutMkLst>
        </pc:sldLayoutChg>
        <pc:sldLayoutChg chg="mod">
          <pc:chgData name="Ashok Basnet" userId="b75f6f4236b527a2" providerId="Windows Live" clId="Web-{F0FF0DE9-10C0-47BD-930B-B36220F9389B}" dt="2022-11-05T14:13:04.669" v="122"/>
          <pc:sldLayoutMkLst>
            <pc:docMk/>
            <pc:sldMasterMk cId="995720758" sldId="2147483737"/>
            <pc:sldLayoutMk cId="1647705548" sldId="2147483728"/>
          </pc:sldLayoutMkLst>
        </pc:sldLayoutChg>
        <pc:sldLayoutChg chg="mod">
          <pc:chgData name="Ashok Basnet" userId="b75f6f4236b527a2" providerId="Windows Live" clId="Web-{F0FF0DE9-10C0-47BD-930B-B36220F9389B}" dt="2022-11-05T14:13:04.669" v="122"/>
          <pc:sldLayoutMkLst>
            <pc:docMk/>
            <pc:sldMasterMk cId="995720758" sldId="2147483737"/>
            <pc:sldLayoutMk cId="540171626" sldId="2147483729"/>
          </pc:sldLayoutMkLst>
        </pc:sldLayoutChg>
        <pc:sldLayoutChg chg="mod">
          <pc:chgData name="Ashok Basnet" userId="b75f6f4236b527a2" providerId="Windows Live" clId="Web-{F0FF0DE9-10C0-47BD-930B-B36220F9389B}" dt="2022-11-05T14:13:04.669" v="122"/>
          <pc:sldLayoutMkLst>
            <pc:docMk/>
            <pc:sldMasterMk cId="995720758" sldId="2147483737"/>
            <pc:sldLayoutMk cId="3604798843" sldId="2147483730"/>
          </pc:sldLayoutMkLst>
        </pc:sldLayoutChg>
        <pc:sldLayoutChg chg="mod">
          <pc:chgData name="Ashok Basnet" userId="b75f6f4236b527a2" providerId="Windows Live" clId="Web-{F0FF0DE9-10C0-47BD-930B-B36220F9389B}" dt="2022-11-05T14:13:04.669" v="122"/>
          <pc:sldLayoutMkLst>
            <pc:docMk/>
            <pc:sldMasterMk cId="995720758" sldId="2147483737"/>
            <pc:sldLayoutMk cId="3198216548" sldId="2147483731"/>
          </pc:sldLayoutMkLst>
        </pc:sldLayoutChg>
        <pc:sldLayoutChg chg="mod">
          <pc:chgData name="Ashok Basnet" userId="b75f6f4236b527a2" providerId="Windows Live" clId="Web-{F0FF0DE9-10C0-47BD-930B-B36220F9389B}" dt="2022-11-05T14:13:04.669" v="122"/>
          <pc:sldLayoutMkLst>
            <pc:docMk/>
            <pc:sldMasterMk cId="995720758" sldId="2147483737"/>
            <pc:sldLayoutMk cId="99860976" sldId="2147483732"/>
          </pc:sldLayoutMkLst>
        </pc:sldLayoutChg>
        <pc:sldLayoutChg chg="mod">
          <pc:chgData name="Ashok Basnet" userId="b75f6f4236b527a2" providerId="Windows Live" clId="Web-{F0FF0DE9-10C0-47BD-930B-B36220F9389B}" dt="2022-11-05T14:13:04.669" v="122"/>
          <pc:sldLayoutMkLst>
            <pc:docMk/>
            <pc:sldMasterMk cId="995720758" sldId="2147483737"/>
            <pc:sldLayoutMk cId="2662305695" sldId="2147483733"/>
          </pc:sldLayoutMkLst>
        </pc:sldLayoutChg>
        <pc:sldLayoutChg chg="mod">
          <pc:chgData name="Ashok Basnet" userId="b75f6f4236b527a2" providerId="Windows Live" clId="Web-{F0FF0DE9-10C0-47BD-930B-B36220F9389B}" dt="2022-11-05T14:13:04.669" v="122"/>
          <pc:sldLayoutMkLst>
            <pc:docMk/>
            <pc:sldMasterMk cId="995720758" sldId="2147483737"/>
            <pc:sldLayoutMk cId="3542839672" sldId="2147483734"/>
          </pc:sldLayoutMkLst>
        </pc:sldLayoutChg>
        <pc:sldLayoutChg chg="mod">
          <pc:chgData name="Ashok Basnet" userId="b75f6f4236b527a2" providerId="Windows Live" clId="Web-{F0FF0DE9-10C0-47BD-930B-B36220F9389B}" dt="2022-11-05T14:13:04.669" v="122"/>
          <pc:sldLayoutMkLst>
            <pc:docMk/>
            <pc:sldMasterMk cId="995720758" sldId="2147483737"/>
            <pc:sldLayoutMk cId="2905917548" sldId="2147483735"/>
          </pc:sldLayoutMkLst>
        </pc:sldLayoutChg>
        <pc:sldLayoutChg chg="mod">
          <pc:chgData name="Ashok Basnet" userId="b75f6f4236b527a2" providerId="Windows Live" clId="Web-{F0FF0DE9-10C0-47BD-930B-B36220F9389B}" dt="2022-11-05T14:13:04.669" v="122"/>
          <pc:sldLayoutMkLst>
            <pc:docMk/>
            <pc:sldMasterMk cId="995720758" sldId="2147483737"/>
            <pc:sldLayoutMk cId="4002960745" sldId="2147483736"/>
          </pc:sldLayoutMkLst>
        </pc:sldLayoutChg>
      </pc:sldMasterChg>
    </pc:docChg>
  </pc:docChgLst>
  <pc:docChgLst>
    <pc:chgData name="Ashok Basnet" userId="b75f6f4236b527a2" providerId="Windows Live" clId="Web-{261DDE32-6875-4E01-8688-E0455AC1EFCA}"/>
    <pc:docChg chg="addSld delSld modSld sldOrd">
      <pc:chgData name="Ashok Basnet" userId="b75f6f4236b527a2" providerId="Windows Live" clId="Web-{261DDE32-6875-4E01-8688-E0455AC1EFCA}" dt="2022-11-05T12:48:29.094" v="2066" actId="20577"/>
      <pc:docMkLst>
        <pc:docMk/>
      </pc:docMkLst>
      <pc:sldChg chg="modSp">
        <pc:chgData name="Ashok Basnet" userId="b75f6f4236b527a2" providerId="Windows Live" clId="Web-{261DDE32-6875-4E01-8688-E0455AC1EFCA}" dt="2022-11-05T04:58:23.449" v="158" actId="20577"/>
        <pc:sldMkLst>
          <pc:docMk/>
          <pc:sldMk cId="1510558146" sldId="258"/>
        </pc:sldMkLst>
        <pc:spChg chg="mod">
          <ac:chgData name="Ashok Basnet" userId="b75f6f4236b527a2" providerId="Windows Live" clId="Web-{261DDE32-6875-4E01-8688-E0455AC1EFCA}" dt="2022-11-05T04:55:04.038" v="63" actId="20577"/>
          <ac:spMkLst>
            <pc:docMk/>
            <pc:sldMk cId="1510558146" sldId="258"/>
            <ac:spMk id="2" creationId="{36FAF33A-5D6D-DAD7-9F78-625308A60B1B}"/>
          </ac:spMkLst>
        </pc:spChg>
        <pc:spChg chg="mod">
          <ac:chgData name="Ashok Basnet" userId="b75f6f4236b527a2" providerId="Windows Live" clId="Web-{261DDE32-6875-4E01-8688-E0455AC1EFCA}" dt="2022-11-05T04:58:23.449" v="158" actId="20577"/>
          <ac:spMkLst>
            <pc:docMk/>
            <pc:sldMk cId="1510558146" sldId="258"/>
            <ac:spMk id="3" creationId="{63C0FEEA-562E-B850-0A29-81A95081BE02}"/>
          </ac:spMkLst>
        </pc:spChg>
      </pc:sldChg>
      <pc:sldChg chg="modSp new">
        <pc:chgData name="Ashok Basnet" userId="b75f6f4236b527a2" providerId="Windows Live" clId="Web-{261DDE32-6875-4E01-8688-E0455AC1EFCA}" dt="2022-11-05T05:14:17.502" v="417" actId="20577"/>
        <pc:sldMkLst>
          <pc:docMk/>
          <pc:sldMk cId="2182525209" sldId="259"/>
        </pc:sldMkLst>
        <pc:spChg chg="mod">
          <ac:chgData name="Ashok Basnet" userId="b75f6f4236b527a2" providerId="Windows Live" clId="Web-{261DDE32-6875-4E01-8688-E0455AC1EFCA}" dt="2022-11-05T05:08:40.432" v="166" actId="20577"/>
          <ac:spMkLst>
            <pc:docMk/>
            <pc:sldMk cId="2182525209" sldId="259"/>
            <ac:spMk id="2" creationId="{B1C4B020-08FB-61DD-2D22-163656C33F7F}"/>
          </ac:spMkLst>
        </pc:spChg>
        <pc:spChg chg="mod">
          <ac:chgData name="Ashok Basnet" userId="b75f6f4236b527a2" providerId="Windows Live" clId="Web-{261DDE32-6875-4E01-8688-E0455AC1EFCA}" dt="2022-11-05T05:14:17.502" v="417" actId="20577"/>
          <ac:spMkLst>
            <pc:docMk/>
            <pc:sldMk cId="2182525209" sldId="259"/>
            <ac:spMk id="3" creationId="{CDA126B0-EF2D-2D30-0BC8-3A2ACDB5A16D}"/>
          </ac:spMkLst>
        </pc:spChg>
      </pc:sldChg>
      <pc:sldChg chg="modSp new ord">
        <pc:chgData name="Ashok Basnet" userId="b75f6f4236b527a2" providerId="Windows Live" clId="Web-{261DDE32-6875-4E01-8688-E0455AC1EFCA}" dt="2022-11-05T05:34:35.535" v="735" actId="20577"/>
        <pc:sldMkLst>
          <pc:docMk/>
          <pc:sldMk cId="2695616840" sldId="260"/>
        </pc:sldMkLst>
        <pc:spChg chg="mod">
          <ac:chgData name="Ashok Basnet" userId="b75f6f4236b527a2" providerId="Windows Live" clId="Web-{261DDE32-6875-4E01-8688-E0455AC1EFCA}" dt="2022-11-05T05:16:38.318" v="436" actId="20577"/>
          <ac:spMkLst>
            <pc:docMk/>
            <pc:sldMk cId="2695616840" sldId="260"/>
            <ac:spMk id="2" creationId="{E4A36820-081B-6482-E9AC-715D9D0C1AEB}"/>
          </ac:spMkLst>
        </pc:spChg>
        <pc:spChg chg="mod">
          <ac:chgData name="Ashok Basnet" userId="b75f6f4236b527a2" providerId="Windows Live" clId="Web-{261DDE32-6875-4E01-8688-E0455AC1EFCA}" dt="2022-11-05T05:34:35.535" v="735" actId="20577"/>
          <ac:spMkLst>
            <pc:docMk/>
            <pc:sldMk cId="2695616840" sldId="260"/>
            <ac:spMk id="3" creationId="{3BC5F158-0D4A-A390-99D6-549EFE728D16}"/>
          </ac:spMkLst>
        </pc:spChg>
      </pc:sldChg>
      <pc:sldChg chg="add del replId">
        <pc:chgData name="Ashok Basnet" userId="b75f6f4236b527a2" providerId="Windows Live" clId="Web-{261DDE32-6875-4E01-8688-E0455AC1EFCA}" dt="2022-11-05T05:14:29.190" v="419"/>
        <pc:sldMkLst>
          <pc:docMk/>
          <pc:sldMk cId="3662925571" sldId="260"/>
        </pc:sldMkLst>
      </pc:sldChg>
      <pc:sldChg chg="modSp add replId">
        <pc:chgData name="Ashok Basnet" userId="b75f6f4236b527a2" providerId="Windows Live" clId="Web-{261DDE32-6875-4E01-8688-E0455AC1EFCA}" dt="2022-11-05T05:50:02.526" v="1023" actId="20577"/>
        <pc:sldMkLst>
          <pc:docMk/>
          <pc:sldMk cId="1157218982" sldId="261"/>
        </pc:sldMkLst>
        <pc:spChg chg="mod">
          <ac:chgData name="Ashok Basnet" userId="b75f6f4236b527a2" providerId="Windows Live" clId="Web-{261DDE32-6875-4E01-8688-E0455AC1EFCA}" dt="2022-11-05T05:50:02.526" v="1023" actId="20577"/>
          <ac:spMkLst>
            <pc:docMk/>
            <pc:sldMk cId="1157218982" sldId="261"/>
            <ac:spMk id="3" creationId="{3BC5F158-0D4A-A390-99D6-549EFE728D16}"/>
          </ac:spMkLst>
        </pc:spChg>
      </pc:sldChg>
      <pc:sldChg chg="modSp add replId">
        <pc:chgData name="Ashok Basnet" userId="b75f6f4236b527a2" providerId="Windows Live" clId="Web-{261DDE32-6875-4E01-8688-E0455AC1EFCA}" dt="2022-11-05T06:10:32.001" v="1195" actId="20577"/>
        <pc:sldMkLst>
          <pc:docMk/>
          <pc:sldMk cId="3159116171" sldId="262"/>
        </pc:sldMkLst>
        <pc:spChg chg="mod">
          <ac:chgData name="Ashok Basnet" userId="b75f6f4236b527a2" providerId="Windows Live" clId="Web-{261DDE32-6875-4E01-8688-E0455AC1EFCA}" dt="2022-11-05T06:07:33.979" v="1028" actId="20577"/>
          <ac:spMkLst>
            <pc:docMk/>
            <pc:sldMk cId="3159116171" sldId="262"/>
            <ac:spMk id="2" creationId="{E4A36820-081B-6482-E9AC-715D9D0C1AEB}"/>
          </ac:spMkLst>
        </pc:spChg>
        <pc:spChg chg="mod">
          <ac:chgData name="Ashok Basnet" userId="b75f6f4236b527a2" providerId="Windows Live" clId="Web-{261DDE32-6875-4E01-8688-E0455AC1EFCA}" dt="2022-11-05T06:10:32.001" v="1195" actId="20577"/>
          <ac:spMkLst>
            <pc:docMk/>
            <pc:sldMk cId="3159116171" sldId="262"/>
            <ac:spMk id="3" creationId="{3BC5F158-0D4A-A390-99D6-549EFE728D16}"/>
          </ac:spMkLst>
        </pc:spChg>
      </pc:sldChg>
      <pc:sldChg chg="modSp new">
        <pc:chgData name="Ashok Basnet" userId="b75f6f4236b527a2" providerId="Windows Live" clId="Web-{261DDE32-6875-4E01-8688-E0455AC1EFCA}" dt="2022-11-05T07:04:00.595" v="1420" actId="14100"/>
        <pc:sldMkLst>
          <pc:docMk/>
          <pc:sldMk cId="3330970115" sldId="263"/>
        </pc:sldMkLst>
        <pc:spChg chg="mod">
          <ac:chgData name="Ashok Basnet" userId="b75f6f4236b527a2" providerId="Windows Live" clId="Web-{261DDE32-6875-4E01-8688-E0455AC1EFCA}" dt="2022-11-05T06:47:11.886" v="1200" actId="20577"/>
          <ac:spMkLst>
            <pc:docMk/>
            <pc:sldMk cId="3330970115" sldId="263"/>
            <ac:spMk id="2" creationId="{22081F03-146A-230E-EBAB-03D00B8DA6EC}"/>
          </ac:spMkLst>
        </pc:spChg>
        <pc:spChg chg="mod">
          <ac:chgData name="Ashok Basnet" userId="b75f6f4236b527a2" providerId="Windows Live" clId="Web-{261DDE32-6875-4E01-8688-E0455AC1EFCA}" dt="2022-11-05T07:04:00.595" v="1420" actId="14100"/>
          <ac:spMkLst>
            <pc:docMk/>
            <pc:sldMk cId="3330970115" sldId="263"/>
            <ac:spMk id="3" creationId="{2B276C12-9234-2BF9-1F18-98E0FF83FCFF}"/>
          </ac:spMkLst>
        </pc:spChg>
      </pc:sldChg>
      <pc:sldChg chg="modSp new">
        <pc:chgData name="Ashok Basnet" userId="b75f6f4236b527a2" providerId="Windows Live" clId="Web-{261DDE32-6875-4E01-8688-E0455AC1EFCA}" dt="2022-11-05T07:11:34.281" v="1673" actId="20577"/>
        <pc:sldMkLst>
          <pc:docMk/>
          <pc:sldMk cId="1231227561" sldId="264"/>
        </pc:sldMkLst>
        <pc:spChg chg="mod">
          <ac:chgData name="Ashok Basnet" userId="b75f6f4236b527a2" providerId="Windows Live" clId="Web-{261DDE32-6875-4E01-8688-E0455AC1EFCA}" dt="2022-11-05T07:04:23.315" v="1430" actId="20577"/>
          <ac:spMkLst>
            <pc:docMk/>
            <pc:sldMk cId="1231227561" sldId="264"/>
            <ac:spMk id="2" creationId="{FB69E91E-6E72-6FEB-0E00-941FA31F101D}"/>
          </ac:spMkLst>
        </pc:spChg>
        <pc:spChg chg="mod">
          <ac:chgData name="Ashok Basnet" userId="b75f6f4236b527a2" providerId="Windows Live" clId="Web-{261DDE32-6875-4E01-8688-E0455AC1EFCA}" dt="2022-11-05T07:11:34.281" v="1673" actId="20577"/>
          <ac:spMkLst>
            <pc:docMk/>
            <pc:sldMk cId="1231227561" sldId="264"/>
            <ac:spMk id="3" creationId="{BC8D4632-74DB-255F-500D-B7A9B4F701BA}"/>
          </ac:spMkLst>
        </pc:spChg>
      </pc:sldChg>
      <pc:sldChg chg="modSp new">
        <pc:chgData name="Ashok Basnet" userId="b75f6f4236b527a2" providerId="Windows Live" clId="Web-{261DDE32-6875-4E01-8688-E0455AC1EFCA}" dt="2022-11-05T09:35:52.088" v="1861" actId="20577"/>
        <pc:sldMkLst>
          <pc:docMk/>
          <pc:sldMk cId="1621618848" sldId="265"/>
        </pc:sldMkLst>
        <pc:spChg chg="mod">
          <ac:chgData name="Ashok Basnet" userId="b75f6f4236b527a2" providerId="Windows Live" clId="Web-{261DDE32-6875-4E01-8688-E0455AC1EFCA}" dt="2022-11-05T09:34:55.758" v="1795" actId="20577"/>
          <ac:spMkLst>
            <pc:docMk/>
            <pc:sldMk cId="1621618848" sldId="265"/>
            <ac:spMk id="2" creationId="{BCF86A1B-0CFC-A028-AF2C-DC43A172E741}"/>
          </ac:spMkLst>
        </pc:spChg>
        <pc:spChg chg="mod">
          <ac:chgData name="Ashok Basnet" userId="b75f6f4236b527a2" providerId="Windows Live" clId="Web-{261DDE32-6875-4E01-8688-E0455AC1EFCA}" dt="2022-11-05T09:35:52.088" v="1861" actId="20577"/>
          <ac:spMkLst>
            <pc:docMk/>
            <pc:sldMk cId="1621618848" sldId="265"/>
            <ac:spMk id="3" creationId="{9CF1E60E-4A8B-3C96-59B7-622E5F809C25}"/>
          </ac:spMkLst>
        </pc:spChg>
      </pc:sldChg>
      <pc:sldChg chg="modSp new">
        <pc:chgData name="Ashok Basnet" userId="b75f6f4236b527a2" providerId="Windows Live" clId="Web-{261DDE32-6875-4E01-8688-E0455AC1EFCA}" dt="2022-11-05T12:48:29.094" v="2066" actId="20577"/>
        <pc:sldMkLst>
          <pc:docMk/>
          <pc:sldMk cId="3119844025" sldId="266"/>
        </pc:sldMkLst>
        <pc:spChg chg="mod">
          <ac:chgData name="Ashok Basnet" userId="b75f6f4236b527a2" providerId="Windows Live" clId="Web-{261DDE32-6875-4E01-8688-E0455AC1EFCA}" dt="2022-11-05T12:45:26.777" v="1868" actId="20577"/>
          <ac:spMkLst>
            <pc:docMk/>
            <pc:sldMk cId="3119844025" sldId="266"/>
            <ac:spMk id="2" creationId="{44B9065D-8EF7-9899-6195-1CA3CF19A9D3}"/>
          </ac:spMkLst>
        </pc:spChg>
        <pc:spChg chg="mod">
          <ac:chgData name="Ashok Basnet" userId="b75f6f4236b527a2" providerId="Windows Live" clId="Web-{261DDE32-6875-4E01-8688-E0455AC1EFCA}" dt="2022-11-05T12:48:29.094" v="2066" actId="20577"/>
          <ac:spMkLst>
            <pc:docMk/>
            <pc:sldMk cId="3119844025" sldId="266"/>
            <ac:spMk id="3" creationId="{1DB4531A-98AC-3C51-B62A-7400CD744B21}"/>
          </ac:spMkLst>
        </pc:spChg>
      </pc:sldChg>
    </pc:docChg>
  </pc:docChgLst>
  <pc:docChgLst>
    <pc:chgData name="Ashok Basnet" userId="b75f6f4236b527a2" providerId="Windows Live" clId="Web-{166E9D91-4932-4D52-B9F5-E6221264CCCC}"/>
    <pc:docChg chg="modSld">
      <pc:chgData name="Ashok Basnet" userId="b75f6f4236b527a2" providerId="Windows Live" clId="Web-{166E9D91-4932-4D52-B9F5-E6221264CCCC}" dt="2022-11-10T00:50:56.916" v="8" actId="14100"/>
      <pc:docMkLst>
        <pc:docMk/>
      </pc:docMkLst>
      <pc:sldChg chg="modSp">
        <pc:chgData name="Ashok Basnet" userId="b75f6f4236b527a2" providerId="Windows Live" clId="Web-{166E9D91-4932-4D52-B9F5-E6221264CCCC}" dt="2022-11-10T00:34:18.746" v="2" actId="20577"/>
        <pc:sldMkLst>
          <pc:docMk/>
          <pc:sldMk cId="3011395984" sldId="270"/>
        </pc:sldMkLst>
        <pc:spChg chg="mod">
          <ac:chgData name="Ashok Basnet" userId="b75f6f4236b527a2" providerId="Windows Live" clId="Web-{166E9D91-4932-4D52-B9F5-E6221264CCCC}" dt="2022-11-10T00:34:18.746" v="2" actId="20577"/>
          <ac:spMkLst>
            <pc:docMk/>
            <pc:sldMk cId="3011395984" sldId="270"/>
            <ac:spMk id="3" creationId="{971A9544-79B2-746D-5DE8-14DE0C3CEF82}"/>
          </ac:spMkLst>
        </pc:spChg>
      </pc:sldChg>
      <pc:sldChg chg="modSp">
        <pc:chgData name="Ashok Basnet" userId="b75f6f4236b527a2" providerId="Windows Live" clId="Web-{166E9D91-4932-4D52-B9F5-E6221264CCCC}" dt="2022-11-10T00:37:33.908" v="5" actId="20577"/>
        <pc:sldMkLst>
          <pc:docMk/>
          <pc:sldMk cId="4068502881" sldId="272"/>
        </pc:sldMkLst>
        <pc:spChg chg="mod">
          <ac:chgData name="Ashok Basnet" userId="b75f6f4236b527a2" providerId="Windows Live" clId="Web-{166E9D91-4932-4D52-B9F5-E6221264CCCC}" dt="2022-11-10T00:37:33.908" v="5" actId="20577"/>
          <ac:spMkLst>
            <pc:docMk/>
            <pc:sldMk cId="4068502881" sldId="272"/>
            <ac:spMk id="3" creationId="{FD518CFF-77CA-A6B9-1306-B9CF1332DAEF}"/>
          </ac:spMkLst>
        </pc:spChg>
      </pc:sldChg>
      <pc:sldChg chg="modSp">
        <pc:chgData name="Ashok Basnet" userId="b75f6f4236b527a2" providerId="Windows Live" clId="Web-{166E9D91-4932-4D52-B9F5-E6221264CCCC}" dt="2022-11-10T00:50:56.916" v="8" actId="14100"/>
        <pc:sldMkLst>
          <pc:docMk/>
          <pc:sldMk cId="4158640383" sldId="280"/>
        </pc:sldMkLst>
        <pc:spChg chg="mod">
          <ac:chgData name="Ashok Basnet" userId="b75f6f4236b527a2" providerId="Windows Live" clId="Web-{166E9D91-4932-4D52-B9F5-E6221264CCCC}" dt="2022-11-10T00:50:56.916" v="8" actId="14100"/>
          <ac:spMkLst>
            <pc:docMk/>
            <pc:sldMk cId="4158640383" sldId="280"/>
            <ac:spMk id="3" creationId="{546EB4B9-29C8-71C6-BA9F-D25B10D83833}"/>
          </ac:spMkLst>
        </pc:spChg>
      </pc:sldChg>
    </pc:docChg>
  </pc:docChgLst>
  <pc:docChgLst>
    <pc:chgData name="Ashok Basnet" userId="b75f6f4236b527a2" providerId="Windows Live" clId="Web-{713CCE39-7E82-4259-A991-E86B03A54FC3}"/>
    <pc:docChg chg="addSld delSld modSld">
      <pc:chgData name="Ashok Basnet" userId="b75f6f4236b527a2" providerId="Windows Live" clId="Web-{713CCE39-7E82-4259-A991-E86B03A54FC3}" dt="2022-11-08T07:44:16.590" v="151" actId="14100"/>
      <pc:docMkLst>
        <pc:docMk/>
      </pc:docMkLst>
      <pc:sldChg chg="modSp">
        <pc:chgData name="Ashok Basnet" userId="b75f6f4236b527a2" providerId="Windows Live" clId="Web-{713CCE39-7E82-4259-A991-E86B03A54FC3}" dt="2022-11-08T07:07:51.309" v="26" actId="20577"/>
        <pc:sldMkLst>
          <pc:docMk/>
          <pc:sldMk cId="247431760" sldId="275"/>
        </pc:sldMkLst>
        <pc:spChg chg="mod">
          <ac:chgData name="Ashok Basnet" userId="b75f6f4236b527a2" providerId="Windows Live" clId="Web-{713CCE39-7E82-4259-A991-E86B03A54FC3}" dt="2022-11-08T07:07:51.309" v="26" actId="20577"/>
          <ac:spMkLst>
            <pc:docMk/>
            <pc:sldMk cId="247431760" sldId="275"/>
            <ac:spMk id="3" creationId="{431B1C14-8172-4933-1569-2667B439ABC0}"/>
          </ac:spMkLst>
        </pc:spChg>
      </pc:sldChg>
      <pc:sldChg chg="new del">
        <pc:chgData name="Ashok Basnet" userId="b75f6f4236b527a2" providerId="Windows Live" clId="Web-{713CCE39-7E82-4259-A991-E86B03A54FC3}" dt="2022-11-08T07:08:01.138" v="28"/>
        <pc:sldMkLst>
          <pc:docMk/>
          <pc:sldMk cId="3083579353" sldId="276"/>
        </pc:sldMkLst>
      </pc:sldChg>
      <pc:sldChg chg="addSp modSp add replId">
        <pc:chgData name="Ashok Basnet" userId="b75f6f4236b527a2" providerId="Windows Live" clId="Web-{713CCE39-7E82-4259-A991-E86B03A54FC3}" dt="2022-11-08T07:10:05.877" v="40" actId="1076"/>
        <pc:sldMkLst>
          <pc:docMk/>
          <pc:sldMk cId="3540415127" sldId="276"/>
        </pc:sldMkLst>
        <pc:spChg chg="mod">
          <ac:chgData name="Ashok Basnet" userId="b75f6f4236b527a2" providerId="Windows Live" clId="Web-{713CCE39-7E82-4259-A991-E86B03A54FC3}" dt="2022-11-08T07:09:57.017" v="38" actId="20577"/>
          <ac:spMkLst>
            <pc:docMk/>
            <pc:sldMk cId="3540415127" sldId="276"/>
            <ac:spMk id="3" creationId="{431B1C14-8172-4933-1569-2667B439ABC0}"/>
          </ac:spMkLst>
        </pc:spChg>
        <pc:picChg chg="add mod">
          <ac:chgData name="Ashok Basnet" userId="b75f6f4236b527a2" providerId="Windows Live" clId="Web-{713CCE39-7E82-4259-A991-E86B03A54FC3}" dt="2022-11-08T07:10:05.877" v="40" actId="1076"/>
          <ac:picMkLst>
            <pc:docMk/>
            <pc:sldMk cId="3540415127" sldId="276"/>
            <ac:picMk id="5" creationId="{7DB64FA2-C08A-ECAE-3519-A3C33B445D76}"/>
          </ac:picMkLst>
        </pc:picChg>
      </pc:sldChg>
      <pc:sldChg chg="modSp new">
        <pc:chgData name="Ashok Basnet" userId="b75f6f4236b527a2" providerId="Windows Live" clId="Web-{713CCE39-7E82-4259-A991-E86B03A54FC3}" dt="2022-11-08T07:23:10.530" v="51" actId="20577"/>
        <pc:sldMkLst>
          <pc:docMk/>
          <pc:sldMk cId="4273326649" sldId="277"/>
        </pc:sldMkLst>
        <pc:spChg chg="mod">
          <ac:chgData name="Ashok Basnet" userId="b75f6f4236b527a2" providerId="Windows Live" clId="Web-{713CCE39-7E82-4259-A991-E86B03A54FC3}" dt="2022-11-08T07:10:54.238" v="43" actId="20577"/>
          <ac:spMkLst>
            <pc:docMk/>
            <pc:sldMk cId="4273326649" sldId="277"/>
            <ac:spMk id="2" creationId="{97980DD7-6AF3-A038-E460-95A4C7AF0140}"/>
          </ac:spMkLst>
        </pc:spChg>
        <pc:spChg chg="mod">
          <ac:chgData name="Ashok Basnet" userId="b75f6f4236b527a2" providerId="Windows Live" clId="Web-{713CCE39-7E82-4259-A991-E86B03A54FC3}" dt="2022-11-08T07:23:10.530" v="51" actId="20577"/>
          <ac:spMkLst>
            <pc:docMk/>
            <pc:sldMk cId="4273326649" sldId="277"/>
            <ac:spMk id="3" creationId="{8CD5EA8F-2AA3-C017-C11B-6793877B9600}"/>
          </ac:spMkLst>
        </pc:spChg>
      </pc:sldChg>
      <pc:sldChg chg="modSp add replId">
        <pc:chgData name="Ashok Basnet" userId="b75f6f4236b527a2" providerId="Windows Live" clId="Web-{713CCE39-7E82-4259-A991-E86B03A54FC3}" dt="2022-11-08T07:33:13.036" v="71" actId="20577"/>
        <pc:sldMkLst>
          <pc:docMk/>
          <pc:sldMk cId="2759934694" sldId="278"/>
        </pc:sldMkLst>
        <pc:spChg chg="mod">
          <ac:chgData name="Ashok Basnet" userId="b75f6f4236b527a2" providerId="Windows Live" clId="Web-{713CCE39-7E82-4259-A991-E86B03A54FC3}" dt="2022-11-08T07:31:16.219" v="59" actId="20577"/>
          <ac:spMkLst>
            <pc:docMk/>
            <pc:sldMk cId="2759934694" sldId="278"/>
            <ac:spMk id="2" creationId="{97980DD7-6AF3-A038-E460-95A4C7AF0140}"/>
          </ac:spMkLst>
        </pc:spChg>
        <pc:spChg chg="mod">
          <ac:chgData name="Ashok Basnet" userId="b75f6f4236b527a2" providerId="Windows Live" clId="Web-{713CCE39-7E82-4259-A991-E86B03A54FC3}" dt="2022-11-08T07:33:13.036" v="71" actId="20577"/>
          <ac:spMkLst>
            <pc:docMk/>
            <pc:sldMk cId="2759934694" sldId="278"/>
            <ac:spMk id="3" creationId="{8CD5EA8F-2AA3-C017-C11B-6793877B9600}"/>
          </ac:spMkLst>
        </pc:spChg>
      </pc:sldChg>
      <pc:sldChg chg="modSp add replId">
        <pc:chgData name="Ashok Basnet" userId="b75f6f4236b527a2" providerId="Windows Live" clId="Web-{713CCE39-7E82-4259-A991-E86B03A54FC3}" dt="2022-11-08T07:35:26.587" v="107" actId="14100"/>
        <pc:sldMkLst>
          <pc:docMk/>
          <pc:sldMk cId="3387889249" sldId="279"/>
        </pc:sldMkLst>
        <pc:spChg chg="mod">
          <ac:chgData name="Ashok Basnet" userId="b75f6f4236b527a2" providerId="Windows Live" clId="Web-{713CCE39-7E82-4259-A991-E86B03A54FC3}" dt="2022-11-08T07:35:26.587" v="107" actId="14100"/>
          <ac:spMkLst>
            <pc:docMk/>
            <pc:sldMk cId="3387889249" sldId="279"/>
            <ac:spMk id="3" creationId="{8CD5EA8F-2AA3-C017-C11B-6793877B9600}"/>
          </ac:spMkLst>
        </pc:spChg>
      </pc:sldChg>
      <pc:sldChg chg="modSp new">
        <pc:chgData name="Ashok Basnet" userId="b75f6f4236b527a2" providerId="Windows Live" clId="Web-{713CCE39-7E82-4259-A991-E86B03A54FC3}" dt="2022-11-08T07:37:22.513" v="116" actId="14100"/>
        <pc:sldMkLst>
          <pc:docMk/>
          <pc:sldMk cId="4158640383" sldId="280"/>
        </pc:sldMkLst>
        <pc:spChg chg="mod">
          <ac:chgData name="Ashok Basnet" userId="b75f6f4236b527a2" providerId="Windows Live" clId="Web-{713CCE39-7E82-4259-A991-E86B03A54FC3}" dt="2022-11-08T07:36:48.012" v="110" actId="20577"/>
          <ac:spMkLst>
            <pc:docMk/>
            <pc:sldMk cId="4158640383" sldId="280"/>
            <ac:spMk id="2" creationId="{58403E25-341A-18C4-116C-AC70AADE486A}"/>
          </ac:spMkLst>
        </pc:spChg>
        <pc:spChg chg="mod">
          <ac:chgData name="Ashok Basnet" userId="b75f6f4236b527a2" providerId="Windows Live" clId="Web-{713CCE39-7E82-4259-A991-E86B03A54FC3}" dt="2022-11-08T07:37:22.513" v="116" actId="14100"/>
          <ac:spMkLst>
            <pc:docMk/>
            <pc:sldMk cId="4158640383" sldId="280"/>
            <ac:spMk id="3" creationId="{546EB4B9-29C8-71C6-BA9F-D25B10D83833}"/>
          </ac:spMkLst>
        </pc:spChg>
      </pc:sldChg>
      <pc:sldChg chg="modSp new">
        <pc:chgData name="Ashok Basnet" userId="b75f6f4236b527a2" providerId="Windows Live" clId="Web-{713CCE39-7E82-4259-A991-E86B03A54FC3}" dt="2022-11-08T07:44:16.590" v="151" actId="14100"/>
        <pc:sldMkLst>
          <pc:docMk/>
          <pc:sldMk cId="1900692489" sldId="281"/>
        </pc:sldMkLst>
        <pc:spChg chg="mod">
          <ac:chgData name="Ashok Basnet" userId="b75f6f4236b527a2" providerId="Windows Live" clId="Web-{713CCE39-7E82-4259-A991-E86B03A54FC3}" dt="2022-11-08T07:43:00.244" v="120" actId="20577"/>
          <ac:spMkLst>
            <pc:docMk/>
            <pc:sldMk cId="1900692489" sldId="281"/>
            <ac:spMk id="2" creationId="{35588747-014E-758C-7DBC-FD2CD0060776}"/>
          </ac:spMkLst>
        </pc:spChg>
        <pc:spChg chg="mod">
          <ac:chgData name="Ashok Basnet" userId="b75f6f4236b527a2" providerId="Windows Live" clId="Web-{713CCE39-7E82-4259-A991-E86B03A54FC3}" dt="2022-11-08T07:44:16.590" v="151" actId="14100"/>
          <ac:spMkLst>
            <pc:docMk/>
            <pc:sldMk cId="1900692489" sldId="281"/>
            <ac:spMk id="3" creationId="{33AAF534-17BE-20B5-09B2-1F0F991FE485}"/>
          </ac:spMkLst>
        </pc:spChg>
      </pc:sldChg>
    </pc:docChg>
  </pc:docChgLst>
  <pc:docChgLst>
    <pc:chgData name="Ashok Basnet" userId="b75f6f4236b527a2" providerId="Windows Live" clId="Web-{21CB5F50-DC7F-4AE5-B953-864C5920050A}"/>
    <pc:docChg chg="addSld modSld sldOrd">
      <pc:chgData name="Ashok Basnet" userId="b75f6f4236b527a2" providerId="Windows Live" clId="Web-{21CB5F50-DC7F-4AE5-B953-864C5920050A}" dt="2022-12-14T11:19:40.555" v="84" actId="20577"/>
      <pc:docMkLst>
        <pc:docMk/>
      </pc:docMkLst>
      <pc:sldChg chg="addSp modSp mod setBg">
        <pc:chgData name="Ashok Basnet" userId="b75f6f4236b527a2" providerId="Windows Live" clId="Web-{21CB5F50-DC7F-4AE5-B953-864C5920050A}" dt="2022-12-14T11:02:09.941" v="22" actId="14100"/>
        <pc:sldMkLst>
          <pc:docMk/>
          <pc:sldMk cId="3989689687" sldId="301"/>
        </pc:sldMkLst>
        <pc:spChg chg="mod">
          <ac:chgData name="Ashok Basnet" userId="b75f6f4236b527a2" providerId="Windows Live" clId="Web-{21CB5F50-DC7F-4AE5-B953-864C5920050A}" dt="2022-12-14T11:01:40.721" v="14"/>
          <ac:spMkLst>
            <pc:docMk/>
            <pc:sldMk cId="3989689687" sldId="301"/>
            <ac:spMk id="2" creationId="{3D952E7C-1B90-9F6C-6659-2947B68FC593}"/>
          </ac:spMkLst>
        </pc:spChg>
        <pc:spChg chg="mod">
          <ac:chgData name="Ashok Basnet" userId="b75f6f4236b527a2" providerId="Windows Live" clId="Web-{21CB5F50-DC7F-4AE5-B953-864C5920050A}" dt="2022-12-14T11:02:09.941" v="22" actId="14100"/>
          <ac:spMkLst>
            <pc:docMk/>
            <pc:sldMk cId="3989689687" sldId="301"/>
            <ac:spMk id="3" creationId="{766DB99F-A60D-2172-1957-6A87CCCCD134}"/>
          </ac:spMkLst>
        </pc:spChg>
        <pc:spChg chg="mod">
          <ac:chgData name="Ashok Basnet" userId="b75f6f4236b527a2" providerId="Windows Live" clId="Web-{21CB5F50-DC7F-4AE5-B953-864C5920050A}" dt="2022-12-14T11:01:40.721" v="14"/>
          <ac:spMkLst>
            <pc:docMk/>
            <pc:sldMk cId="3989689687" sldId="301"/>
            <ac:spMk id="4" creationId="{A2D33641-7630-8512-489F-75B4AD0D8EC5}"/>
          </ac:spMkLst>
        </pc:spChg>
        <pc:spChg chg="add">
          <ac:chgData name="Ashok Basnet" userId="b75f6f4236b527a2" providerId="Windows Live" clId="Web-{21CB5F50-DC7F-4AE5-B953-864C5920050A}" dt="2022-12-14T11:01:40.721" v="14"/>
          <ac:spMkLst>
            <pc:docMk/>
            <pc:sldMk cId="3989689687" sldId="301"/>
            <ac:spMk id="10" creationId="{142D98E1-37D2-4470-BF74-845E897954C6}"/>
          </ac:spMkLst>
        </pc:spChg>
        <pc:spChg chg="add">
          <ac:chgData name="Ashok Basnet" userId="b75f6f4236b527a2" providerId="Windows Live" clId="Web-{21CB5F50-DC7F-4AE5-B953-864C5920050A}" dt="2022-12-14T11:01:40.721" v="14"/>
          <ac:spMkLst>
            <pc:docMk/>
            <pc:sldMk cId="3989689687" sldId="301"/>
            <ac:spMk id="20" creationId="{E1BEDD21-8CC9-4E04-B8CF-CE59786DFB3A}"/>
          </ac:spMkLst>
        </pc:spChg>
        <pc:grpChg chg="add">
          <ac:chgData name="Ashok Basnet" userId="b75f6f4236b527a2" providerId="Windows Live" clId="Web-{21CB5F50-DC7F-4AE5-B953-864C5920050A}" dt="2022-12-14T11:01:40.721" v="14"/>
          <ac:grpSpMkLst>
            <pc:docMk/>
            <pc:sldMk cId="3989689687" sldId="301"/>
            <ac:grpSpMk id="12" creationId="{2EDC2578-BDB0-4118-975D-CFCE02823D48}"/>
          </ac:grpSpMkLst>
        </pc:grpChg>
        <pc:grpChg chg="add">
          <ac:chgData name="Ashok Basnet" userId="b75f6f4236b527a2" providerId="Windows Live" clId="Web-{21CB5F50-DC7F-4AE5-B953-864C5920050A}" dt="2022-12-14T11:01:40.721" v="14"/>
          <ac:grpSpMkLst>
            <pc:docMk/>
            <pc:sldMk cId="3989689687" sldId="301"/>
            <ac:grpSpMk id="22" creationId="{A6DA475A-533E-4A16-A83E-0171FFB6D8BA}"/>
          </ac:grpSpMkLst>
        </pc:grpChg>
        <pc:picChg chg="add mod ord">
          <ac:chgData name="Ashok Basnet" userId="b75f6f4236b527a2" providerId="Windows Live" clId="Web-{21CB5F50-DC7F-4AE5-B953-864C5920050A}" dt="2022-12-14T11:01:48.768" v="17" actId="1076"/>
          <ac:picMkLst>
            <pc:docMk/>
            <pc:sldMk cId="3989689687" sldId="301"/>
            <ac:picMk id="5" creationId="{181AC1C1-F193-703C-287E-3E37BB93937E}"/>
          </ac:picMkLst>
        </pc:picChg>
      </pc:sldChg>
      <pc:sldChg chg="addSp delSp modSp add mod ord replId setBg">
        <pc:chgData name="Ashok Basnet" userId="b75f6f4236b527a2" providerId="Windows Live" clId="Web-{21CB5F50-DC7F-4AE5-B953-864C5920050A}" dt="2022-12-14T11:08:46.892" v="75" actId="14100"/>
        <pc:sldMkLst>
          <pc:docMk/>
          <pc:sldMk cId="3740581701" sldId="303"/>
        </pc:sldMkLst>
        <pc:spChg chg="mod">
          <ac:chgData name="Ashok Basnet" userId="b75f6f4236b527a2" providerId="Windows Live" clId="Web-{21CB5F50-DC7F-4AE5-B953-864C5920050A}" dt="2022-12-14T11:07:33.405" v="60" actId="14100"/>
          <ac:spMkLst>
            <pc:docMk/>
            <pc:sldMk cId="3740581701" sldId="303"/>
            <ac:spMk id="2" creationId="{3D952E7C-1B90-9F6C-6659-2947B68FC593}"/>
          </ac:spMkLst>
        </pc:spChg>
        <pc:spChg chg="mod">
          <ac:chgData name="Ashok Basnet" userId="b75f6f4236b527a2" providerId="Windows Live" clId="Web-{21CB5F50-DC7F-4AE5-B953-864C5920050A}" dt="2022-12-14T11:08:46.892" v="75" actId="14100"/>
          <ac:spMkLst>
            <pc:docMk/>
            <pc:sldMk cId="3740581701" sldId="303"/>
            <ac:spMk id="3" creationId="{766DB99F-A60D-2172-1957-6A87CCCCD134}"/>
          </ac:spMkLst>
        </pc:spChg>
        <pc:spChg chg="mod ord">
          <ac:chgData name="Ashok Basnet" userId="b75f6f4236b527a2" providerId="Windows Live" clId="Web-{21CB5F50-DC7F-4AE5-B953-864C5920050A}" dt="2022-12-14T11:06:41.294" v="42"/>
          <ac:spMkLst>
            <pc:docMk/>
            <pc:sldMk cId="3740581701" sldId="303"/>
            <ac:spMk id="4" creationId="{A2D33641-7630-8512-489F-75B4AD0D8EC5}"/>
          </ac:spMkLst>
        </pc:spChg>
        <pc:spChg chg="add del">
          <ac:chgData name="Ashok Basnet" userId="b75f6f4236b527a2" providerId="Windows Live" clId="Web-{21CB5F50-DC7F-4AE5-B953-864C5920050A}" dt="2022-12-14T11:06:44.576" v="45"/>
          <ac:spMkLst>
            <pc:docMk/>
            <pc:sldMk cId="3740581701" sldId="303"/>
            <ac:spMk id="10" creationId="{2F9C493A-9F03-49B4-B3FB-19CE5AC115BE}"/>
          </ac:spMkLst>
        </pc:spChg>
        <pc:spChg chg="add del">
          <ac:chgData name="Ashok Basnet" userId="b75f6f4236b527a2" providerId="Windows Live" clId="Web-{21CB5F50-DC7F-4AE5-B953-864C5920050A}" dt="2022-12-14T11:06:44.576" v="45"/>
          <ac:spMkLst>
            <pc:docMk/>
            <pc:sldMk cId="3740581701" sldId="303"/>
            <ac:spMk id="12" creationId="{90A46C7D-C1BB-49B8-8D37-39742820E964}"/>
          </ac:spMkLst>
        </pc:spChg>
        <pc:spChg chg="add del">
          <ac:chgData name="Ashok Basnet" userId="b75f6f4236b527a2" providerId="Windows Live" clId="Web-{21CB5F50-DC7F-4AE5-B953-864C5920050A}" dt="2022-12-14T11:06:44.576" v="45"/>
          <ac:spMkLst>
            <pc:docMk/>
            <pc:sldMk cId="3740581701" sldId="303"/>
            <ac:spMk id="22" creationId="{55820E42-2F9D-41EF-B67F-522A133B3373}"/>
          </ac:spMkLst>
        </pc:spChg>
        <pc:spChg chg="add del">
          <ac:chgData name="Ashok Basnet" userId="b75f6f4236b527a2" providerId="Windows Live" clId="Web-{21CB5F50-DC7F-4AE5-B953-864C5920050A}" dt="2022-12-14T11:06:37.622" v="40"/>
          <ac:spMkLst>
            <pc:docMk/>
            <pc:sldMk cId="3740581701" sldId="303"/>
            <ac:spMk id="36" creationId="{2F9C493A-9F03-49B4-B3FB-19CE5AC115BE}"/>
          </ac:spMkLst>
        </pc:spChg>
        <pc:spChg chg="add del">
          <ac:chgData name="Ashok Basnet" userId="b75f6f4236b527a2" providerId="Windows Live" clId="Web-{21CB5F50-DC7F-4AE5-B953-864C5920050A}" dt="2022-12-14T11:06:37.622" v="40"/>
          <ac:spMkLst>
            <pc:docMk/>
            <pc:sldMk cId="3740581701" sldId="303"/>
            <ac:spMk id="38" creationId="{90A46C7D-C1BB-49B8-8D37-39742820E964}"/>
          </ac:spMkLst>
        </pc:spChg>
        <pc:spChg chg="add del">
          <ac:chgData name="Ashok Basnet" userId="b75f6f4236b527a2" providerId="Windows Live" clId="Web-{21CB5F50-DC7F-4AE5-B953-864C5920050A}" dt="2022-12-14T11:06:37.622" v="40"/>
          <ac:spMkLst>
            <pc:docMk/>
            <pc:sldMk cId="3740581701" sldId="303"/>
            <ac:spMk id="48" creationId="{55820E42-2F9D-41EF-B67F-522A133B3373}"/>
          </ac:spMkLst>
        </pc:spChg>
        <pc:spChg chg="add del">
          <ac:chgData name="Ashok Basnet" userId="b75f6f4236b527a2" providerId="Windows Live" clId="Web-{21CB5F50-DC7F-4AE5-B953-864C5920050A}" dt="2022-12-14T11:06:41.294" v="42"/>
          <ac:spMkLst>
            <pc:docMk/>
            <pc:sldMk cId="3740581701" sldId="303"/>
            <ac:spMk id="59" creationId="{142D98E1-37D2-4470-BF74-845E897954C6}"/>
          </ac:spMkLst>
        </pc:spChg>
        <pc:spChg chg="add del">
          <ac:chgData name="Ashok Basnet" userId="b75f6f4236b527a2" providerId="Windows Live" clId="Web-{21CB5F50-DC7F-4AE5-B953-864C5920050A}" dt="2022-12-14T11:06:44.560" v="44"/>
          <ac:spMkLst>
            <pc:docMk/>
            <pc:sldMk cId="3740581701" sldId="303"/>
            <ac:spMk id="63" creationId="{2F9C493A-9F03-49B4-B3FB-19CE5AC115BE}"/>
          </ac:spMkLst>
        </pc:spChg>
        <pc:spChg chg="add del">
          <ac:chgData name="Ashok Basnet" userId="b75f6f4236b527a2" providerId="Windows Live" clId="Web-{21CB5F50-DC7F-4AE5-B953-864C5920050A}" dt="2022-12-14T11:06:44.560" v="44"/>
          <ac:spMkLst>
            <pc:docMk/>
            <pc:sldMk cId="3740581701" sldId="303"/>
            <ac:spMk id="64" creationId="{90A46C7D-C1BB-49B8-8D37-39742820E964}"/>
          </ac:spMkLst>
        </pc:spChg>
        <pc:spChg chg="add del">
          <ac:chgData name="Ashok Basnet" userId="b75f6f4236b527a2" providerId="Windows Live" clId="Web-{21CB5F50-DC7F-4AE5-B953-864C5920050A}" dt="2022-12-14T11:06:44.560" v="44"/>
          <ac:spMkLst>
            <pc:docMk/>
            <pc:sldMk cId="3740581701" sldId="303"/>
            <ac:spMk id="66" creationId="{D5B4F0F5-BE58-4EC0-B650-A71A07437CDD}"/>
          </ac:spMkLst>
        </pc:spChg>
        <pc:spChg chg="add">
          <ac:chgData name="Ashok Basnet" userId="b75f6f4236b527a2" providerId="Windows Live" clId="Web-{21CB5F50-DC7F-4AE5-B953-864C5920050A}" dt="2022-12-14T11:06:44.576" v="45"/>
          <ac:spMkLst>
            <pc:docMk/>
            <pc:sldMk cId="3740581701" sldId="303"/>
            <ac:spMk id="69" creationId="{2F9C493A-9F03-49B4-B3FB-19CE5AC115BE}"/>
          </ac:spMkLst>
        </pc:spChg>
        <pc:spChg chg="add">
          <ac:chgData name="Ashok Basnet" userId="b75f6f4236b527a2" providerId="Windows Live" clId="Web-{21CB5F50-DC7F-4AE5-B953-864C5920050A}" dt="2022-12-14T11:06:44.576" v="45"/>
          <ac:spMkLst>
            <pc:docMk/>
            <pc:sldMk cId="3740581701" sldId="303"/>
            <ac:spMk id="70" creationId="{90A46C7D-C1BB-49B8-8D37-39742820E964}"/>
          </ac:spMkLst>
        </pc:spChg>
        <pc:spChg chg="add">
          <ac:chgData name="Ashok Basnet" userId="b75f6f4236b527a2" providerId="Windows Live" clId="Web-{21CB5F50-DC7F-4AE5-B953-864C5920050A}" dt="2022-12-14T11:06:44.576" v="45"/>
          <ac:spMkLst>
            <pc:docMk/>
            <pc:sldMk cId="3740581701" sldId="303"/>
            <ac:spMk id="72" creationId="{55820E42-2F9D-41EF-B67F-522A133B3373}"/>
          </ac:spMkLst>
        </pc:spChg>
        <pc:grpChg chg="add del">
          <ac:chgData name="Ashok Basnet" userId="b75f6f4236b527a2" providerId="Windows Live" clId="Web-{21CB5F50-DC7F-4AE5-B953-864C5920050A}" dt="2022-12-14T11:06:44.576" v="45"/>
          <ac:grpSpMkLst>
            <pc:docMk/>
            <pc:sldMk cId="3740581701" sldId="303"/>
            <ac:grpSpMk id="14" creationId="{61BBAB6F-65E6-4E2B-B363-6AB27C84E0C1}"/>
          </ac:grpSpMkLst>
        </pc:grpChg>
        <pc:grpChg chg="add del">
          <ac:chgData name="Ashok Basnet" userId="b75f6f4236b527a2" providerId="Windows Live" clId="Web-{21CB5F50-DC7F-4AE5-B953-864C5920050A}" dt="2022-12-14T11:06:44.576" v="45"/>
          <ac:grpSpMkLst>
            <pc:docMk/>
            <pc:sldMk cId="3740581701" sldId="303"/>
            <ac:grpSpMk id="24" creationId="{13D9BC31-B57D-4933-AD83-94F462D4C2F9}"/>
          </ac:grpSpMkLst>
        </pc:grpChg>
        <pc:grpChg chg="add del">
          <ac:chgData name="Ashok Basnet" userId="b75f6f4236b527a2" providerId="Windows Live" clId="Web-{21CB5F50-DC7F-4AE5-B953-864C5920050A}" dt="2022-12-14T11:06:37.622" v="40"/>
          <ac:grpSpMkLst>
            <pc:docMk/>
            <pc:sldMk cId="3740581701" sldId="303"/>
            <ac:grpSpMk id="40" creationId="{61BBAB6F-65E6-4E2B-B363-6AB27C84E0C1}"/>
          </ac:grpSpMkLst>
        </pc:grpChg>
        <pc:grpChg chg="add del">
          <ac:chgData name="Ashok Basnet" userId="b75f6f4236b527a2" providerId="Windows Live" clId="Web-{21CB5F50-DC7F-4AE5-B953-864C5920050A}" dt="2022-12-14T11:06:37.622" v="40"/>
          <ac:grpSpMkLst>
            <pc:docMk/>
            <pc:sldMk cId="3740581701" sldId="303"/>
            <ac:grpSpMk id="50" creationId="{13D9BC31-B57D-4933-AD83-94F462D4C2F9}"/>
          </ac:grpSpMkLst>
        </pc:grpChg>
        <pc:grpChg chg="add del">
          <ac:chgData name="Ashok Basnet" userId="b75f6f4236b527a2" providerId="Windows Live" clId="Web-{21CB5F50-DC7F-4AE5-B953-864C5920050A}" dt="2022-12-14T11:06:41.294" v="42"/>
          <ac:grpSpMkLst>
            <pc:docMk/>
            <pc:sldMk cId="3740581701" sldId="303"/>
            <ac:grpSpMk id="60" creationId="{C5035748-E666-464D-B95F-ED8146346809}"/>
          </ac:grpSpMkLst>
        </pc:grpChg>
        <pc:grpChg chg="add del">
          <ac:chgData name="Ashok Basnet" userId="b75f6f4236b527a2" providerId="Windows Live" clId="Web-{21CB5F50-DC7F-4AE5-B953-864C5920050A}" dt="2022-12-14T11:06:44.560" v="44"/>
          <ac:grpSpMkLst>
            <pc:docMk/>
            <pc:sldMk cId="3740581701" sldId="303"/>
            <ac:grpSpMk id="65" creationId="{61BBAB6F-65E6-4E2B-B363-6AB27C84E0C1}"/>
          </ac:grpSpMkLst>
        </pc:grpChg>
        <pc:grpChg chg="add del">
          <ac:chgData name="Ashok Basnet" userId="b75f6f4236b527a2" providerId="Windows Live" clId="Web-{21CB5F50-DC7F-4AE5-B953-864C5920050A}" dt="2022-12-14T11:06:44.560" v="44"/>
          <ac:grpSpMkLst>
            <pc:docMk/>
            <pc:sldMk cId="3740581701" sldId="303"/>
            <ac:grpSpMk id="67" creationId="{E700C1F5-B637-45FE-96CC-270D263A597B}"/>
          </ac:grpSpMkLst>
        </pc:grpChg>
        <pc:grpChg chg="add">
          <ac:chgData name="Ashok Basnet" userId="b75f6f4236b527a2" providerId="Windows Live" clId="Web-{21CB5F50-DC7F-4AE5-B953-864C5920050A}" dt="2022-12-14T11:06:44.576" v="45"/>
          <ac:grpSpMkLst>
            <pc:docMk/>
            <pc:sldMk cId="3740581701" sldId="303"/>
            <ac:grpSpMk id="71" creationId="{61BBAB6F-65E6-4E2B-B363-6AB27C84E0C1}"/>
          </ac:grpSpMkLst>
        </pc:grpChg>
        <pc:grpChg chg="add">
          <ac:chgData name="Ashok Basnet" userId="b75f6f4236b527a2" providerId="Windows Live" clId="Web-{21CB5F50-DC7F-4AE5-B953-864C5920050A}" dt="2022-12-14T11:06:44.576" v="45"/>
          <ac:grpSpMkLst>
            <pc:docMk/>
            <pc:sldMk cId="3740581701" sldId="303"/>
            <ac:grpSpMk id="73" creationId="{13D9BC31-B57D-4933-AD83-94F462D4C2F9}"/>
          </ac:grpSpMkLst>
        </pc:grpChg>
        <pc:picChg chg="add mod">
          <ac:chgData name="Ashok Basnet" userId="b75f6f4236b527a2" providerId="Windows Live" clId="Web-{21CB5F50-DC7F-4AE5-B953-864C5920050A}" dt="2022-12-14T11:08:31.376" v="70" actId="14100"/>
          <ac:picMkLst>
            <pc:docMk/>
            <pc:sldMk cId="3740581701" sldId="303"/>
            <ac:picMk id="5" creationId="{F2EDB967-08B2-C13C-FD83-CBF3D7193976}"/>
          </ac:picMkLst>
        </pc:picChg>
      </pc:sldChg>
      <pc:sldChg chg="delSp modSp add replId">
        <pc:chgData name="Ashok Basnet" userId="b75f6f4236b527a2" providerId="Windows Live" clId="Web-{21CB5F50-DC7F-4AE5-B953-864C5920050A}" dt="2022-12-14T11:19:40.555" v="84" actId="20577"/>
        <pc:sldMkLst>
          <pc:docMk/>
          <pc:sldMk cId="1450792717" sldId="304"/>
        </pc:sldMkLst>
        <pc:spChg chg="mod">
          <ac:chgData name="Ashok Basnet" userId="b75f6f4236b527a2" providerId="Windows Live" clId="Web-{21CB5F50-DC7F-4AE5-B953-864C5920050A}" dt="2022-12-14T11:19:40.555" v="84" actId="20577"/>
          <ac:spMkLst>
            <pc:docMk/>
            <pc:sldMk cId="1450792717" sldId="304"/>
            <ac:spMk id="2" creationId="{3D952E7C-1B90-9F6C-6659-2947B68FC593}"/>
          </ac:spMkLst>
        </pc:spChg>
        <pc:spChg chg="mod">
          <ac:chgData name="Ashok Basnet" userId="b75f6f4236b527a2" providerId="Windows Live" clId="Web-{21CB5F50-DC7F-4AE5-B953-864C5920050A}" dt="2022-12-14T11:19:26.382" v="79" actId="14100"/>
          <ac:spMkLst>
            <pc:docMk/>
            <pc:sldMk cId="1450792717" sldId="304"/>
            <ac:spMk id="3" creationId="{766DB99F-A60D-2172-1957-6A87CCCCD134}"/>
          </ac:spMkLst>
        </pc:spChg>
        <pc:picChg chg="del mod">
          <ac:chgData name="Ashok Basnet" userId="b75f6f4236b527a2" providerId="Windows Live" clId="Web-{21CB5F50-DC7F-4AE5-B953-864C5920050A}" dt="2022-12-14T11:19:23.054" v="78"/>
          <ac:picMkLst>
            <pc:docMk/>
            <pc:sldMk cId="1450792717" sldId="304"/>
            <ac:picMk id="5" creationId="{F2EDB967-08B2-C13C-FD83-CBF3D7193976}"/>
          </ac:picMkLst>
        </pc:picChg>
      </pc:sldChg>
    </pc:docChg>
  </pc:docChgLst>
  <pc:docChgLst>
    <pc:chgData name="Ashok Basnet" userId="b75f6f4236b527a2" providerId="Windows Live" clId="Web-{02B04CDA-5373-4374-87D6-014B0899D20C}"/>
    <pc:docChg chg="addSld modSld">
      <pc:chgData name="Ashok Basnet" userId="b75f6f4236b527a2" providerId="Windows Live" clId="Web-{02B04CDA-5373-4374-87D6-014B0899D20C}" dt="2023-11-20T15:47:13.514" v="254" actId="14100"/>
      <pc:docMkLst>
        <pc:docMk/>
      </pc:docMkLst>
      <pc:sldChg chg="modSp">
        <pc:chgData name="Ashok Basnet" userId="b75f6f4236b527a2" providerId="Windows Live" clId="Web-{02B04CDA-5373-4374-87D6-014B0899D20C}" dt="2023-11-20T14:29:02.622" v="3" actId="20577"/>
        <pc:sldMkLst>
          <pc:docMk/>
          <pc:sldMk cId="109857222" sldId="256"/>
        </pc:sldMkLst>
        <pc:spChg chg="mod">
          <ac:chgData name="Ashok Basnet" userId="b75f6f4236b527a2" providerId="Windows Live" clId="Web-{02B04CDA-5373-4374-87D6-014B0899D20C}" dt="2023-11-20T14:29:02.622" v="3" actId="20577"/>
          <ac:spMkLst>
            <pc:docMk/>
            <pc:sldMk cId="109857222" sldId="256"/>
            <ac:spMk id="3" creationId="{00000000-0000-0000-0000-000000000000}"/>
          </ac:spMkLst>
        </pc:spChg>
      </pc:sldChg>
      <pc:sldChg chg="modSp">
        <pc:chgData name="Ashok Basnet" userId="b75f6f4236b527a2" providerId="Windows Live" clId="Web-{02B04CDA-5373-4374-87D6-014B0899D20C}" dt="2023-11-20T14:28:55.888" v="2" actId="14100"/>
        <pc:sldMkLst>
          <pc:docMk/>
          <pc:sldMk cId="2874827173" sldId="257"/>
        </pc:sldMkLst>
        <pc:spChg chg="mod">
          <ac:chgData name="Ashok Basnet" userId="b75f6f4236b527a2" providerId="Windows Live" clId="Web-{02B04CDA-5373-4374-87D6-014B0899D20C}" dt="2023-11-20T14:28:55.888" v="2" actId="14100"/>
          <ac:spMkLst>
            <pc:docMk/>
            <pc:sldMk cId="2874827173" sldId="257"/>
            <ac:spMk id="3" creationId="{464672A4-D825-ED64-C65C-19D89C4640B1}"/>
          </ac:spMkLst>
        </pc:spChg>
      </pc:sldChg>
      <pc:sldChg chg="modSp">
        <pc:chgData name="Ashok Basnet" userId="b75f6f4236b527a2" providerId="Windows Live" clId="Web-{02B04CDA-5373-4374-87D6-014B0899D20C}" dt="2023-11-20T14:33:55.599" v="34" actId="20577"/>
        <pc:sldMkLst>
          <pc:docMk/>
          <pc:sldMk cId="1510558146" sldId="258"/>
        </pc:sldMkLst>
        <pc:spChg chg="mod">
          <ac:chgData name="Ashok Basnet" userId="b75f6f4236b527a2" providerId="Windows Live" clId="Web-{02B04CDA-5373-4374-87D6-014B0899D20C}" dt="2023-11-20T14:30:31.047" v="5" actId="14100"/>
          <ac:spMkLst>
            <pc:docMk/>
            <pc:sldMk cId="1510558146" sldId="258"/>
            <ac:spMk id="2" creationId="{36FAF33A-5D6D-DAD7-9F78-625308A60B1B}"/>
          </ac:spMkLst>
        </pc:spChg>
        <pc:spChg chg="mod">
          <ac:chgData name="Ashok Basnet" userId="b75f6f4236b527a2" providerId="Windows Live" clId="Web-{02B04CDA-5373-4374-87D6-014B0899D20C}" dt="2023-11-20T14:33:55.599" v="34" actId="20577"/>
          <ac:spMkLst>
            <pc:docMk/>
            <pc:sldMk cId="1510558146" sldId="258"/>
            <ac:spMk id="3" creationId="{63C0FEEA-562E-B850-0A29-81A95081BE02}"/>
          </ac:spMkLst>
        </pc:spChg>
      </pc:sldChg>
      <pc:sldChg chg="modSp">
        <pc:chgData name="Ashok Basnet" userId="b75f6f4236b527a2" providerId="Windows Live" clId="Web-{02B04CDA-5373-4374-87D6-014B0899D20C}" dt="2023-11-20T14:43:03.567" v="66" actId="14100"/>
        <pc:sldMkLst>
          <pc:docMk/>
          <pc:sldMk cId="2182525209" sldId="259"/>
        </pc:sldMkLst>
        <pc:spChg chg="mod">
          <ac:chgData name="Ashok Basnet" userId="b75f6f4236b527a2" providerId="Windows Live" clId="Web-{02B04CDA-5373-4374-87D6-014B0899D20C}" dt="2023-11-20T14:43:03.567" v="66" actId="14100"/>
          <ac:spMkLst>
            <pc:docMk/>
            <pc:sldMk cId="2182525209" sldId="259"/>
            <ac:spMk id="3" creationId="{CDA126B0-EF2D-2D30-0BC8-3A2ACDB5A16D}"/>
          </ac:spMkLst>
        </pc:spChg>
      </pc:sldChg>
      <pc:sldChg chg="modSp">
        <pc:chgData name="Ashok Basnet" userId="b75f6f4236b527a2" providerId="Windows Live" clId="Web-{02B04CDA-5373-4374-87D6-014B0899D20C}" dt="2023-11-20T14:42:51.238" v="65" actId="20577"/>
        <pc:sldMkLst>
          <pc:docMk/>
          <pc:sldMk cId="2695616840" sldId="260"/>
        </pc:sldMkLst>
        <pc:spChg chg="mod">
          <ac:chgData name="Ashok Basnet" userId="b75f6f4236b527a2" providerId="Windows Live" clId="Web-{02B04CDA-5373-4374-87D6-014B0899D20C}" dt="2023-11-20T14:42:51.238" v="65" actId="20577"/>
          <ac:spMkLst>
            <pc:docMk/>
            <pc:sldMk cId="2695616840" sldId="260"/>
            <ac:spMk id="3" creationId="{3BC5F158-0D4A-A390-99D6-549EFE728D16}"/>
          </ac:spMkLst>
        </pc:spChg>
      </pc:sldChg>
      <pc:sldChg chg="modSp">
        <pc:chgData name="Ashok Basnet" userId="b75f6f4236b527a2" providerId="Windows Live" clId="Web-{02B04CDA-5373-4374-87D6-014B0899D20C}" dt="2023-11-20T14:52:07.144" v="96" actId="20577"/>
        <pc:sldMkLst>
          <pc:docMk/>
          <pc:sldMk cId="1157218982" sldId="261"/>
        </pc:sldMkLst>
        <pc:spChg chg="mod">
          <ac:chgData name="Ashok Basnet" userId="b75f6f4236b527a2" providerId="Windows Live" clId="Web-{02B04CDA-5373-4374-87D6-014B0899D20C}" dt="2023-11-20T14:52:07.144" v="96" actId="20577"/>
          <ac:spMkLst>
            <pc:docMk/>
            <pc:sldMk cId="1157218982" sldId="261"/>
            <ac:spMk id="3" creationId="{3BC5F158-0D4A-A390-99D6-549EFE728D16}"/>
          </ac:spMkLst>
        </pc:spChg>
      </pc:sldChg>
      <pc:sldChg chg="modSp">
        <pc:chgData name="Ashok Basnet" userId="b75f6f4236b527a2" providerId="Windows Live" clId="Web-{02B04CDA-5373-4374-87D6-014B0899D20C}" dt="2023-11-20T14:52:40.723" v="97" actId="20577"/>
        <pc:sldMkLst>
          <pc:docMk/>
          <pc:sldMk cId="3159116171" sldId="262"/>
        </pc:sldMkLst>
        <pc:spChg chg="mod">
          <ac:chgData name="Ashok Basnet" userId="b75f6f4236b527a2" providerId="Windows Live" clId="Web-{02B04CDA-5373-4374-87D6-014B0899D20C}" dt="2023-11-20T14:52:40.723" v="97" actId="20577"/>
          <ac:spMkLst>
            <pc:docMk/>
            <pc:sldMk cId="3159116171" sldId="262"/>
            <ac:spMk id="3" creationId="{3BC5F158-0D4A-A390-99D6-549EFE728D16}"/>
          </ac:spMkLst>
        </pc:spChg>
      </pc:sldChg>
      <pc:sldChg chg="modSp">
        <pc:chgData name="Ashok Basnet" userId="b75f6f4236b527a2" providerId="Windows Live" clId="Web-{02B04CDA-5373-4374-87D6-014B0899D20C}" dt="2023-11-20T14:59:57.532" v="123" actId="14100"/>
        <pc:sldMkLst>
          <pc:docMk/>
          <pc:sldMk cId="3330970115" sldId="263"/>
        </pc:sldMkLst>
        <pc:spChg chg="mod">
          <ac:chgData name="Ashok Basnet" userId="b75f6f4236b527a2" providerId="Windows Live" clId="Web-{02B04CDA-5373-4374-87D6-014B0899D20C}" dt="2023-11-20T14:59:57.532" v="123" actId="14100"/>
          <ac:spMkLst>
            <pc:docMk/>
            <pc:sldMk cId="3330970115" sldId="263"/>
            <ac:spMk id="3" creationId="{2B276C12-9234-2BF9-1F18-98E0FF83FCFF}"/>
          </ac:spMkLst>
        </pc:spChg>
      </pc:sldChg>
      <pc:sldChg chg="modSp">
        <pc:chgData name="Ashok Basnet" userId="b75f6f4236b527a2" providerId="Windows Live" clId="Web-{02B04CDA-5373-4374-87D6-014B0899D20C}" dt="2023-11-20T14:59:38.390" v="117" actId="14100"/>
        <pc:sldMkLst>
          <pc:docMk/>
          <pc:sldMk cId="1231227561" sldId="264"/>
        </pc:sldMkLst>
        <pc:spChg chg="mod">
          <ac:chgData name="Ashok Basnet" userId="b75f6f4236b527a2" providerId="Windows Live" clId="Web-{02B04CDA-5373-4374-87D6-014B0899D20C}" dt="2023-11-20T14:59:38.390" v="117" actId="14100"/>
          <ac:spMkLst>
            <pc:docMk/>
            <pc:sldMk cId="1231227561" sldId="264"/>
            <ac:spMk id="3" creationId="{BC8D4632-74DB-255F-500D-B7A9B4F701BA}"/>
          </ac:spMkLst>
        </pc:spChg>
      </pc:sldChg>
      <pc:sldChg chg="modSp">
        <pc:chgData name="Ashok Basnet" userId="b75f6f4236b527a2" providerId="Windows Live" clId="Web-{02B04CDA-5373-4374-87D6-014B0899D20C}" dt="2023-11-20T14:59:28.249" v="116" actId="14100"/>
        <pc:sldMkLst>
          <pc:docMk/>
          <pc:sldMk cId="1621618848" sldId="265"/>
        </pc:sldMkLst>
        <pc:spChg chg="mod">
          <ac:chgData name="Ashok Basnet" userId="b75f6f4236b527a2" providerId="Windows Live" clId="Web-{02B04CDA-5373-4374-87D6-014B0899D20C}" dt="2023-11-20T14:59:28.249" v="116" actId="14100"/>
          <ac:spMkLst>
            <pc:docMk/>
            <pc:sldMk cId="1621618848" sldId="265"/>
            <ac:spMk id="3" creationId="{9CF1E60E-4A8B-3C96-59B7-622E5F809C25}"/>
          </ac:spMkLst>
        </pc:spChg>
      </pc:sldChg>
      <pc:sldChg chg="modSp">
        <pc:chgData name="Ashok Basnet" userId="b75f6f4236b527a2" providerId="Windows Live" clId="Web-{02B04CDA-5373-4374-87D6-014B0899D20C}" dt="2023-11-20T15:10:32.877" v="145" actId="14100"/>
        <pc:sldMkLst>
          <pc:docMk/>
          <pc:sldMk cId="3119844025" sldId="266"/>
        </pc:sldMkLst>
        <pc:spChg chg="mod">
          <ac:chgData name="Ashok Basnet" userId="b75f6f4236b527a2" providerId="Windows Live" clId="Web-{02B04CDA-5373-4374-87D6-014B0899D20C}" dt="2023-11-20T15:10:32.877" v="145" actId="14100"/>
          <ac:spMkLst>
            <pc:docMk/>
            <pc:sldMk cId="3119844025" sldId="266"/>
            <ac:spMk id="3" creationId="{1DB4531A-98AC-3C51-B62A-7400CD744B21}"/>
          </ac:spMkLst>
        </pc:spChg>
      </pc:sldChg>
      <pc:sldChg chg="modSp">
        <pc:chgData name="Ashok Basnet" userId="b75f6f4236b527a2" providerId="Windows Live" clId="Web-{02B04CDA-5373-4374-87D6-014B0899D20C}" dt="2023-11-20T15:13:04.756" v="155" actId="20577"/>
        <pc:sldMkLst>
          <pc:docMk/>
          <pc:sldMk cId="1438373812" sldId="267"/>
        </pc:sldMkLst>
        <pc:spChg chg="mod">
          <ac:chgData name="Ashok Basnet" userId="b75f6f4236b527a2" providerId="Windows Live" clId="Web-{02B04CDA-5373-4374-87D6-014B0899D20C}" dt="2023-11-20T15:13:04.756" v="155" actId="20577"/>
          <ac:spMkLst>
            <pc:docMk/>
            <pc:sldMk cId="1438373812" sldId="267"/>
            <ac:spMk id="22" creationId="{2098C9C7-D40D-5FAF-6A9C-FD78BFB99FF5}"/>
          </ac:spMkLst>
        </pc:spChg>
        <pc:picChg chg="mod">
          <ac:chgData name="Ashok Basnet" userId="b75f6f4236b527a2" providerId="Windows Live" clId="Web-{02B04CDA-5373-4374-87D6-014B0899D20C}" dt="2023-11-20T15:09:40.125" v="138" actId="14100"/>
          <ac:picMkLst>
            <pc:docMk/>
            <pc:sldMk cId="1438373812" sldId="267"/>
            <ac:picMk id="4" creationId="{4CDD4D12-3549-BD95-DD69-5127B68B7FF0}"/>
          </ac:picMkLst>
        </pc:picChg>
      </pc:sldChg>
      <pc:sldChg chg="modSp">
        <pc:chgData name="Ashok Basnet" userId="b75f6f4236b527a2" providerId="Windows Live" clId="Web-{02B04CDA-5373-4374-87D6-014B0899D20C}" dt="2023-11-20T15:14:10.258" v="161" actId="20577"/>
        <pc:sldMkLst>
          <pc:docMk/>
          <pc:sldMk cId="3817414554" sldId="268"/>
        </pc:sldMkLst>
        <pc:spChg chg="mod">
          <ac:chgData name="Ashok Basnet" userId="b75f6f4236b527a2" providerId="Windows Live" clId="Web-{02B04CDA-5373-4374-87D6-014B0899D20C}" dt="2023-11-20T15:14:10.258" v="161" actId="20577"/>
          <ac:spMkLst>
            <pc:docMk/>
            <pc:sldMk cId="3817414554" sldId="268"/>
            <ac:spMk id="3" creationId="{EA06F037-88EF-92E6-A05B-97F69E9EB55A}"/>
          </ac:spMkLst>
        </pc:spChg>
      </pc:sldChg>
      <pc:sldChg chg="modSp">
        <pc:chgData name="Ashok Basnet" userId="b75f6f4236b527a2" providerId="Windows Live" clId="Web-{02B04CDA-5373-4374-87D6-014B0899D20C}" dt="2023-11-20T15:14:43.540" v="168" actId="20577"/>
        <pc:sldMkLst>
          <pc:docMk/>
          <pc:sldMk cId="1990024721" sldId="269"/>
        </pc:sldMkLst>
        <pc:spChg chg="mod">
          <ac:chgData name="Ashok Basnet" userId="b75f6f4236b527a2" providerId="Windows Live" clId="Web-{02B04CDA-5373-4374-87D6-014B0899D20C}" dt="2023-11-20T15:14:43.540" v="168" actId="20577"/>
          <ac:spMkLst>
            <pc:docMk/>
            <pc:sldMk cId="1990024721" sldId="269"/>
            <ac:spMk id="3" creationId="{9B79663F-0190-F89D-3781-570EAAF4CF83}"/>
          </ac:spMkLst>
        </pc:spChg>
      </pc:sldChg>
      <pc:sldChg chg="modSp">
        <pc:chgData name="Ashok Basnet" userId="b75f6f4236b527a2" providerId="Windows Live" clId="Web-{02B04CDA-5373-4374-87D6-014B0899D20C}" dt="2023-11-20T15:21:06.253" v="175" actId="20577"/>
        <pc:sldMkLst>
          <pc:docMk/>
          <pc:sldMk cId="3011395984" sldId="270"/>
        </pc:sldMkLst>
        <pc:spChg chg="mod">
          <ac:chgData name="Ashok Basnet" userId="b75f6f4236b527a2" providerId="Windows Live" clId="Web-{02B04CDA-5373-4374-87D6-014B0899D20C}" dt="2023-11-20T15:21:06.253" v="175" actId="20577"/>
          <ac:spMkLst>
            <pc:docMk/>
            <pc:sldMk cId="3011395984" sldId="270"/>
            <ac:spMk id="3" creationId="{971A9544-79B2-746D-5DE8-14DE0C3CEF82}"/>
          </ac:spMkLst>
        </pc:spChg>
      </pc:sldChg>
      <pc:sldChg chg="modSp">
        <pc:chgData name="Ashok Basnet" userId="b75f6f4236b527a2" providerId="Windows Live" clId="Web-{02B04CDA-5373-4374-87D6-014B0899D20C}" dt="2023-11-20T15:37:44.124" v="181" actId="20577"/>
        <pc:sldMkLst>
          <pc:docMk/>
          <pc:sldMk cId="4068502881" sldId="272"/>
        </pc:sldMkLst>
        <pc:spChg chg="mod">
          <ac:chgData name="Ashok Basnet" userId="b75f6f4236b527a2" providerId="Windows Live" clId="Web-{02B04CDA-5373-4374-87D6-014B0899D20C}" dt="2023-11-20T15:37:44.124" v="181" actId="20577"/>
          <ac:spMkLst>
            <pc:docMk/>
            <pc:sldMk cId="4068502881" sldId="272"/>
            <ac:spMk id="3" creationId="{FD518CFF-77CA-A6B9-1306-B9CF1332DAEF}"/>
          </ac:spMkLst>
        </pc:spChg>
      </pc:sldChg>
      <pc:sldChg chg="modSp">
        <pc:chgData name="Ashok Basnet" userId="b75f6f4236b527a2" providerId="Windows Live" clId="Web-{02B04CDA-5373-4374-87D6-014B0899D20C}" dt="2023-11-20T15:38:10.687" v="186" actId="14100"/>
        <pc:sldMkLst>
          <pc:docMk/>
          <pc:sldMk cId="3306132516" sldId="273"/>
        </pc:sldMkLst>
        <pc:spChg chg="mod">
          <ac:chgData name="Ashok Basnet" userId="b75f6f4236b527a2" providerId="Windows Live" clId="Web-{02B04CDA-5373-4374-87D6-014B0899D20C}" dt="2023-11-20T15:38:00.108" v="183" actId="20577"/>
          <ac:spMkLst>
            <pc:docMk/>
            <pc:sldMk cId="3306132516" sldId="273"/>
            <ac:spMk id="3" creationId="{BFC7FFDA-E7C5-E057-C5F5-B01D7F1DD821}"/>
          </ac:spMkLst>
        </pc:spChg>
        <pc:picChg chg="mod">
          <ac:chgData name="Ashok Basnet" userId="b75f6f4236b527a2" providerId="Windows Live" clId="Web-{02B04CDA-5373-4374-87D6-014B0899D20C}" dt="2023-11-20T15:38:10.687" v="186" actId="14100"/>
          <ac:picMkLst>
            <pc:docMk/>
            <pc:sldMk cId="3306132516" sldId="273"/>
            <ac:picMk id="4" creationId="{F93423CB-8157-F001-04CB-D662CF6B6FD3}"/>
          </ac:picMkLst>
        </pc:picChg>
      </pc:sldChg>
      <pc:sldChg chg="modSp">
        <pc:chgData name="Ashok Basnet" userId="b75f6f4236b527a2" providerId="Windows Live" clId="Web-{02B04CDA-5373-4374-87D6-014B0899D20C}" dt="2023-11-20T15:40:36.597" v="199" actId="20577"/>
        <pc:sldMkLst>
          <pc:docMk/>
          <pc:sldMk cId="247431760" sldId="275"/>
        </pc:sldMkLst>
        <pc:spChg chg="mod">
          <ac:chgData name="Ashok Basnet" userId="b75f6f4236b527a2" providerId="Windows Live" clId="Web-{02B04CDA-5373-4374-87D6-014B0899D20C}" dt="2023-11-20T15:40:36.597" v="199" actId="20577"/>
          <ac:spMkLst>
            <pc:docMk/>
            <pc:sldMk cId="247431760" sldId="275"/>
            <ac:spMk id="3" creationId="{431B1C14-8172-4933-1569-2667B439ABC0}"/>
          </ac:spMkLst>
        </pc:spChg>
      </pc:sldChg>
      <pc:sldChg chg="modSp">
        <pc:chgData name="Ashok Basnet" userId="b75f6f4236b527a2" providerId="Windows Live" clId="Web-{02B04CDA-5373-4374-87D6-014B0899D20C}" dt="2023-11-20T15:43:56.884" v="226" actId="14100"/>
        <pc:sldMkLst>
          <pc:docMk/>
          <pc:sldMk cId="3540415127" sldId="276"/>
        </pc:sldMkLst>
        <pc:spChg chg="mod">
          <ac:chgData name="Ashok Basnet" userId="b75f6f4236b527a2" providerId="Windows Live" clId="Web-{02B04CDA-5373-4374-87D6-014B0899D20C}" dt="2023-11-20T15:43:56.884" v="226" actId="14100"/>
          <ac:spMkLst>
            <pc:docMk/>
            <pc:sldMk cId="3540415127" sldId="276"/>
            <ac:spMk id="3" creationId="{431B1C14-8172-4933-1569-2667B439ABC0}"/>
          </ac:spMkLst>
        </pc:spChg>
        <pc:picChg chg="mod">
          <ac:chgData name="Ashok Basnet" userId="b75f6f4236b527a2" providerId="Windows Live" clId="Web-{02B04CDA-5373-4374-87D6-014B0899D20C}" dt="2023-11-20T15:43:51.415" v="225" actId="1076"/>
          <ac:picMkLst>
            <pc:docMk/>
            <pc:sldMk cId="3540415127" sldId="276"/>
            <ac:picMk id="5" creationId="{7DB64FA2-C08A-ECAE-3519-A3C33B445D76}"/>
          </ac:picMkLst>
        </pc:picChg>
      </pc:sldChg>
      <pc:sldChg chg="modSp">
        <pc:chgData name="Ashok Basnet" userId="b75f6f4236b527a2" providerId="Windows Live" clId="Web-{02B04CDA-5373-4374-87D6-014B0899D20C}" dt="2023-11-20T15:44:19.009" v="228" actId="14100"/>
        <pc:sldMkLst>
          <pc:docMk/>
          <pc:sldMk cId="4273326649" sldId="277"/>
        </pc:sldMkLst>
        <pc:spChg chg="mod">
          <ac:chgData name="Ashok Basnet" userId="b75f6f4236b527a2" providerId="Windows Live" clId="Web-{02B04CDA-5373-4374-87D6-014B0899D20C}" dt="2023-11-20T15:44:19.009" v="228" actId="14100"/>
          <ac:spMkLst>
            <pc:docMk/>
            <pc:sldMk cId="4273326649" sldId="277"/>
            <ac:spMk id="3" creationId="{8CD5EA8F-2AA3-C017-C11B-6793877B9600}"/>
          </ac:spMkLst>
        </pc:spChg>
      </pc:sldChg>
      <pc:sldChg chg="modSp">
        <pc:chgData name="Ashok Basnet" userId="b75f6f4236b527a2" providerId="Windows Live" clId="Web-{02B04CDA-5373-4374-87D6-014B0899D20C}" dt="2023-11-20T15:45:58.418" v="240" actId="20577"/>
        <pc:sldMkLst>
          <pc:docMk/>
          <pc:sldMk cId="2759934694" sldId="278"/>
        </pc:sldMkLst>
        <pc:spChg chg="mod">
          <ac:chgData name="Ashok Basnet" userId="b75f6f4236b527a2" providerId="Windows Live" clId="Web-{02B04CDA-5373-4374-87D6-014B0899D20C}" dt="2023-11-20T15:45:58.418" v="240" actId="20577"/>
          <ac:spMkLst>
            <pc:docMk/>
            <pc:sldMk cId="2759934694" sldId="278"/>
            <ac:spMk id="3" creationId="{8CD5EA8F-2AA3-C017-C11B-6793877B9600}"/>
          </ac:spMkLst>
        </pc:spChg>
      </pc:sldChg>
      <pc:sldChg chg="modSp">
        <pc:chgData name="Ashok Basnet" userId="b75f6f4236b527a2" providerId="Windows Live" clId="Web-{02B04CDA-5373-4374-87D6-014B0899D20C}" dt="2023-11-20T15:45:44.027" v="237" actId="20577"/>
        <pc:sldMkLst>
          <pc:docMk/>
          <pc:sldMk cId="3387889249" sldId="279"/>
        </pc:sldMkLst>
        <pc:spChg chg="mod">
          <ac:chgData name="Ashok Basnet" userId="b75f6f4236b527a2" providerId="Windows Live" clId="Web-{02B04CDA-5373-4374-87D6-014B0899D20C}" dt="2023-11-20T15:45:44.027" v="237" actId="20577"/>
          <ac:spMkLst>
            <pc:docMk/>
            <pc:sldMk cId="3387889249" sldId="279"/>
            <ac:spMk id="3" creationId="{8CD5EA8F-2AA3-C017-C11B-6793877B9600}"/>
          </ac:spMkLst>
        </pc:spChg>
      </pc:sldChg>
      <pc:sldChg chg="modSp">
        <pc:chgData name="Ashok Basnet" userId="b75f6f4236b527a2" providerId="Windows Live" clId="Web-{02B04CDA-5373-4374-87D6-014B0899D20C}" dt="2023-11-20T15:47:13.514" v="254" actId="14100"/>
        <pc:sldMkLst>
          <pc:docMk/>
          <pc:sldMk cId="4158640383" sldId="280"/>
        </pc:sldMkLst>
        <pc:spChg chg="mod">
          <ac:chgData name="Ashok Basnet" userId="b75f6f4236b527a2" providerId="Windows Live" clId="Web-{02B04CDA-5373-4374-87D6-014B0899D20C}" dt="2023-11-20T15:47:13.514" v="254" actId="14100"/>
          <ac:spMkLst>
            <pc:docMk/>
            <pc:sldMk cId="4158640383" sldId="280"/>
            <ac:spMk id="3" creationId="{546EB4B9-29C8-71C6-BA9F-D25B10D83833}"/>
          </ac:spMkLst>
        </pc:spChg>
      </pc:sldChg>
      <pc:sldChg chg="modSp">
        <pc:chgData name="Ashok Basnet" userId="b75f6f4236b527a2" providerId="Windows Live" clId="Web-{02B04CDA-5373-4374-87D6-014B0899D20C}" dt="2023-11-20T15:46:44.497" v="248" actId="14100"/>
        <pc:sldMkLst>
          <pc:docMk/>
          <pc:sldMk cId="1900692489" sldId="281"/>
        </pc:sldMkLst>
        <pc:spChg chg="mod">
          <ac:chgData name="Ashok Basnet" userId="b75f6f4236b527a2" providerId="Windows Live" clId="Web-{02B04CDA-5373-4374-87D6-014B0899D20C}" dt="2023-11-20T15:46:44.497" v="248" actId="14100"/>
          <ac:spMkLst>
            <pc:docMk/>
            <pc:sldMk cId="1900692489" sldId="281"/>
            <ac:spMk id="3" creationId="{33AAF534-17BE-20B5-09B2-1F0F991FE485}"/>
          </ac:spMkLst>
        </pc:spChg>
      </pc:sldChg>
      <pc:sldChg chg="modSp add replId">
        <pc:chgData name="Ashok Basnet" userId="b75f6f4236b527a2" providerId="Windows Live" clId="Web-{02B04CDA-5373-4374-87D6-014B0899D20C}" dt="2023-11-20T14:45:04.304" v="72" actId="20577"/>
        <pc:sldMkLst>
          <pc:docMk/>
          <pc:sldMk cId="1203085787" sldId="313"/>
        </pc:sldMkLst>
        <pc:spChg chg="mod">
          <ac:chgData name="Ashok Basnet" userId="b75f6f4236b527a2" providerId="Windows Live" clId="Web-{02B04CDA-5373-4374-87D6-014B0899D20C}" dt="2023-11-20T14:45:04.304" v="72" actId="20577"/>
          <ac:spMkLst>
            <pc:docMk/>
            <pc:sldMk cId="1203085787" sldId="313"/>
            <ac:spMk id="3" creationId="{3BC5F158-0D4A-A390-99D6-549EFE728D16}"/>
          </ac:spMkLst>
        </pc:spChg>
      </pc:sldChg>
      <pc:sldChg chg="modSp add replId">
        <pc:chgData name="Ashok Basnet" userId="b75f6f4236b527a2" providerId="Windows Live" clId="Web-{02B04CDA-5373-4374-87D6-014B0899D20C}" dt="2023-11-20T15:41:48.333" v="212" actId="14100"/>
        <pc:sldMkLst>
          <pc:docMk/>
          <pc:sldMk cId="3702252874" sldId="314"/>
        </pc:sldMkLst>
        <pc:spChg chg="mod">
          <ac:chgData name="Ashok Basnet" userId="b75f6f4236b527a2" providerId="Windows Live" clId="Web-{02B04CDA-5373-4374-87D6-014B0899D20C}" dt="2023-11-20T15:41:48.333" v="212" actId="14100"/>
          <ac:spMkLst>
            <pc:docMk/>
            <pc:sldMk cId="3702252874" sldId="314"/>
            <ac:spMk id="3" creationId="{431B1C14-8172-4933-1569-2667B439ABC0}"/>
          </ac:spMkLst>
        </pc:spChg>
      </pc:sldChg>
      <pc:sldChg chg="modSp add replId">
        <pc:chgData name="Ashok Basnet" userId="b75f6f4236b527a2" providerId="Windows Live" clId="Web-{02B04CDA-5373-4374-87D6-014B0899D20C}" dt="2023-11-20T15:46:16.872" v="244" actId="20577"/>
        <pc:sldMkLst>
          <pc:docMk/>
          <pc:sldMk cId="3491928411" sldId="315"/>
        </pc:sldMkLst>
        <pc:spChg chg="mod">
          <ac:chgData name="Ashok Basnet" userId="b75f6f4236b527a2" providerId="Windows Live" clId="Web-{02B04CDA-5373-4374-87D6-014B0899D20C}" dt="2023-11-20T15:46:16.872" v="244" actId="20577"/>
          <ac:spMkLst>
            <pc:docMk/>
            <pc:sldMk cId="3491928411" sldId="315"/>
            <ac:spMk id="3" creationId="{8CD5EA8F-2AA3-C017-C11B-6793877B9600}"/>
          </ac:spMkLst>
        </pc:spChg>
      </pc:sldChg>
      <pc:sldChg chg="modSp add replId">
        <pc:chgData name="Ashok Basnet" userId="b75f6f4236b527a2" providerId="Windows Live" clId="Web-{02B04CDA-5373-4374-87D6-014B0899D20C}" dt="2023-11-20T15:47:02.889" v="253" actId="14100"/>
        <pc:sldMkLst>
          <pc:docMk/>
          <pc:sldMk cId="1077690757" sldId="316"/>
        </pc:sldMkLst>
        <pc:spChg chg="mod">
          <ac:chgData name="Ashok Basnet" userId="b75f6f4236b527a2" providerId="Windows Live" clId="Web-{02B04CDA-5373-4374-87D6-014B0899D20C}" dt="2023-11-20T15:47:02.889" v="253" actId="14100"/>
          <ac:spMkLst>
            <pc:docMk/>
            <pc:sldMk cId="1077690757" sldId="316"/>
            <ac:spMk id="3" creationId="{33AAF534-17BE-20B5-09B2-1F0F991FE48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ED61D-2997-4AC0-ABEB-F7FDC03A49A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1E99DD2-0018-4A8E-A158-BA1DD4341F68}">
      <dgm:prSet/>
      <dgm:spPr/>
      <dgm:t>
        <a:bodyPr/>
        <a:lstStyle/>
        <a:p>
          <a:r>
            <a:rPr lang="en-US"/>
            <a:t>Addition of an element to the queue. </a:t>
          </a:r>
        </a:p>
      </dgm:t>
    </dgm:pt>
    <dgm:pt modelId="{5D6B56BA-9AEE-4D4E-94FB-6A4AFFBF5CF1}" type="parTrans" cxnId="{78E96970-AD22-4DD2-A8F2-ED24013FF272}">
      <dgm:prSet/>
      <dgm:spPr/>
      <dgm:t>
        <a:bodyPr/>
        <a:lstStyle/>
        <a:p>
          <a:endParaRPr lang="en-US"/>
        </a:p>
      </dgm:t>
    </dgm:pt>
    <dgm:pt modelId="{4759020E-ECE0-41AF-8A68-1EFAED41A7CD}" type="sibTrans" cxnId="{78E96970-AD22-4DD2-A8F2-ED24013FF272}">
      <dgm:prSet/>
      <dgm:spPr/>
      <dgm:t>
        <a:bodyPr/>
        <a:lstStyle/>
        <a:p>
          <a:endParaRPr lang="en-US"/>
        </a:p>
      </dgm:t>
    </dgm:pt>
    <dgm:pt modelId="{EF813F88-A12F-49A7-85A6-F0F1660DD2B7}">
      <dgm:prSet/>
      <dgm:spPr/>
      <dgm:t>
        <a:bodyPr/>
        <a:lstStyle/>
        <a:p>
          <a:r>
            <a:rPr lang="en-US"/>
            <a:t>Adding an element will be performed after checking whether the queue is full or not. </a:t>
          </a:r>
        </a:p>
      </dgm:t>
    </dgm:pt>
    <dgm:pt modelId="{A4AF29F2-95D6-4520-961B-F2FD9BAE12BD}" type="parTrans" cxnId="{D2932050-5BA8-44D8-B501-69F487D98FB9}">
      <dgm:prSet/>
      <dgm:spPr/>
      <dgm:t>
        <a:bodyPr/>
        <a:lstStyle/>
        <a:p>
          <a:endParaRPr lang="en-US"/>
        </a:p>
      </dgm:t>
    </dgm:pt>
    <dgm:pt modelId="{E2255822-723E-4C24-BA5B-39335BC4D408}" type="sibTrans" cxnId="{D2932050-5BA8-44D8-B501-69F487D98FB9}">
      <dgm:prSet/>
      <dgm:spPr/>
      <dgm:t>
        <a:bodyPr/>
        <a:lstStyle/>
        <a:p>
          <a:endParaRPr lang="en-US"/>
        </a:p>
      </dgm:t>
    </dgm:pt>
    <dgm:pt modelId="{0C52A86F-A90A-426A-8422-3DBFB4F43D2C}">
      <dgm:prSet/>
      <dgm:spPr/>
      <dgm:t>
        <a:bodyPr/>
        <a:lstStyle/>
        <a:p>
          <a:r>
            <a:rPr lang="en-US"/>
            <a:t>If rear &lt; n which indicates that the array is not full then store the element at arr[rear] and increment rear by 1 </a:t>
          </a:r>
        </a:p>
      </dgm:t>
    </dgm:pt>
    <dgm:pt modelId="{93CC51AE-2A9F-4A69-9872-A2A1AB1951EF}" type="parTrans" cxnId="{3C35E6EF-AB8A-4062-A236-64336AA70D1B}">
      <dgm:prSet/>
      <dgm:spPr/>
      <dgm:t>
        <a:bodyPr/>
        <a:lstStyle/>
        <a:p>
          <a:endParaRPr lang="en-US"/>
        </a:p>
      </dgm:t>
    </dgm:pt>
    <dgm:pt modelId="{7536528C-558B-41CE-9CA6-2E41AEC47A8A}" type="sibTrans" cxnId="{3C35E6EF-AB8A-4062-A236-64336AA70D1B}">
      <dgm:prSet/>
      <dgm:spPr/>
      <dgm:t>
        <a:bodyPr/>
        <a:lstStyle/>
        <a:p>
          <a:endParaRPr lang="en-US"/>
        </a:p>
      </dgm:t>
    </dgm:pt>
    <dgm:pt modelId="{3D38DD58-717A-4E41-9312-1C93AB454720}">
      <dgm:prSet/>
      <dgm:spPr/>
      <dgm:t>
        <a:bodyPr/>
        <a:lstStyle/>
        <a:p>
          <a:r>
            <a:rPr lang="en-US"/>
            <a:t>But if rear == n then it is said to be an Overflow condition as the array is full.</a:t>
          </a:r>
        </a:p>
      </dgm:t>
    </dgm:pt>
    <dgm:pt modelId="{B5055201-CB43-451E-8F1E-924D2D914C60}" type="parTrans" cxnId="{440DB0D8-43D9-4D64-A8EA-492363B7AEF1}">
      <dgm:prSet/>
      <dgm:spPr/>
      <dgm:t>
        <a:bodyPr/>
        <a:lstStyle/>
        <a:p>
          <a:endParaRPr lang="en-US"/>
        </a:p>
      </dgm:t>
    </dgm:pt>
    <dgm:pt modelId="{0C4AFA22-51E0-4108-A42A-D3C3A2707675}" type="sibTrans" cxnId="{440DB0D8-43D9-4D64-A8EA-492363B7AEF1}">
      <dgm:prSet/>
      <dgm:spPr/>
      <dgm:t>
        <a:bodyPr/>
        <a:lstStyle/>
        <a:p>
          <a:endParaRPr lang="en-US"/>
        </a:p>
      </dgm:t>
    </dgm:pt>
    <dgm:pt modelId="{9441A9FF-CBF6-4992-8B17-7C45E47680DE}" type="pres">
      <dgm:prSet presAssocID="{3A9ED61D-2997-4AC0-ABEB-F7FDC03A49A1}" presName="outerComposite" presStyleCnt="0">
        <dgm:presLayoutVars>
          <dgm:chMax val="5"/>
          <dgm:dir/>
          <dgm:resizeHandles val="exact"/>
        </dgm:presLayoutVars>
      </dgm:prSet>
      <dgm:spPr/>
    </dgm:pt>
    <dgm:pt modelId="{3E6AC139-C3BB-423F-BBC7-D2B47E8362A7}" type="pres">
      <dgm:prSet presAssocID="{3A9ED61D-2997-4AC0-ABEB-F7FDC03A49A1}" presName="dummyMaxCanvas" presStyleCnt="0">
        <dgm:presLayoutVars/>
      </dgm:prSet>
      <dgm:spPr/>
    </dgm:pt>
    <dgm:pt modelId="{2C92556E-274D-46C7-9CE1-C3E5D1B4A5ED}" type="pres">
      <dgm:prSet presAssocID="{3A9ED61D-2997-4AC0-ABEB-F7FDC03A49A1}" presName="FourNodes_1" presStyleLbl="node1" presStyleIdx="0" presStyleCnt="4">
        <dgm:presLayoutVars>
          <dgm:bulletEnabled val="1"/>
        </dgm:presLayoutVars>
      </dgm:prSet>
      <dgm:spPr/>
    </dgm:pt>
    <dgm:pt modelId="{CD71511A-45BA-4856-A33C-FA3E242A6401}" type="pres">
      <dgm:prSet presAssocID="{3A9ED61D-2997-4AC0-ABEB-F7FDC03A49A1}" presName="FourNodes_2" presStyleLbl="node1" presStyleIdx="1" presStyleCnt="4">
        <dgm:presLayoutVars>
          <dgm:bulletEnabled val="1"/>
        </dgm:presLayoutVars>
      </dgm:prSet>
      <dgm:spPr/>
    </dgm:pt>
    <dgm:pt modelId="{CD504361-0FEB-4A3B-8DCA-8137BA33AFC6}" type="pres">
      <dgm:prSet presAssocID="{3A9ED61D-2997-4AC0-ABEB-F7FDC03A49A1}" presName="FourNodes_3" presStyleLbl="node1" presStyleIdx="2" presStyleCnt="4">
        <dgm:presLayoutVars>
          <dgm:bulletEnabled val="1"/>
        </dgm:presLayoutVars>
      </dgm:prSet>
      <dgm:spPr/>
    </dgm:pt>
    <dgm:pt modelId="{C2BC6276-5BE4-4BC8-B91C-AA71545391BE}" type="pres">
      <dgm:prSet presAssocID="{3A9ED61D-2997-4AC0-ABEB-F7FDC03A49A1}" presName="FourNodes_4" presStyleLbl="node1" presStyleIdx="3" presStyleCnt="4">
        <dgm:presLayoutVars>
          <dgm:bulletEnabled val="1"/>
        </dgm:presLayoutVars>
      </dgm:prSet>
      <dgm:spPr/>
    </dgm:pt>
    <dgm:pt modelId="{57D00F5E-419D-4FBC-8451-FE9FE7777F1C}" type="pres">
      <dgm:prSet presAssocID="{3A9ED61D-2997-4AC0-ABEB-F7FDC03A49A1}" presName="FourConn_1-2" presStyleLbl="fgAccFollowNode1" presStyleIdx="0" presStyleCnt="3">
        <dgm:presLayoutVars>
          <dgm:bulletEnabled val="1"/>
        </dgm:presLayoutVars>
      </dgm:prSet>
      <dgm:spPr/>
    </dgm:pt>
    <dgm:pt modelId="{B6088627-297F-4D6A-812D-5B01D516FB1A}" type="pres">
      <dgm:prSet presAssocID="{3A9ED61D-2997-4AC0-ABEB-F7FDC03A49A1}" presName="FourConn_2-3" presStyleLbl="fgAccFollowNode1" presStyleIdx="1" presStyleCnt="3">
        <dgm:presLayoutVars>
          <dgm:bulletEnabled val="1"/>
        </dgm:presLayoutVars>
      </dgm:prSet>
      <dgm:spPr/>
    </dgm:pt>
    <dgm:pt modelId="{4DC317FC-705E-47C7-BB93-A7E6DD9E1263}" type="pres">
      <dgm:prSet presAssocID="{3A9ED61D-2997-4AC0-ABEB-F7FDC03A49A1}" presName="FourConn_3-4" presStyleLbl="fgAccFollowNode1" presStyleIdx="2" presStyleCnt="3">
        <dgm:presLayoutVars>
          <dgm:bulletEnabled val="1"/>
        </dgm:presLayoutVars>
      </dgm:prSet>
      <dgm:spPr/>
    </dgm:pt>
    <dgm:pt modelId="{8ED92C02-C806-4BC9-92E2-0C14BFA698BD}" type="pres">
      <dgm:prSet presAssocID="{3A9ED61D-2997-4AC0-ABEB-F7FDC03A49A1}" presName="FourNodes_1_text" presStyleLbl="node1" presStyleIdx="3" presStyleCnt="4">
        <dgm:presLayoutVars>
          <dgm:bulletEnabled val="1"/>
        </dgm:presLayoutVars>
      </dgm:prSet>
      <dgm:spPr/>
    </dgm:pt>
    <dgm:pt modelId="{15A10B0A-25FB-4F64-8889-6C81856F0CF4}" type="pres">
      <dgm:prSet presAssocID="{3A9ED61D-2997-4AC0-ABEB-F7FDC03A49A1}" presName="FourNodes_2_text" presStyleLbl="node1" presStyleIdx="3" presStyleCnt="4">
        <dgm:presLayoutVars>
          <dgm:bulletEnabled val="1"/>
        </dgm:presLayoutVars>
      </dgm:prSet>
      <dgm:spPr/>
    </dgm:pt>
    <dgm:pt modelId="{5F93F4C0-E80A-41A4-A7A4-74548FBAF9EC}" type="pres">
      <dgm:prSet presAssocID="{3A9ED61D-2997-4AC0-ABEB-F7FDC03A49A1}" presName="FourNodes_3_text" presStyleLbl="node1" presStyleIdx="3" presStyleCnt="4">
        <dgm:presLayoutVars>
          <dgm:bulletEnabled val="1"/>
        </dgm:presLayoutVars>
      </dgm:prSet>
      <dgm:spPr/>
    </dgm:pt>
    <dgm:pt modelId="{548A8218-495E-4D7B-BDEB-42FFEE2D6F23}" type="pres">
      <dgm:prSet presAssocID="{3A9ED61D-2997-4AC0-ABEB-F7FDC03A49A1}" presName="FourNodes_4_text" presStyleLbl="node1" presStyleIdx="3" presStyleCnt="4">
        <dgm:presLayoutVars>
          <dgm:bulletEnabled val="1"/>
        </dgm:presLayoutVars>
      </dgm:prSet>
      <dgm:spPr/>
    </dgm:pt>
  </dgm:ptLst>
  <dgm:cxnLst>
    <dgm:cxn modelId="{EE309820-4FCC-4084-B7FB-8FACC410843E}" type="presOf" srcId="{4759020E-ECE0-41AF-8A68-1EFAED41A7CD}" destId="{57D00F5E-419D-4FBC-8451-FE9FE7777F1C}" srcOrd="0" destOrd="0" presId="urn:microsoft.com/office/officeart/2005/8/layout/vProcess5"/>
    <dgm:cxn modelId="{4475B637-2596-4B24-BE81-2BEBD3061316}" type="presOf" srcId="{11E99DD2-0018-4A8E-A158-BA1DD4341F68}" destId="{2C92556E-274D-46C7-9CE1-C3E5D1B4A5ED}" srcOrd="0" destOrd="0" presId="urn:microsoft.com/office/officeart/2005/8/layout/vProcess5"/>
    <dgm:cxn modelId="{D2427D3B-0277-44B8-9155-C6B9AD559E9A}" type="presOf" srcId="{0C52A86F-A90A-426A-8422-3DBFB4F43D2C}" destId="{CD504361-0FEB-4A3B-8DCA-8137BA33AFC6}" srcOrd="0" destOrd="0" presId="urn:microsoft.com/office/officeart/2005/8/layout/vProcess5"/>
    <dgm:cxn modelId="{93461444-A5EA-47FB-A14E-F728FDA85CC0}" type="presOf" srcId="{11E99DD2-0018-4A8E-A158-BA1DD4341F68}" destId="{8ED92C02-C806-4BC9-92E2-0C14BFA698BD}" srcOrd="1" destOrd="0" presId="urn:microsoft.com/office/officeart/2005/8/layout/vProcess5"/>
    <dgm:cxn modelId="{D2932050-5BA8-44D8-B501-69F487D98FB9}" srcId="{3A9ED61D-2997-4AC0-ABEB-F7FDC03A49A1}" destId="{EF813F88-A12F-49A7-85A6-F0F1660DD2B7}" srcOrd="1" destOrd="0" parTransId="{A4AF29F2-95D6-4520-961B-F2FD9BAE12BD}" sibTransId="{E2255822-723E-4C24-BA5B-39335BC4D408}"/>
    <dgm:cxn modelId="{78E96970-AD22-4DD2-A8F2-ED24013FF272}" srcId="{3A9ED61D-2997-4AC0-ABEB-F7FDC03A49A1}" destId="{11E99DD2-0018-4A8E-A158-BA1DD4341F68}" srcOrd="0" destOrd="0" parTransId="{5D6B56BA-9AEE-4D4E-94FB-6A4AFFBF5CF1}" sibTransId="{4759020E-ECE0-41AF-8A68-1EFAED41A7CD}"/>
    <dgm:cxn modelId="{D255997A-75C8-4750-A5DC-71318EC13DD7}" type="presOf" srcId="{7536528C-558B-41CE-9CA6-2E41AEC47A8A}" destId="{4DC317FC-705E-47C7-BB93-A7E6DD9E1263}" srcOrd="0" destOrd="0" presId="urn:microsoft.com/office/officeart/2005/8/layout/vProcess5"/>
    <dgm:cxn modelId="{0879DE7D-C865-4F0A-88C5-0A8A283CCF65}" type="presOf" srcId="{3D38DD58-717A-4E41-9312-1C93AB454720}" destId="{C2BC6276-5BE4-4BC8-B91C-AA71545391BE}" srcOrd="0" destOrd="0" presId="urn:microsoft.com/office/officeart/2005/8/layout/vProcess5"/>
    <dgm:cxn modelId="{96BB9493-5ACB-4611-ABBC-7AD93D2EA6B0}" type="presOf" srcId="{3D38DD58-717A-4E41-9312-1C93AB454720}" destId="{548A8218-495E-4D7B-BDEB-42FFEE2D6F23}" srcOrd="1" destOrd="0" presId="urn:microsoft.com/office/officeart/2005/8/layout/vProcess5"/>
    <dgm:cxn modelId="{2FCA90D1-EE99-4017-9F55-E31C5358A6B4}" type="presOf" srcId="{0C52A86F-A90A-426A-8422-3DBFB4F43D2C}" destId="{5F93F4C0-E80A-41A4-A7A4-74548FBAF9EC}" srcOrd="1" destOrd="0" presId="urn:microsoft.com/office/officeart/2005/8/layout/vProcess5"/>
    <dgm:cxn modelId="{9BCCFED5-938C-4BA4-9F37-F1F808700284}" type="presOf" srcId="{EF813F88-A12F-49A7-85A6-F0F1660DD2B7}" destId="{CD71511A-45BA-4856-A33C-FA3E242A6401}" srcOrd="0" destOrd="0" presId="urn:microsoft.com/office/officeart/2005/8/layout/vProcess5"/>
    <dgm:cxn modelId="{D5B8DCD6-5EFB-4C60-8F33-013A094DCC2A}" type="presOf" srcId="{EF813F88-A12F-49A7-85A6-F0F1660DD2B7}" destId="{15A10B0A-25FB-4F64-8889-6C81856F0CF4}" srcOrd="1" destOrd="0" presId="urn:microsoft.com/office/officeart/2005/8/layout/vProcess5"/>
    <dgm:cxn modelId="{440DB0D8-43D9-4D64-A8EA-492363B7AEF1}" srcId="{3A9ED61D-2997-4AC0-ABEB-F7FDC03A49A1}" destId="{3D38DD58-717A-4E41-9312-1C93AB454720}" srcOrd="3" destOrd="0" parTransId="{B5055201-CB43-451E-8F1E-924D2D914C60}" sibTransId="{0C4AFA22-51E0-4108-A42A-D3C3A2707675}"/>
    <dgm:cxn modelId="{D70C3EE1-1056-4925-AC6E-33EBC159697A}" type="presOf" srcId="{E2255822-723E-4C24-BA5B-39335BC4D408}" destId="{B6088627-297F-4D6A-812D-5B01D516FB1A}" srcOrd="0" destOrd="0" presId="urn:microsoft.com/office/officeart/2005/8/layout/vProcess5"/>
    <dgm:cxn modelId="{3C35E6EF-AB8A-4062-A236-64336AA70D1B}" srcId="{3A9ED61D-2997-4AC0-ABEB-F7FDC03A49A1}" destId="{0C52A86F-A90A-426A-8422-3DBFB4F43D2C}" srcOrd="2" destOrd="0" parTransId="{93CC51AE-2A9F-4A69-9872-A2A1AB1951EF}" sibTransId="{7536528C-558B-41CE-9CA6-2E41AEC47A8A}"/>
    <dgm:cxn modelId="{669673FA-CAC0-4FE5-A500-6F3C6FB8989A}" type="presOf" srcId="{3A9ED61D-2997-4AC0-ABEB-F7FDC03A49A1}" destId="{9441A9FF-CBF6-4992-8B17-7C45E47680DE}" srcOrd="0" destOrd="0" presId="urn:microsoft.com/office/officeart/2005/8/layout/vProcess5"/>
    <dgm:cxn modelId="{6DCAE387-32A5-4222-8014-DE18DF8962EE}" type="presParOf" srcId="{9441A9FF-CBF6-4992-8B17-7C45E47680DE}" destId="{3E6AC139-C3BB-423F-BBC7-D2B47E8362A7}" srcOrd="0" destOrd="0" presId="urn:microsoft.com/office/officeart/2005/8/layout/vProcess5"/>
    <dgm:cxn modelId="{A7697622-1D1E-4C60-A714-2E5E6CCF9686}" type="presParOf" srcId="{9441A9FF-CBF6-4992-8B17-7C45E47680DE}" destId="{2C92556E-274D-46C7-9CE1-C3E5D1B4A5ED}" srcOrd="1" destOrd="0" presId="urn:microsoft.com/office/officeart/2005/8/layout/vProcess5"/>
    <dgm:cxn modelId="{954C4F42-7E95-4B39-8FB8-8FABCFC48C41}" type="presParOf" srcId="{9441A9FF-CBF6-4992-8B17-7C45E47680DE}" destId="{CD71511A-45BA-4856-A33C-FA3E242A6401}" srcOrd="2" destOrd="0" presId="urn:microsoft.com/office/officeart/2005/8/layout/vProcess5"/>
    <dgm:cxn modelId="{8BD1F935-9B67-4656-9170-560EE2563218}" type="presParOf" srcId="{9441A9FF-CBF6-4992-8B17-7C45E47680DE}" destId="{CD504361-0FEB-4A3B-8DCA-8137BA33AFC6}" srcOrd="3" destOrd="0" presId="urn:microsoft.com/office/officeart/2005/8/layout/vProcess5"/>
    <dgm:cxn modelId="{F44DD1C9-914C-4C80-A668-9BDC80C46D0D}" type="presParOf" srcId="{9441A9FF-CBF6-4992-8B17-7C45E47680DE}" destId="{C2BC6276-5BE4-4BC8-B91C-AA71545391BE}" srcOrd="4" destOrd="0" presId="urn:microsoft.com/office/officeart/2005/8/layout/vProcess5"/>
    <dgm:cxn modelId="{6AB13955-6A02-4F90-86EF-F366F6E3EBDD}" type="presParOf" srcId="{9441A9FF-CBF6-4992-8B17-7C45E47680DE}" destId="{57D00F5E-419D-4FBC-8451-FE9FE7777F1C}" srcOrd="5" destOrd="0" presId="urn:microsoft.com/office/officeart/2005/8/layout/vProcess5"/>
    <dgm:cxn modelId="{BEFD4A1D-90C5-4566-8A13-99ED18FF8E4E}" type="presParOf" srcId="{9441A9FF-CBF6-4992-8B17-7C45E47680DE}" destId="{B6088627-297F-4D6A-812D-5B01D516FB1A}" srcOrd="6" destOrd="0" presId="urn:microsoft.com/office/officeart/2005/8/layout/vProcess5"/>
    <dgm:cxn modelId="{F0688D09-A79A-42B2-A046-ACD5118F17FC}" type="presParOf" srcId="{9441A9FF-CBF6-4992-8B17-7C45E47680DE}" destId="{4DC317FC-705E-47C7-BB93-A7E6DD9E1263}" srcOrd="7" destOrd="0" presId="urn:microsoft.com/office/officeart/2005/8/layout/vProcess5"/>
    <dgm:cxn modelId="{76403AC6-276A-435A-B349-749D24CE25CF}" type="presParOf" srcId="{9441A9FF-CBF6-4992-8B17-7C45E47680DE}" destId="{8ED92C02-C806-4BC9-92E2-0C14BFA698BD}" srcOrd="8" destOrd="0" presId="urn:microsoft.com/office/officeart/2005/8/layout/vProcess5"/>
    <dgm:cxn modelId="{1DD2E6F1-0EE5-4D82-BFC3-423A8A74E6A3}" type="presParOf" srcId="{9441A9FF-CBF6-4992-8B17-7C45E47680DE}" destId="{15A10B0A-25FB-4F64-8889-6C81856F0CF4}" srcOrd="9" destOrd="0" presId="urn:microsoft.com/office/officeart/2005/8/layout/vProcess5"/>
    <dgm:cxn modelId="{244E3920-C73B-417B-8F12-040328B45EC4}" type="presParOf" srcId="{9441A9FF-CBF6-4992-8B17-7C45E47680DE}" destId="{5F93F4C0-E80A-41A4-A7A4-74548FBAF9EC}" srcOrd="10" destOrd="0" presId="urn:microsoft.com/office/officeart/2005/8/layout/vProcess5"/>
    <dgm:cxn modelId="{3B7730F5-5677-40C3-84D3-D44F59F67BD4}" type="presParOf" srcId="{9441A9FF-CBF6-4992-8B17-7C45E47680DE}" destId="{548A8218-495E-4D7B-BDEB-42FFEE2D6F2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EDA7A-5782-4673-AF8F-ADAFB2F971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164FF10-F5E9-455D-91A7-94BD426C4B88}">
      <dgm:prSet/>
      <dgm:spPr/>
      <dgm:t>
        <a:bodyPr/>
        <a:lstStyle/>
        <a:p>
          <a:r>
            <a:rPr lang="en-US" b="1"/>
            <a:t>The steps of enqueue operation are given below:</a:t>
          </a:r>
          <a:endParaRPr lang="en-US"/>
        </a:p>
      </dgm:t>
    </dgm:pt>
    <dgm:pt modelId="{A741A5BE-20C2-42A5-9F3C-D2A46C1D5B80}" type="parTrans" cxnId="{45D499B5-A1B2-4A38-9F01-0E8B2A00577A}">
      <dgm:prSet/>
      <dgm:spPr/>
      <dgm:t>
        <a:bodyPr/>
        <a:lstStyle/>
        <a:p>
          <a:endParaRPr lang="en-US"/>
        </a:p>
      </dgm:t>
    </dgm:pt>
    <dgm:pt modelId="{FA64C95D-AC01-479F-9C5D-D8C4CE5A54FD}" type="sibTrans" cxnId="{45D499B5-A1B2-4A38-9F01-0E8B2A00577A}">
      <dgm:prSet/>
      <dgm:spPr/>
      <dgm:t>
        <a:bodyPr/>
        <a:lstStyle/>
        <a:p>
          <a:endParaRPr lang="en-US"/>
        </a:p>
      </dgm:t>
    </dgm:pt>
    <dgm:pt modelId="{FEE3661E-165B-4B24-817E-57B0375A5713}">
      <dgm:prSet/>
      <dgm:spPr/>
      <dgm:t>
        <a:bodyPr/>
        <a:lstStyle/>
        <a:p>
          <a:r>
            <a:rPr lang="en-US"/>
            <a:t>First, we will check whether the Queue is full or not.</a:t>
          </a:r>
        </a:p>
      </dgm:t>
    </dgm:pt>
    <dgm:pt modelId="{6532940B-D7D1-49E8-B790-B57651CA520D}" type="parTrans" cxnId="{6584FA13-315A-43CC-99A9-C70195BA5553}">
      <dgm:prSet/>
      <dgm:spPr/>
      <dgm:t>
        <a:bodyPr/>
        <a:lstStyle/>
        <a:p>
          <a:endParaRPr lang="en-US"/>
        </a:p>
      </dgm:t>
    </dgm:pt>
    <dgm:pt modelId="{7733CA07-DB31-4C7E-BBA3-044BE9EF4249}" type="sibTrans" cxnId="{6584FA13-315A-43CC-99A9-C70195BA5553}">
      <dgm:prSet/>
      <dgm:spPr/>
      <dgm:t>
        <a:bodyPr/>
        <a:lstStyle/>
        <a:p>
          <a:endParaRPr lang="en-US"/>
        </a:p>
      </dgm:t>
    </dgm:pt>
    <dgm:pt modelId="{6304241D-1E0A-40AC-8AFC-23CEB6D5CC7F}">
      <dgm:prSet/>
      <dgm:spPr/>
      <dgm:t>
        <a:bodyPr/>
        <a:lstStyle/>
        <a:p>
          <a:r>
            <a:rPr lang="en-US"/>
            <a:t>Initially the front and rear are set to -1. When we insert the first element in a Queue, front and rear both are set to 0.</a:t>
          </a:r>
        </a:p>
      </dgm:t>
    </dgm:pt>
    <dgm:pt modelId="{F70215E5-10A5-40FC-B214-DEA449A4AE78}" type="parTrans" cxnId="{06944D67-CBD4-4C0A-8C19-1030B0A1D3A4}">
      <dgm:prSet/>
      <dgm:spPr/>
      <dgm:t>
        <a:bodyPr/>
        <a:lstStyle/>
        <a:p>
          <a:endParaRPr lang="en-US"/>
        </a:p>
      </dgm:t>
    </dgm:pt>
    <dgm:pt modelId="{68C58114-57F1-4ADD-AA42-422E13ABAB50}" type="sibTrans" cxnId="{06944D67-CBD4-4C0A-8C19-1030B0A1D3A4}">
      <dgm:prSet/>
      <dgm:spPr/>
      <dgm:t>
        <a:bodyPr/>
        <a:lstStyle/>
        <a:p>
          <a:endParaRPr lang="en-US"/>
        </a:p>
      </dgm:t>
    </dgm:pt>
    <dgm:pt modelId="{7ABE7925-AA8C-4EA4-8F0C-BABDA016918F}">
      <dgm:prSet/>
      <dgm:spPr/>
      <dgm:t>
        <a:bodyPr/>
        <a:lstStyle/>
        <a:p>
          <a:r>
            <a:rPr lang="en-US"/>
            <a:t>When we insert a new element, the rear gets incremented, i.e., </a:t>
          </a:r>
          <a:r>
            <a:rPr lang="en-US" b="1" i="1"/>
            <a:t>rear=rear+1</a:t>
          </a:r>
          <a:r>
            <a:rPr lang="en-US"/>
            <a:t>.</a:t>
          </a:r>
        </a:p>
      </dgm:t>
    </dgm:pt>
    <dgm:pt modelId="{E7A144EE-19F1-4850-BB88-D66B78E3DC87}" type="parTrans" cxnId="{F25BB06E-F516-48E5-9D96-00D740ED9C27}">
      <dgm:prSet/>
      <dgm:spPr/>
      <dgm:t>
        <a:bodyPr/>
        <a:lstStyle/>
        <a:p>
          <a:endParaRPr lang="en-US"/>
        </a:p>
      </dgm:t>
    </dgm:pt>
    <dgm:pt modelId="{F9258AB5-FC7C-454E-B1E4-B3C2FBB50D6F}" type="sibTrans" cxnId="{F25BB06E-F516-48E5-9D96-00D740ED9C27}">
      <dgm:prSet/>
      <dgm:spPr/>
      <dgm:t>
        <a:bodyPr/>
        <a:lstStyle/>
        <a:p>
          <a:endParaRPr lang="en-US"/>
        </a:p>
      </dgm:t>
    </dgm:pt>
    <dgm:pt modelId="{45D55586-5E07-4B49-906F-227955B81EA9}" type="pres">
      <dgm:prSet presAssocID="{AEFEDA7A-5782-4673-AF8F-ADAFB2F971E9}" presName="linear" presStyleCnt="0">
        <dgm:presLayoutVars>
          <dgm:animLvl val="lvl"/>
          <dgm:resizeHandles val="exact"/>
        </dgm:presLayoutVars>
      </dgm:prSet>
      <dgm:spPr/>
    </dgm:pt>
    <dgm:pt modelId="{6F331522-E78F-475A-9C9C-9E8941B61B11}" type="pres">
      <dgm:prSet presAssocID="{B164FF10-F5E9-455D-91A7-94BD426C4B88}" presName="parentText" presStyleLbl="node1" presStyleIdx="0" presStyleCnt="4">
        <dgm:presLayoutVars>
          <dgm:chMax val="0"/>
          <dgm:bulletEnabled val="1"/>
        </dgm:presLayoutVars>
      </dgm:prSet>
      <dgm:spPr/>
    </dgm:pt>
    <dgm:pt modelId="{DD1BC124-5B09-4FD6-BE88-D288EAC73984}" type="pres">
      <dgm:prSet presAssocID="{FA64C95D-AC01-479F-9C5D-D8C4CE5A54FD}" presName="spacer" presStyleCnt="0"/>
      <dgm:spPr/>
    </dgm:pt>
    <dgm:pt modelId="{ADEA3AF5-A016-4175-9094-58DEDBAABCD3}" type="pres">
      <dgm:prSet presAssocID="{FEE3661E-165B-4B24-817E-57B0375A5713}" presName="parentText" presStyleLbl="node1" presStyleIdx="1" presStyleCnt="4">
        <dgm:presLayoutVars>
          <dgm:chMax val="0"/>
          <dgm:bulletEnabled val="1"/>
        </dgm:presLayoutVars>
      </dgm:prSet>
      <dgm:spPr/>
    </dgm:pt>
    <dgm:pt modelId="{DA4FDA44-45C4-4E94-881C-E07E9CACC80B}" type="pres">
      <dgm:prSet presAssocID="{7733CA07-DB31-4C7E-BBA3-044BE9EF4249}" presName="spacer" presStyleCnt="0"/>
      <dgm:spPr/>
    </dgm:pt>
    <dgm:pt modelId="{0B8B9D6B-6246-4863-96EE-F703E8550791}" type="pres">
      <dgm:prSet presAssocID="{6304241D-1E0A-40AC-8AFC-23CEB6D5CC7F}" presName="parentText" presStyleLbl="node1" presStyleIdx="2" presStyleCnt="4">
        <dgm:presLayoutVars>
          <dgm:chMax val="0"/>
          <dgm:bulletEnabled val="1"/>
        </dgm:presLayoutVars>
      </dgm:prSet>
      <dgm:spPr/>
    </dgm:pt>
    <dgm:pt modelId="{DA812207-7ADD-4789-9596-999FD81258F8}" type="pres">
      <dgm:prSet presAssocID="{68C58114-57F1-4ADD-AA42-422E13ABAB50}" presName="spacer" presStyleCnt="0"/>
      <dgm:spPr/>
    </dgm:pt>
    <dgm:pt modelId="{66585645-2E52-4B5A-AC12-E47F151D7CF2}" type="pres">
      <dgm:prSet presAssocID="{7ABE7925-AA8C-4EA4-8F0C-BABDA016918F}" presName="parentText" presStyleLbl="node1" presStyleIdx="3" presStyleCnt="4">
        <dgm:presLayoutVars>
          <dgm:chMax val="0"/>
          <dgm:bulletEnabled val="1"/>
        </dgm:presLayoutVars>
      </dgm:prSet>
      <dgm:spPr/>
    </dgm:pt>
  </dgm:ptLst>
  <dgm:cxnLst>
    <dgm:cxn modelId="{755F5A03-FFBB-4F45-9AE7-AFA248227CC9}" type="presOf" srcId="{7ABE7925-AA8C-4EA4-8F0C-BABDA016918F}" destId="{66585645-2E52-4B5A-AC12-E47F151D7CF2}" srcOrd="0" destOrd="0" presId="urn:microsoft.com/office/officeart/2005/8/layout/vList2"/>
    <dgm:cxn modelId="{6584FA13-315A-43CC-99A9-C70195BA5553}" srcId="{AEFEDA7A-5782-4673-AF8F-ADAFB2F971E9}" destId="{FEE3661E-165B-4B24-817E-57B0375A5713}" srcOrd="1" destOrd="0" parTransId="{6532940B-D7D1-49E8-B790-B57651CA520D}" sibTransId="{7733CA07-DB31-4C7E-BBA3-044BE9EF4249}"/>
    <dgm:cxn modelId="{352B9F24-2EDE-477A-ABB6-774CF69B13A7}" type="presOf" srcId="{B164FF10-F5E9-455D-91A7-94BD426C4B88}" destId="{6F331522-E78F-475A-9C9C-9E8941B61B11}" srcOrd="0" destOrd="0" presId="urn:microsoft.com/office/officeart/2005/8/layout/vList2"/>
    <dgm:cxn modelId="{DB32B02F-671B-4509-84B7-1E05B91FF926}" type="presOf" srcId="{AEFEDA7A-5782-4673-AF8F-ADAFB2F971E9}" destId="{45D55586-5E07-4B49-906F-227955B81EA9}" srcOrd="0" destOrd="0" presId="urn:microsoft.com/office/officeart/2005/8/layout/vList2"/>
    <dgm:cxn modelId="{ED88EA44-3D04-4130-B54B-B5978984107E}" type="presOf" srcId="{FEE3661E-165B-4B24-817E-57B0375A5713}" destId="{ADEA3AF5-A016-4175-9094-58DEDBAABCD3}" srcOrd="0" destOrd="0" presId="urn:microsoft.com/office/officeart/2005/8/layout/vList2"/>
    <dgm:cxn modelId="{06944D67-CBD4-4C0A-8C19-1030B0A1D3A4}" srcId="{AEFEDA7A-5782-4673-AF8F-ADAFB2F971E9}" destId="{6304241D-1E0A-40AC-8AFC-23CEB6D5CC7F}" srcOrd="2" destOrd="0" parTransId="{F70215E5-10A5-40FC-B214-DEA449A4AE78}" sibTransId="{68C58114-57F1-4ADD-AA42-422E13ABAB50}"/>
    <dgm:cxn modelId="{F25BB06E-F516-48E5-9D96-00D740ED9C27}" srcId="{AEFEDA7A-5782-4673-AF8F-ADAFB2F971E9}" destId="{7ABE7925-AA8C-4EA4-8F0C-BABDA016918F}" srcOrd="3" destOrd="0" parTransId="{E7A144EE-19F1-4850-BB88-D66B78E3DC87}" sibTransId="{F9258AB5-FC7C-454E-B1E4-B3C2FBB50D6F}"/>
    <dgm:cxn modelId="{3C0059A2-0CF3-49A1-8E10-03D0E9D8D3F4}" type="presOf" srcId="{6304241D-1E0A-40AC-8AFC-23CEB6D5CC7F}" destId="{0B8B9D6B-6246-4863-96EE-F703E8550791}" srcOrd="0" destOrd="0" presId="urn:microsoft.com/office/officeart/2005/8/layout/vList2"/>
    <dgm:cxn modelId="{45D499B5-A1B2-4A38-9F01-0E8B2A00577A}" srcId="{AEFEDA7A-5782-4673-AF8F-ADAFB2F971E9}" destId="{B164FF10-F5E9-455D-91A7-94BD426C4B88}" srcOrd="0" destOrd="0" parTransId="{A741A5BE-20C2-42A5-9F3C-D2A46C1D5B80}" sibTransId="{FA64C95D-AC01-479F-9C5D-D8C4CE5A54FD}"/>
    <dgm:cxn modelId="{D943CD22-B76B-4625-8DFB-79B257CC0BCD}" type="presParOf" srcId="{45D55586-5E07-4B49-906F-227955B81EA9}" destId="{6F331522-E78F-475A-9C9C-9E8941B61B11}" srcOrd="0" destOrd="0" presId="urn:microsoft.com/office/officeart/2005/8/layout/vList2"/>
    <dgm:cxn modelId="{6EC18510-8F8D-4695-AA41-FA5864863B32}" type="presParOf" srcId="{45D55586-5E07-4B49-906F-227955B81EA9}" destId="{DD1BC124-5B09-4FD6-BE88-D288EAC73984}" srcOrd="1" destOrd="0" presId="urn:microsoft.com/office/officeart/2005/8/layout/vList2"/>
    <dgm:cxn modelId="{5717C2DE-7F7C-4BCE-8616-341001A6736D}" type="presParOf" srcId="{45D55586-5E07-4B49-906F-227955B81EA9}" destId="{ADEA3AF5-A016-4175-9094-58DEDBAABCD3}" srcOrd="2" destOrd="0" presId="urn:microsoft.com/office/officeart/2005/8/layout/vList2"/>
    <dgm:cxn modelId="{0136E14B-9654-4144-AA2C-915ADBCAD08E}" type="presParOf" srcId="{45D55586-5E07-4B49-906F-227955B81EA9}" destId="{DA4FDA44-45C4-4E94-881C-E07E9CACC80B}" srcOrd="3" destOrd="0" presId="urn:microsoft.com/office/officeart/2005/8/layout/vList2"/>
    <dgm:cxn modelId="{C42C2785-2118-4661-B36E-1EAB50E2DF09}" type="presParOf" srcId="{45D55586-5E07-4B49-906F-227955B81EA9}" destId="{0B8B9D6B-6246-4863-96EE-F703E8550791}" srcOrd="4" destOrd="0" presId="urn:microsoft.com/office/officeart/2005/8/layout/vList2"/>
    <dgm:cxn modelId="{CD12E1CD-8E69-40F7-9D98-67D76432D2D9}" type="presParOf" srcId="{45D55586-5E07-4B49-906F-227955B81EA9}" destId="{DA812207-7ADD-4789-9596-999FD81258F8}" srcOrd="5" destOrd="0" presId="urn:microsoft.com/office/officeart/2005/8/layout/vList2"/>
    <dgm:cxn modelId="{8D7A57C1-9784-4871-AC21-3EE689DCCFD1}" type="presParOf" srcId="{45D55586-5E07-4B49-906F-227955B81EA9}" destId="{66585645-2E52-4B5A-AC12-E47F151D7C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5E7118-08A0-49D1-B69A-7A69415653B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5EEC1F-9847-415C-BAD8-F97A3C497EE0}">
      <dgm:prSet/>
      <dgm:spPr/>
      <dgm:t>
        <a:bodyPr/>
        <a:lstStyle/>
        <a:p>
          <a:r>
            <a:rPr lang="en-US"/>
            <a:t>The steps of dequeue operation are given below:</a:t>
          </a:r>
        </a:p>
      </dgm:t>
    </dgm:pt>
    <dgm:pt modelId="{53CFD404-9A37-4231-8C6B-470319076962}" type="parTrans" cxnId="{FCFF668D-157D-4857-914C-99074AC4BEB4}">
      <dgm:prSet/>
      <dgm:spPr/>
      <dgm:t>
        <a:bodyPr/>
        <a:lstStyle/>
        <a:p>
          <a:endParaRPr lang="en-US"/>
        </a:p>
      </dgm:t>
    </dgm:pt>
    <dgm:pt modelId="{E1FBBA54-5C33-4E75-9349-FD37B3ABC45A}" type="sibTrans" cxnId="{FCFF668D-157D-4857-914C-99074AC4BEB4}">
      <dgm:prSet/>
      <dgm:spPr/>
      <dgm:t>
        <a:bodyPr/>
        <a:lstStyle/>
        <a:p>
          <a:endParaRPr lang="en-US"/>
        </a:p>
      </dgm:t>
    </dgm:pt>
    <dgm:pt modelId="{F76FFFD2-8DD1-4F68-8668-4653B9F786A8}">
      <dgm:prSet/>
      <dgm:spPr/>
      <dgm:t>
        <a:bodyPr/>
        <a:lstStyle/>
        <a:p>
          <a:r>
            <a:rPr lang="en-US"/>
            <a:t>First, we check whether the Queue is empty or not. If the queue is empty, we cannot perform the dequeue operation.</a:t>
          </a:r>
        </a:p>
      </dgm:t>
    </dgm:pt>
    <dgm:pt modelId="{E0804702-15A3-47DD-851B-13D5D1C2BA18}" type="parTrans" cxnId="{5A695D0D-FC2D-44BC-B5CC-AF1D0BE514C2}">
      <dgm:prSet/>
      <dgm:spPr/>
      <dgm:t>
        <a:bodyPr/>
        <a:lstStyle/>
        <a:p>
          <a:endParaRPr lang="en-US"/>
        </a:p>
      </dgm:t>
    </dgm:pt>
    <dgm:pt modelId="{84711872-B31D-472D-9F38-D1E0C9C211FC}" type="sibTrans" cxnId="{5A695D0D-FC2D-44BC-B5CC-AF1D0BE514C2}">
      <dgm:prSet/>
      <dgm:spPr/>
      <dgm:t>
        <a:bodyPr/>
        <a:lstStyle/>
        <a:p>
          <a:endParaRPr lang="en-US"/>
        </a:p>
      </dgm:t>
    </dgm:pt>
    <dgm:pt modelId="{2DFA36E5-F9CC-4D28-8C03-6CDC18CB8080}">
      <dgm:prSet/>
      <dgm:spPr/>
      <dgm:t>
        <a:bodyPr/>
        <a:lstStyle/>
        <a:p>
          <a:r>
            <a:rPr lang="en-US"/>
            <a:t>When the element is deleted, the value of front gets decremented by 1.</a:t>
          </a:r>
        </a:p>
      </dgm:t>
    </dgm:pt>
    <dgm:pt modelId="{80479A27-1DEB-4D3A-9974-E67304684700}" type="parTrans" cxnId="{11F4FF07-79E0-45F5-A196-2A9E41DCB083}">
      <dgm:prSet/>
      <dgm:spPr/>
      <dgm:t>
        <a:bodyPr/>
        <a:lstStyle/>
        <a:p>
          <a:endParaRPr lang="en-US"/>
        </a:p>
      </dgm:t>
    </dgm:pt>
    <dgm:pt modelId="{C86F0929-3568-4DF2-A9F3-2761A812012E}" type="sibTrans" cxnId="{11F4FF07-79E0-45F5-A196-2A9E41DCB083}">
      <dgm:prSet/>
      <dgm:spPr/>
      <dgm:t>
        <a:bodyPr/>
        <a:lstStyle/>
        <a:p>
          <a:endParaRPr lang="en-US"/>
        </a:p>
      </dgm:t>
    </dgm:pt>
    <dgm:pt modelId="{19AD148E-8BFF-404D-A668-A28A94C4961D}">
      <dgm:prSet/>
      <dgm:spPr/>
      <dgm:t>
        <a:bodyPr/>
        <a:lstStyle/>
        <a:p>
          <a:r>
            <a:rPr lang="en-US"/>
            <a:t>If there is only one element left which is to be deleted, then the front and rear are reset to -1.</a:t>
          </a:r>
        </a:p>
      </dgm:t>
    </dgm:pt>
    <dgm:pt modelId="{BE73AA69-5D02-4764-AD9C-B7D6CA952489}" type="parTrans" cxnId="{B8BD48CC-CF5C-4E25-8E11-BA63EFBFDA48}">
      <dgm:prSet/>
      <dgm:spPr/>
      <dgm:t>
        <a:bodyPr/>
        <a:lstStyle/>
        <a:p>
          <a:endParaRPr lang="en-US"/>
        </a:p>
      </dgm:t>
    </dgm:pt>
    <dgm:pt modelId="{FF0A424F-2E4B-4E12-843F-8E9075DD2FFE}" type="sibTrans" cxnId="{B8BD48CC-CF5C-4E25-8E11-BA63EFBFDA48}">
      <dgm:prSet/>
      <dgm:spPr/>
      <dgm:t>
        <a:bodyPr/>
        <a:lstStyle/>
        <a:p>
          <a:endParaRPr lang="en-US"/>
        </a:p>
      </dgm:t>
    </dgm:pt>
    <dgm:pt modelId="{459E36DD-C9A0-4A7D-BFF1-9C2C4ED9281F}" type="pres">
      <dgm:prSet presAssocID="{6A5E7118-08A0-49D1-B69A-7A69415653BB}" presName="linear" presStyleCnt="0">
        <dgm:presLayoutVars>
          <dgm:animLvl val="lvl"/>
          <dgm:resizeHandles val="exact"/>
        </dgm:presLayoutVars>
      </dgm:prSet>
      <dgm:spPr/>
    </dgm:pt>
    <dgm:pt modelId="{88AAF206-C12A-4002-A8B5-73407A268030}" type="pres">
      <dgm:prSet presAssocID="{545EEC1F-9847-415C-BAD8-F97A3C497EE0}" presName="parentText" presStyleLbl="node1" presStyleIdx="0" presStyleCnt="4">
        <dgm:presLayoutVars>
          <dgm:chMax val="0"/>
          <dgm:bulletEnabled val="1"/>
        </dgm:presLayoutVars>
      </dgm:prSet>
      <dgm:spPr/>
    </dgm:pt>
    <dgm:pt modelId="{A58B2779-2040-4592-825A-D8F495CF2E27}" type="pres">
      <dgm:prSet presAssocID="{E1FBBA54-5C33-4E75-9349-FD37B3ABC45A}" presName="spacer" presStyleCnt="0"/>
      <dgm:spPr/>
    </dgm:pt>
    <dgm:pt modelId="{C5879D72-81FC-4EF2-9B89-7039E30A7CC4}" type="pres">
      <dgm:prSet presAssocID="{F76FFFD2-8DD1-4F68-8668-4653B9F786A8}" presName="parentText" presStyleLbl="node1" presStyleIdx="1" presStyleCnt="4">
        <dgm:presLayoutVars>
          <dgm:chMax val="0"/>
          <dgm:bulletEnabled val="1"/>
        </dgm:presLayoutVars>
      </dgm:prSet>
      <dgm:spPr/>
    </dgm:pt>
    <dgm:pt modelId="{50FF77BB-2CB7-43F3-9D90-1648B77D5FE6}" type="pres">
      <dgm:prSet presAssocID="{84711872-B31D-472D-9F38-D1E0C9C211FC}" presName="spacer" presStyleCnt="0"/>
      <dgm:spPr/>
    </dgm:pt>
    <dgm:pt modelId="{640A4C1F-3C9F-4C54-8F0E-65A7D09AC97E}" type="pres">
      <dgm:prSet presAssocID="{2DFA36E5-F9CC-4D28-8C03-6CDC18CB8080}" presName="parentText" presStyleLbl="node1" presStyleIdx="2" presStyleCnt="4">
        <dgm:presLayoutVars>
          <dgm:chMax val="0"/>
          <dgm:bulletEnabled val="1"/>
        </dgm:presLayoutVars>
      </dgm:prSet>
      <dgm:spPr/>
    </dgm:pt>
    <dgm:pt modelId="{C50A2164-CC34-4490-B98B-2505C4FA4511}" type="pres">
      <dgm:prSet presAssocID="{C86F0929-3568-4DF2-A9F3-2761A812012E}" presName="spacer" presStyleCnt="0"/>
      <dgm:spPr/>
    </dgm:pt>
    <dgm:pt modelId="{D78FC617-F996-4BC4-868C-F5CBAD3D7980}" type="pres">
      <dgm:prSet presAssocID="{19AD148E-8BFF-404D-A668-A28A94C4961D}" presName="parentText" presStyleLbl="node1" presStyleIdx="3" presStyleCnt="4">
        <dgm:presLayoutVars>
          <dgm:chMax val="0"/>
          <dgm:bulletEnabled val="1"/>
        </dgm:presLayoutVars>
      </dgm:prSet>
      <dgm:spPr/>
    </dgm:pt>
  </dgm:ptLst>
  <dgm:cxnLst>
    <dgm:cxn modelId="{11F4FF07-79E0-45F5-A196-2A9E41DCB083}" srcId="{6A5E7118-08A0-49D1-B69A-7A69415653BB}" destId="{2DFA36E5-F9CC-4D28-8C03-6CDC18CB8080}" srcOrd="2" destOrd="0" parTransId="{80479A27-1DEB-4D3A-9974-E67304684700}" sibTransId="{C86F0929-3568-4DF2-A9F3-2761A812012E}"/>
    <dgm:cxn modelId="{5A695D0D-FC2D-44BC-B5CC-AF1D0BE514C2}" srcId="{6A5E7118-08A0-49D1-B69A-7A69415653BB}" destId="{F76FFFD2-8DD1-4F68-8668-4653B9F786A8}" srcOrd="1" destOrd="0" parTransId="{E0804702-15A3-47DD-851B-13D5D1C2BA18}" sibTransId="{84711872-B31D-472D-9F38-D1E0C9C211FC}"/>
    <dgm:cxn modelId="{03DD0F0F-DB2C-414E-81C3-F524B95F68C5}" type="presOf" srcId="{545EEC1F-9847-415C-BAD8-F97A3C497EE0}" destId="{88AAF206-C12A-4002-A8B5-73407A268030}" srcOrd="0" destOrd="0" presId="urn:microsoft.com/office/officeart/2005/8/layout/vList2"/>
    <dgm:cxn modelId="{03359233-C152-4107-908E-1E8F633B73AB}" type="presOf" srcId="{19AD148E-8BFF-404D-A668-A28A94C4961D}" destId="{D78FC617-F996-4BC4-868C-F5CBAD3D7980}" srcOrd="0" destOrd="0" presId="urn:microsoft.com/office/officeart/2005/8/layout/vList2"/>
    <dgm:cxn modelId="{3528D64C-4D4D-4F9D-A9CC-795C633CDD55}" type="presOf" srcId="{F76FFFD2-8DD1-4F68-8668-4653B9F786A8}" destId="{C5879D72-81FC-4EF2-9B89-7039E30A7CC4}" srcOrd="0" destOrd="0" presId="urn:microsoft.com/office/officeart/2005/8/layout/vList2"/>
    <dgm:cxn modelId="{DDB94756-089C-4D09-942C-B7AAD7DC1047}" type="presOf" srcId="{6A5E7118-08A0-49D1-B69A-7A69415653BB}" destId="{459E36DD-C9A0-4A7D-BFF1-9C2C4ED9281F}" srcOrd="0" destOrd="0" presId="urn:microsoft.com/office/officeart/2005/8/layout/vList2"/>
    <dgm:cxn modelId="{FCFF668D-157D-4857-914C-99074AC4BEB4}" srcId="{6A5E7118-08A0-49D1-B69A-7A69415653BB}" destId="{545EEC1F-9847-415C-BAD8-F97A3C497EE0}" srcOrd="0" destOrd="0" parTransId="{53CFD404-9A37-4231-8C6B-470319076962}" sibTransId="{E1FBBA54-5C33-4E75-9349-FD37B3ABC45A}"/>
    <dgm:cxn modelId="{8F9D94A3-BFA9-4FC7-AEA8-A701A2AD4399}" type="presOf" srcId="{2DFA36E5-F9CC-4D28-8C03-6CDC18CB8080}" destId="{640A4C1F-3C9F-4C54-8F0E-65A7D09AC97E}" srcOrd="0" destOrd="0" presId="urn:microsoft.com/office/officeart/2005/8/layout/vList2"/>
    <dgm:cxn modelId="{B8BD48CC-CF5C-4E25-8E11-BA63EFBFDA48}" srcId="{6A5E7118-08A0-49D1-B69A-7A69415653BB}" destId="{19AD148E-8BFF-404D-A668-A28A94C4961D}" srcOrd="3" destOrd="0" parTransId="{BE73AA69-5D02-4764-AD9C-B7D6CA952489}" sibTransId="{FF0A424F-2E4B-4E12-843F-8E9075DD2FFE}"/>
    <dgm:cxn modelId="{4731C9AB-767B-4474-888A-B84FC9571012}" type="presParOf" srcId="{459E36DD-C9A0-4A7D-BFF1-9C2C4ED9281F}" destId="{88AAF206-C12A-4002-A8B5-73407A268030}" srcOrd="0" destOrd="0" presId="urn:microsoft.com/office/officeart/2005/8/layout/vList2"/>
    <dgm:cxn modelId="{A9F7C1C5-467A-442F-8F52-324DED82F96A}" type="presParOf" srcId="{459E36DD-C9A0-4A7D-BFF1-9C2C4ED9281F}" destId="{A58B2779-2040-4592-825A-D8F495CF2E27}" srcOrd="1" destOrd="0" presId="urn:microsoft.com/office/officeart/2005/8/layout/vList2"/>
    <dgm:cxn modelId="{1C7F14BE-D550-4D71-AEF3-AC5B36A3360E}" type="presParOf" srcId="{459E36DD-C9A0-4A7D-BFF1-9C2C4ED9281F}" destId="{C5879D72-81FC-4EF2-9B89-7039E30A7CC4}" srcOrd="2" destOrd="0" presId="urn:microsoft.com/office/officeart/2005/8/layout/vList2"/>
    <dgm:cxn modelId="{8203EA47-2561-4D81-B91E-C68CAED3ED81}" type="presParOf" srcId="{459E36DD-C9A0-4A7D-BFF1-9C2C4ED9281F}" destId="{50FF77BB-2CB7-43F3-9D90-1648B77D5FE6}" srcOrd="3" destOrd="0" presId="urn:microsoft.com/office/officeart/2005/8/layout/vList2"/>
    <dgm:cxn modelId="{A9E1544D-47B4-4AED-95B1-3A1B3806EB96}" type="presParOf" srcId="{459E36DD-C9A0-4A7D-BFF1-9C2C4ED9281F}" destId="{640A4C1F-3C9F-4C54-8F0E-65A7D09AC97E}" srcOrd="4" destOrd="0" presId="urn:microsoft.com/office/officeart/2005/8/layout/vList2"/>
    <dgm:cxn modelId="{06C184D6-1E62-46E4-BA6C-0A479F85A2FF}" type="presParOf" srcId="{459E36DD-C9A0-4A7D-BFF1-9C2C4ED9281F}" destId="{C50A2164-CC34-4490-B98B-2505C4FA4511}" srcOrd="5" destOrd="0" presId="urn:microsoft.com/office/officeart/2005/8/layout/vList2"/>
    <dgm:cxn modelId="{89BCD2DE-1E71-4665-AAFE-F0D61F6C8E2A}" type="presParOf" srcId="{459E36DD-C9A0-4A7D-BFF1-9C2C4ED9281F}" destId="{D78FC617-F996-4BC4-868C-F5CBAD3D798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2556E-274D-46C7-9CE1-C3E5D1B4A5ED}">
      <dsp:nvSpPr>
        <dsp:cNvPr id="0" name=""/>
        <dsp:cNvSpPr/>
      </dsp:nvSpPr>
      <dsp:spPr>
        <a:xfrm>
          <a:off x="0" y="0"/>
          <a:ext cx="8803508" cy="9695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Addition of an element to the queue. </a:t>
          </a:r>
        </a:p>
      </dsp:txBody>
      <dsp:txXfrm>
        <a:off x="28399" y="28399"/>
        <a:ext cx="7675304" cy="912800"/>
      </dsp:txXfrm>
    </dsp:sp>
    <dsp:sp modelId="{CD71511A-45BA-4856-A33C-FA3E242A6401}">
      <dsp:nvSpPr>
        <dsp:cNvPr id="0" name=""/>
        <dsp:cNvSpPr/>
      </dsp:nvSpPr>
      <dsp:spPr>
        <a:xfrm>
          <a:off x="737293" y="1145888"/>
          <a:ext cx="8803508" cy="9695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Adding an element will be performed after checking whether the queue is full or not. </a:t>
          </a:r>
        </a:p>
      </dsp:txBody>
      <dsp:txXfrm>
        <a:off x="765692" y="1174287"/>
        <a:ext cx="7379177" cy="912800"/>
      </dsp:txXfrm>
    </dsp:sp>
    <dsp:sp modelId="{CD504361-0FEB-4A3B-8DCA-8137BA33AFC6}">
      <dsp:nvSpPr>
        <dsp:cNvPr id="0" name=""/>
        <dsp:cNvSpPr/>
      </dsp:nvSpPr>
      <dsp:spPr>
        <a:xfrm>
          <a:off x="1463583" y="2291777"/>
          <a:ext cx="8803508" cy="96959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rear &lt; n which indicates that the array is not full then store the element at arr[rear] and increment rear by 1 </a:t>
          </a:r>
        </a:p>
      </dsp:txBody>
      <dsp:txXfrm>
        <a:off x="1491982" y="2320176"/>
        <a:ext cx="7390181" cy="912800"/>
      </dsp:txXfrm>
    </dsp:sp>
    <dsp:sp modelId="{C2BC6276-5BE4-4BC8-B91C-AA71545391BE}">
      <dsp:nvSpPr>
        <dsp:cNvPr id="0" name=""/>
        <dsp:cNvSpPr/>
      </dsp:nvSpPr>
      <dsp:spPr>
        <a:xfrm>
          <a:off x="2200876" y="3437665"/>
          <a:ext cx="8803508" cy="9695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But if rear == n then it is said to be an Overflow condition as the array is full.</a:t>
          </a:r>
        </a:p>
      </dsp:txBody>
      <dsp:txXfrm>
        <a:off x="2229275" y="3466064"/>
        <a:ext cx="7379177" cy="912800"/>
      </dsp:txXfrm>
    </dsp:sp>
    <dsp:sp modelId="{57D00F5E-419D-4FBC-8451-FE9FE7777F1C}">
      <dsp:nvSpPr>
        <dsp:cNvPr id="0" name=""/>
        <dsp:cNvSpPr/>
      </dsp:nvSpPr>
      <dsp:spPr>
        <a:xfrm>
          <a:off x="8173269" y="742623"/>
          <a:ext cx="630238" cy="63023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315073" y="742623"/>
        <a:ext cx="346630" cy="474254"/>
      </dsp:txXfrm>
    </dsp:sp>
    <dsp:sp modelId="{B6088627-297F-4D6A-812D-5B01D516FB1A}">
      <dsp:nvSpPr>
        <dsp:cNvPr id="0" name=""/>
        <dsp:cNvSpPr/>
      </dsp:nvSpPr>
      <dsp:spPr>
        <a:xfrm>
          <a:off x="8910563" y="1888512"/>
          <a:ext cx="630238" cy="63023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52367" y="1888512"/>
        <a:ext cx="346630" cy="474254"/>
      </dsp:txXfrm>
    </dsp:sp>
    <dsp:sp modelId="{4DC317FC-705E-47C7-BB93-A7E6DD9E1263}">
      <dsp:nvSpPr>
        <dsp:cNvPr id="0" name=""/>
        <dsp:cNvSpPr/>
      </dsp:nvSpPr>
      <dsp:spPr>
        <a:xfrm>
          <a:off x="9636852" y="3034401"/>
          <a:ext cx="630238" cy="63023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778656" y="3034401"/>
        <a:ext cx="346630" cy="474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31522-E78F-475A-9C9C-9E8941B61B11}">
      <dsp:nvSpPr>
        <dsp:cNvPr id="0" name=""/>
        <dsp:cNvSpPr/>
      </dsp:nvSpPr>
      <dsp:spPr>
        <a:xfrm>
          <a:off x="0" y="14719"/>
          <a:ext cx="6449246" cy="13127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The steps of enqueue operation are given below:</a:t>
          </a:r>
          <a:endParaRPr lang="en-US" sz="2400" kern="1200"/>
        </a:p>
      </dsp:txBody>
      <dsp:txXfrm>
        <a:off x="64083" y="78802"/>
        <a:ext cx="6321080" cy="1184573"/>
      </dsp:txXfrm>
    </dsp:sp>
    <dsp:sp modelId="{ADEA3AF5-A016-4175-9094-58DEDBAABCD3}">
      <dsp:nvSpPr>
        <dsp:cNvPr id="0" name=""/>
        <dsp:cNvSpPr/>
      </dsp:nvSpPr>
      <dsp:spPr>
        <a:xfrm>
          <a:off x="0" y="1396579"/>
          <a:ext cx="6449246" cy="1312739"/>
        </a:xfrm>
        <a:prstGeom prst="roundRect">
          <a:avLst/>
        </a:prstGeom>
        <a:solidFill>
          <a:schemeClr val="accent2">
            <a:hueOff val="-498926"/>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First, we will check whether the Queue is full or not.</a:t>
          </a:r>
        </a:p>
      </dsp:txBody>
      <dsp:txXfrm>
        <a:off x="64083" y="1460662"/>
        <a:ext cx="6321080" cy="1184573"/>
      </dsp:txXfrm>
    </dsp:sp>
    <dsp:sp modelId="{0B8B9D6B-6246-4863-96EE-F703E8550791}">
      <dsp:nvSpPr>
        <dsp:cNvPr id="0" name=""/>
        <dsp:cNvSpPr/>
      </dsp:nvSpPr>
      <dsp:spPr>
        <a:xfrm>
          <a:off x="0" y="2778439"/>
          <a:ext cx="6449246" cy="1312739"/>
        </a:xfrm>
        <a:prstGeom prst="roundRect">
          <a:avLst/>
        </a:prstGeom>
        <a:solidFill>
          <a:schemeClr val="accent2">
            <a:hueOff val="-997852"/>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Initially the front and rear are set to -1. When we insert the first element in a Queue, front and rear both are set to 0.</a:t>
          </a:r>
        </a:p>
      </dsp:txBody>
      <dsp:txXfrm>
        <a:off x="64083" y="2842522"/>
        <a:ext cx="6321080" cy="1184573"/>
      </dsp:txXfrm>
    </dsp:sp>
    <dsp:sp modelId="{66585645-2E52-4B5A-AC12-E47F151D7CF2}">
      <dsp:nvSpPr>
        <dsp:cNvPr id="0" name=""/>
        <dsp:cNvSpPr/>
      </dsp:nvSpPr>
      <dsp:spPr>
        <a:xfrm>
          <a:off x="0" y="4160299"/>
          <a:ext cx="6449246" cy="1312739"/>
        </a:xfrm>
        <a:prstGeom prst="roundRect">
          <a:avLst/>
        </a:prstGeom>
        <a:solidFill>
          <a:schemeClr val="accent2">
            <a:hueOff val="-1496777"/>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we insert a new element, the rear gets incremented, i.e., </a:t>
          </a:r>
          <a:r>
            <a:rPr lang="en-US" sz="2400" b="1" i="1" kern="1200"/>
            <a:t>rear=rear+1</a:t>
          </a:r>
          <a:r>
            <a:rPr lang="en-US" sz="2400" kern="1200"/>
            <a:t>.</a:t>
          </a:r>
        </a:p>
      </dsp:txBody>
      <dsp:txXfrm>
        <a:off x="64083" y="4224382"/>
        <a:ext cx="6321080" cy="1184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AF206-C12A-4002-A8B5-73407A268030}">
      <dsp:nvSpPr>
        <dsp:cNvPr id="0" name=""/>
        <dsp:cNvSpPr/>
      </dsp:nvSpPr>
      <dsp:spPr>
        <a:xfrm>
          <a:off x="0" y="14719"/>
          <a:ext cx="6449246" cy="13127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steps of dequeue operation are given below:</a:t>
          </a:r>
        </a:p>
      </dsp:txBody>
      <dsp:txXfrm>
        <a:off x="64083" y="78802"/>
        <a:ext cx="6321080" cy="1184573"/>
      </dsp:txXfrm>
    </dsp:sp>
    <dsp:sp modelId="{C5879D72-81FC-4EF2-9B89-7039E30A7CC4}">
      <dsp:nvSpPr>
        <dsp:cNvPr id="0" name=""/>
        <dsp:cNvSpPr/>
      </dsp:nvSpPr>
      <dsp:spPr>
        <a:xfrm>
          <a:off x="0" y="1396579"/>
          <a:ext cx="6449246" cy="1312739"/>
        </a:xfrm>
        <a:prstGeom prst="roundRect">
          <a:avLst/>
        </a:prstGeom>
        <a:solidFill>
          <a:schemeClr val="accent2">
            <a:hueOff val="-498926"/>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First, we check whether the Queue is empty or not. If the queue is empty, we cannot perform the dequeue operation.</a:t>
          </a:r>
        </a:p>
      </dsp:txBody>
      <dsp:txXfrm>
        <a:off x="64083" y="1460662"/>
        <a:ext cx="6321080" cy="1184573"/>
      </dsp:txXfrm>
    </dsp:sp>
    <dsp:sp modelId="{640A4C1F-3C9F-4C54-8F0E-65A7D09AC97E}">
      <dsp:nvSpPr>
        <dsp:cNvPr id="0" name=""/>
        <dsp:cNvSpPr/>
      </dsp:nvSpPr>
      <dsp:spPr>
        <a:xfrm>
          <a:off x="0" y="2778439"/>
          <a:ext cx="6449246" cy="1312739"/>
        </a:xfrm>
        <a:prstGeom prst="roundRect">
          <a:avLst/>
        </a:prstGeom>
        <a:solidFill>
          <a:schemeClr val="accent2">
            <a:hueOff val="-997852"/>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the element is deleted, the value of front gets decremented by 1.</a:t>
          </a:r>
        </a:p>
      </dsp:txBody>
      <dsp:txXfrm>
        <a:off x="64083" y="2842522"/>
        <a:ext cx="6321080" cy="1184573"/>
      </dsp:txXfrm>
    </dsp:sp>
    <dsp:sp modelId="{D78FC617-F996-4BC4-868C-F5CBAD3D7980}">
      <dsp:nvSpPr>
        <dsp:cNvPr id="0" name=""/>
        <dsp:cNvSpPr/>
      </dsp:nvSpPr>
      <dsp:spPr>
        <a:xfrm>
          <a:off x="0" y="4160299"/>
          <a:ext cx="6449246" cy="1312739"/>
        </a:xfrm>
        <a:prstGeom prst="roundRect">
          <a:avLst/>
        </a:prstGeom>
        <a:solidFill>
          <a:schemeClr val="accent2">
            <a:hueOff val="-1496777"/>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If there is only one element left which is to be deleted, then the front and rear are reset to -1.</a:t>
          </a:r>
        </a:p>
      </dsp:txBody>
      <dsp:txXfrm>
        <a:off x="64083" y="4224382"/>
        <a:ext cx="6321080" cy="11845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4/28/2024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986097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4/28/2024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401716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4/28/2024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982165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4/28/2024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623056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4/28/2024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428396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4/28/2024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059175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4/28/2024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029607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4/28/2024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0479884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4/28/2024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796993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4/28/2024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858433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4/28/2024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477055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4/28/2024</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9957207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530352" y="885557"/>
            <a:ext cx="4485773" cy="2215152"/>
          </a:xfrm>
        </p:spPr>
        <p:txBody>
          <a:bodyPr>
            <a:normAutofit fontScale="90000"/>
          </a:bodyPr>
          <a:lstStyle/>
          <a:p>
            <a:r>
              <a:rPr lang="en-US">
                <a:cs typeface="Calibri Light"/>
              </a:rPr>
              <a:t>Chapter 2: Review of Abstract Data Types</a:t>
            </a:r>
            <a:endParaRPr lang="en-US"/>
          </a:p>
        </p:txBody>
      </p:sp>
      <p:sp>
        <p:nvSpPr>
          <p:cNvPr id="3" name="Subtitle 2"/>
          <p:cNvSpPr>
            <a:spLocks noGrp="1"/>
          </p:cNvSpPr>
          <p:nvPr>
            <p:ph type="subTitle" idx="1"/>
          </p:nvPr>
        </p:nvSpPr>
        <p:spPr>
          <a:xfrm>
            <a:off x="530352" y="3509963"/>
            <a:ext cx="4114800" cy="2215152"/>
          </a:xfrm>
        </p:spPr>
        <p:txBody>
          <a:bodyPr vert="horz" lIns="91440" tIns="45720" rIns="91440" bIns="45720" rtlCol="0" anchor="t">
            <a:normAutofit/>
          </a:bodyPr>
          <a:lstStyle/>
          <a:p>
            <a:r>
              <a:rPr lang="en-US" sz="2400" b="1" dirty="0">
                <a:cs typeface="Calibri"/>
              </a:rPr>
              <a:t>By: Ashok Basnet</a:t>
            </a:r>
          </a:p>
        </p:txBody>
      </p:sp>
      <p:sp>
        <p:nvSpPr>
          <p:cNvPr id="51"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2" name="Picture 3">
            <a:extLst>
              <a:ext uri="{FF2B5EF4-FFF2-40B4-BE49-F238E27FC236}">
                <a16:creationId xmlns:a16="http://schemas.microsoft.com/office/drawing/2014/main" id="{F801B6D9-46BE-755A-45FB-5749098C7074}"/>
              </a:ext>
            </a:extLst>
          </p:cNvPr>
          <p:cNvPicPr>
            <a:picLocks noChangeAspect="1"/>
          </p:cNvPicPr>
          <p:nvPr/>
        </p:nvPicPr>
        <p:blipFill rotWithShape="1">
          <a:blip r:embed="rId2"/>
          <a:srcRect l="4412" r="28909" b="-9"/>
          <a:stretch/>
        </p:blipFill>
        <p:spPr>
          <a:xfrm>
            <a:off x="5334000" y="10"/>
            <a:ext cx="6858000" cy="6855654"/>
          </a:xfrm>
          <a:prstGeom prst="rect">
            <a:avLst/>
          </a:prstGeom>
        </p:spPr>
      </p:pic>
      <p:sp>
        <p:nvSpPr>
          <p:cNvPr id="53"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4"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55"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Slide Number Placeholder 3">
            <a:extLst>
              <a:ext uri="{FF2B5EF4-FFF2-40B4-BE49-F238E27FC236}">
                <a16:creationId xmlns:a16="http://schemas.microsoft.com/office/drawing/2014/main" id="{2198BD6A-22D6-4B4F-B73C-34BA20EADBA9}"/>
              </a:ext>
            </a:extLst>
          </p:cNvPr>
          <p:cNvSpPr>
            <a:spLocks noGrp="1"/>
          </p:cNvSpPr>
          <p:nvPr>
            <p:ph type="sldNum" sz="quarter" idx="12"/>
          </p:nvPr>
        </p:nvSpPr>
        <p:spPr/>
        <p:txBody>
          <a:bodyPr/>
          <a:lstStyle/>
          <a:p>
            <a:fld id="{E1076ED0-0DB3-4879-AAE5-5C20D22C1DF4}"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Abstract Data Types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424420"/>
            <a:ext cx="10954742" cy="4364206"/>
          </a:xfrm>
        </p:spPr>
        <p:txBody>
          <a:bodyPr vert="horz" lIns="91440" tIns="45720" rIns="91440" bIns="45720" rtlCol="0" anchor="t">
            <a:normAutofit lnSpcReduction="10000"/>
          </a:bodyPr>
          <a:lstStyle/>
          <a:p>
            <a:pPr marL="342900" indent="-342900">
              <a:buFont typeface="Wingdings" panose="020B0604020202020204" pitchFamily="34" charset="0"/>
              <a:buChar char="§"/>
            </a:pPr>
            <a:r>
              <a:rPr lang="en-US" sz="2400" b="1">
                <a:ea typeface="+mn-lt"/>
                <a:cs typeface="+mn-lt"/>
              </a:rPr>
              <a:t>Access/Retrieval:</a:t>
            </a:r>
            <a:endParaRPr lang="en-US" b="1">
              <a:ea typeface="+mn-lt"/>
              <a:cs typeface="+mn-lt"/>
            </a:endParaRPr>
          </a:p>
          <a:p>
            <a:pPr marL="342900" lvl="1" indent="-342900">
              <a:buFont typeface="Courier New" panose="020B0604020202020204" pitchFamily="34" charset="0"/>
              <a:buChar char="o"/>
            </a:pPr>
            <a:r>
              <a:rPr lang="en-US" sz="2200">
                <a:ea typeface="+mn-lt"/>
                <a:cs typeface="+mn-lt"/>
              </a:rPr>
              <a:t>Description: Retrieves the value of a specific element in the data structure.</a:t>
            </a:r>
          </a:p>
          <a:p>
            <a:pPr marL="342900" lvl="1" indent="-342900">
              <a:buFont typeface="Courier New" panose="020B0604020202020204" pitchFamily="34" charset="0"/>
              <a:buChar char="o"/>
            </a:pPr>
            <a:r>
              <a:rPr lang="en-US" sz="2200">
                <a:ea typeface="+mn-lt"/>
                <a:cs typeface="+mn-lt"/>
              </a:rPr>
              <a:t>Purpose: Obtains the value of an element without modifying the data structure.</a:t>
            </a:r>
          </a:p>
          <a:p>
            <a:pPr marL="342900" indent="-342900">
              <a:buFont typeface="Wingdings" panose="020B0604020202020204" pitchFamily="34" charset="0"/>
              <a:buChar char="§"/>
            </a:pPr>
            <a:r>
              <a:rPr lang="en-US" sz="2400" b="1">
                <a:ea typeface="+mn-lt"/>
                <a:cs typeface="+mn-lt"/>
              </a:rPr>
              <a:t>Search:</a:t>
            </a:r>
            <a:endParaRPr lang="en-US" b="1">
              <a:ea typeface="+mn-lt"/>
              <a:cs typeface="+mn-lt"/>
            </a:endParaRPr>
          </a:p>
          <a:p>
            <a:pPr marL="342900" lvl="1" indent="-342900">
              <a:buFont typeface="Courier New" panose="020B0604020202020204" pitchFamily="34" charset="0"/>
              <a:buChar char="o"/>
            </a:pPr>
            <a:r>
              <a:rPr lang="en-US" sz="2200">
                <a:ea typeface="+mn-lt"/>
                <a:cs typeface="+mn-lt"/>
              </a:rPr>
              <a:t>Description: Determines whether a particular element is present in the data structure.</a:t>
            </a:r>
          </a:p>
          <a:p>
            <a:pPr marL="342900" lvl="1" indent="-342900">
              <a:buFont typeface="Courier New" panose="020B0604020202020204" pitchFamily="34" charset="0"/>
              <a:buChar char="o"/>
            </a:pPr>
            <a:r>
              <a:rPr lang="en-US" sz="2200">
                <a:ea typeface="+mn-lt"/>
                <a:cs typeface="+mn-lt"/>
              </a:rPr>
              <a:t>Purpose: Checks for the existence of a specific element.</a:t>
            </a:r>
          </a:p>
          <a:p>
            <a:pPr marL="342900" indent="-342900">
              <a:buFont typeface="Wingdings" panose="020B0604020202020204" pitchFamily="34" charset="0"/>
              <a:buChar char="§"/>
            </a:pPr>
            <a:r>
              <a:rPr lang="en-US" sz="2400" b="1">
                <a:ea typeface="+mn-lt"/>
                <a:cs typeface="+mn-lt"/>
              </a:rPr>
              <a:t>Traversal:</a:t>
            </a:r>
            <a:endParaRPr lang="en-US" b="1">
              <a:ea typeface="+mn-lt"/>
              <a:cs typeface="+mn-lt"/>
            </a:endParaRPr>
          </a:p>
          <a:p>
            <a:pPr marL="342900" lvl="1" indent="-342900">
              <a:buFont typeface="Courier New" panose="020B0604020202020204" pitchFamily="34" charset="0"/>
              <a:buChar char="o"/>
            </a:pPr>
            <a:r>
              <a:rPr lang="en-US" sz="2200">
                <a:ea typeface="+mn-lt"/>
                <a:cs typeface="+mn-lt"/>
              </a:rPr>
              <a:t>Description: Visits and processes each element in the data structure.</a:t>
            </a:r>
          </a:p>
          <a:p>
            <a:pPr marL="342900" lvl="1" indent="-342900">
              <a:buFont typeface="Courier New" panose="020B0604020202020204" pitchFamily="34" charset="0"/>
              <a:buChar char="o"/>
            </a:pPr>
            <a:r>
              <a:rPr lang="en-US" sz="2200">
                <a:ea typeface="+mn-lt"/>
                <a:cs typeface="+mn-lt"/>
              </a:rPr>
              <a:t>Purpose: Iterates through all elements in the data structure.</a:t>
            </a:r>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10</a:t>
            </a:fld>
            <a:endParaRPr lang="en-US"/>
          </a:p>
        </p:txBody>
      </p:sp>
    </p:spTree>
    <p:extLst>
      <p:ext uri="{BB962C8B-B14F-4D97-AF65-F5344CB8AC3E}">
        <p14:creationId xmlns:p14="http://schemas.microsoft.com/office/powerpoint/2010/main" val="116508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Abstract Data Types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424420"/>
            <a:ext cx="10954742" cy="4364206"/>
          </a:xfrm>
        </p:spPr>
        <p:txBody>
          <a:bodyPr vert="horz" lIns="91440" tIns="45720" rIns="91440" bIns="45720" rtlCol="0" anchor="t">
            <a:normAutofit/>
          </a:bodyPr>
          <a:lstStyle/>
          <a:p>
            <a:pPr marL="342900" indent="-342900">
              <a:buFont typeface="Wingdings" panose="020B0604020202020204" pitchFamily="34" charset="0"/>
              <a:buChar char="§"/>
            </a:pPr>
            <a:r>
              <a:rPr lang="en-US" sz="2400" b="1" dirty="0">
                <a:ea typeface="+mn-lt"/>
                <a:cs typeface="+mn-lt"/>
              </a:rPr>
              <a:t>Update/Modification:</a:t>
            </a:r>
            <a:endParaRPr lang="en-US" b="1" dirty="0">
              <a:ea typeface="+mn-lt"/>
              <a:cs typeface="+mn-lt"/>
            </a:endParaRPr>
          </a:p>
          <a:p>
            <a:pPr marL="342900" lvl="1" indent="-342900">
              <a:buFont typeface="Courier New" panose="020B0604020202020204" pitchFamily="34" charset="0"/>
              <a:buChar char="o"/>
            </a:pPr>
            <a:r>
              <a:rPr lang="en-US" sz="2200">
                <a:ea typeface="+mn-lt"/>
                <a:cs typeface="+mn-lt"/>
              </a:rPr>
              <a:t>Description: Modifies the value of an existing element in the data structure.</a:t>
            </a:r>
          </a:p>
          <a:p>
            <a:pPr marL="342900" lvl="1" indent="-342900">
              <a:buFont typeface="Courier New" panose="020B0604020202020204" pitchFamily="34" charset="0"/>
              <a:buChar char="o"/>
            </a:pPr>
            <a:r>
              <a:rPr lang="en-US" sz="2200">
                <a:ea typeface="+mn-lt"/>
                <a:cs typeface="+mn-lt"/>
              </a:rPr>
              <a:t>Purpose: Changes the content of an element without adding or removing it.</a:t>
            </a:r>
            <a:endParaRPr lang="en-US"/>
          </a:p>
          <a:p>
            <a:pPr marL="342900" indent="-342900">
              <a:buFont typeface="Wingdings" panose="020B0604020202020204" pitchFamily="34" charset="0"/>
              <a:buChar char="§"/>
            </a:pPr>
            <a:r>
              <a:rPr lang="en-US" sz="2400" b="1" dirty="0">
                <a:ea typeface="+mn-lt"/>
                <a:cs typeface="+mn-lt"/>
              </a:rPr>
              <a:t>Size/Length:</a:t>
            </a:r>
            <a:endParaRPr lang="en-US" b="1" dirty="0"/>
          </a:p>
          <a:p>
            <a:pPr marL="342900" lvl="1" indent="-342900">
              <a:buFont typeface="Courier New" panose="020B0604020202020204" pitchFamily="34" charset="0"/>
              <a:buChar char="o"/>
            </a:pPr>
            <a:r>
              <a:rPr lang="en-US" sz="2200">
                <a:ea typeface="+mn-lt"/>
                <a:cs typeface="+mn-lt"/>
              </a:rPr>
              <a:t>Description: Returns the number of elements in the data structure.</a:t>
            </a:r>
            <a:endParaRPr lang="en-US"/>
          </a:p>
          <a:p>
            <a:pPr marL="342900" lvl="1" indent="-342900">
              <a:buFont typeface="Courier New" panose="020B0604020202020204" pitchFamily="34" charset="0"/>
              <a:buChar char="o"/>
            </a:pPr>
            <a:r>
              <a:rPr lang="en-US" sz="2200">
                <a:ea typeface="+mn-lt"/>
                <a:cs typeface="+mn-lt"/>
              </a:rPr>
              <a:t>Purpose: Provides information about the size or length of the data structure.</a:t>
            </a:r>
          </a:p>
          <a:p>
            <a:pPr marL="342900" indent="-342900">
              <a:buFont typeface="Wingdings" panose="020B0604020202020204" pitchFamily="34" charset="0"/>
              <a:buChar char="§"/>
            </a:pPr>
            <a:endParaRPr lang="en-US" sz="2400" dirty="0">
              <a:ea typeface="+mn-lt"/>
              <a:cs typeface="+mn-lt"/>
            </a:endParaRPr>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11</a:t>
            </a:fld>
            <a:endParaRPr lang="en-US"/>
          </a:p>
        </p:txBody>
      </p:sp>
    </p:spTree>
    <p:extLst>
      <p:ext uri="{BB962C8B-B14F-4D97-AF65-F5344CB8AC3E}">
        <p14:creationId xmlns:p14="http://schemas.microsoft.com/office/powerpoint/2010/main" val="378608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Abstract Data Types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424420"/>
            <a:ext cx="10954742" cy="4364206"/>
          </a:xfrm>
        </p:spPr>
        <p:txBody>
          <a:bodyPr vert="horz" lIns="91440" tIns="45720" rIns="91440" bIns="45720" rtlCol="0" anchor="t">
            <a:normAutofit/>
          </a:bodyPr>
          <a:lstStyle/>
          <a:p>
            <a:pPr marL="342900" indent="-342900">
              <a:buFont typeface="Wingdings" panose="020B0604020202020204" pitchFamily="34" charset="0"/>
              <a:buChar char="§"/>
            </a:pPr>
            <a:r>
              <a:rPr lang="en-US" sz="2400" b="1" dirty="0">
                <a:ea typeface="+mn-lt"/>
                <a:cs typeface="+mn-lt"/>
              </a:rPr>
              <a:t>Emptiness Check:</a:t>
            </a:r>
            <a:endParaRPr lang="en-US" b="1" dirty="0">
              <a:ea typeface="+mn-lt"/>
              <a:cs typeface="+mn-lt"/>
            </a:endParaRPr>
          </a:p>
          <a:p>
            <a:pPr marL="342900" lvl="1" indent="-342900">
              <a:buFont typeface="Courier New" panose="020B0604020202020204" pitchFamily="34" charset="0"/>
              <a:buChar char="o"/>
            </a:pPr>
            <a:r>
              <a:rPr lang="en-US" sz="2200" dirty="0">
                <a:ea typeface="+mn-lt"/>
                <a:cs typeface="+mn-lt"/>
              </a:rPr>
              <a:t>Description: Determines whether the data structure is empty.</a:t>
            </a:r>
          </a:p>
          <a:p>
            <a:pPr marL="342900" lvl="1" indent="-342900">
              <a:buFont typeface="Courier New" panose="020B0604020202020204" pitchFamily="34" charset="0"/>
              <a:buChar char="o"/>
            </a:pPr>
            <a:r>
              <a:rPr lang="en-US" sz="2200" dirty="0">
                <a:ea typeface="+mn-lt"/>
                <a:cs typeface="+mn-lt"/>
              </a:rPr>
              <a:t>Purpose: Indicates whether the data structure contains any elements.</a:t>
            </a:r>
          </a:p>
          <a:p>
            <a:pPr marL="342900" indent="-342900">
              <a:buFont typeface="Wingdings" panose="020B0604020202020204" pitchFamily="34" charset="0"/>
              <a:buChar char="§"/>
            </a:pPr>
            <a:r>
              <a:rPr lang="en-US" sz="2400" b="1" dirty="0">
                <a:ea typeface="+mn-lt"/>
                <a:cs typeface="+mn-lt"/>
              </a:rPr>
              <a:t>Clear:</a:t>
            </a:r>
            <a:endParaRPr lang="en-US" b="1" dirty="0">
              <a:ea typeface="+mn-lt"/>
              <a:cs typeface="+mn-lt"/>
            </a:endParaRPr>
          </a:p>
          <a:p>
            <a:pPr marL="342900" lvl="1" indent="-342900">
              <a:buFont typeface="Courier New" panose="020B0604020202020204" pitchFamily="34" charset="0"/>
              <a:buChar char="o"/>
            </a:pPr>
            <a:r>
              <a:rPr lang="en-US" sz="2200" dirty="0">
                <a:ea typeface="+mn-lt"/>
                <a:cs typeface="+mn-lt"/>
              </a:rPr>
              <a:t>Description: Removes all elements from the data structure.</a:t>
            </a:r>
          </a:p>
          <a:p>
            <a:pPr marL="342900" lvl="1" indent="-342900">
              <a:buFont typeface="Courier New" panose="020B0604020202020204" pitchFamily="34" charset="0"/>
              <a:buChar char="o"/>
            </a:pPr>
            <a:r>
              <a:rPr lang="en-US" sz="2200" dirty="0">
                <a:ea typeface="+mn-lt"/>
                <a:cs typeface="+mn-lt"/>
              </a:rPr>
              <a:t>Purpose: Resets the data structure to an empty state.</a:t>
            </a:r>
          </a:p>
          <a:p>
            <a:pPr marL="342900" indent="-342900">
              <a:buFont typeface="Wingdings" panose="020B0604020202020204" pitchFamily="34" charset="0"/>
              <a:buChar char="§"/>
            </a:pPr>
            <a:r>
              <a:rPr lang="en-US" sz="2400" dirty="0">
                <a:ea typeface="+mn-lt"/>
                <a:cs typeface="+mn-lt"/>
              </a:rPr>
              <a:t>The </a:t>
            </a:r>
            <a:r>
              <a:rPr lang="en-US" sz="2400" i="1" u="sng" dirty="0">
                <a:ea typeface="+mn-lt"/>
                <a:cs typeface="+mn-lt"/>
              </a:rPr>
              <a:t>class provides the implementation details</a:t>
            </a:r>
            <a:r>
              <a:rPr lang="en-US" sz="2400" dirty="0">
                <a:ea typeface="+mn-lt"/>
                <a:cs typeface="+mn-lt"/>
              </a:rPr>
              <a:t>, </a:t>
            </a:r>
            <a:r>
              <a:rPr lang="en-US" sz="2400" i="1" u="sng" dirty="0">
                <a:ea typeface="+mn-lt"/>
                <a:cs typeface="+mn-lt"/>
              </a:rPr>
              <a:t>while the interface defines the set of operations that can be performed on the ADT</a:t>
            </a:r>
            <a:r>
              <a:rPr lang="en-US" sz="2400" dirty="0">
                <a:ea typeface="+mn-lt"/>
                <a:cs typeface="+mn-lt"/>
              </a:rPr>
              <a:t>.</a:t>
            </a:r>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12</a:t>
            </a:fld>
            <a:endParaRPr lang="en-US"/>
          </a:p>
        </p:txBody>
      </p:sp>
    </p:spTree>
    <p:extLst>
      <p:ext uri="{BB962C8B-B14F-4D97-AF65-F5344CB8AC3E}">
        <p14:creationId xmlns:p14="http://schemas.microsoft.com/office/powerpoint/2010/main" val="129207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Abstract Data Types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566187"/>
            <a:ext cx="11286895" cy="4222439"/>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Think of ADT as a black box which hides the</a:t>
            </a:r>
            <a:r>
              <a:rPr lang="en-US" sz="2200" b="1" dirty="0"/>
              <a:t> </a:t>
            </a:r>
            <a:r>
              <a:rPr lang="en-US" sz="2200" b="1" i="1" dirty="0"/>
              <a:t>inner structure and design of the data</a:t>
            </a:r>
            <a:r>
              <a:rPr lang="en-US" sz="2200" dirty="0"/>
              <a:t> </a:t>
            </a:r>
            <a:r>
              <a:rPr lang="en-US" sz="2200" b="1" i="1" dirty="0"/>
              <a:t>type </a:t>
            </a:r>
            <a:r>
              <a:rPr lang="en-US" sz="2200" dirty="0"/>
              <a:t>from the user. </a:t>
            </a:r>
          </a:p>
          <a:p>
            <a:pPr marL="342900" indent="-342900">
              <a:buFont typeface="Wingdings" panose="020B0604020202020204" pitchFamily="34" charset="0"/>
              <a:buChar char="§"/>
            </a:pPr>
            <a:r>
              <a:rPr lang="en-US" sz="2200" dirty="0"/>
              <a:t>There are multiple ways to implement an ADT. </a:t>
            </a:r>
          </a:p>
          <a:p>
            <a:pPr marL="342900" indent="-342900">
              <a:buFont typeface="Wingdings" panose="020B0604020202020204" pitchFamily="34" charset="0"/>
              <a:buChar char="§"/>
            </a:pPr>
            <a:r>
              <a:rPr lang="en-US" sz="2200" b="1" dirty="0"/>
              <a:t>Example: </a:t>
            </a:r>
            <a:r>
              <a:rPr lang="en-US" sz="2200" dirty="0"/>
              <a:t>A stack ADT can be implemented using </a:t>
            </a:r>
            <a:r>
              <a:rPr lang="en-US" sz="2200" b="1" i="1" dirty="0"/>
              <a:t>arrays or linked lists.</a:t>
            </a:r>
          </a:p>
          <a:p>
            <a:pPr marL="342900" indent="-342900">
              <a:buFont typeface="Wingdings" panose="020B0604020202020204" pitchFamily="34" charset="0"/>
              <a:buChar char="§"/>
            </a:pPr>
            <a:r>
              <a:rPr lang="en-US" sz="2200" dirty="0"/>
              <a:t>The program which uses data structure is called </a:t>
            </a:r>
            <a:r>
              <a:rPr lang="en-US" sz="2200" b="1" dirty="0"/>
              <a:t>a client program</a:t>
            </a:r>
            <a:r>
              <a:rPr lang="en-US" sz="2200" dirty="0"/>
              <a:t>. Client program has access to the ADT i.e. interface.</a:t>
            </a:r>
          </a:p>
          <a:p>
            <a:pPr marL="342900" indent="-342900">
              <a:buFont typeface="Wingdings" panose="020B0604020202020204" pitchFamily="34" charset="0"/>
              <a:buChar char="§"/>
            </a:pPr>
            <a:r>
              <a:rPr lang="en-US" sz="2200" dirty="0"/>
              <a:t>The program which implements the data structure is known as </a:t>
            </a:r>
            <a:r>
              <a:rPr lang="en-US" sz="2200" b="1" dirty="0"/>
              <a:t>the implementation</a:t>
            </a:r>
            <a:r>
              <a:rPr lang="en-US" sz="2200" dirty="0"/>
              <a:t>.</a:t>
            </a:r>
          </a:p>
          <a:p>
            <a:pPr marL="342900" indent="-342900">
              <a:buFont typeface="Wingdings" panose="020B0604020202020204" pitchFamily="34" charset="0"/>
              <a:buChar char="§"/>
            </a:pPr>
            <a:endParaRPr lang="en-US" sz="2200" dirty="0"/>
          </a:p>
        </p:txBody>
      </p:sp>
      <p:sp>
        <p:nvSpPr>
          <p:cNvPr id="4" name="Slide Number Placeholder 3">
            <a:extLst>
              <a:ext uri="{FF2B5EF4-FFF2-40B4-BE49-F238E27FC236}">
                <a16:creationId xmlns:a16="http://schemas.microsoft.com/office/drawing/2014/main" id="{7309A09C-741C-8046-5F4B-CA2D2B60B12B}"/>
              </a:ext>
            </a:extLst>
          </p:cNvPr>
          <p:cNvSpPr>
            <a:spLocks noGrp="1"/>
          </p:cNvSpPr>
          <p:nvPr>
            <p:ph type="sldNum" sz="quarter" idx="12"/>
          </p:nvPr>
        </p:nvSpPr>
        <p:spPr/>
        <p:txBody>
          <a:bodyPr/>
          <a:lstStyle/>
          <a:p>
            <a:fld id="{E1076ED0-0DB3-4879-AAE5-5C20D22C1DF4}" type="slidenum">
              <a:rPr lang="en-US" smtClean="0"/>
              <a:t>13</a:t>
            </a:fld>
            <a:endParaRPr lang="en-US"/>
          </a:p>
        </p:txBody>
      </p:sp>
    </p:spTree>
    <p:extLst>
      <p:ext uri="{BB962C8B-B14F-4D97-AF65-F5344CB8AC3E}">
        <p14:creationId xmlns:p14="http://schemas.microsoft.com/office/powerpoint/2010/main" val="115721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1F03-146A-230E-EBAB-03D00B8DA6EC}"/>
              </a:ext>
            </a:extLst>
          </p:cNvPr>
          <p:cNvSpPr>
            <a:spLocks noGrp="1"/>
          </p:cNvSpPr>
          <p:nvPr>
            <p:ph type="title"/>
          </p:nvPr>
        </p:nvSpPr>
        <p:spPr/>
        <p:txBody>
          <a:bodyPr/>
          <a:lstStyle/>
          <a:p>
            <a:r>
              <a:rPr lang="en-US"/>
              <a:t>Stacks</a:t>
            </a:r>
          </a:p>
        </p:txBody>
      </p:sp>
      <p:sp>
        <p:nvSpPr>
          <p:cNvPr id="3" name="Content Placeholder 2">
            <a:extLst>
              <a:ext uri="{FF2B5EF4-FFF2-40B4-BE49-F238E27FC236}">
                <a16:creationId xmlns:a16="http://schemas.microsoft.com/office/drawing/2014/main" id="{2B276C12-9234-2BF9-1F18-98E0FF83FCFF}"/>
              </a:ext>
            </a:extLst>
          </p:cNvPr>
          <p:cNvSpPr>
            <a:spLocks noGrp="1"/>
          </p:cNvSpPr>
          <p:nvPr>
            <p:ph idx="1"/>
          </p:nvPr>
        </p:nvSpPr>
        <p:spPr>
          <a:xfrm>
            <a:off x="584332" y="2628210"/>
            <a:ext cx="11220555" cy="4082490"/>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A stack is a</a:t>
            </a:r>
            <a:r>
              <a:rPr lang="en-US" sz="2200" b="1" dirty="0"/>
              <a:t> </a:t>
            </a:r>
            <a:r>
              <a:rPr lang="en-US" sz="2200" b="1" i="1" dirty="0"/>
              <a:t>linear data structure</a:t>
            </a:r>
            <a:r>
              <a:rPr lang="en-US" sz="2200" i="1" dirty="0"/>
              <a:t> </a:t>
            </a:r>
            <a:r>
              <a:rPr lang="en-US" sz="2200" dirty="0"/>
              <a:t>in which </a:t>
            </a:r>
            <a:r>
              <a:rPr lang="en-US" sz="2200" b="1" i="1" dirty="0"/>
              <a:t>insertions and deletions</a:t>
            </a:r>
            <a:r>
              <a:rPr lang="en-US" sz="2200" dirty="0"/>
              <a:t> are allowed only at the end, called the top of the stack.</a:t>
            </a:r>
            <a:endParaRPr lang="en-US"/>
          </a:p>
          <a:p>
            <a:pPr marL="342900" indent="-342900">
              <a:buFont typeface="Wingdings" panose="020B0604020202020204" pitchFamily="34" charset="0"/>
              <a:buChar char="§"/>
            </a:pPr>
            <a:r>
              <a:rPr lang="en-US" sz="2200" dirty="0"/>
              <a:t>When we define a stack as an </a:t>
            </a:r>
            <a:r>
              <a:rPr lang="en-US" sz="2200" b="1" dirty="0"/>
              <a:t>ADT (or Abstract Data Type), </a:t>
            </a:r>
            <a:r>
              <a:rPr lang="en-US" sz="2200" dirty="0"/>
              <a:t>then we are only interested in knowing the stack operations from the</a:t>
            </a:r>
            <a:r>
              <a:rPr lang="en-US" sz="2200" b="1" i="1" dirty="0"/>
              <a:t> user point of view. </a:t>
            </a:r>
          </a:p>
          <a:p>
            <a:pPr marL="342900" indent="-342900">
              <a:buFont typeface="Wingdings" panose="020B0604020202020204" pitchFamily="34" charset="0"/>
              <a:buChar char="§"/>
            </a:pPr>
            <a:r>
              <a:rPr lang="en-US" sz="2200" dirty="0"/>
              <a:t>Means we are not interested in knowing the implementation details at this moment. </a:t>
            </a:r>
          </a:p>
          <a:p>
            <a:pPr marL="342900" indent="-342900">
              <a:buFont typeface="Wingdings" panose="020B0604020202020204" pitchFamily="34" charset="0"/>
              <a:buChar char="§"/>
            </a:pPr>
            <a:r>
              <a:rPr lang="en-US" sz="2200" dirty="0"/>
              <a:t>We are only interested in knowing what</a:t>
            </a:r>
            <a:r>
              <a:rPr lang="en-US" sz="2200" b="1" i="1" dirty="0"/>
              <a:t> types of operations</a:t>
            </a:r>
            <a:r>
              <a:rPr lang="en-US" sz="2200" dirty="0"/>
              <a:t> we can perform on stack. </a:t>
            </a:r>
            <a:endParaRPr lang="en-US" dirty="0"/>
          </a:p>
        </p:txBody>
      </p:sp>
      <p:sp>
        <p:nvSpPr>
          <p:cNvPr id="4" name="Slide Number Placeholder 3">
            <a:extLst>
              <a:ext uri="{FF2B5EF4-FFF2-40B4-BE49-F238E27FC236}">
                <a16:creationId xmlns:a16="http://schemas.microsoft.com/office/drawing/2014/main" id="{2066886A-99DC-5C09-A96A-2BE2E88ADF49}"/>
              </a:ext>
            </a:extLst>
          </p:cNvPr>
          <p:cNvSpPr>
            <a:spLocks noGrp="1"/>
          </p:cNvSpPr>
          <p:nvPr>
            <p:ph type="sldNum" sz="quarter" idx="12"/>
          </p:nvPr>
        </p:nvSpPr>
        <p:spPr/>
        <p:txBody>
          <a:bodyPr/>
          <a:lstStyle/>
          <a:p>
            <a:fld id="{E1076ED0-0DB3-4879-AAE5-5C20D22C1DF4}" type="slidenum">
              <a:rPr lang="en-US" smtClean="0"/>
              <a:t>14</a:t>
            </a:fld>
            <a:endParaRPr lang="en-US"/>
          </a:p>
        </p:txBody>
      </p:sp>
    </p:spTree>
    <p:extLst>
      <p:ext uri="{BB962C8B-B14F-4D97-AF65-F5344CB8AC3E}">
        <p14:creationId xmlns:p14="http://schemas.microsoft.com/office/powerpoint/2010/main" val="333097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Why Abstract Data Types?</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619349"/>
            <a:ext cx="10954742" cy="4169277"/>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Let say, if someone wants to use the </a:t>
            </a:r>
            <a:r>
              <a:rPr lang="en-US" sz="2200" b="1" dirty="0"/>
              <a:t>stack </a:t>
            </a:r>
            <a:r>
              <a:rPr lang="en-US" sz="2200" dirty="0"/>
              <a:t>in the program, then he can simply use </a:t>
            </a:r>
            <a:r>
              <a:rPr lang="en-US" sz="2200" b="1" dirty="0"/>
              <a:t>push </a:t>
            </a:r>
            <a:r>
              <a:rPr lang="en-US" sz="2200" dirty="0"/>
              <a:t>and </a:t>
            </a:r>
            <a:r>
              <a:rPr lang="en-US" sz="2200" b="1" dirty="0"/>
              <a:t>pop </a:t>
            </a:r>
            <a:r>
              <a:rPr lang="en-US" sz="2200" dirty="0"/>
              <a:t>operations without knowing its implementation. </a:t>
            </a:r>
          </a:p>
          <a:p>
            <a:pPr marL="342900" indent="-342900">
              <a:buFont typeface="Wingdings" panose="020B0604020202020204" pitchFamily="34" charset="0"/>
              <a:buChar char="§"/>
            </a:pPr>
            <a:r>
              <a:rPr lang="en-US" sz="2200" dirty="0"/>
              <a:t>Also, if in future, the implementation of stack is changed from </a:t>
            </a:r>
            <a:r>
              <a:rPr lang="en-US" sz="2200" b="1" dirty="0"/>
              <a:t>array </a:t>
            </a:r>
            <a:r>
              <a:rPr lang="en-US" sz="2200" dirty="0"/>
              <a:t>to </a:t>
            </a:r>
            <a:r>
              <a:rPr lang="en-US" sz="2200" b="1" dirty="0"/>
              <a:t>linked list</a:t>
            </a:r>
            <a:r>
              <a:rPr lang="en-US" sz="2200" dirty="0"/>
              <a:t>, then the client program will work in the same way without being affected.</a:t>
            </a:r>
          </a:p>
          <a:p>
            <a:pPr marL="342900" indent="-342900">
              <a:buFont typeface="Wingdings" panose="020B0604020202020204" pitchFamily="34" charset="0"/>
              <a:buChar char="§"/>
            </a:pPr>
            <a:r>
              <a:rPr lang="en-US" sz="2200" dirty="0"/>
              <a:t>Hence, ADT provides Abstraction.</a:t>
            </a:r>
          </a:p>
        </p:txBody>
      </p:sp>
      <p:sp>
        <p:nvSpPr>
          <p:cNvPr id="4" name="Slide Number Placeholder 3">
            <a:extLst>
              <a:ext uri="{FF2B5EF4-FFF2-40B4-BE49-F238E27FC236}">
                <a16:creationId xmlns:a16="http://schemas.microsoft.com/office/drawing/2014/main" id="{A9E72760-D212-0FBC-594D-A1BFBD39254C}"/>
              </a:ext>
            </a:extLst>
          </p:cNvPr>
          <p:cNvSpPr>
            <a:spLocks noGrp="1"/>
          </p:cNvSpPr>
          <p:nvPr>
            <p:ph type="sldNum" sz="quarter" idx="12"/>
          </p:nvPr>
        </p:nvSpPr>
        <p:spPr/>
        <p:txBody>
          <a:bodyPr/>
          <a:lstStyle/>
          <a:p>
            <a:fld id="{E1076ED0-0DB3-4879-AAE5-5C20D22C1DF4}" type="slidenum">
              <a:rPr lang="en-US" smtClean="0"/>
              <a:t>15</a:t>
            </a:fld>
            <a:endParaRPr lang="en-US"/>
          </a:p>
        </p:txBody>
      </p:sp>
    </p:spTree>
    <p:extLst>
      <p:ext uri="{BB962C8B-B14F-4D97-AF65-F5344CB8AC3E}">
        <p14:creationId xmlns:p14="http://schemas.microsoft.com/office/powerpoint/2010/main" val="315911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E91E-6E72-6FEB-0E00-941FA31F101D}"/>
              </a:ext>
            </a:extLst>
          </p:cNvPr>
          <p:cNvSpPr>
            <a:spLocks noGrp="1"/>
          </p:cNvSpPr>
          <p:nvPr>
            <p:ph type="title"/>
          </p:nvPr>
        </p:nvSpPr>
        <p:spPr/>
        <p:txBody>
          <a:bodyPr/>
          <a:lstStyle/>
          <a:p>
            <a:r>
              <a:rPr lang="en-US"/>
              <a:t>Primary Stack Operations</a:t>
            </a:r>
          </a:p>
        </p:txBody>
      </p:sp>
      <p:sp>
        <p:nvSpPr>
          <p:cNvPr id="3" name="Content Placeholder 2">
            <a:extLst>
              <a:ext uri="{FF2B5EF4-FFF2-40B4-BE49-F238E27FC236}">
                <a16:creationId xmlns:a16="http://schemas.microsoft.com/office/drawing/2014/main" id="{BC8D4632-74DB-255F-500D-B7A9B4F701BA}"/>
              </a:ext>
            </a:extLst>
          </p:cNvPr>
          <p:cNvSpPr>
            <a:spLocks noGrp="1"/>
          </p:cNvSpPr>
          <p:nvPr>
            <p:ph idx="1"/>
          </p:nvPr>
        </p:nvSpPr>
        <p:spPr>
          <a:xfrm>
            <a:off x="652717" y="2521885"/>
            <a:ext cx="9950557" cy="3549045"/>
          </a:xfrm>
        </p:spPr>
        <p:txBody>
          <a:bodyPr vert="horz" lIns="91440" tIns="45720" rIns="91440" bIns="45720" rtlCol="0" anchor="t">
            <a:normAutofit/>
          </a:bodyPr>
          <a:lstStyle/>
          <a:p>
            <a:pPr marL="342900" indent="-342900">
              <a:buFont typeface="Wingdings" panose="020B0604020202020204" pitchFamily="34" charset="0"/>
              <a:buChar char="§"/>
            </a:pPr>
            <a:r>
              <a:rPr lang="en-US" sz="2200" b="1" dirty="0"/>
              <a:t>push (data) : </a:t>
            </a:r>
            <a:r>
              <a:rPr lang="en-US" sz="2200" dirty="0"/>
              <a:t>Inserts data onto stack. </a:t>
            </a:r>
          </a:p>
          <a:p>
            <a:pPr marL="342900" indent="-342900">
              <a:buFont typeface="Wingdings" panose="020B0604020202020204" pitchFamily="34" charset="0"/>
              <a:buChar char="§"/>
            </a:pPr>
            <a:r>
              <a:rPr lang="en-US" sz="2200" b="1" dirty="0"/>
              <a:t>pop ( ) : </a:t>
            </a:r>
            <a:r>
              <a:rPr lang="en-US" sz="2200" dirty="0"/>
              <a:t>Deletes the last inserted element from the stack</a:t>
            </a:r>
          </a:p>
          <a:p>
            <a:pPr marL="342900" indent="-342900">
              <a:buFont typeface="Wingdings" panose="020B0604020202020204" pitchFamily="34" charset="0"/>
              <a:buChar char="§"/>
            </a:pPr>
            <a:r>
              <a:rPr lang="en-US" sz="2200" b="1" dirty="0"/>
              <a:t>top ( ) :</a:t>
            </a:r>
            <a:r>
              <a:rPr lang="en-US" sz="2200" dirty="0"/>
              <a:t> returns the last inserted element without removing it. </a:t>
            </a:r>
          </a:p>
          <a:p>
            <a:pPr marL="342900" indent="-342900">
              <a:buFont typeface="Wingdings" panose="020B0604020202020204" pitchFamily="34" charset="0"/>
              <a:buChar char="§"/>
            </a:pPr>
            <a:r>
              <a:rPr lang="en-US" sz="2200" b="1" dirty="0"/>
              <a:t>size ( ) :</a:t>
            </a:r>
            <a:r>
              <a:rPr lang="en-US" sz="2200" dirty="0"/>
              <a:t> returns the size or the number of elements in the stack.</a:t>
            </a:r>
          </a:p>
          <a:p>
            <a:pPr marL="342900" indent="-342900">
              <a:buFont typeface="Wingdings" panose="020B0604020202020204" pitchFamily="34" charset="0"/>
              <a:buChar char="§"/>
            </a:pPr>
            <a:r>
              <a:rPr lang="en-US" sz="2200" b="1" dirty="0" err="1"/>
              <a:t>isEmpty</a:t>
            </a:r>
            <a:r>
              <a:rPr lang="en-US" sz="2200" b="1" dirty="0"/>
              <a:t> ( ) :</a:t>
            </a:r>
            <a:r>
              <a:rPr lang="en-US" sz="2200" dirty="0"/>
              <a:t> returns True if the stack is empty, else returns False.</a:t>
            </a:r>
          </a:p>
          <a:p>
            <a:pPr marL="342900" indent="-342900">
              <a:buFont typeface="Wingdings" panose="020B0604020202020204" pitchFamily="34" charset="0"/>
              <a:buChar char="§"/>
            </a:pPr>
            <a:r>
              <a:rPr lang="en-US" sz="2200" b="1" err="1"/>
              <a:t>isFull</a:t>
            </a:r>
            <a:r>
              <a:rPr lang="en-US" sz="2200" b="1" dirty="0"/>
              <a:t> ( ) :</a:t>
            </a:r>
            <a:r>
              <a:rPr lang="en-US" sz="2200" dirty="0"/>
              <a:t> returns True if the stack is full, else returns False.</a:t>
            </a:r>
          </a:p>
          <a:p>
            <a:pPr marL="342900" indent="-342900">
              <a:buFont typeface="Wingdings" panose="020B0604020202020204" pitchFamily="34" charset="0"/>
              <a:buChar char="§"/>
            </a:pPr>
            <a:endParaRPr lang="en-US" sz="2200" dirty="0"/>
          </a:p>
        </p:txBody>
      </p:sp>
      <p:sp>
        <p:nvSpPr>
          <p:cNvPr id="4" name="Slide Number Placeholder 3">
            <a:extLst>
              <a:ext uri="{FF2B5EF4-FFF2-40B4-BE49-F238E27FC236}">
                <a16:creationId xmlns:a16="http://schemas.microsoft.com/office/drawing/2014/main" id="{290065B6-96A5-CAE7-C2F3-A618B76F6328}"/>
              </a:ext>
            </a:extLst>
          </p:cNvPr>
          <p:cNvSpPr>
            <a:spLocks noGrp="1"/>
          </p:cNvSpPr>
          <p:nvPr>
            <p:ph type="sldNum" sz="quarter" idx="12"/>
          </p:nvPr>
        </p:nvSpPr>
        <p:spPr/>
        <p:txBody>
          <a:bodyPr/>
          <a:lstStyle/>
          <a:p>
            <a:fld id="{E1076ED0-0DB3-4879-AAE5-5C20D22C1DF4}" type="slidenum">
              <a:rPr lang="en-US" smtClean="0"/>
              <a:t>16</a:t>
            </a:fld>
            <a:endParaRPr lang="en-US"/>
          </a:p>
        </p:txBody>
      </p:sp>
    </p:spTree>
    <p:extLst>
      <p:ext uri="{BB962C8B-B14F-4D97-AF65-F5344CB8AC3E}">
        <p14:creationId xmlns:p14="http://schemas.microsoft.com/office/powerpoint/2010/main" val="123122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A1B-0CFC-A028-AF2C-DC43A172E741}"/>
              </a:ext>
            </a:extLst>
          </p:cNvPr>
          <p:cNvSpPr>
            <a:spLocks noGrp="1"/>
          </p:cNvSpPr>
          <p:nvPr>
            <p:ph type="title"/>
          </p:nvPr>
        </p:nvSpPr>
        <p:spPr/>
        <p:txBody>
          <a:bodyPr/>
          <a:lstStyle/>
          <a:p>
            <a:r>
              <a:rPr lang="en-US">
                <a:ea typeface="+mj-lt"/>
                <a:cs typeface="+mj-lt"/>
              </a:rPr>
              <a:t>Push and Pop Operation</a:t>
            </a:r>
            <a:endParaRPr lang="en-US" i="0">
              <a:ea typeface="+mj-lt"/>
              <a:cs typeface="+mj-lt"/>
            </a:endParaRPr>
          </a:p>
        </p:txBody>
      </p:sp>
      <p:sp>
        <p:nvSpPr>
          <p:cNvPr id="3" name="Content Placeholder 2">
            <a:extLst>
              <a:ext uri="{FF2B5EF4-FFF2-40B4-BE49-F238E27FC236}">
                <a16:creationId xmlns:a16="http://schemas.microsoft.com/office/drawing/2014/main" id="{9CF1E60E-4A8B-3C96-59B7-622E5F809C25}"/>
              </a:ext>
            </a:extLst>
          </p:cNvPr>
          <p:cNvSpPr>
            <a:spLocks noGrp="1"/>
          </p:cNvSpPr>
          <p:nvPr>
            <p:ph idx="1"/>
          </p:nvPr>
        </p:nvSpPr>
        <p:spPr>
          <a:xfrm>
            <a:off x="603870" y="2521885"/>
            <a:ext cx="9999404" cy="3549045"/>
          </a:xfrm>
        </p:spPr>
        <p:txBody>
          <a:bodyPr vert="horz" lIns="91440" tIns="45720" rIns="91440" bIns="45720" rtlCol="0" anchor="t">
            <a:normAutofit/>
          </a:bodyPr>
          <a:lstStyle/>
          <a:p>
            <a:pPr marL="342900" indent="-342900">
              <a:buFont typeface="Wingdings" panose="020B0604020202020204" pitchFamily="34" charset="0"/>
              <a:buChar char="§"/>
            </a:pPr>
            <a:r>
              <a:rPr lang="en-US" sz="2400" dirty="0"/>
              <a:t>For the </a:t>
            </a:r>
            <a:r>
              <a:rPr lang="en-US" sz="2400" b="1" dirty="0"/>
              <a:t>push </a:t>
            </a:r>
            <a:r>
              <a:rPr lang="en-US" sz="2400" dirty="0"/>
              <a:t>operation:</a:t>
            </a:r>
          </a:p>
          <a:p>
            <a:pPr marL="400050" lvl="1" indent="-285750"/>
            <a:r>
              <a:rPr lang="en-US" sz="2200" dirty="0"/>
              <a:t>Top is incremented by 1.</a:t>
            </a:r>
          </a:p>
          <a:p>
            <a:pPr marL="400050" lvl="1" indent="-285750"/>
            <a:r>
              <a:rPr lang="en-US" sz="2200" dirty="0"/>
              <a:t>New element is pushed at the position top</a:t>
            </a:r>
          </a:p>
          <a:p>
            <a:pPr marL="342900" lvl="1"/>
            <a:endParaRPr lang="en-US" sz="2000" dirty="0"/>
          </a:p>
          <a:p>
            <a:pPr marL="342900" indent="-342900">
              <a:buFont typeface="Wingdings" panose="020B0604020202020204" pitchFamily="34" charset="0"/>
              <a:buChar char="§"/>
            </a:pPr>
            <a:r>
              <a:rPr lang="en-US" sz="2400" dirty="0"/>
              <a:t>For the </a:t>
            </a:r>
            <a:r>
              <a:rPr lang="en-US" sz="2400" b="1" dirty="0"/>
              <a:t>pop </a:t>
            </a:r>
            <a:r>
              <a:rPr lang="en-US" sz="2400" dirty="0"/>
              <a:t>operation:</a:t>
            </a:r>
          </a:p>
          <a:p>
            <a:pPr marL="342900" lvl="1"/>
            <a:r>
              <a:rPr lang="en-US" sz="2200" dirty="0"/>
              <a:t>The element at the position of top is deleted.</a:t>
            </a:r>
          </a:p>
          <a:p>
            <a:pPr marL="342900" lvl="1"/>
            <a:r>
              <a:rPr lang="en-US" sz="2200" dirty="0"/>
              <a:t>Top is decremented by 1</a:t>
            </a:r>
          </a:p>
        </p:txBody>
      </p:sp>
      <p:sp>
        <p:nvSpPr>
          <p:cNvPr id="4" name="Slide Number Placeholder 3">
            <a:extLst>
              <a:ext uri="{FF2B5EF4-FFF2-40B4-BE49-F238E27FC236}">
                <a16:creationId xmlns:a16="http://schemas.microsoft.com/office/drawing/2014/main" id="{8110535B-42ED-9240-5C4A-E6724ECC7719}"/>
              </a:ext>
            </a:extLst>
          </p:cNvPr>
          <p:cNvSpPr>
            <a:spLocks noGrp="1"/>
          </p:cNvSpPr>
          <p:nvPr>
            <p:ph type="sldNum" sz="quarter" idx="12"/>
          </p:nvPr>
        </p:nvSpPr>
        <p:spPr/>
        <p:txBody>
          <a:bodyPr/>
          <a:lstStyle/>
          <a:p>
            <a:fld id="{E1076ED0-0DB3-4879-AAE5-5C20D22C1DF4}" type="slidenum">
              <a:rPr lang="en-US" smtClean="0"/>
              <a:t>17</a:t>
            </a:fld>
            <a:endParaRPr lang="en-US"/>
          </a:p>
        </p:txBody>
      </p:sp>
    </p:spTree>
    <p:extLst>
      <p:ext uri="{BB962C8B-B14F-4D97-AF65-F5344CB8AC3E}">
        <p14:creationId xmlns:p14="http://schemas.microsoft.com/office/powerpoint/2010/main" val="162161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065D-8EF7-9899-6195-1CA3CF19A9D3}"/>
              </a:ext>
            </a:extLst>
          </p:cNvPr>
          <p:cNvSpPr>
            <a:spLocks noGrp="1"/>
          </p:cNvSpPr>
          <p:nvPr>
            <p:ph type="title"/>
          </p:nvPr>
        </p:nvSpPr>
        <p:spPr/>
        <p:txBody>
          <a:bodyPr/>
          <a:lstStyle/>
          <a:p>
            <a:r>
              <a:rPr lang="en-US"/>
              <a:t>Pop an element</a:t>
            </a:r>
          </a:p>
        </p:txBody>
      </p:sp>
      <p:sp>
        <p:nvSpPr>
          <p:cNvPr id="3" name="Content Placeholder 2">
            <a:extLst>
              <a:ext uri="{FF2B5EF4-FFF2-40B4-BE49-F238E27FC236}">
                <a16:creationId xmlns:a16="http://schemas.microsoft.com/office/drawing/2014/main" id="{1DB4531A-98AC-3C51-B62A-7400CD744B21}"/>
              </a:ext>
            </a:extLst>
          </p:cNvPr>
          <p:cNvSpPr>
            <a:spLocks noGrp="1"/>
          </p:cNvSpPr>
          <p:nvPr>
            <p:ph idx="1"/>
          </p:nvPr>
        </p:nvSpPr>
        <p:spPr>
          <a:xfrm>
            <a:off x="623409" y="2521885"/>
            <a:ext cx="9979865" cy="3549045"/>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t>How to delete the element at index 3?</a:t>
            </a:r>
          </a:p>
          <a:p>
            <a:pPr marL="342900" indent="-342900">
              <a:buFont typeface="Wingdings" panose="020B0604020202020204" pitchFamily="34" charset="0"/>
              <a:buChar char="§"/>
            </a:pPr>
            <a:r>
              <a:rPr lang="en-US" sz="2200" dirty="0"/>
              <a:t>We cannot simply </a:t>
            </a:r>
            <a:r>
              <a:rPr lang="en-US" sz="2200" b="1" i="1" dirty="0"/>
              <a:t>remove </a:t>
            </a:r>
            <a:r>
              <a:rPr lang="en-US" sz="2200" dirty="0"/>
              <a:t>the array element.</a:t>
            </a:r>
          </a:p>
          <a:p>
            <a:pPr marL="342900" indent="-342900">
              <a:buFont typeface="Wingdings" panose="020B0604020202020204" pitchFamily="34" charset="0"/>
              <a:buChar char="§"/>
            </a:pPr>
            <a:r>
              <a:rPr lang="en-US" sz="2200" dirty="0"/>
              <a:t>Still, we can give the user an illusion that the array element is deleted by </a:t>
            </a:r>
            <a:r>
              <a:rPr lang="en-US" sz="2200" b="1" i="1" dirty="0"/>
              <a:t>decrementing </a:t>
            </a:r>
            <a:r>
              <a:rPr lang="en-US" sz="2200" dirty="0"/>
              <a:t>the top variable.</a:t>
            </a:r>
          </a:p>
          <a:p>
            <a:pPr marL="342900" indent="-342900">
              <a:buFont typeface="Wingdings" panose="020B0604020202020204" pitchFamily="34" charset="0"/>
              <a:buChar char="§"/>
            </a:pPr>
            <a:r>
              <a:rPr lang="en-US" sz="2200" dirty="0"/>
              <a:t>Top variable always </a:t>
            </a:r>
            <a:r>
              <a:rPr lang="en-US" sz="2200" b="1" i="1" dirty="0"/>
              <a:t>keeps track </a:t>
            </a:r>
            <a:r>
              <a:rPr lang="en-US" sz="2200" dirty="0"/>
              <a:t>of the topmost element of the stack.</a:t>
            </a:r>
          </a:p>
          <a:p>
            <a:pPr marL="342900" indent="-342900">
              <a:buFont typeface="Wingdings" panose="020B0604020202020204" pitchFamily="34" charset="0"/>
              <a:buChar char="§"/>
            </a:pPr>
            <a:r>
              <a:rPr lang="en-US" sz="2200" dirty="0"/>
              <a:t>If the top is decremented by 1 then the user will perceive that the topmost element is deleted.</a:t>
            </a:r>
          </a:p>
        </p:txBody>
      </p:sp>
      <p:sp>
        <p:nvSpPr>
          <p:cNvPr id="4" name="Slide Number Placeholder 3">
            <a:extLst>
              <a:ext uri="{FF2B5EF4-FFF2-40B4-BE49-F238E27FC236}">
                <a16:creationId xmlns:a16="http://schemas.microsoft.com/office/drawing/2014/main" id="{314ACEEA-B9C6-2B97-942B-93B1822198A6}"/>
              </a:ext>
            </a:extLst>
          </p:cNvPr>
          <p:cNvSpPr>
            <a:spLocks noGrp="1"/>
          </p:cNvSpPr>
          <p:nvPr>
            <p:ph type="sldNum" sz="quarter" idx="12"/>
          </p:nvPr>
        </p:nvSpPr>
        <p:spPr/>
        <p:txBody>
          <a:bodyPr/>
          <a:lstStyle/>
          <a:p>
            <a:fld id="{E1076ED0-0DB3-4879-AAE5-5C20D22C1DF4}" type="slidenum">
              <a:rPr lang="en-US" smtClean="0"/>
              <a:t>18</a:t>
            </a:fld>
            <a:endParaRPr lang="en-US"/>
          </a:p>
        </p:txBody>
      </p:sp>
    </p:spTree>
    <p:extLst>
      <p:ext uri="{BB962C8B-B14F-4D97-AF65-F5344CB8AC3E}">
        <p14:creationId xmlns:p14="http://schemas.microsoft.com/office/powerpoint/2010/main" val="311984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3D24A900-B20D-819C-BCDB-FC2CA522AC69}"/>
              </a:ext>
            </a:extLst>
          </p:cNvPr>
          <p:cNvSpPr>
            <a:spLocks noGrp="1"/>
          </p:cNvSpPr>
          <p:nvPr>
            <p:ph type="title"/>
          </p:nvPr>
        </p:nvSpPr>
        <p:spPr>
          <a:xfrm>
            <a:off x="525717" y="787068"/>
            <a:ext cx="4663649" cy="1455091"/>
          </a:xfrm>
        </p:spPr>
        <p:txBody>
          <a:bodyPr>
            <a:normAutofit/>
          </a:bodyPr>
          <a:lstStyle/>
          <a:p>
            <a:r>
              <a:rPr lang="en-US"/>
              <a:t>Queues</a:t>
            </a:r>
          </a:p>
        </p:txBody>
      </p:sp>
      <p:sp>
        <p:nvSpPr>
          <p:cNvPr id="10"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2" name="Content Placeholder 2">
            <a:extLst>
              <a:ext uri="{FF2B5EF4-FFF2-40B4-BE49-F238E27FC236}">
                <a16:creationId xmlns:a16="http://schemas.microsoft.com/office/drawing/2014/main" id="{2098C9C7-D40D-5FAF-6A9C-FD78BFB99FF5}"/>
              </a:ext>
            </a:extLst>
          </p:cNvPr>
          <p:cNvSpPr>
            <a:spLocks noGrp="1"/>
          </p:cNvSpPr>
          <p:nvPr>
            <p:ph idx="1"/>
          </p:nvPr>
        </p:nvSpPr>
        <p:spPr>
          <a:xfrm>
            <a:off x="613640" y="3236042"/>
            <a:ext cx="11041156" cy="2891961"/>
          </a:xfrm>
        </p:spPr>
        <p:txBody>
          <a:bodyPr vert="horz" lIns="91440" tIns="45720" rIns="91440" bIns="45720" rtlCol="0" anchor="t">
            <a:normAutofit/>
          </a:bodyPr>
          <a:lstStyle/>
          <a:p>
            <a:pPr marL="342900" indent="-342900">
              <a:lnSpc>
                <a:spcPct val="100000"/>
              </a:lnSpc>
              <a:buFont typeface="Wingdings" panose="020B0604020202020204" pitchFamily="34" charset="0"/>
              <a:buChar char="§"/>
            </a:pPr>
            <a:r>
              <a:rPr lang="en-US" sz="2400" dirty="0">
                <a:ea typeface="+mn-lt"/>
                <a:cs typeface="+mn-lt"/>
              </a:rPr>
              <a:t>A queue is defined as </a:t>
            </a:r>
            <a:r>
              <a:rPr lang="en-US" sz="2400" b="1" i="1" dirty="0">
                <a:ea typeface="+mn-lt"/>
                <a:cs typeface="+mn-lt"/>
              </a:rPr>
              <a:t>a linear data structure</a:t>
            </a:r>
            <a:r>
              <a:rPr lang="en-US" sz="2400" dirty="0">
                <a:ea typeface="+mn-lt"/>
                <a:cs typeface="+mn-lt"/>
              </a:rPr>
              <a:t> that is open at both ends and the operations are performed in First In First Out (FIFO) order.</a:t>
            </a:r>
          </a:p>
          <a:p>
            <a:pPr marL="342900" indent="-342900">
              <a:lnSpc>
                <a:spcPct val="100000"/>
              </a:lnSpc>
              <a:buFont typeface="Wingdings" panose="020B0604020202020204" pitchFamily="34" charset="0"/>
              <a:buChar char="§"/>
            </a:pPr>
            <a:r>
              <a:rPr lang="en-US" sz="2400" dirty="0">
                <a:ea typeface="+mn-lt"/>
                <a:cs typeface="+mn-lt"/>
              </a:rPr>
              <a:t>We define a queue to be a list in which </a:t>
            </a:r>
            <a:r>
              <a:rPr lang="en-US" sz="2400" i="1" dirty="0">
                <a:ea typeface="+mn-lt"/>
                <a:cs typeface="+mn-lt"/>
              </a:rPr>
              <a:t>all additions to the list are made at one end, and all deletions from the list are made at the other end.  </a:t>
            </a:r>
          </a:p>
          <a:p>
            <a:pPr marL="342900" indent="-342900">
              <a:lnSpc>
                <a:spcPct val="100000"/>
              </a:lnSpc>
              <a:buFont typeface="Wingdings" panose="020B0604020202020204" pitchFamily="34" charset="0"/>
              <a:buChar char="§"/>
            </a:pPr>
            <a:r>
              <a:rPr lang="en-US" sz="2400" dirty="0">
                <a:ea typeface="+mn-lt"/>
                <a:cs typeface="+mn-lt"/>
              </a:rPr>
              <a:t>The element which is </a:t>
            </a:r>
            <a:r>
              <a:rPr lang="en-US" sz="2400" b="1" i="1" dirty="0">
                <a:ea typeface="+mn-lt"/>
                <a:cs typeface="+mn-lt"/>
              </a:rPr>
              <a:t>first pushed </a:t>
            </a:r>
            <a:r>
              <a:rPr lang="en-US" sz="2400" dirty="0">
                <a:ea typeface="+mn-lt"/>
                <a:cs typeface="+mn-lt"/>
              </a:rPr>
              <a:t>into the order, the</a:t>
            </a:r>
            <a:r>
              <a:rPr lang="en-US" sz="2400" b="1" i="1" dirty="0">
                <a:ea typeface="+mn-lt"/>
                <a:cs typeface="+mn-lt"/>
              </a:rPr>
              <a:t> operation is first</a:t>
            </a:r>
            <a:r>
              <a:rPr lang="en-US" sz="2400" dirty="0">
                <a:ea typeface="+mn-lt"/>
                <a:cs typeface="+mn-lt"/>
              </a:rPr>
              <a:t> </a:t>
            </a:r>
            <a:r>
              <a:rPr lang="en-US" sz="2400" b="1" i="1" dirty="0">
                <a:ea typeface="+mn-lt"/>
                <a:cs typeface="+mn-lt"/>
              </a:rPr>
              <a:t>performed </a:t>
            </a:r>
            <a:r>
              <a:rPr lang="en-US" sz="2400" dirty="0">
                <a:ea typeface="+mn-lt"/>
                <a:cs typeface="+mn-lt"/>
              </a:rPr>
              <a:t>on that.</a:t>
            </a:r>
            <a:endParaRPr lang="en-US" sz="2400"/>
          </a:p>
        </p:txBody>
      </p:sp>
      <p:pic>
        <p:nvPicPr>
          <p:cNvPr id="4" name="Picture 4" descr="Diagram&#10;&#10;Description automatically generated">
            <a:extLst>
              <a:ext uri="{FF2B5EF4-FFF2-40B4-BE49-F238E27FC236}">
                <a16:creationId xmlns:a16="http://schemas.microsoft.com/office/drawing/2014/main" id="{4CDD4D12-3549-BD95-DD69-5127B68B7FF0}"/>
              </a:ext>
            </a:extLst>
          </p:cNvPr>
          <p:cNvPicPr>
            <a:picLocks noChangeAspect="1"/>
          </p:cNvPicPr>
          <p:nvPr/>
        </p:nvPicPr>
        <p:blipFill>
          <a:blip r:embed="rId2"/>
          <a:stretch>
            <a:fillRect/>
          </a:stretch>
        </p:blipFill>
        <p:spPr>
          <a:xfrm>
            <a:off x="3410438" y="194638"/>
            <a:ext cx="8131826" cy="2673681"/>
          </a:xfrm>
          <a:prstGeom prst="rect">
            <a:avLst/>
          </a:prstGeom>
        </p:spPr>
      </p:pic>
      <p:sp>
        <p:nvSpPr>
          <p:cNvPr id="3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22F35E9D-B45E-832A-4AFC-C104A2494632}"/>
              </a:ext>
            </a:extLst>
          </p:cNvPr>
          <p:cNvSpPr>
            <a:spLocks noGrp="1"/>
          </p:cNvSpPr>
          <p:nvPr>
            <p:ph type="sldNum" sz="quarter" idx="12"/>
          </p:nvPr>
        </p:nvSpPr>
        <p:spPr/>
        <p:txBody>
          <a:bodyPr/>
          <a:lstStyle/>
          <a:p>
            <a:fld id="{E1076ED0-0DB3-4879-AAE5-5C20D22C1DF4}" type="slidenum">
              <a:rPr lang="en-US" smtClean="0"/>
              <a:t>19</a:t>
            </a:fld>
            <a:endParaRPr lang="en-US"/>
          </a:p>
        </p:txBody>
      </p:sp>
    </p:spTree>
    <p:extLst>
      <p:ext uri="{BB962C8B-B14F-4D97-AF65-F5344CB8AC3E}">
        <p14:creationId xmlns:p14="http://schemas.microsoft.com/office/powerpoint/2010/main" val="143837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9" name="Rectangle 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B210BFA8-0FEC-D61F-5FFE-CDE1CA70CF00}"/>
              </a:ext>
            </a:extLst>
          </p:cNvPr>
          <p:cNvSpPr>
            <a:spLocks noGrp="1"/>
          </p:cNvSpPr>
          <p:nvPr>
            <p:ph type="title"/>
          </p:nvPr>
        </p:nvSpPr>
        <p:spPr>
          <a:xfrm>
            <a:off x="525718" y="775402"/>
            <a:ext cx="5512288" cy="3926561"/>
          </a:xfrm>
        </p:spPr>
        <p:txBody>
          <a:bodyPr anchor="t">
            <a:normAutofit/>
          </a:bodyPr>
          <a:lstStyle/>
          <a:p>
            <a:r>
              <a:rPr lang="en-US"/>
              <a:t>Course Outline</a:t>
            </a:r>
          </a:p>
        </p:txBody>
      </p:sp>
      <p:grpSp>
        <p:nvGrpSpPr>
          <p:cNvPr id="80"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81"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2"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3"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464672A4-D825-ED64-C65C-19D89C4640B1}"/>
              </a:ext>
            </a:extLst>
          </p:cNvPr>
          <p:cNvSpPr>
            <a:spLocks noGrp="1"/>
          </p:cNvSpPr>
          <p:nvPr>
            <p:ph idx="1"/>
          </p:nvPr>
        </p:nvSpPr>
        <p:spPr>
          <a:xfrm>
            <a:off x="6444040" y="1114690"/>
            <a:ext cx="4806214" cy="3498273"/>
          </a:xfrm>
        </p:spPr>
        <p:txBody>
          <a:bodyPr vert="horz" lIns="91440" tIns="45720" rIns="91440" bIns="45720" rtlCol="0" anchor="t">
            <a:noAutofit/>
          </a:bodyPr>
          <a:lstStyle/>
          <a:p>
            <a:r>
              <a:rPr lang="en-US" sz="2400" dirty="0"/>
              <a:t>1. Stacks</a:t>
            </a:r>
          </a:p>
          <a:p>
            <a:r>
              <a:rPr lang="en-US" sz="2400" dirty="0"/>
              <a:t>2. Queues </a:t>
            </a:r>
          </a:p>
          <a:p>
            <a:r>
              <a:rPr lang="en-US" sz="2400" dirty="0"/>
              <a:t>3. Priority Queues </a:t>
            </a:r>
          </a:p>
          <a:p>
            <a:r>
              <a:rPr lang="en-US" sz="2400" dirty="0"/>
              <a:t>4. Binary Trees </a:t>
            </a:r>
          </a:p>
          <a:p>
            <a:r>
              <a:rPr lang="en-US" sz="2400" dirty="0"/>
              <a:t>5. Dictionaries </a:t>
            </a:r>
          </a:p>
          <a:p>
            <a:r>
              <a:rPr lang="en-US" sz="2400" dirty="0"/>
              <a:t>6. Sets and Disjoint Set Union</a:t>
            </a:r>
          </a:p>
        </p:txBody>
      </p:sp>
      <p:sp>
        <p:nvSpPr>
          <p:cNvPr id="84" name="Freeform: Shape 17">
            <a:extLst>
              <a:ext uri="{FF2B5EF4-FFF2-40B4-BE49-F238E27FC236}">
                <a16:creationId xmlns:a16="http://schemas.microsoft.com/office/drawing/2014/main" id="{808D4A0C-A317-468C-ABC7-9713599D8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100515"/>
            <a:ext cx="5486401" cy="175748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5" name="Group 19">
            <a:extLst>
              <a:ext uri="{FF2B5EF4-FFF2-40B4-BE49-F238E27FC236}">
                <a16:creationId xmlns:a16="http://schemas.microsoft.com/office/drawing/2014/main" id="{66D15788-48EC-465C-BB15-0E2B97EE0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364" y="4799663"/>
            <a:ext cx="886141" cy="802496"/>
            <a:chOff x="10948005" y="3272152"/>
            <a:chExt cx="868640" cy="786648"/>
          </a:xfrm>
          <a:solidFill>
            <a:schemeClr val="accent1"/>
          </a:solidFill>
        </p:grpSpPr>
        <p:sp>
          <p:nvSpPr>
            <p:cNvPr id="86" name="Freeform: Shape 20">
              <a:extLst>
                <a:ext uri="{FF2B5EF4-FFF2-40B4-BE49-F238E27FC236}">
                  <a16:creationId xmlns:a16="http://schemas.microsoft.com/office/drawing/2014/main" id="{25CD05F5-33B9-4797-9B70-3606E7518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7" name="Freeform: Shape 21">
              <a:extLst>
                <a:ext uri="{FF2B5EF4-FFF2-40B4-BE49-F238E27FC236}">
                  <a16:creationId xmlns:a16="http://schemas.microsoft.com/office/drawing/2014/main" id="{77568428-5E56-452D-92CF-4FEBA58E08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Freeform: Shape 22">
              <a:extLst>
                <a:ext uri="{FF2B5EF4-FFF2-40B4-BE49-F238E27FC236}">
                  <a16:creationId xmlns:a16="http://schemas.microsoft.com/office/drawing/2014/main" id="{ADF9CDED-1081-4C5D-B9D8-E4FFA1F2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3CC9677D-E092-475D-8E7E-C43C89DDA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AC9D903-294F-42DE-B314-62EA405CB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BC6A8352-AF17-4A33-BC11-6D8E09184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427F3A2-6126-4803-9D2F-46C1F5F2B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837E147C-AD79-30A1-5B0E-DFBBEAE1D067}"/>
              </a:ext>
            </a:extLst>
          </p:cNvPr>
          <p:cNvSpPr>
            <a:spLocks noGrp="1"/>
          </p:cNvSpPr>
          <p:nvPr>
            <p:ph type="sldNum" sz="quarter" idx="12"/>
          </p:nvPr>
        </p:nvSpPr>
        <p:spPr/>
        <p:txBody>
          <a:bodyPr/>
          <a:lstStyle/>
          <a:p>
            <a:fld id="{E1076ED0-0DB3-4879-AAE5-5C20D22C1DF4}" type="slidenum">
              <a:rPr lang="en-US" smtClean="0"/>
              <a:t>2</a:t>
            </a:fld>
            <a:endParaRPr lang="en-US"/>
          </a:p>
        </p:txBody>
      </p:sp>
    </p:spTree>
    <p:extLst>
      <p:ext uri="{BB962C8B-B14F-4D97-AF65-F5344CB8AC3E}">
        <p14:creationId xmlns:p14="http://schemas.microsoft.com/office/powerpoint/2010/main" val="2874827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2CDF0D70-1403-2F09-B12E-8E7F0A01F062}"/>
              </a:ext>
            </a:extLst>
          </p:cNvPr>
          <p:cNvSpPr>
            <a:spLocks noGrp="1"/>
          </p:cNvSpPr>
          <p:nvPr>
            <p:ph type="title"/>
          </p:nvPr>
        </p:nvSpPr>
        <p:spPr>
          <a:xfrm>
            <a:off x="525718" y="775402"/>
            <a:ext cx="5512288" cy="1739355"/>
          </a:xfrm>
        </p:spPr>
        <p:txBody>
          <a:bodyPr anchor="t">
            <a:normAutofit/>
          </a:bodyPr>
          <a:lstStyle/>
          <a:p>
            <a:r>
              <a:rPr lang="en-US" i="0">
                <a:ea typeface="+mj-lt"/>
                <a:cs typeface="+mj-lt"/>
              </a:rPr>
              <a:t>FIFO Principle of Queue:</a:t>
            </a:r>
            <a:endParaRPr lang="en-US"/>
          </a:p>
        </p:txBody>
      </p:sp>
      <p:grpSp>
        <p:nvGrpSpPr>
          <p:cNvPr id="1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EA06F037-88EF-92E6-A05B-97F69E9EB55A}"/>
              </a:ext>
            </a:extLst>
          </p:cNvPr>
          <p:cNvSpPr>
            <a:spLocks noGrp="1"/>
          </p:cNvSpPr>
          <p:nvPr>
            <p:ph idx="1"/>
          </p:nvPr>
        </p:nvSpPr>
        <p:spPr>
          <a:xfrm>
            <a:off x="6444040" y="1114691"/>
            <a:ext cx="5362389" cy="1601647"/>
          </a:xfrm>
        </p:spPr>
        <p:txBody>
          <a:bodyPr vert="horz" lIns="91440" tIns="45720" rIns="91440" bIns="45720" rtlCol="0" anchor="t">
            <a:noAutofit/>
          </a:bodyPr>
          <a:lstStyle/>
          <a:p>
            <a:pPr marL="342900" indent="-342900">
              <a:lnSpc>
                <a:spcPct val="100000"/>
              </a:lnSpc>
              <a:buFont typeface="Wingdings" panose="020B0604020202020204" pitchFamily="34" charset="0"/>
              <a:buChar char="§"/>
            </a:pPr>
            <a:r>
              <a:rPr lang="en-US" sz="2400" dirty="0">
                <a:ea typeface="+mn-lt"/>
                <a:cs typeface="+mn-lt"/>
              </a:rPr>
              <a:t>A </a:t>
            </a:r>
            <a:r>
              <a:rPr lang="en-US" sz="2400" b="1" i="1" dirty="0">
                <a:ea typeface="+mn-lt"/>
                <a:cs typeface="+mn-lt"/>
              </a:rPr>
              <a:t>Queue </a:t>
            </a:r>
            <a:r>
              <a:rPr lang="en-US" sz="2400" dirty="0">
                <a:ea typeface="+mn-lt"/>
                <a:cs typeface="+mn-lt"/>
              </a:rPr>
              <a:t>is like a line waiting to purchase tickets, where the first person in line is the first person served. (i.e. First come first serve).</a:t>
            </a:r>
          </a:p>
          <a:p>
            <a:pPr marL="342900" indent="-342900">
              <a:lnSpc>
                <a:spcPct val="100000"/>
              </a:lnSpc>
              <a:buFont typeface="Wingdings" panose="020B0604020202020204" pitchFamily="34" charset="0"/>
              <a:buChar char="§"/>
            </a:pPr>
            <a:endParaRPr lang="en-US" sz="2400" dirty="0"/>
          </a:p>
        </p:txBody>
      </p:sp>
      <p:pic>
        <p:nvPicPr>
          <p:cNvPr id="4" name="Picture 4">
            <a:extLst>
              <a:ext uri="{FF2B5EF4-FFF2-40B4-BE49-F238E27FC236}">
                <a16:creationId xmlns:a16="http://schemas.microsoft.com/office/drawing/2014/main" id="{762EAE3F-D55C-7B62-8726-226BE9B99392}"/>
              </a:ext>
            </a:extLst>
          </p:cNvPr>
          <p:cNvPicPr>
            <a:picLocks noChangeAspect="1"/>
          </p:cNvPicPr>
          <p:nvPr/>
        </p:nvPicPr>
        <p:blipFill>
          <a:blip r:embed="rId2"/>
          <a:stretch>
            <a:fillRect/>
          </a:stretch>
        </p:blipFill>
        <p:spPr>
          <a:xfrm>
            <a:off x="2047788" y="3185601"/>
            <a:ext cx="8787042" cy="3131139"/>
          </a:xfrm>
          <a:prstGeom prst="rect">
            <a:avLst/>
          </a:prstGeom>
        </p:spPr>
      </p:pic>
      <p:sp>
        <p:nvSpPr>
          <p:cNvPr id="5" name="Slide Number Placeholder 4">
            <a:extLst>
              <a:ext uri="{FF2B5EF4-FFF2-40B4-BE49-F238E27FC236}">
                <a16:creationId xmlns:a16="http://schemas.microsoft.com/office/drawing/2014/main" id="{0EC62AC8-A456-1DEA-FE02-FF7E4E8FD2F1}"/>
              </a:ext>
            </a:extLst>
          </p:cNvPr>
          <p:cNvSpPr>
            <a:spLocks noGrp="1"/>
          </p:cNvSpPr>
          <p:nvPr>
            <p:ph type="sldNum" sz="quarter" idx="12"/>
          </p:nvPr>
        </p:nvSpPr>
        <p:spPr/>
        <p:txBody>
          <a:bodyPr/>
          <a:lstStyle/>
          <a:p>
            <a:fld id="{E1076ED0-0DB3-4879-AAE5-5C20D22C1DF4}" type="slidenum">
              <a:rPr lang="en-US" smtClean="0"/>
              <a:t>20</a:t>
            </a:fld>
            <a:endParaRPr lang="en-US"/>
          </a:p>
        </p:txBody>
      </p:sp>
    </p:spTree>
    <p:extLst>
      <p:ext uri="{BB962C8B-B14F-4D97-AF65-F5344CB8AC3E}">
        <p14:creationId xmlns:p14="http://schemas.microsoft.com/office/powerpoint/2010/main" val="381741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0DC8-E647-32D7-6551-EF51226647F1}"/>
              </a:ext>
            </a:extLst>
          </p:cNvPr>
          <p:cNvSpPr>
            <a:spLocks noGrp="1"/>
          </p:cNvSpPr>
          <p:nvPr>
            <p:ph type="title"/>
          </p:nvPr>
        </p:nvSpPr>
        <p:spPr/>
        <p:txBody>
          <a:bodyPr/>
          <a:lstStyle/>
          <a:p>
            <a:r>
              <a:rPr lang="en-US" i="0">
                <a:ea typeface="+mj-lt"/>
                <a:cs typeface="+mj-lt"/>
              </a:rPr>
              <a:t>Queue Representation</a:t>
            </a:r>
            <a:endParaRPr lang="en-US"/>
          </a:p>
        </p:txBody>
      </p:sp>
      <p:sp>
        <p:nvSpPr>
          <p:cNvPr id="3" name="Content Placeholder 2">
            <a:extLst>
              <a:ext uri="{FF2B5EF4-FFF2-40B4-BE49-F238E27FC236}">
                <a16:creationId xmlns:a16="http://schemas.microsoft.com/office/drawing/2014/main" id="{9B79663F-0190-F89D-3781-570EAAF4CF83}"/>
              </a:ext>
            </a:extLst>
          </p:cNvPr>
          <p:cNvSpPr>
            <a:spLocks noGrp="1"/>
          </p:cNvSpPr>
          <p:nvPr>
            <p:ph idx="1"/>
          </p:nvPr>
        </p:nvSpPr>
        <p:spPr>
          <a:xfrm>
            <a:off x="564794" y="2531654"/>
            <a:ext cx="10995864" cy="3549045"/>
          </a:xfrm>
        </p:spPr>
        <p:txBody>
          <a:bodyPr vert="horz" lIns="91440" tIns="45720" rIns="91440" bIns="45720" rtlCol="0" anchor="t">
            <a:noAutofit/>
          </a:bodyPr>
          <a:lstStyle/>
          <a:p>
            <a:r>
              <a:rPr lang="en-US" sz="2200" dirty="0">
                <a:ea typeface="+mn-lt"/>
                <a:cs typeface="+mn-lt"/>
              </a:rPr>
              <a:t>Like stacks, Queues can also be represented in an array:</a:t>
            </a:r>
          </a:p>
          <a:p>
            <a:r>
              <a:rPr lang="en-US" sz="2200" dirty="0">
                <a:ea typeface="+mn-lt"/>
                <a:cs typeface="+mn-lt"/>
              </a:rPr>
              <a:t>In this representation, the Queue is implemented using the array. Variables used in this case are</a:t>
            </a:r>
            <a:endParaRPr lang="en-US" sz="2200" dirty="0"/>
          </a:p>
          <a:p>
            <a:pPr marL="342900" indent="-342900">
              <a:buFont typeface="Wingdings"/>
              <a:buChar char="§"/>
            </a:pPr>
            <a:r>
              <a:rPr lang="en-US" sz="2200" b="1" dirty="0">
                <a:ea typeface="+mn-lt"/>
                <a:cs typeface="+mn-lt"/>
              </a:rPr>
              <a:t>Queue:</a:t>
            </a:r>
            <a:r>
              <a:rPr lang="en-US" sz="2200" dirty="0">
                <a:ea typeface="+mn-lt"/>
                <a:cs typeface="+mn-lt"/>
              </a:rPr>
              <a:t> the name of the array storing queue elements.</a:t>
            </a:r>
            <a:endParaRPr lang="en-US" sz="2200" dirty="0"/>
          </a:p>
          <a:p>
            <a:pPr marL="342900" indent="-342900">
              <a:buFont typeface="Wingdings"/>
              <a:buChar char="§"/>
            </a:pPr>
            <a:r>
              <a:rPr lang="en-US" sz="2200" b="1" dirty="0">
                <a:ea typeface="+mn-lt"/>
                <a:cs typeface="+mn-lt"/>
              </a:rPr>
              <a:t>Front</a:t>
            </a:r>
            <a:r>
              <a:rPr lang="en-US" sz="2200" dirty="0">
                <a:ea typeface="+mn-lt"/>
                <a:cs typeface="+mn-lt"/>
              </a:rPr>
              <a:t>: the index where the first element is stored in the array representing the queue.</a:t>
            </a:r>
            <a:endParaRPr lang="en-US" sz="2200" dirty="0"/>
          </a:p>
          <a:p>
            <a:pPr marL="342900" indent="-342900">
              <a:buFont typeface="Wingdings"/>
              <a:buChar char="§"/>
            </a:pPr>
            <a:r>
              <a:rPr lang="en-US" sz="2200" b="1" dirty="0">
                <a:ea typeface="+mn-lt"/>
                <a:cs typeface="+mn-lt"/>
              </a:rPr>
              <a:t>Rear:</a:t>
            </a:r>
            <a:r>
              <a:rPr lang="en-US" sz="2200" dirty="0">
                <a:ea typeface="+mn-lt"/>
                <a:cs typeface="+mn-lt"/>
              </a:rPr>
              <a:t> the index where the last element is stored in an array representing the queue.</a:t>
            </a:r>
            <a:endParaRPr lang="en-US" sz="2200" dirty="0"/>
          </a:p>
          <a:p>
            <a:endParaRPr lang="en-US" sz="2200" dirty="0"/>
          </a:p>
        </p:txBody>
      </p:sp>
      <p:sp>
        <p:nvSpPr>
          <p:cNvPr id="4" name="Slide Number Placeholder 3">
            <a:extLst>
              <a:ext uri="{FF2B5EF4-FFF2-40B4-BE49-F238E27FC236}">
                <a16:creationId xmlns:a16="http://schemas.microsoft.com/office/drawing/2014/main" id="{85F338F7-6171-B19D-E9D1-2DDC3308B69C}"/>
              </a:ext>
            </a:extLst>
          </p:cNvPr>
          <p:cNvSpPr>
            <a:spLocks noGrp="1"/>
          </p:cNvSpPr>
          <p:nvPr>
            <p:ph type="sldNum" sz="quarter" idx="12"/>
          </p:nvPr>
        </p:nvSpPr>
        <p:spPr/>
        <p:txBody>
          <a:bodyPr/>
          <a:lstStyle/>
          <a:p>
            <a:fld id="{E1076ED0-0DB3-4879-AAE5-5C20D22C1DF4}" type="slidenum">
              <a:rPr lang="en-US" smtClean="0"/>
              <a:t>21</a:t>
            </a:fld>
            <a:endParaRPr lang="en-US"/>
          </a:p>
        </p:txBody>
      </p:sp>
    </p:spTree>
    <p:extLst>
      <p:ext uri="{BB962C8B-B14F-4D97-AF65-F5344CB8AC3E}">
        <p14:creationId xmlns:p14="http://schemas.microsoft.com/office/powerpoint/2010/main" val="199002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049A-CF12-5C6E-A928-0A9BDD5A98CA}"/>
              </a:ext>
            </a:extLst>
          </p:cNvPr>
          <p:cNvSpPr>
            <a:spLocks noGrp="1"/>
          </p:cNvSpPr>
          <p:nvPr>
            <p:ph type="title"/>
          </p:nvPr>
        </p:nvSpPr>
        <p:spPr/>
        <p:txBody>
          <a:bodyPr/>
          <a:lstStyle/>
          <a:p>
            <a:r>
              <a:rPr lang="en-US" i="0">
                <a:ea typeface="+mj-lt"/>
                <a:cs typeface="+mj-lt"/>
              </a:rPr>
              <a:t>Array implementation of queue</a:t>
            </a:r>
            <a:endParaRPr lang="en-US"/>
          </a:p>
        </p:txBody>
      </p:sp>
      <p:sp>
        <p:nvSpPr>
          <p:cNvPr id="3" name="Content Placeholder 2">
            <a:extLst>
              <a:ext uri="{FF2B5EF4-FFF2-40B4-BE49-F238E27FC236}">
                <a16:creationId xmlns:a16="http://schemas.microsoft.com/office/drawing/2014/main" id="{971A9544-79B2-746D-5DE8-14DE0C3CEF82}"/>
              </a:ext>
            </a:extLst>
          </p:cNvPr>
          <p:cNvSpPr>
            <a:spLocks noGrp="1"/>
          </p:cNvSpPr>
          <p:nvPr>
            <p:ph idx="1"/>
          </p:nvPr>
        </p:nvSpPr>
        <p:spPr>
          <a:xfrm>
            <a:off x="525717" y="2521885"/>
            <a:ext cx="10136172" cy="3549045"/>
          </a:xfrm>
        </p:spPr>
        <p:txBody>
          <a:bodyPr vert="horz" lIns="91440" tIns="45720" rIns="91440" bIns="45720" rtlCol="0" anchor="t">
            <a:normAutofit/>
          </a:bodyPr>
          <a:lstStyle/>
          <a:p>
            <a:r>
              <a:rPr lang="en-US" sz="2200" dirty="0">
                <a:ea typeface="+mn-lt"/>
                <a:cs typeface="+mn-lt"/>
              </a:rPr>
              <a:t>To implement a queue using an array, </a:t>
            </a:r>
            <a:endParaRPr lang="en-US" sz="2200" dirty="0"/>
          </a:p>
          <a:p>
            <a:pPr marL="342900" indent="-342900">
              <a:buFont typeface="Wingdings" panose="020B0604020202020204" pitchFamily="34" charset="0"/>
              <a:buChar char="§"/>
            </a:pPr>
            <a:r>
              <a:rPr lang="en-US" sz="2200" b="1" dirty="0">
                <a:ea typeface="+mn-lt"/>
                <a:cs typeface="+mn-lt"/>
              </a:rPr>
              <a:t>create an array</a:t>
            </a:r>
            <a:r>
              <a:rPr lang="en-US" sz="2200" dirty="0">
                <a:ea typeface="+mn-lt"/>
                <a:cs typeface="+mn-lt"/>
              </a:rPr>
              <a:t>: array of size n and </a:t>
            </a:r>
            <a:endParaRPr lang="en-US" sz="2200" dirty="0"/>
          </a:p>
          <a:p>
            <a:pPr marL="342900" indent="-342900">
              <a:buFont typeface="Wingdings" panose="020B0604020202020204" pitchFamily="34" charset="0"/>
              <a:buChar char="§"/>
            </a:pPr>
            <a:r>
              <a:rPr lang="en-US" sz="2200" dirty="0">
                <a:ea typeface="+mn-lt"/>
                <a:cs typeface="+mn-lt"/>
              </a:rPr>
              <a:t>take two variables</a:t>
            </a:r>
            <a:r>
              <a:rPr lang="en-US" sz="2200" b="1" dirty="0">
                <a:ea typeface="+mn-lt"/>
                <a:cs typeface="+mn-lt"/>
              </a:rPr>
              <a:t> front and rear both</a:t>
            </a:r>
            <a:r>
              <a:rPr lang="en-US" sz="2200" dirty="0">
                <a:ea typeface="+mn-lt"/>
                <a:cs typeface="+mn-lt"/>
              </a:rPr>
              <a:t> of which will be initialized to 0 which means the queue is currently empty. </a:t>
            </a:r>
          </a:p>
          <a:p>
            <a:pPr marL="342900" indent="-342900">
              <a:buFont typeface="Wingdings" panose="020B0604020202020204" pitchFamily="34" charset="0"/>
              <a:buChar char="§"/>
            </a:pPr>
            <a:r>
              <a:rPr lang="en-US" sz="2200" dirty="0">
                <a:ea typeface="+mn-lt"/>
                <a:cs typeface="+mn-lt"/>
              </a:rPr>
              <a:t>Element </a:t>
            </a:r>
          </a:p>
          <a:p>
            <a:pPr marL="400050" lvl="1" indent="-285750"/>
            <a:r>
              <a:rPr lang="en-US" sz="2200" b="1" dirty="0">
                <a:ea typeface="+mn-lt"/>
                <a:cs typeface="+mn-lt"/>
              </a:rPr>
              <a:t>rear </a:t>
            </a:r>
            <a:r>
              <a:rPr lang="en-US" sz="2200" dirty="0">
                <a:ea typeface="+mn-lt"/>
                <a:cs typeface="+mn-lt"/>
              </a:rPr>
              <a:t>is the index up to which the elements are stored in the array and </a:t>
            </a:r>
          </a:p>
          <a:p>
            <a:pPr marL="400050" lvl="1" indent="-285750"/>
            <a:r>
              <a:rPr lang="en-US" sz="2200" b="1" dirty="0">
                <a:ea typeface="+mn-lt"/>
                <a:cs typeface="+mn-lt"/>
              </a:rPr>
              <a:t>front </a:t>
            </a:r>
            <a:r>
              <a:rPr lang="en-US" sz="2200" dirty="0">
                <a:ea typeface="+mn-lt"/>
                <a:cs typeface="+mn-lt"/>
              </a:rPr>
              <a:t>is the index of the first element of the array. </a:t>
            </a:r>
            <a:endParaRPr lang="en-US" sz="2200" dirty="0"/>
          </a:p>
        </p:txBody>
      </p:sp>
      <p:sp>
        <p:nvSpPr>
          <p:cNvPr id="4" name="Slide Number Placeholder 3">
            <a:extLst>
              <a:ext uri="{FF2B5EF4-FFF2-40B4-BE49-F238E27FC236}">
                <a16:creationId xmlns:a16="http://schemas.microsoft.com/office/drawing/2014/main" id="{CFC13ECE-2ACD-45B3-9AAC-131AE794EBEC}"/>
              </a:ext>
            </a:extLst>
          </p:cNvPr>
          <p:cNvSpPr>
            <a:spLocks noGrp="1"/>
          </p:cNvSpPr>
          <p:nvPr>
            <p:ph type="sldNum" sz="quarter" idx="12"/>
          </p:nvPr>
        </p:nvSpPr>
        <p:spPr/>
        <p:txBody>
          <a:bodyPr/>
          <a:lstStyle/>
          <a:p>
            <a:fld id="{E1076ED0-0DB3-4879-AAE5-5C20D22C1DF4}" type="slidenum">
              <a:rPr lang="en-US" smtClean="0"/>
              <a:t>22</a:t>
            </a:fld>
            <a:endParaRPr lang="en-US"/>
          </a:p>
        </p:txBody>
      </p:sp>
    </p:spTree>
    <p:extLst>
      <p:ext uri="{BB962C8B-B14F-4D97-AF65-F5344CB8AC3E}">
        <p14:creationId xmlns:p14="http://schemas.microsoft.com/office/powerpoint/2010/main" val="3011395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E47D37E9-1FCC-2F32-B444-7B35857A10A7}"/>
              </a:ext>
            </a:extLst>
          </p:cNvPr>
          <p:cNvSpPr>
            <a:spLocks noGrp="1"/>
          </p:cNvSpPr>
          <p:nvPr>
            <p:ph type="title"/>
          </p:nvPr>
        </p:nvSpPr>
        <p:spPr>
          <a:xfrm>
            <a:off x="525717" y="696952"/>
            <a:ext cx="10077196" cy="821794"/>
          </a:xfrm>
        </p:spPr>
        <p:txBody>
          <a:bodyPr>
            <a:normAutofit/>
          </a:bodyPr>
          <a:lstStyle/>
          <a:p>
            <a:r>
              <a:rPr lang="en-US" i="0">
                <a:ea typeface="+mj-lt"/>
                <a:cs typeface="+mj-lt"/>
              </a:rPr>
              <a:t>Enqueue</a:t>
            </a:r>
            <a:endParaRPr lang="en-US"/>
          </a:p>
        </p:txBody>
      </p:sp>
      <p:grpSp>
        <p:nvGrpSpPr>
          <p:cNvPr id="1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751182E7-6F46-F60E-4C52-296C91CD1FEE}"/>
              </a:ext>
            </a:extLst>
          </p:cNvPr>
          <p:cNvGraphicFramePr>
            <a:graphicFrameLocks noGrp="1"/>
          </p:cNvGraphicFramePr>
          <p:nvPr>
            <p:ph idx="1"/>
            <p:extLst>
              <p:ext uri="{D42A27DB-BD31-4B8C-83A1-F6EECF244321}">
                <p14:modId xmlns:p14="http://schemas.microsoft.com/office/powerpoint/2010/main" val="770842368"/>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Slide Number Placeholder 29">
            <a:extLst>
              <a:ext uri="{FF2B5EF4-FFF2-40B4-BE49-F238E27FC236}">
                <a16:creationId xmlns:a16="http://schemas.microsoft.com/office/drawing/2014/main" id="{61C081B5-C481-6B73-8DD5-01980EC20F37}"/>
              </a:ext>
            </a:extLst>
          </p:cNvPr>
          <p:cNvSpPr>
            <a:spLocks noGrp="1"/>
          </p:cNvSpPr>
          <p:nvPr>
            <p:ph type="sldNum" sz="quarter" idx="12"/>
          </p:nvPr>
        </p:nvSpPr>
        <p:spPr/>
        <p:txBody>
          <a:bodyPr/>
          <a:lstStyle/>
          <a:p>
            <a:fld id="{E1076ED0-0DB3-4879-AAE5-5C20D22C1DF4}" type="slidenum">
              <a:rPr lang="en-US" smtClean="0"/>
              <a:t>23</a:t>
            </a:fld>
            <a:endParaRPr lang="en-US"/>
          </a:p>
        </p:txBody>
      </p:sp>
    </p:spTree>
    <p:extLst>
      <p:ext uri="{BB962C8B-B14F-4D97-AF65-F5344CB8AC3E}">
        <p14:creationId xmlns:p14="http://schemas.microsoft.com/office/powerpoint/2010/main" val="2224071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342A-057A-1EBA-8417-1152C0973671}"/>
              </a:ext>
            </a:extLst>
          </p:cNvPr>
          <p:cNvSpPr>
            <a:spLocks noGrp="1"/>
          </p:cNvSpPr>
          <p:nvPr>
            <p:ph type="title"/>
          </p:nvPr>
        </p:nvSpPr>
        <p:spPr/>
        <p:txBody>
          <a:bodyPr/>
          <a:lstStyle/>
          <a:p>
            <a:r>
              <a:rPr lang="en-US" i="0">
                <a:ea typeface="+mj-lt"/>
                <a:cs typeface="+mj-lt"/>
              </a:rPr>
              <a:t>Dequeue</a:t>
            </a:r>
            <a:endParaRPr lang="en-US"/>
          </a:p>
        </p:txBody>
      </p:sp>
      <p:sp>
        <p:nvSpPr>
          <p:cNvPr id="3" name="Content Placeholder 2">
            <a:extLst>
              <a:ext uri="{FF2B5EF4-FFF2-40B4-BE49-F238E27FC236}">
                <a16:creationId xmlns:a16="http://schemas.microsoft.com/office/drawing/2014/main" id="{FD518CFF-77CA-A6B9-1306-B9CF1332DAEF}"/>
              </a:ext>
            </a:extLst>
          </p:cNvPr>
          <p:cNvSpPr>
            <a:spLocks noGrp="1"/>
          </p:cNvSpPr>
          <p:nvPr>
            <p:ph idx="1"/>
          </p:nvPr>
        </p:nvSpPr>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Removal of an element from the queue. </a:t>
            </a:r>
          </a:p>
          <a:p>
            <a:pPr marL="342900" indent="-342900">
              <a:buFont typeface="Wingdings" panose="020B0604020202020204" pitchFamily="34" charset="0"/>
              <a:buChar char="§"/>
            </a:pPr>
            <a:r>
              <a:rPr lang="en-US" sz="2200" dirty="0">
                <a:ea typeface="+mn-lt"/>
                <a:cs typeface="+mn-lt"/>
              </a:rPr>
              <a:t>An element can only be </a:t>
            </a:r>
            <a:r>
              <a:rPr lang="en-US" sz="2200" b="1" i="1" dirty="0">
                <a:ea typeface="+mn-lt"/>
                <a:cs typeface="+mn-lt"/>
              </a:rPr>
              <a:t>deleted </a:t>
            </a:r>
            <a:r>
              <a:rPr lang="en-US" sz="2200" dirty="0">
                <a:ea typeface="+mn-lt"/>
                <a:cs typeface="+mn-lt"/>
              </a:rPr>
              <a:t>when there is at least an element to delete i.e. rear &gt; 0. </a:t>
            </a:r>
          </a:p>
          <a:p>
            <a:pPr marL="342900" indent="-342900">
              <a:buFont typeface="Wingdings" panose="020B0604020202020204" pitchFamily="34" charset="0"/>
              <a:buChar char="§"/>
            </a:pPr>
            <a:r>
              <a:rPr lang="en-US" sz="2200" dirty="0">
                <a:ea typeface="+mn-lt"/>
                <a:cs typeface="+mn-lt"/>
              </a:rPr>
              <a:t>Now, the element at </a:t>
            </a:r>
            <a:r>
              <a:rPr lang="en-US" sz="2200" b="1" dirty="0">
                <a:ea typeface="+mn-lt"/>
                <a:cs typeface="+mn-lt"/>
              </a:rPr>
              <a:t>array[front] </a:t>
            </a:r>
            <a:r>
              <a:rPr lang="en-US" sz="2200" dirty="0">
                <a:ea typeface="+mn-lt"/>
                <a:cs typeface="+mn-lt"/>
              </a:rPr>
              <a:t>can be deleted but all the remaining elements have to shift to the left by one position in order for the dequeue operation </a:t>
            </a:r>
            <a:r>
              <a:rPr lang="en-US" sz="2200" b="1" i="1" dirty="0">
                <a:ea typeface="+mn-lt"/>
                <a:cs typeface="+mn-lt"/>
              </a:rPr>
              <a:t>to delete the second element </a:t>
            </a:r>
            <a:r>
              <a:rPr lang="en-US" sz="2200" dirty="0">
                <a:ea typeface="+mn-lt"/>
                <a:cs typeface="+mn-lt"/>
              </a:rPr>
              <a:t>from the left on another dequeue operation.</a:t>
            </a:r>
            <a:endParaRPr lang="en-US" sz="2200" dirty="0"/>
          </a:p>
        </p:txBody>
      </p:sp>
      <p:sp>
        <p:nvSpPr>
          <p:cNvPr id="4" name="Slide Number Placeholder 3">
            <a:extLst>
              <a:ext uri="{FF2B5EF4-FFF2-40B4-BE49-F238E27FC236}">
                <a16:creationId xmlns:a16="http://schemas.microsoft.com/office/drawing/2014/main" id="{525EC14D-6330-F5A1-F513-46FC06834946}"/>
              </a:ext>
            </a:extLst>
          </p:cNvPr>
          <p:cNvSpPr>
            <a:spLocks noGrp="1"/>
          </p:cNvSpPr>
          <p:nvPr>
            <p:ph type="sldNum" sz="quarter" idx="12"/>
          </p:nvPr>
        </p:nvSpPr>
        <p:spPr/>
        <p:txBody>
          <a:bodyPr/>
          <a:lstStyle/>
          <a:p>
            <a:fld id="{E1076ED0-0DB3-4879-AAE5-5C20D22C1DF4}" type="slidenum">
              <a:rPr lang="en-US" smtClean="0"/>
              <a:t>24</a:t>
            </a:fld>
            <a:endParaRPr lang="en-US"/>
          </a:p>
        </p:txBody>
      </p:sp>
    </p:spTree>
    <p:extLst>
      <p:ext uri="{BB962C8B-B14F-4D97-AF65-F5344CB8AC3E}">
        <p14:creationId xmlns:p14="http://schemas.microsoft.com/office/powerpoint/2010/main" val="406850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C09039C8-0DC3-DBB2-3391-CC3C8AD457D8}"/>
              </a:ext>
            </a:extLst>
          </p:cNvPr>
          <p:cNvSpPr>
            <a:spLocks noGrp="1"/>
          </p:cNvSpPr>
          <p:nvPr>
            <p:ph type="title"/>
          </p:nvPr>
        </p:nvSpPr>
        <p:spPr>
          <a:xfrm>
            <a:off x="525717" y="787068"/>
            <a:ext cx="4663649" cy="1455091"/>
          </a:xfrm>
        </p:spPr>
        <p:txBody>
          <a:bodyPr>
            <a:normAutofit/>
          </a:bodyPr>
          <a:lstStyle/>
          <a:p>
            <a:r>
              <a:rPr lang="en-US" i="0">
                <a:ea typeface="+mj-lt"/>
                <a:cs typeface="+mj-lt"/>
              </a:rPr>
              <a:t>Front and Display</a:t>
            </a:r>
            <a:endParaRPr lang="en-US"/>
          </a:p>
        </p:txBody>
      </p:sp>
      <p:sp>
        <p:nvSpPr>
          <p:cNvPr id="39"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BFC7FFDA-E7C5-E057-C5F5-B01D7F1DD821}"/>
              </a:ext>
            </a:extLst>
          </p:cNvPr>
          <p:cNvSpPr>
            <a:spLocks noGrp="1"/>
          </p:cNvSpPr>
          <p:nvPr>
            <p:ph idx="1"/>
          </p:nvPr>
        </p:nvSpPr>
        <p:spPr>
          <a:xfrm>
            <a:off x="525717" y="2796427"/>
            <a:ext cx="4814043" cy="3264477"/>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Get the front element from the queue i.e. </a:t>
            </a:r>
            <a:r>
              <a:rPr lang="en-US" sz="2200" err="1">
                <a:ea typeface="+mn-lt"/>
                <a:cs typeface="+mn-lt"/>
              </a:rPr>
              <a:t>arr</a:t>
            </a:r>
            <a:r>
              <a:rPr lang="en-US" sz="2200" dirty="0">
                <a:ea typeface="+mn-lt"/>
                <a:cs typeface="+mn-lt"/>
              </a:rPr>
              <a:t>[front] if the queue is not empty.</a:t>
            </a:r>
          </a:p>
          <a:p>
            <a:pPr marL="342900" indent="-342900">
              <a:buFont typeface="Wingdings" panose="020B0604020202020204" pitchFamily="34" charset="0"/>
              <a:buChar char="§"/>
            </a:pPr>
            <a:r>
              <a:rPr lang="en-US" sz="2200" dirty="0">
                <a:ea typeface="+mn-lt"/>
                <a:cs typeface="+mn-lt"/>
              </a:rPr>
              <a:t>Print all elements of the queue. If the queue is non-empty, traverse and print all the elements from the index front to rear.</a:t>
            </a:r>
          </a:p>
          <a:p>
            <a:pPr marL="342900" indent="-342900">
              <a:buFont typeface="Wingdings" panose="020B0604020202020204" pitchFamily="34" charset="0"/>
              <a:buChar char="§"/>
            </a:pPr>
            <a:endParaRPr lang="en-US" sz="2200" dirty="0"/>
          </a:p>
        </p:txBody>
      </p:sp>
      <p:pic>
        <p:nvPicPr>
          <p:cNvPr id="4" name="Picture 4" descr="Diagram, schematic&#10;&#10;Description automatically generated">
            <a:extLst>
              <a:ext uri="{FF2B5EF4-FFF2-40B4-BE49-F238E27FC236}">
                <a16:creationId xmlns:a16="http://schemas.microsoft.com/office/drawing/2014/main" id="{F93423CB-8157-F001-04CB-D662CF6B6FD3}"/>
              </a:ext>
            </a:extLst>
          </p:cNvPr>
          <p:cNvPicPr>
            <a:picLocks noChangeAspect="1"/>
          </p:cNvPicPr>
          <p:nvPr/>
        </p:nvPicPr>
        <p:blipFill>
          <a:blip r:embed="rId2"/>
          <a:stretch>
            <a:fillRect/>
          </a:stretch>
        </p:blipFill>
        <p:spPr>
          <a:xfrm>
            <a:off x="5611857" y="83841"/>
            <a:ext cx="6441748" cy="6110898"/>
          </a:xfrm>
          <a:prstGeom prst="rect">
            <a:avLst/>
          </a:prstGeom>
        </p:spPr>
      </p:pic>
      <p:sp>
        <p:nvSpPr>
          <p:cNvPr id="4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2"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BAAE15C5-DC26-0BA6-930F-B7632C9DCFF0}"/>
              </a:ext>
            </a:extLst>
          </p:cNvPr>
          <p:cNvSpPr>
            <a:spLocks noGrp="1"/>
          </p:cNvSpPr>
          <p:nvPr>
            <p:ph type="sldNum" sz="quarter" idx="12"/>
          </p:nvPr>
        </p:nvSpPr>
        <p:spPr/>
        <p:txBody>
          <a:bodyPr/>
          <a:lstStyle/>
          <a:p>
            <a:fld id="{E1076ED0-0DB3-4879-AAE5-5C20D22C1DF4}" type="slidenum">
              <a:rPr lang="en-US" smtClean="0"/>
              <a:t>25</a:t>
            </a:fld>
            <a:endParaRPr lang="en-US"/>
          </a:p>
        </p:txBody>
      </p:sp>
    </p:spTree>
    <p:extLst>
      <p:ext uri="{BB962C8B-B14F-4D97-AF65-F5344CB8AC3E}">
        <p14:creationId xmlns:p14="http://schemas.microsoft.com/office/powerpoint/2010/main" val="330613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5" name="Picture 4" descr="Colourful carved figures of humans">
            <a:extLst>
              <a:ext uri="{FF2B5EF4-FFF2-40B4-BE49-F238E27FC236}">
                <a16:creationId xmlns:a16="http://schemas.microsoft.com/office/drawing/2014/main" id="{B2EEFEB9-96BE-0B93-5210-D6BCB8573849}"/>
              </a:ext>
            </a:extLst>
          </p:cNvPr>
          <p:cNvPicPr>
            <a:picLocks noChangeAspect="1"/>
          </p:cNvPicPr>
          <p:nvPr/>
        </p:nvPicPr>
        <p:blipFill rotWithShape="1">
          <a:blip r:embed="rId2"/>
          <a:srcRect t="20997" r="4" b="4"/>
          <a:stretch/>
        </p:blipFill>
        <p:spPr>
          <a:xfrm>
            <a:off x="20" y="10"/>
            <a:ext cx="12185156" cy="6857990"/>
          </a:xfrm>
          <a:prstGeom prst="rect">
            <a:avLst/>
          </a:prstGeom>
        </p:spPr>
      </p:pic>
      <p:sp>
        <p:nvSpPr>
          <p:cNvPr id="32" name="Rectangle 31">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3FFEB-FA74-7F6A-1E1C-5541A01D7748}"/>
              </a:ext>
            </a:extLst>
          </p:cNvPr>
          <p:cNvSpPr>
            <a:spLocks noGrp="1"/>
          </p:cNvSpPr>
          <p:nvPr>
            <p:ph type="title"/>
          </p:nvPr>
        </p:nvSpPr>
        <p:spPr>
          <a:xfrm>
            <a:off x="530352" y="799521"/>
            <a:ext cx="5565648" cy="2179601"/>
          </a:xfrm>
        </p:spPr>
        <p:txBody>
          <a:bodyPr vert="horz" lIns="91440" tIns="45720" rIns="91440" bIns="45720" rtlCol="0" anchor="b">
            <a:normAutofit/>
          </a:bodyPr>
          <a:lstStyle/>
          <a:p>
            <a:r>
              <a:rPr lang="en-US" sz="4400">
                <a:solidFill>
                  <a:srgbClr val="FFFFFF"/>
                </a:solidFill>
              </a:rPr>
              <a:t>Priority Queues</a:t>
            </a:r>
          </a:p>
        </p:txBody>
      </p:sp>
      <p:grpSp>
        <p:nvGrpSpPr>
          <p:cNvPr id="3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Slide Number Placeholder 3">
            <a:extLst>
              <a:ext uri="{FF2B5EF4-FFF2-40B4-BE49-F238E27FC236}">
                <a16:creationId xmlns:a16="http://schemas.microsoft.com/office/drawing/2014/main" id="{7C2061B2-F7BB-F787-6F99-9564CC727638}"/>
              </a:ext>
            </a:extLst>
          </p:cNvPr>
          <p:cNvSpPr>
            <a:spLocks noGrp="1"/>
          </p:cNvSpPr>
          <p:nvPr>
            <p:ph type="sldNum" sz="quarter" idx="12"/>
          </p:nvPr>
        </p:nvSpPr>
        <p:spPr/>
        <p:txBody>
          <a:bodyPr/>
          <a:lstStyle/>
          <a:p>
            <a:fld id="{E1076ED0-0DB3-4879-AAE5-5C20D22C1DF4}" type="slidenum">
              <a:rPr lang="en-US" smtClean="0"/>
              <a:t>26</a:t>
            </a:fld>
            <a:endParaRPr lang="en-US"/>
          </a:p>
        </p:txBody>
      </p:sp>
    </p:spTree>
    <p:extLst>
      <p:ext uri="{BB962C8B-B14F-4D97-AF65-F5344CB8AC3E}">
        <p14:creationId xmlns:p14="http://schemas.microsoft.com/office/powerpoint/2010/main" val="4280516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45F1-C2E2-349D-6A07-0707AE2D2433}"/>
              </a:ext>
            </a:extLst>
          </p:cNvPr>
          <p:cNvSpPr>
            <a:spLocks noGrp="1"/>
          </p:cNvSpPr>
          <p:nvPr>
            <p:ph type="title"/>
          </p:nvPr>
        </p:nvSpPr>
        <p:spPr/>
        <p:txBody>
          <a:bodyPr/>
          <a:lstStyle/>
          <a:p>
            <a:r>
              <a:rPr lang="en-US" i="0">
                <a:ea typeface="+mj-lt"/>
                <a:cs typeface="+mj-lt"/>
              </a:rPr>
              <a:t>Priority Queue</a:t>
            </a:r>
            <a:endParaRPr lang="en-US"/>
          </a:p>
        </p:txBody>
      </p:sp>
      <p:sp>
        <p:nvSpPr>
          <p:cNvPr id="3" name="Content Placeholder 2">
            <a:extLst>
              <a:ext uri="{FF2B5EF4-FFF2-40B4-BE49-F238E27FC236}">
                <a16:creationId xmlns:a16="http://schemas.microsoft.com/office/drawing/2014/main" id="{431B1C14-8172-4933-1569-2667B439ABC0}"/>
              </a:ext>
            </a:extLst>
          </p:cNvPr>
          <p:cNvSpPr>
            <a:spLocks noGrp="1"/>
          </p:cNvSpPr>
          <p:nvPr>
            <p:ph idx="1"/>
          </p:nvPr>
        </p:nvSpPr>
        <p:spPr>
          <a:xfrm>
            <a:off x="525717" y="2521885"/>
            <a:ext cx="11020854" cy="4089532"/>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Priority Queues are abstract data structures where each </a:t>
            </a:r>
            <a:r>
              <a:rPr lang="en-US" sz="2200" b="1" i="1" dirty="0">
                <a:ea typeface="+mn-lt"/>
                <a:cs typeface="+mn-lt"/>
              </a:rPr>
              <a:t>data/value in the queue has a certain priority. </a:t>
            </a:r>
          </a:p>
          <a:p>
            <a:pPr marL="342900" indent="-342900">
              <a:buFont typeface="Wingdings" panose="020B0604020202020204" pitchFamily="34" charset="0"/>
              <a:buChar char="§"/>
            </a:pPr>
            <a:r>
              <a:rPr lang="en-US" sz="2200" dirty="0">
                <a:ea typeface="+mn-lt"/>
                <a:cs typeface="+mn-lt"/>
              </a:rPr>
              <a:t>For example, In airlines, baggage with the title “Business” or “First-class” arrives earlier than the rest.</a:t>
            </a:r>
          </a:p>
          <a:p>
            <a:pPr marL="342900" indent="-342900">
              <a:buFont typeface="Wingdings" panose="020B0604020202020204" pitchFamily="34" charset="0"/>
              <a:buChar char="§"/>
            </a:pPr>
            <a:r>
              <a:rPr lang="en-US" sz="2200" dirty="0">
                <a:ea typeface="+mn-lt"/>
                <a:cs typeface="+mn-lt"/>
              </a:rPr>
              <a:t>Various applications of the Priority queue in Computer Science are:</a:t>
            </a:r>
          </a:p>
          <a:p>
            <a:pPr marL="342900" lvl="1" indent="-285750">
              <a:buFont typeface="Wingdings" panose="020B0604020202020204" pitchFamily="34" charset="0"/>
              <a:buChar char="Ø"/>
            </a:pPr>
            <a:r>
              <a:rPr lang="en-US" sz="2200" i="1" dirty="0">
                <a:ea typeface="+mn-lt"/>
                <a:cs typeface="+mn-lt"/>
              </a:rPr>
              <a:t>Job Scheduling algorithms, CPU and Disk Scheduling, managing resources that are shared among different processes, etc.</a:t>
            </a:r>
            <a:endParaRPr lang="en-US" sz="2200" i="1"/>
          </a:p>
        </p:txBody>
      </p:sp>
      <p:sp>
        <p:nvSpPr>
          <p:cNvPr id="4" name="Slide Number Placeholder 3">
            <a:extLst>
              <a:ext uri="{FF2B5EF4-FFF2-40B4-BE49-F238E27FC236}">
                <a16:creationId xmlns:a16="http://schemas.microsoft.com/office/drawing/2014/main" id="{364395D5-DB5B-1480-2EAE-F8159B40588F}"/>
              </a:ext>
            </a:extLst>
          </p:cNvPr>
          <p:cNvSpPr>
            <a:spLocks noGrp="1"/>
          </p:cNvSpPr>
          <p:nvPr>
            <p:ph type="sldNum" sz="quarter" idx="12"/>
          </p:nvPr>
        </p:nvSpPr>
        <p:spPr/>
        <p:txBody>
          <a:bodyPr/>
          <a:lstStyle/>
          <a:p>
            <a:fld id="{E1076ED0-0DB3-4879-AAE5-5C20D22C1DF4}" type="slidenum">
              <a:rPr lang="en-US" smtClean="0"/>
              <a:t>27</a:t>
            </a:fld>
            <a:endParaRPr lang="en-US"/>
          </a:p>
        </p:txBody>
      </p:sp>
    </p:spTree>
    <p:extLst>
      <p:ext uri="{BB962C8B-B14F-4D97-AF65-F5344CB8AC3E}">
        <p14:creationId xmlns:p14="http://schemas.microsoft.com/office/powerpoint/2010/main" val="247431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45F1-C2E2-349D-6A07-0707AE2D2433}"/>
              </a:ext>
            </a:extLst>
          </p:cNvPr>
          <p:cNvSpPr>
            <a:spLocks noGrp="1"/>
          </p:cNvSpPr>
          <p:nvPr>
            <p:ph type="title"/>
          </p:nvPr>
        </p:nvSpPr>
        <p:spPr/>
        <p:txBody>
          <a:bodyPr/>
          <a:lstStyle/>
          <a:p>
            <a:r>
              <a:rPr lang="en-US" i="0">
                <a:ea typeface="+mj-lt"/>
                <a:cs typeface="+mj-lt"/>
              </a:rPr>
              <a:t>Priority Queue</a:t>
            </a:r>
            <a:endParaRPr lang="en-US"/>
          </a:p>
        </p:txBody>
      </p:sp>
      <p:sp>
        <p:nvSpPr>
          <p:cNvPr id="3" name="Content Placeholder 2">
            <a:extLst>
              <a:ext uri="{FF2B5EF4-FFF2-40B4-BE49-F238E27FC236}">
                <a16:creationId xmlns:a16="http://schemas.microsoft.com/office/drawing/2014/main" id="{431B1C14-8172-4933-1569-2667B439ABC0}"/>
              </a:ext>
            </a:extLst>
          </p:cNvPr>
          <p:cNvSpPr>
            <a:spLocks noGrp="1"/>
          </p:cNvSpPr>
          <p:nvPr>
            <p:ph idx="1"/>
          </p:nvPr>
        </p:nvSpPr>
        <p:spPr>
          <a:xfrm>
            <a:off x="623409" y="2521885"/>
            <a:ext cx="10581239" cy="4089532"/>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A priority Queue is an </a:t>
            </a:r>
            <a:r>
              <a:rPr lang="en-US" sz="2200" b="1" i="1" dirty="0">
                <a:ea typeface="+mn-lt"/>
                <a:cs typeface="+mn-lt"/>
              </a:rPr>
              <a:t>extension of the queue</a:t>
            </a:r>
            <a:r>
              <a:rPr lang="en-US" sz="2200" dirty="0">
                <a:ea typeface="+mn-lt"/>
                <a:cs typeface="+mn-lt"/>
              </a:rPr>
              <a:t> with the following properties:</a:t>
            </a:r>
            <a:endParaRPr lang="en-US" sz="2200"/>
          </a:p>
          <a:p>
            <a:pPr marL="457200" lvl="1" indent="-342900">
              <a:buFont typeface="Courier New" panose="020B0604020202020204" pitchFamily="34" charset="0"/>
              <a:buChar char="o"/>
            </a:pPr>
            <a:r>
              <a:rPr lang="en-US" sz="2200" dirty="0">
                <a:ea typeface="+mn-lt"/>
                <a:cs typeface="+mn-lt"/>
              </a:rPr>
              <a:t>Every item has a priority associated with it.</a:t>
            </a:r>
            <a:endParaRPr lang="en-US" sz="2200"/>
          </a:p>
          <a:p>
            <a:pPr marL="457200" lvl="1" indent="-342900">
              <a:buFont typeface="Courier New" panose="020B0604020202020204" pitchFamily="34" charset="0"/>
              <a:buChar char="o"/>
            </a:pPr>
            <a:r>
              <a:rPr lang="en-US" sz="2200" dirty="0">
                <a:ea typeface="+mn-lt"/>
                <a:cs typeface="+mn-lt"/>
              </a:rPr>
              <a:t>An element with high priority is dequeued before an element with low priority.</a:t>
            </a:r>
            <a:endParaRPr lang="en-US" sz="2200"/>
          </a:p>
          <a:p>
            <a:pPr marL="457200" lvl="1" indent="-342900">
              <a:buFont typeface="Courier New" panose="020B0604020202020204" pitchFamily="34" charset="0"/>
              <a:buChar char="o"/>
            </a:pPr>
            <a:r>
              <a:rPr lang="en-US" sz="2200" dirty="0">
                <a:ea typeface="+mn-lt"/>
                <a:cs typeface="+mn-lt"/>
              </a:rPr>
              <a:t>If two elements have the same priority, they are served according to their order in the queue.</a:t>
            </a:r>
          </a:p>
        </p:txBody>
      </p:sp>
      <p:sp>
        <p:nvSpPr>
          <p:cNvPr id="4" name="Slide Number Placeholder 3">
            <a:extLst>
              <a:ext uri="{FF2B5EF4-FFF2-40B4-BE49-F238E27FC236}">
                <a16:creationId xmlns:a16="http://schemas.microsoft.com/office/drawing/2014/main" id="{364395D5-DB5B-1480-2EAE-F8159B40588F}"/>
              </a:ext>
            </a:extLst>
          </p:cNvPr>
          <p:cNvSpPr>
            <a:spLocks noGrp="1"/>
          </p:cNvSpPr>
          <p:nvPr>
            <p:ph type="sldNum" sz="quarter" idx="12"/>
          </p:nvPr>
        </p:nvSpPr>
        <p:spPr/>
        <p:txBody>
          <a:bodyPr/>
          <a:lstStyle/>
          <a:p>
            <a:fld id="{E1076ED0-0DB3-4879-AAE5-5C20D22C1DF4}" type="slidenum">
              <a:rPr lang="en-US" smtClean="0"/>
              <a:t>28</a:t>
            </a:fld>
            <a:endParaRPr lang="en-US"/>
          </a:p>
        </p:txBody>
      </p:sp>
    </p:spTree>
    <p:extLst>
      <p:ext uri="{BB962C8B-B14F-4D97-AF65-F5344CB8AC3E}">
        <p14:creationId xmlns:p14="http://schemas.microsoft.com/office/powerpoint/2010/main" val="3702252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45F1-C2E2-349D-6A07-0707AE2D2433}"/>
              </a:ext>
            </a:extLst>
          </p:cNvPr>
          <p:cNvSpPr>
            <a:spLocks noGrp="1"/>
          </p:cNvSpPr>
          <p:nvPr>
            <p:ph type="title"/>
          </p:nvPr>
        </p:nvSpPr>
        <p:spPr/>
        <p:txBody>
          <a:bodyPr/>
          <a:lstStyle/>
          <a:p>
            <a:r>
              <a:rPr lang="en-US" i="0">
                <a:ea typeface="+mj-lt"/>
                <a:cs typeface="+mj-lt"/>
              </a:rPr>
              <a:t>Priority Queue</a:t>
            </a:r>
            <a:endParaRPr lang="en-US"/>
          </a:p>
        </p:txBody>
      </p:sp>
      <p:sp>
        <p:nvSpPr>
          <p:cNvPr id="3" name="Content Placeholder 2">
            <a:extLst>
              <a:ext uri="{FF2B5EF4-FFF2-40B4-BE49-F238E27FC236}">
                <a16:creationId xmlns:a16="http://schemas.microsoft.com/office/drawing/2014/main" id="{431B1C14-8172-4933-1569-2667B439ABC0}"/>
              </a:ext>
            </a:extLst>
          </p:cNvPr>
          <p:cNvSpPr>
            <a:spLocks noGrp="1"/>
          </p:cNvSpPr>
          <p:nvPr>
            <p:ph idx="1"/>
          </p:nvPr>
        </p:nvSpPr>
        <p:spPr>
          <a:xfrm>
            <a:off x="525717" y="2648885"/>
            <a:ext cx="3346556" cy="3422045"/>
          </a:xfrm>
        </p:spPr>
        <p:txBody>
          <a:bodyPr vert="horz" lIns="91440" tIns="45720" rIns="91440" bIns="45720" rtlCol="0" anchor="t">
            <a:normAutofit/>
          </a:bodyPr>
          <a:lstStyle/>
          <a:p>
            <a:r>
              <a:rPr lang="en-US" dirty="0">
                <a:ea typeface="+mn-lt"/>
                <a:cs typeface="+mn-lt"/>
              </a:rPr>
              <a:t>In the priority queue, an element with a maximum ASCII value will have the highest priority.  The elements with higher priority are served first. </a:t>
            </a:r>
            <a:endParaRPr lang="en-US" dirty="0"/>
          </a:p>
          <a:p>
            <a:endParaRPr lang="en-US"/>
          </a:p>
          <a:p>
            <a:endParaRPr lang="en-US"/>
          </a:p>
        </p:txBody>
      </p:sp>
      <p:sp>
        <p:nvSpPr>
          <p:cNvPr id="4" name="Slide Number Placeholder 3">
            <a:extLst>
              <a:ext uri="{FF2B5EF4-FFF2-40B4-BE49-F238E27FC236}">
                <a16:creationId xmlns:a16="http://schemas.microsoft.com/office/drawing/2014/main" id="{364395D5-DB5B-1480-2EAE-F8159B40588F}"/>
              </a:ext>
            </a:extLst>
          </p:cNvPr>
          <p:cNvSpPr>
            <a:spLocks noGrp="1"/>
          </p:cNvSpPr>
          <p:nvPr>
            <p:ph type="sldNum" sz="quarter" idx="12"/>
          </p:nvPr>
        </p:nvSpPr>
        <p:spPr/>
        <p:txBody>
          <a:bodyPr/>
          <a:lstStyle/>
          <a:p>
            <a:fld id="{E1076ED0-0DB3-4879-AAE5-5C20D22C1DF4}" type="slidenum">
              <a:rPr lang="en-US" smtClean="0"/>
              <a:t>29</a:t>
            </a:fld>
            <a:endParaRPr lang="en-US"/>
          </a:p>
        </p:txBody>
      </p:sp>
      <p:pic>
        <p:nvPicPr>
          <p:cNvPr id="5" name="Picture 5" descr="A picture containing chart&#10;&#10;Description automatically generated">
            <a:extLst>
              <a:ext uri="{FF2B5EF4-FFF2-40B4-BE49-F238E27FC236}">
                <a16:creationId xmlns:a16="http://schemas.microsoft.com/office/drawing/2014/main" id="{7DB64FA2-C08A-ECAE-3519-A3C33B445D76}"/>
              </a:ext>
            </a:extLst>
          </p:cNvPr>
          <p:cNvPicPr>
            <a:picLocks noChangeAspect="1"/>
          </p:cNvPicPr>
          <p:nvPr/>
        </p:nvPicPr>
        <p:blipFill>
          <a:blip r:embed="rId2"/>
          <a:stretch>
            <a:fillRect/>
          </a:stretch>
        </p:blipFill>
        <p:spPr>
          <a:xfrm>
            <a:off x="4050324" y="1101970"/>
            <a:ext cx="8096737" cy="4038599"/>
          </a:xfrm>
          <a:prstGeom prst="rect">
            <a:avLst/>
          </a:prstGeom>
        </p:spPr>
      </p:pic>
    </p:spTree>
    <p:extLst>
      <p:ext uri="{BB962C8B-B14F-4D97-AF65-F5344CB8AC3E}">
        <p14:creationId xmlns:p14="http://schemas.microsoft.com/office/powerpoint/2010/main" val="354041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F33A-5D6D-DAD7-9F78-625308A60B1B}"/>
              </a:ext>
            </a:extLst>
          </p:cNvPr>
          <p:cNvSpPr>
            <a:spLocks noGrp="1"/>
          </p:cNvSpPr>
          <p:nvPr>
            <p:ph type="title"/>
          </p:nvPr>
        </p:nvSpPr>
        <p:spPr/>
        <p:txBody>
          <a:bodyPr/>
          <a:lstStyle/>
          <a:p>
            <a:r>
              <a:rPr lang="en-US"/>
              <a:t>Data Types</a:t>
            </a:r>
          </a:p>
        </p:txBody>
      </p:sp>
      <p:sp>
        <p:nvSpPr>
          <p:cNvPr id="3" name="Content Placeholder 2">
            <a:extLst>
              <a:ext uri="{FF2B5EF4-FFF2-40B4-BE49-F238E27FC236}">
                <a16:creationId xmlns:a16="http://schemas.microsoft.com/office/drawing/2014/main" id="{63C0FEEA-562E-B850-0A29-81A95081BE02}"/>
              </a:ext>
            </a:extLst>
          </p:cNvPr>
          <p:cNvSpPr>
            <a:spLocks noGrp="1"/>
          </p:cNvSpPr>
          <p:nvPr>
            <p:ph idx="1"/>
          </p:nvPr>
        </p:nvSpPr>
        <p:spPr>
          <a:xfrm>
            <a:off x="525717" y="2421244"/>
            <a:ext cx="10077557" cy="4181313"/>
          </a:xfrm>
        </p:spPr>
        <p:txBody>
          <a:bodyPr vert="horz" lIns="91440" tIns="45720" rIns="91440" bIns="45720" rtlCol="0" anchor="t">
            <a:normAutofit/>
          </a:bodyPr>
          <a:lstStyle/>
          <a:p>
            <a:pPr marL="342900" indent="-342900">
              <a:buFont typeface="Wingdings" panose="020B0604020202020204" pitchFamily="34" charset="0"/>
              <a:buChar char="§"/>
            </a:pPr>
            <a:r>
              <a:rPr lang="en-US" sz="2400" b="1" dirty="0"/>
              <a:t>Two important things about data types:</a:t>
            </a:r>
            <a:endParaRPr lang="en-US"/>
          </a:p>
          <a:p>
            <a:pPr marL="400050" lvl="1" indent="-285750"/>
            <a:r>
              <a:rPr lang="en-US" sz="2000" dirty="0"/>
              <a:t>Defines a certain domain of values.</a:t>
            </a:r>
          </a:p>
          <a:p>
            <a:pPr marL="400050" lvl="1" indent="-285750"/>
            <a:r>
              <a:rPr lang="en-US" sz="2000" dirty="0"/>
              <a:t>Defines Operations allowed on those values.</a:t>
            </a:r>
          </a:p>
          <a:p>
            <a:pPr marL="342900" indent="-342900">
              <a:buFont typeface="Wingdings" panose="020B0604020202020204" pitchFamily="34" charset="0"/>
              <a:buChar char="§"/>
            </a:pPr>
            <a:r>
              <a:rPr lang="en-US" sz="2400" b="1" dirty="0"/>
              <a:t>Example: int type</a:t>
            </a:r>
          </a:p>
          <a:p>
            <a:pPr marL="342900" lvl="1"/>
            <a:r>
              <a:rPr lang="en-US" sz="2000" dirty="0"/>
              <a:t>Takes only integer values</a:t>
            </a:r>
          </a:p>
          <a:p>
            <a:pPr marL="342900" lvl="1"/>
            <a:r>
              <a:rPr lang="en-US" sz="2000" dirty="0"/>
              <a:t>Operations: </a:t>
            </a:r>
            <a:r>
              <a:rPr lang="en-US" sz="2000" b="1" dirty="0"/>
              <a:t>addition, subtraction, multiplication, bitwise operations</a:t>
            </a:r>
            <a:r>
              <a:rPr lang="en-US" sz="2000" dirty="0"/>
              <a:t> etc.</a:t>
            </a:r>
          </a:p>
          <a:p>
            <a:pPr marL="342900" indent="-342900">
              <a:buFont typeface="Wingdings" panose="020B0604020202020204" pitchFamily="34" charset="0"/>
              <a:buChar char="§"/>
            </a:pPr>
            <a:r>
              <a:rPr lang="en-US" sz="2400" dirty="0"/>
              <a:t>We cannot perform </a:t>
            </a:r>
            <a:r>
              <a:rPr lang="en-US" sz="2400" b="1" dirty="0"/>
              <a:t>bitwise </a:t>
            </a:r>
            <a:r>
              <a:rPr lang="en-US" sz="2400" dirty="0"/>
              <a:t>and </a:t>
            </a:r>
            <a:r>
              <a:rPr lang="en-US" sz="2400" b="1" dirty="0"/>
              <a:t>%</a:t>
            </a:r>
            <a:r>
              <a:rPr lang="en-US" sz="2400" dirty="0"/>
              <a:t> operations in float.</a:t>
            </a:r>
          </a:p>
        </p:txBody>
      </p:sp>
      <p:sp>
        <p:nvSpPr>
          <p:cNvPr id="4" name="Slide Number Placeholder 3">
            <a:extLst>
              <a:ext uri="{FF2B5EF4-FFF2-40B4-BE49-F238E27FC236}">
                <a16:creationId xmlns:a16="http://schemas.microsoft.com/office/drawing/2014/main" id="{BC63D883-978E-BD3A-FA7E-F298AACFFEAC}"/>
              </a:ext>
            </a:extLst>
          </p:cNvPr>
          <p:cNvSpPr>
            <a:spLocks noGrp="1"/>
          </p:cNvSpPr>
          <p:nvPr>
            <p:ph type="sldNum" sz="quarter" idx="12"/>
          </p:nvPr>
        </p:nvSpPr>
        <p:spPr/>
        <p:txBody>
          <a:bodyPr/>
          <a:lstStyle/>
          <a:p>
            <a:fld id="{E1076ED0-0DB3-4879-AAE5-5C20D22C1DF4}" type="slidenum">
              <a:rPr lang="en-US" smtClean="0"/>
              <a:t>3</a:t>
            </a:fld>
            <a:endParaRPr lang="en-US"/>
          </a:p>
        </p:txBody>
      </p:sp>
    </p:spTree>
    <p:extLst>
      <p:ext uri="{BB962C8B-B14F-4D97-AF65-F5344CB8AC3E}">
        <p14:creationId xmlns:p14="http://schemas.microsoft.com/office/powerpoint/2010/main" val="151055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0DD7-6AF3-A038-E460-95A4C7AF0140}"/>
              </a:ext>
            </a:extLst>
          </p:cNvPr>
          <p:cNvSpPr>
            <a:spLocks noGrp="1"/>
          </p:cNvSpPr>
          <p:nvPr>
            <p:ph type="title"/>
          </p:nvPr>
        </p:nvSpPr>
        <p:spPr/>
        <p:txBody>
          <a:bodyPr>
            <a:normAutofit/>
          </a:bodyPr>
          <a:lstStyle/>
          <a:p>
            <a:r>
              <a:rPr lang="en-US" i="0" dirty="0">
                <a:ea typeface="+mj-lt"/>
                <a:cs typeface="+mj-lt"/>
              </a:rPr>
              <a:t>Insertion </a:t>
            </a:r>
            <a:r>
              <a:rPr lang="en-US" b="1" i="0" dirty="0"/>
              <a:t>Operations of a Priority Queue</a:t>
            </a:r>
            <a:endParaRPr lang="en-US" dirty="0"/>
          </a:p>
        </p:txBody>
      </p:sp>
      <p:sp>
        <p:nvSpPr>
          <p:cNvPr id="3" name="Content Placeholder 2">
            <a:extLst>
              <a:ext uri="{FF2B5EF4-FFF2-40B4-BE49-F238E27FC236}">
                <a16:creationId xmlns:a16="http://schemas.microsoft.com/office/drawing/2014/main" id="{8CD5EA8F-2AA3-C017-C11B-6793877B9600}"/>
              </a:ext>
            </a:extLst>
          </p:cNvPr>
          <p:cNvSpPr>
            <a:spLocks noGrp="1"/>
          </p:cNvSpPr>
          <p:nvPr>
            <p:ph idx="1"/>
          </p:nvPr>
        </p:nvSpPr>
        <p:spPr>
          <a:xfrm>
            <a:off x="525717" y="2521885"/>
            <a:ext cx="10790710" cy="4017968"/>
          </a:xfrm>
        </p:spPr>
        <p:txBody>
          <a:bodyPr vert="horz" lIns="91440" tIns="45720" rIns="91440" bIns="45720" rtlCol="0" anchor="t">
            <a:normAutofit/>
          </a:bodyPr>
          <a:lstStyle/>
          <a:p>
            <a:pPr marL="342900" indent="-342900">
              <a:buFont typeface="Wingdings" panose="020B0604020202020204" pitchFamily="34" charset="0"/>
              <a:buChar char="§"/>
            </a:pPr>
            <a:r>
              <a:rPr lang="en-US" sz="2200" b="1" dirty="0">
                <a:ea typeface="+mn-lt"/>
                <a:cs typeface="+mn-lt"/>
              </a:rPr>
              <a:t>Create a new element:</a:t>
            </a:r>
            <a:r>
              <a:rPr lang="en-US" sz="2200" dirty="0">
                <a:ea typeface="+mn-lt"/>
                <a:cs typeface="+mn-lt"/>
              </a:rPr>
              <a:t> Create a new element to be inserted into the queue. This element should include the data value to be stored in the queue and its associated priority value.</a:t>
            </a:r>
            <a:endParaRPr lang="en-US" dirty="0">
              <a:ea typeface="+mn-lt"/>
              <a:cs typeface="+mn-lt"/>
            </a:endParaRPr>
          </a:p>
          <a:p>
            <a:pPr marL="342900" indent="-342900">
              <a:buFont typeface="Wingdings" panose="020B0604020202020204" pitchFamily="34" charset="0"/>
              <a:buChar char="§"/>
            </a:pPr>
            <a:r>
              <a:rPr lang="en-US" sz="2200" b="1" dirty="0">
                <a:ea typeface="+mn-lt"/>
                <a:cs typeface="+mn-lt"/>
              </a:rPr>
              <a:t>Add the element to the queue: </a:t>
            </a:r>
            <a:r>
              <a:rPr lang="en-US" sz="2200" dirty="0">
                <a:ea typeface="+mn-lt"/>
                <a:cs typeface="+mn-lt"/>
              </a:rPr>
              <a:t>Append the new element to the end of the queue. This temporarily violates the heap property of the queue.</a:t>
            </a:r>
            <a:endParaRPr lang="en-US" dirty="0">
              <a:ea typeface="+mn-lt"/>
              <a:cs typeface="+mn-lt"/>
            </a:endParaRPr>
          </a:p>
          <a:p>
            <a:pPr marL="342900" indent="-342900">
              <a:buFont typeface="Wingdings" panose="020B0604020202020204" pitchFamily="34" charset="0"/>
              <a:buChar char="§"/>
            </a:pPr>
            <a:r>
              <a:rPr lang="en-US" sz="2200" b="1" dirty="0">
                <a:ea typeface="+mn-lt"/>
                <a:cs typeface="+mn-lt"/>
              </a:rPr>
              <a:t>Restore the heap property:</a:t>
            </a:r>
            <a:r>
              <a:rPr lang="en-US" sz="2200" dirty="0">
                <a:ea typeface="+mn-lt"/>
                <a:cs typeface="+mn-lt"/>
              </a:rPr>
              <a:t> Perform </a:t>
            </a:r>
            <a:r>
              <a:rPr lang="en-US" sz="2200" dirty="0" err="1">
                <a:ea typeface="+mn-lt"/>
                <a:cs typeface="+mn-lt"/>
              </a:rPr>
              <a:t>heapify</a:t>
            </a:r>
            <a:r>
              <a:rPr lang="en-US" sz="2200" dirty="0">
                <a:ea typeface="+mn-lt"/>
                <a:cs typeface="+mn-lt"/>
              </a:rPr>
              <a:t> operations to restore the heap property of the queue. This involves recursively comparing the newly added element with its parent nodes and swapping them if their priorities are not in order.</a:t>
            </a:r>
            <a:endParaRPr lang="en-US" dirty="0">
              <a:ea typeface="+mn-lt"/>
              <a:cs typeface="+mn-lt"/>
            </a:endParaRPr>
          </a:p>
        </p:txBody>
      </p:sp>
      <p:sp>
        <p:nvSpPr>
          <p:cNvPr id="4" name="Slide Number Placeholder 3">
            <a:extLst>
              <a:ext uri="{FF2B5EF4-FFF2-40B4-BE49-F238E27FC236}">
                <a16:creationId xmlns:a16="http://schemas.microsoft.com/office/drawing/2014/main" id="{48A06A89-C40F-D81C-2776-B6730CD0BFAC}"/>
              </a:ext>
            </a:extLst>
          </p:cNvPr>
          <p:cNvSpPr>
            <a:spLocks noGrp="1"/>
          </p:cNvSpPr>
          <p:nvPr>
            <p:ph type="sldNum" sz="quarter" idx="12"/>
          </p:nvPr>
        </p:nvSpPr>
        <p:spPr/>
        <p:txBody>
          <a:bodyPr/>
          <a:lstStyle/>
          <a:p>
            <a:fld id="{E1076ED0-0DB3-4879-AAE5-5C20D22C1DF4}" type="slidenum">
              <a:rPr lang="en-US" smtClean="0"/>
              <a:t>30</a:t>
            </a:fld>
            <a:endParaRPr lang="en-US"/>
          </a:p>
        </p:txBody>
      </p:sp>
    </p:spTree>
    <p:extLst>
      <p:ext uri="{BB962C8B-B14F-4D97-AF65-F5344CB8AC3E}">
        <p14:creationId xmlns:p14="http://schemas.microsoft.com/office/powerpoint/2010/main" val="275993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0DD7-6AF3-A038-E460-95A4C7AF0140}"/>
              </a:ext>
            </a:extLst>
          </p:cNvPr>
          <p:cNvSpPr>
            <a:spLocks noGrp="1"/>
          </p:cNvSpPr>
          <p:nvPr>
            <p:ph type="title"/>
          </p:nvPr>
        </p:nvSpPr>
        <p:spPr/>
        <p:txBody>
          <a:bodyPr/>
          <a:lstStyle/>
          <a:p>
            <a:r>
              <a:rPr lang="en-US" i="0">
                <a:ea typeface="+mj-lt"/>
                <a:cs typeface="+mj-lt"/>
              </a:rPr>
              <a:t>How is Priority assigned?</a:t>
            </a:r>
            <a:endParaRPr lang="en-US">
              <a:ea typeface="+mj-lt"/>
              <a:cs typeface="+mj-lt"/>
            </a:endParaRPr>
          </a:p>
        </p:txBody>
      </p:sp>
      <p:sp>
        <p:nvSpPr>
          <p:cNvPr id="3" name="Content Placeholder 2">
            <a:extLst>
              <a:ext uri="{FF2B5EF4-FFF2-40B4-BE49-F238E27FC236}">
                <a16:creationId xmlns:a16="http://schemas.microsoft.com/office/drawing/2014/main" id="{8CD5EA8F-2AA3-C017-C11B-6793877B9600}"/>
              </a:ext>
            </a:extLst>
          </p:cNvPr>
          <p:cNvSpPr>
            <a:spLocks noGrp="1"/>
          </p:cNvSpPr>
          <p:nvPr>
            <p:ph idx="1"/>
          </p:nvPr>
        </p:nvSpPr>
        <p:spPr>
          <a:xfrm>
            <a:off x="525717" y="2521885"/>
            <a:ext cx="10722326" cy="3549045"/>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In a priority queue, generally, the value of an element is considered for assigning the priority. </a:t>
            </a:r>
            <a:endParaRPr lang="en-US" sz="2200"/>
          </a:p>
          <a:p>
            <a:pPr marL="342900" indent="-342900">
              <a:buFont typeface="Wingdings" panose="020B0604020202020204" pitchFamily="34" charset="0"/>
              <a:buChar char="§"/>
            </a:pPr>
            <a:r>
              <a:rPr lang="en-US" sz="2200" dirty="0">
                <a:ea typeface="+mn-lt"/>
                <a:cs typeface="+mn-lt"/>
              </a:rPr>
              <a:t>For example, the element with the highest value is assigned the highest priority and the element with the lowest value is assigned the lowest priority. </a:t>
            </a:r>
          </a:p>
          <a:p>
            <a:pPr marL="342900" indent="-342900">
              <a:buFont typeface="Wingdings" panose="020B0604020202020204" pitchFamily="34" charset="0"/>
              <a:buChar char="§"/>
            </a:pPr>
            <a:r>
              <a:rPr lang="en-US" sz="2200" dirty="0">
                <a:ea typeface="+mn-lt"/>
                <a:cs typeface="+mn-lt"/>
              </a:rPr>
              <a:t>The reverse case can also be used i.e., the element with the lowest value can be assigned the highest priority. Also, the priority can be assigned according to our needs. </a:t>
            </a:r>
            <a:endParaRPr lang="en-US" sz="2200" dirty="0"/>
          </a:p>
        </p:txBody>
      </p:sp>
      <p:sp>
        <p:nvSpPr>
          <p:cNvPr id="4" name="Slide Number Placeholder 3">
            <a:extLst>
              <a:ext uri="{FF2B5EF4-FFF2-40B4-BE49-F238E27FC236}">
                <a16:creationId xmlns:a16="http://schemas.microsoft.com/office/drawing/2014/main" id="{48A06A89-C40F-D81C-2776-B6730CD0BFAC}"/>
              </a:ext>
            </a:extLst>
          </p:cNvPr>
          <p:cNvSpPr>
            <a:spLocks noGrp="1"/>
          </p:cNvSpPr>
          <p:nvPr>
            <p:ph type="sldNum" sz="quarter" idx="12"/>
          </p:nvPr>
        </p:nvSpPr>
        <p:spPr/>
        <p:txBody>
          <a:bodyPr/>
          <a:lstStyle/>
          <a:p>
            <a:fld id="{E1076ED0-0DB3-4879-AAE5-5C20D22C1DF4}" type="slidenum">
              <a:rPr lang="en-US" smtClean="0"/>
              <a:t>31</a:t>
            </a:fld>
            <a:endParaRPr lang="en-US"/>
          </a:p>
        </p:txBody>
      </p:sp>
    </p:spTree>
    <p:extLst>
      <p:ext uri="{BB962C8B-B14F-4D97-AF65-F5344CB8AC3E}">
        <p14:creationId xmlns:p14="http://schemas.microsoft.com/office/powerpoint/2010/main" val="4273326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0DD7-6AF3-A038-E460-95A4C7AF0140}"/>
              </a:ext>
            </a:extLst>
          </p:cNvPr>
          <p:cNvSpPr>
            <a:spLocks noGrp="1"/>
          </p:cNvSpPr>
          <p:nvPr>
            <p:ph type="title"/>
          </p:nvPr>
        </p:nvSpPr>
        <p:spPr/>
        <p:txBody>
          <a:bodyPr>
            <a:normAutofit/>
          </a:bodyPr>
          <a:lstStyle/>
          <a:p>
            <a:r>
              <a:rPr lang="en-US" i="0" dirty="0">
                <a:ea typeface="+mj-lt"/>
                <a:cs typeface="+mj-lt"/>
              </a:rPr>
              <a:t>Deletion </a:t>
            </a:r>
            <a:r>
              <a:rPr lang="en-US" b="1" i="0" dirty="0"/>
              <a:t>Operations of a Priority Queue</a:t>
            </a:r>
            <a:endParaRPr lang="en-US" dirty="0"/>
          </a:p>
        </p:txBody>
      </p:sp>
      <p:sp>
        <p:nvSpPr>
          <p:cNvPr id="3" name="Content Placeholder 2">
            <a:extLst>
              <a:ext uri="{FF2B5EF4-FFF2-40B4-BE49-F238E27FC236}">
                <a16:creationId xmlns:a16="http://schemas.microsoft.com/office/drawing/2014/main" id="{8CD5EA8F-2AA3-C017-C11B-6793877B9600}"/>
              </a:ext>
            </a:extLst>
          </p:cNvPr>
          <p:cNvSpPr>
            <a:spLocks noGrp="1"/>
          </p:cNvSpPr>
          <p:nvPr>
            <p:ph idx="1"/>
          </p:nvPr>
        </p:nvSpPr>
        <p:spPr>
          <a:xfrm>
            <a:off x="525717" y="2473039"/>
            <a:ext cx="10792981" cy="4388970"/>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Deleting an element from a priority queue involves </a:t>
            </a:r>
            <a:r>
              <a:rPr lang="en-US" sz="2200" i="1" u="sng" dirty="0">
                <a:ea typeface="+mn-lt"/>
                <a:cs typeface="+mn-lt"/>
              </a:rPr>
              <a:t>removing the element with the highest priority while maintaining the heap property of the queue. </a:t>
            </a:r>
            <a:endParaRPr lang="en-US" i="1">
              <a:ea typeface="+mn-lt"/>
              <a:cs typeface="+mn-lt"/>
            </a:endParaRPr>
          </a:p>
          <a:p>
            <a:pPr marL="342900" indent="-342900">
              <a:buFont typeface="Wingdings" panose="020B0604020202020204" pitchFamily="34" charset="0"/>
              <a:buChar char="§"/>
            </a:pPr>
            <a:r>
              <a:rPr lang="en-US" sz="2200" b="1" u="sng" dirty="0">
                <a:ea typeface="+mn-lt"/>
                <a:cs typeface="+mn-lt"/>
              </a:rPr>
              <a:t>Identify the highest priority element: </a:t>
            </a:r>
            <a:r>
              <a:rPr lang="en-US" sz="2200" dirty="0">
                <a:ea typeface="+mn-lt"/>
                <a:cs typeface="+mn-lt"/>
              </a:rPr>
              <a:t>Locate the element with the highest priority in the queue. This is typically the root node in a max heap or the last element in a min heap.</a:t>
            </a:r>
            <a:endParaRPr lang="en-US"/>
          </a:p>
          <a:p>
            <a:pPr marL="342900" indent="-342900">
              <a:buFont typeface="Wingdings" panose="020B0604020202020204" pitchFamily="34" charset="0"/>
              <a:buChar char="§"/>
            </a:pPr>
            <a:r>
              <a:rPr lang="en-US" sz="2200" b="1" u="sng" dirty="0">
                <a:ea typeface="+mn-lt"/>
                <a:cs typeface="+mn-lt"/>
              </a:rPr>
              <a:t>Remove the highest priority element:</a:t>
            </a:r>
            <a:r>
              <a:rPr lang="en-US" sz="2200" dirty="0">
                <a:ea typeface="+mn-lt"/>
                <a:cs typeface="+mn-lt"/>
              </a:rPr>
              <a:t> Extract the identified element from the queue. This creates an empty slot in the heap structure.</a:t>
            </a:r>
            <a:endParaRPr lang="en-US" dirty="0"/>
          </a:p>
        </p:txBody>
      </p:sp>
      <p:sp>
        <p:nvSpPr>
          <p:cNvPr id="4" name="Slide Number Placeholder 3">
            <a:extLst>
              <a:ext uri="{FF2B5EF4-FFF2-40B4-BE49-F238E27FC236}">
                <a16:creationId xmlns:a16="http://schemas.microsoft.com/office/drawing/2014/main" id="{48A06A89-C40F-D81C-2776-B6730CD0BFAC}"/>
              </a:ext>
            </a:extLst>
          </p:cNvPr>
          <p:cNvSpPr>
            <a:spLocks noGrp="1"/>
          </p:cNvSpPr>
          <p:nvPr>
            <p:ph type="sldNum" sz="quarter" idx="12"/>
          </p:nvPr>
        </p:nvSpPr>
        <p:spPr/>
        <p:txBody>
          <a:bodyPr/>
          <a:lstStyle/>
          <a:p>
            <a:fld id="{E1076ED0-0DB3-4879-AAE5-5C20D22C1DF4}" type="slidenum">
              <a:rPr lang="en-US" smtClean="0"/>
              <a:t>32</a:t>
            </a:fld>
            <a:endParaRPr lang="en-US"/>
          </a:p>
        </p:txBody>
      </p:sp>
    </p:spTree>
    <p:extLst>
      <p:ext uri="{BB962C8B-B14F-4D97-AF65-F5344CB8AC3E}">
        <p14:creationId xmlns:p14="http://schemas.microsoft.com/office/powerpoint/2010/main" val="330106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0DD7-6AF3-A038-E460-95A4C7AF0140}"/>
              </a:ext>
            </a:extLst>
          </p:cNvPr>
          <p:cNvSpPr>
            <a:spLocks noGrp="1"/>
          </p:cNvSpPr>
          <p:nvPr>
            <p:ph type="title"/>
          </p:nvPr>
        </p:nvSpPr>
        <p:spPr/>
        <p:txBody>
          <a:bodyPr>
            <a:normAutofit/>
          </a:bodyPr>
          <a:lstStyle/>
          <a:p>
            <a:r>
              <a:rPr lang="en-US" i="0" dirty="0">
                <a:ea typeface="+mj-lt"/>
                <a:cs typeface="+mj-lt"/>
              </a:rPr>
              <a:t>Deletion </a:t>
            </a:r>
            <a:r>
              <a:rPr lang="en-US" b="1" i="0" dirty="0"/>
              <a:t>Operations of a Priority Queue</a:t>
            </a:r>
            <a:endParaRPr lang="en-US" dirty="0"/>
          </a:p>
        </p:txBody>
      </p:sp>
      <p:sp>
        <p:nvSpPr>
          <p:cNvPr id="3" name="Content Placeholder 2">
            <a:extLst>
              <a:ext uri="{FF2B5EF4-FFF2-40B4-BE49-F238E27FC236}">
                <a16:creationId xmlns:a16="http://schemas.microsoft.com/office/drawing/2014/main" id="{8CD5EA8F-2AA3-C017-C11B-6793877B9600}"/>
              </a:ext>
            </a:extLst>
          </p:cNvPr>
          <p:cNvSpPr>
            <a:spLocks noGrp="1"/>
          </p:cNvSpPr>
          <p:nvPr>
            <p:ph idx="1"/>
          </p:nvPr>
        </p:nvSpPr>
        <p:spPr>
          <a:xfrm>
            <a:off x="525717" y="2433962"/>
            <a:ext cx="11017673" cy="4428047"/>
          </a:xfrm>
        </p:spPr>
        <p:txBody>
          <a:bodyPr vert="horz" lIns="91440" tIns="45720" rIns="91440" bIns="45720" rtlCol="0" anchor="t">
            <a:normAutofit/>
          </a:bodyPr>
          <a:lstStyle/>
          <a:p>
            <a:pPr marL="342900" indent="-342900">
              <a:buFont typeface="Wingdings" panose="020B0604020202020204" pitchFamily="34" charset="0"/>
              <a:buChar char="§"/>
            </a:pPr>
            <a:r>
              <a:rPr lang="en-US" sz="2200" b="1" u="sng" dirty="0">
                <a:ea typeface="+mn-lt"/>
                <a:cs typeface="+mn-lt"/>
              </a:rPr>
              <a:t>Fill the empty slot:</a:t>
            </a:r>
            <a:r>
              <a:rPr lang="en-US" sz="2200" dirty="0">
                <a:ea typeface="+mn-lt"/>
                <a:cs typeface="+mn-lt"/>
              </a:rPr>
              <a:t> To maintain the heap property, a new element needs to be placed in the empty slot. This is done by moving the last element of the heap to the empty slot and then performing </a:t>
            </a:r>
            <a:r>
              <a:rPr lang="en-US" sz="2200" dirty="0" err="1">
                <a:ea typeface="+mn-lt"/>
                <a:cs typeface="+mn-lt"/>
              </a:rPr>
              <a:t>heapify</a:t>
            </a:r>
            <a:r>
              <a:rPr lang="en-US" sz="2200" dirty="0">
                <a:ea typeface="+mn-lt"/>
                <a:cs typeface="+mn-lt"/>
              </a:rPr>
              <a:t> operations to ensure that the heap property is restored.</a:t>
            </a:r>
            <a:endParaRPr lang="en-US" dirty="0">
              <a:ea typeface="+mn-lt"/>
              <a:cs typeface="+mn-lt"/>
            </a:endParaRPr>
          </a:p>
          <a:p>
            <a:pPr marL="342900" indent="-342900">
              <a:buFont typeface="Wingdings" panose="020B0604020202020204" pitchFamily="34" charset="0"/>
              <a:buChar char="§"/>
            </a:pPr>
            <a:r>
              <a:rPr lang="en-US" sz="2200" b="1" u="sng" err="1">
                <a:ea typeface="+mn-lt"/>
                <a:cs typeface="+mn-lt"/>
              </a:rPr>
              <a:t>Heapify</a:t>
            </a:r>
            <a:r>
              <a:rPr lang="en-US" sz="2200" b="1" u="sng" dirty="0">
                <a:ea typeface="+mn-lt"/>
                <a:cs typeface="+mn-lt"/>
              </a:rPr>
              <a:t>: </a:t>
            </a:r>
            <a:r>
              <a:rPr lang="en-US" sz="2200" dirty="0">
                <a:ea typeface="+mn-lt"/>
                <a:cs typeface="+mn-lt"/>
              </a:rPr>
              <a:t>The </a:t>
            </a:r>
            <a:r>
              <a:rPr lang="en-US" sz="2200" err="1">
                <a:ea typeface="+mn-lt"/>
                <a:cs typeface="+mn-lt"/>
              </a:rPr>
              <a:t>heapify</a:t>
            </a:r>
            <a:r>
              <a:rPr lang="en-US" sz="2200" dirty="0">
                <a:ea typeface="+mn-lt"/>
                <a:cs typeface="+mn-lt"/>
              </a:rPr>
              <a:t> operation involves recursively comparing the new element with its parent nodes and swapping them if necessary until the heap property is restored. This ensures that the heap remains sorted after the deletion.</a:t>
            </a:r>
            <a:endParaRPr lang="en-US" dirty="0">
              <a:ea typeface="+mn-lt"/>
              <a:cs typeface="+mn-lt"/>
            </a:endParaRPr>
          </a:p>
        </p:txBody>
      </p:sp>
      <p:sp>
        <p:nvSpPr>
          <p:cNvPr id="4" name="Slide Number Placeholder 3">
            <a:extLst>
              <a:ext uri="{FF2B5EF4-FFF2-40B4-BE49-F238E27FC236}">
                <a16:creationId xmlns:a16="http://schemas.microsoft.com/office/drawing/2014/main" id="{48A06A89-C40F-D81C-2776-B6730CD0BFAC}"/>
              </a:ext>
            </a:extLst>
          </p:cNvPr>
          <p:cNvSpPr>
            <a:spLocks noGrp="1"/>
          </p:cNvSpPr>
          <p:nvPr>
            <p:ph type="sldNum" sz="quarter" idx="12"/>
          </p:nvPr>
        </p:nvSpPr>
        <p:spPr/>
        <p:txBody>
          <a:bodyPr/>
          <a:lstStyle/>
          <a:p>
            <a:fld id="{E1076ED0-0DB3-4879-AAE5-5C20D22C1DF4}" type="slidenum">
              <a:rPr lang="en-US" dirty="0" smtClean="0"/>
              <a:t>33</a:t>
            </a:fld>
            <a:endParaRPr lang="en-US" dirty="0"/>
          </a:p>
        </p:txBody>
      </p:sp>
    </p:spTree>
    <p:extLst>
      <p:ext uri="{BB962C8B-B14F-4D97-AF65-F5344CB8AC3E}">
        <p14:creationId xmlns:p14="http://schemas.microsoft.com/office/powerpoint/2010/main" val="3387889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0DD7-6AF3-A038-E460-95A4C7AF0140}"/>
              </a:ext>
            </a:extLst>
          </p:cNvPr>
          <p:cNvSpPr>
            <a:spLocks noGrp="1"/>
          </p:cNvSpPr>
          <p:nvPr>
            <p:ph type="title"/>
          </p:nvPr>
        </p:nvSpPr>
        <p:spPr/>
        <p:txBody>
          <a:bodyPr>
            <a:normAutofit/>
          </a:bodyPr>
          <a:lstStyle/>
          <a:p>
            <a:r>
              <a:rPr lang="en-US" b="1" i="0"/>
              <a:t>Operations of a Priority Queue</a:t>
            </a:r>
            <a:endParaRPr lang="en-US"/>
          </a:p>
        </p:txBody>
      </p:sp>
      <p:sp>
        <p:nvSpPr>
          <p:cNvPr id="3" name="Content Placeholder 2">
            <a:extLst>
              <a:ext uri="{FF2B5EF4-FFF2-40B4-BE49-F238E27FC236}">
                <a16:creationId xmlns:a16="http://schemas.microsoft.com/office/drawing/2014/main" id="{8CD5EA8F-2AA3-C017-C11B-6793877B9600}"/>
              </a:ext>
            </a:extLst>
          </p:cNvPr>
          <p:cNvSpPr>
            <a:spLocks noGrp="1"/>
          </p:cNvSpPr>
          <p:nvPr>
            <p:ph idx="1"/>
          </p:nvPr>
        </p:nvSpPr>
        <p:spPr>
          <a:xfrm>
            <a:off x="525717" y="2521885"/>
            <a:ext cx="10626904" cy="4027509"/>
          </a:xfrm>
        </p:spPr>
        <p:txBody>
          <a:bodyPr vert="horz" lIns="91440" tIns="45720" rIns="91440" bIns="45720" rtlCol="0" anchor="t">
            <a:normAutofit/>
          </a:bodyPr>
          <a:lstStyle/>
          <a:p>
            <a:pPr marL="342900" indent="-342900">
              <a:buFont typeface="Wingdings" panose="020B0604020202020204" pitchFamily="34" charset="0"/>
              <a:buChar char="§"/>
            </a:pPr>
            <a:r>
              <a:rPr lang="en-US" sz="2200" b="1" dirty="0">
                <a:ea typeface="+mn-lt"/>
                <a:cs typeface="+mn-lt"/>
              </a:rPr>
              <a:t>Peek in a Priority Queue</a:t>
            </a:r>
            <a:endParaRPr lang="en-US" sz="2200" dirty="0"/>
          </a:p>
          <a:p>
            <a:pPr marL="342900" lvl="1">
              <a:buFont typeface="Courier New" panose="020B0604020202020204" pitchFamily="34" charset="0"/>
              <a:buChar char="o"/>
            </a:pPr>
            <a:r>
              <a:rPr lang="en-US" sz="2200" dirty="0">
                <a:ea typeface="+mn-lt"/>
                <a:cs typeface="+mn-lt"/>
              </a:rPr>
              <a:t>This operation helps to return the maximum element from Max Heap or the minimum element from Min Heap without deleting the node from the priority queue.</a:t>
            </a:r>
            <a:endParaRPr lang="en-US" sz="2200" b="1" dirty="0">
              <a:ea typeface="+mn-lt"/>
              <a:cs typeface="+mn-lt"/>
            </a:endParaRPr>
          </a:p>
        </p:txBody>
      </p:sp>
      <p:sp>
        <p:nvSpPr>
          <p:cNvPr id="4" name="Slide Number Placeholder 3">
            <a:extLst>
              <a:ext uri="{FF2B5EF4-FFF2-40B4-BE49-F238E27FC236}">
                <a16:creationId xmlns:a16="http://schemas.microsoft.com/office/drawing/2014/main" id="{48A06A89-C40F-D81C-2776-B6730CD0BFAC}"/>
              </a:ext>
            </a:extLst>
          </p:cNvPr>
          <p:cNvSpPr>
            <a:spLocks noGrp="1"/>
          </p:cNvSpPr>
          <p:nvPr>
            <p:ph type="sldNum" sz="quarter" idx="12"/>
          </p:nvPr>
        </p:nvSpPr>
        <p:spPr/>
        <p:txBody>
          <a:bodyPr/>
          <a:lstStyle/>
          <a:p>
            <a:fld id="{E1076ED0-0DB3-4879-AAE5-5C20D22C1DF4}" type="slidenum">
              <a:rPr lang="en-US" smtClean="0"/>
              <a:t>34</a:t>
            </a:fld>
            <a:endParaRPr lang="en-US"/>
          </a:p>
        </p:txBody>
      </p:sp>
    </p:spTree>
    <p:extLst>
      <p:ext uri="{BB962C8B-B14F-4D97-AF65-F5344CB8AC3E}">
        <p14:creationId xmlns:p14="http://schemas.microsoft.com/office/powerpoint/2010/main" val="3491928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8747-014E-758C-7DBC-FD2CD0060776}"/>
              </a:ext>
            </a:extLst>
          </p:cNvPr>
          <p:cNvSpPr>
            <a:spLocks noGrp="1"/>
          </p:cNvSpPr>
          <p:nvPr>
            <p:ph type="title"/>
          </p:nvPr>
        </p:nvSpPr>
        <p:spPr/>
        <p:txBody>
          <a:bodyPr/>
          <a:lstStyle/>
          <a:p>
            <a:r>
              <a:rPr lang="en-US" i="0">
                <a:ea typeface="+mj-lt"/>
                <a:cs typeface="+mj-lt"/>
              </a:rPr>
              <a:t>Types of Priority Queue</a:t>
            </a:r>
            <a:endParaRPr lang="en-US"/>
          </a:p>
        </p:txBody>
      </p:sp>
      <p:sp>
        <p:nvSpPr>
          <p:cNvPr id="3" name="Content Placeholder 2">
            <a:extLst>
              <a:ext uri="{FF2B5EF4-FFF2-40B4-BE49-F238E27FC236}">
                <a16:creationId xmlns:a16="http://schemas.microsoft.com/office/drawing/2014/main" id="{33AAF534-17BE-20B5-09B2-1F0F991FE485}"/>
              </a:ext>
            </a:extLst>
          </p:cNvPr>
          <p:cNvSpPr>
            <a:spLocks noGrp="1"/>
          </p:cNvSpPr>
          <p:nvPr>
            <p:ph idx="1"/>
          </p:nvPr>
        </p:nvSpPr>
        <p:spPr>
          <a:xfrm>
            <a:off x="525717" y="2344676"/>
            <a:ext cx="10808205" cy="4293323"/>
          </a:xfrm>
        </p:spPr>
        <p:txBody>
          <a:bodyPr vert="horz" lIns="91440" tIns="45720" rIns="91440" bIns="45720" rtlCol="0" anchor="t">
            <a:normAutofit/>
          </a:bodyPr>
          <a:lstStyle/>
          <a:p>
            <a:pPr marL="342900" indent="-342900">
              <a:buFont typeface="Wingdings" panose="020B0604020202020204" pitchFamily="34" charset="0"/>
              <a:buChar char="§"/>
            </a:pPr>
            <a:r>
              <a:rPr lang="en-US" sz="2200" b="1" dirty="0">
                <a:ea typeface="+mn-lt"/>
                <a:cs typeface="+mn-lt"/>
              </a:rPr>
              <a:t> Ascending Order Priority Queue: </a:t>
            </a:r>
            <a:r>
              <a:rPr lang="en-US" sz="2200" dirty="0">
                <a:ea typeface="+mn-lt"/>
                <a:cs typeface="+mn-lt"/>
              </a:rPr>
              <a:t>As the name suggests, in ascending order priority queue, the element with a lower priority value is given a higher priority in the priority list. </a:t>
            </a:r>
          </a:p>
          <a:p>
            <a:pPr marL="342900" indent="-342900">
              <a:buFont typeface="Wingdings" panose="020B0604020202020204" pitchFamily="34" charset="0"/>
              <a:buChar char="§"/>
            </a:pPr>
            <a:r>
              <a:rPr lang="en-US" sz="2200" dirty="0">
                <a:ea typeface="+mn-lt"/>
                <a:cs typeface="+mn-lt"/>
              </a:rPr>
              <a:t>For example, if we have the following elements in a priority queue arranged in ascending order like 4,6,8,9,10. Here, 4 is the smallest number, therefore, it will get the highest priority in a priority queue.</a:t>
            </a:r>
            <a:endParaRPr lang="en-US" sz="2200" dirty="0"/>
          </a:p>
        </p:txBody>
      </p:sp>
      <p:sp>
        <p:nvSpPr>
          <p:cNvPr id="4" name="Slide Number Placeholder 3">
            <a:extLst>
              <a:ext uri="{FF2B5EF4-FFF2-40B4-BE49-F238E27FC236}">
                <a16:creationId xmlns:a16="http://schemas.microsoft.com/office/drawing/2014/main" id="{24D2722E-CB01-AC67-33BC-A08943510926}"/>
              </a:ext>
            </a:extLst>
          </p:cNvPr>
          <p:cNvSpPr>
            <a:spLocks noGrp="1"/>
          </p:cNvSpPr>
          <p:nvPr>
            <p:ph type="sldNum" sz="quarter" idx="12"/>
          </p:nvPr>
        </p:nvSpPr>
        <p:spPr/>
        <p:txBody>
          <a:bodyPr/>
          <a:lstStyle/>
          <a:p>
            <a:fld id="{E1076ED0-0DB3-4879-AAE5-5C20D22C1DF4}" type="slidenum">
              <a:rPr lang="en-US" smtClean="0"/>
              <a:t>35</a:t>
            </a:fld>
            <a:endParaRPr lang="en-US"/>
          </a:p>
        </p:txBody>
      </p:sp>
    </p:spTree>
    <p:extLst>
      <p:ext uri="{BB962C8B-B14F-4D97-AF65-F5344CB8AC3E}">
        <p14:creationId xmlns:p14="http://schemas.microsoft.com/office/powerpoint/2010/main" val="1900692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8747-014E-758C-7DBC-FD2CD0060776}"/>
              </a:ext>
            </a:extLst>
          </p:cNvPr>
          <p:cNvSpPr>
            <a:spLocks noGrp="1"/>
          </p:cNvSpPr>
          <p:nvPr>
            <p:ph type="title"/>
          </p:nvPr>
        </p:nvSpPr>
        <p:spPr/>
        <p:txBody>
          <a:bodyPr/>
          <a:lstStyle/>
          <a:p>
            <a:r>
              <a:rPr lang="en-US" i="0">
                <a:ea typeface="+mj-lt"/>
                <a:cs typeface="+mj-lt"/>
              </a:rPr>
              <a:t>Types of Priority Queue</a:t>
            </a:r>
            <a:endParaRPr lang="en-US"/>
          </a:p>
        </p:txBody>
      </p:sp>
      <p:sp>
        <p:nvSpPr>
          <p:cNvPr id="3" name="Content Placeholder 2">
            <a:extLst>
              <a:ext uri="{FF2B5EF4-FFF2-40B4-BE49-F238E27FC236}">
                <a16:creationId xmlns:a16="http://schemas.microsoft.com/office/drawing/2014/main" id="{33AAF534-17BE-20B5-09B2-1F0F991FE485}"/>
              </a:ext>
            </a:extLst>
          </p:cNvPr>
          <p:cNvSpPr>
            <a:spLocks noGrp="1"/>
          </p:cNvSpPr>
          <p:nvPr>
            <p:ph idx="1"/>
          </p:nvPr>
        </p:nvSpPr>
        <p:spPr>
          <a:xfrm>
            <a:off x="525717" y="2452137"/>
            <a:ext cx="11032897" cy="4185862"/>
          </a:xfrm>
        </p:spPr>
        <p:txBody>
          <a:bodyPr vert="horz" lIns="91440" tIns="45720" rIns="91440" bIns="45720" rtlCol="0" anchor="t">
            <a:normAutofit/>
          </a:bodyPr>
          <a:lstStyle/>
          <a:p>
            <a:pPr marL="342900" indent="-342900">
              <a:buFont typeface="Wingdings" panose="020B0604020202020204" pitchFamily="34" charset="0"/>
              <a:buChar char="§"/>
            </a:pPr>
            <a:r>
              <a:rPr lang="en-US" sz="2200" b="1">
                <a:ea typeface="+mn-lt"/>
                <a:cs typeface="+mn-lt"/>
              </a:rPr>
              <a:t>Descending order Priority Queue : </a:t>
            </a:r>
            <a:r>
              <a:rPr lang="en-US" sz="2200">
                <a:ea typeface="+mn-lt"/>
                <a:cs typeface="+mn-lt"/>
              </a:rPr>
              <a:t>The root node is the maximum element in a max heap, as you may know. It will also remove the element with the highest priority first. </a:t>
            </a:r>
            <a:endParaRPr lang="en-US" sz="2200"/>
          </a:p>
          <a:p>
            <a:pPr marL="342900" indent="-342900">
              <a:buFont typeface="Wingdings" panose="020B0604020202020204" pitchFamily="34" charset="0"/>
              <a:buChar char="§"/>
            </a:pPr>
            <a:r>
              <a:rPr lang="en-US" sz="2200" dirty="0">
                <a:ea typeface="+mn-lt"/>
                <a:cs typeface="+mn-lt"/>
              </a:rPr>
              <a:t>As a result, the root node is removed from the queue. This deletion leaves an empty space, which will be filled with fresh insertions in the future. </a:t>
            </a:r>
          </a:p>
          <a:p>
            <a:pPr marL="342900" indent="-342900">
              <a:buFont typeface="Wingdings" panose="020B0604020202020204" pitchFamily="34" charset="0"/>
              <a:buChar char="§"/>
            </a:pPr>
            <a:r>
              <a:rPr lang="en-US" sz="2200" dirty="0">
                <a:ea typeface="+mn-lt"/>
                <a:cs typeface="+mn-lt"/>
              </a:rPr>
              <a:t>The heap invariant is then maintained by comparing the newly inserted element to all other entries in the queue.</a:t>
            </a:r>
            <a:endParaRPr lang="en-US" sz="2200" dirty="0"/>
          </a:p>
        </p:txBody>
      </p:sp>
      <p:sp>
        <p:nvSpPr>
          <p:cNvPr id="4" name="Slide Number Placeholder 3">
            <a:extLst>
              <a:ext uri="{FF2B5EF4-FFF2-40B4-BE49-F238E27FC236}">
                <a16:creationId xmlns:a16="http://schemas.microsoft.com/office/drawing/2014/main" id="{24D2722E-CB01-AC67-33BC-A08943510926}"/>
              </a:ext>
            </a:extLst>
          </p:cNvPr>
          <p:cNvSpPr>
            <a:spLocks noGrp="1"/>
          </p:cNvSpPr>
          <p:nvPr>
            <p:ph type="sldNum" sz="quarter" idx="12"/>
          </p:nvPr>
        </p:nvSpPr>
        <p:spPr/>
        <p:txBody>
          <a:bodyPr/>
          <a:lstStyle/>
          <a:p>
            <a:fld id="{E1076ED0-0DB3-4879-AAE5-5C20D22C1DF4}" type="slidenum">
              <a:rPr lang="en-US" smtClean="0"/>
              <a:t>36</a:t>
            </a:fld>
            <a:endParaRPr lang="en-US"/>
          </a:p>
        </p:txBody>
      </p:sp>
    </p:spTree>
    <p:extLst>
      <p:ext uri="{BB962C8B-B14F-4D97-AF65-F5344CB8AC3E}">
        <p14:creationId xmlns:p14="http://schemas.microsoft.com/office/powerpoint/2010/main" val="1077690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E25-341A-18C4-116C-AC70AADE486A}"/>
              </a:ext>
            </a:extLst>
          </p:cNvPr>
          <p:cNvSpPr>
            <a:spLocks noGrp="1"/>
          </p:cNvSpPr>
          <p:nvPr>
            <p:ph type="title"/>
          </p:nvPr>
        </p:nvSpPr>
        <p:spPr/>
        <p:txBody>
          <a:bodyPr/>
          <a:lstStyle/>
          <a:p>
            <a:r>
              <a:rPr lang="en-US" i="0">
                <a:ea typeface="+mj-lt"/>
                <a:cs typeface="+mj-lt"/>
              </a:rPr>
              <a:t>Difference between Priority Queue and Normal Queue?</a:t>
            </a:r>
            <a:endParaRPr lang="en-US"/>
          </a:p>
        </p:txBody>
      </p:sp>
      <p:sp>
        <p:nvSpPr>
          <p:cNvPr id="3" name="Content Placeholder 2">
            <a:extLst>
              <a:ext uri="{FF2B5EF4-FFF2-40B4-BE49-F238E27FC236}">
                <a16:creationId xmlns:a16="http://schemas.microsoft.com/office/drawing/2014/main" id="{546EB4B9-29C8-71C6-BA9F-D25B10D83833}"/>
              </a:ext>
            </a:extLst>
          </p:cNvPr>
          <p:cNvSpPr>
            <a:spLocks noGrp="1"/>
          </p:cNvSpPr>
          <p:nvPr>
            <p:ph idx="1"/>
          </p:nvPr>
        </p:nvSpPr>
        <p:spPr>
          <a:xfrm>
            <a:off x="525717" y="2521885"/>
            <a:ext cx="11132178" cy="3549045"/>
          </a:xfrm>
        </p:spPr>
        <p:txBody>
          <a:bodyPr vert="horz" lIns="91440" tIns="45720" rIns="91440" bIns="45720" rtlCol="0" anchor="t">
            <a:normAutofit/>
          </a:bodyPr>
          <a:lstStyle/>
          <a:p>
            <a:pPr marL="342900" indent="-342900">
              <a:buFont typeface="Wingdings" panose="020B0604020202020204" pitchFamily="34" charset="0"/>
              <a:buChar char="§"/>
            </a:pPr>
            <a:r>
              <a:rPr lang="en-US" sz="2200">
                <a:ea typeface="+mn-lt"/>
                <a:cs typeface="+mn-lt"/>
              </a:rPr>
              <a:t>In Queue, the oldest element is dequeued first. While, in Priority Queue, an element based on the highest priority is dequeued.</a:t>
            </a:r>
            <a:endParaRPr lang="en-US"/>
          </a:p>
          <a:p>
            <a:pPr marL="342900" indent="-342900">
              <a:buFont typeface="Wingdings" panose="020B0604020202020204" pitchFamily="34" charset="0"/>
              <a:buChar char="§"/>
            </a:pPr>
            <a:r>
              <a:rPr lang="en-US" sz="2200">
                <a:ea typeface="+mn-lt"/>
                <a:cs typeface="+mn-lt"/>
              </a:rPr>
              <a:t>When elements are popped out of a priority queue the result obtained is either sorted in Increasing order or in Decreasing Order. While, when elements are popped from a simple queue, a FIFO order of data is obtained in the result.</a:t>
            </a:r>
            <a:endParaRPr lang="en-US">
              <a:ea typeface="+mn-lt"/>
              <a:cs typeface="+mn-lt"/>
            </a:endParaRPr>
          </a:p>
        </p:txBody>
      </p:sp>
      <p:sp>
        <p:nvSpPr>
          <p:cNvPr id="4" name="Slide Number Placeholder 3">
            <a:extLst>
              <a:ext uri="{FF2B5EF4-FFF2-40B4-BE49-F238E27FC236}">
                <a16:creationId xmlns:a16="http://schemas.microsoft.com/office/drawing/2014/main" id="{DC3E8288-40A3-63F7-3691-1752EAAADF73}"/>
              </a:ext>
            </a:extLst>
          </p:cNvPr>
          <p:cNvSpPr>
            <a:spLocks noGrp="1"/>
          </p:cNvSpPr>
          <p:nvPr>
            <p:ph type="sldNum" sz="quarter" idx="12"/>
          </p:nvPr>
        </p:nvSpPr>
        <p:spPr/>
        <p:txBody>
          <a:bodyPr/>
          <a:lstStyle/>
          <a:p>
            <a:fld id="{E1076ED0-0DB3-4879-AAE5-5C20D22C1DF4}" type="slidenum">
              <a:rPr lang="en-US" smtClean="0"/>
              <a:t>37</a:t>
            </a:fld>
            <a:endParaRPr lang="en-US"/>
          </a:p>
        </p:txBody>
      </p:sp>
    </p:spTree>
    <p:extLst>
      <p:ext uri="{BB962C8B-B14F-4D97-AF65-F5344CB8AC3E}">
        <p14:creationId xmlns:p14="http://schemas.microsoft.com/office/powerpoint/2010/main" val="4158640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D1A37CE3-F022-6965-1015-8A029CF1E461}"/>
              </a:ext>
            </a:extLst>
          </p:cNvPr>
          <p:cNvSpPr>
            <a:spLocks noGrp="1"/>
          </p:cNvSpPr>
          <p:nvPr>
            <p:ph type="title"/>
          </p:nvPr>
        </p:nvSpPr>
        <p:spPr>
          <a:xfrm>
            <a:off x="525717" y="787068"/>
            <a:ext cx="4663649" cy="1455091"/>
          </a:xfrm>
        </p:spPr>
        <p:txBody>
          <a:bodyPr>
            <a:normAutofit/>
          </a:bodyPr>
          <a:lstStyle/>
          <a:p>
            <a:r>
              <a:rPr lang="en-US"/>
              <a:t>Tree Data Structure</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9A02BBA-B2BB-4450-CAB4-15E1BF99C5E0}"/>
              </a:ext>
            </a:extLst>
          </p:cNvPr>
          <p:cNvSpPr>
            <a:spLocks noGrp="1"/>
          </p:cNvSpPr>
          <p:nvPr>
            <p:ph idx="1"/>
          </p:nvPr>
        </p:nvSpPr>
        <p:spPr>
          <a:xfrm>
            <a:off x="305139" y="2716217"/>
            <a:ext cx="5596095" cy="4006423"/>
          </a:xfrm>
        </p:spPr>
        <p:txBody>
          <a:bodyPr vert="horz" lIns="91440" tIns="45720" rIns="91440" bIns="45720" rtlCol="0" anchor="t">
            <a:noAutofit/>
          </a:bodyPr>
          <a:lstStyle/>
          <a:p>
            <a:pPr marL="342900" indent="-342900">
              <a:lnSpc>
                <a:spcPct val="100000"/>
              </a:lnSpc>
              <a:buFont typeface="Wingdings" panose="020B0604020202020204" pitchFamily="34" charset="0"/>
              <a:buChar char="§"/>
            </a:pPr>
            <a:r>
              <a:rPr lang="en-US" dirty="0">
                <a:ea typeface="+mn-lt"/>
                <a:cs typeface="+mn-lt"/>
              </a:rPr>
              <a:t>A Tree is a Data structure in which data items are connected using references in a hierarchical manner. </a:t>
            </a:r>
          </a:p>
          <a:p>
            <a:pPr marL="342900" indent="-342900">
              <a:lnSpc>
                <a:spcPct val="100000"/>
              </a:lnSpc>
              <a:buFont typeface="Wingdings" panose="020B0604020202020204" pitchFamily="34" charset="0"/>
              <a:buChar char="§"/>
            </a:pPr>
            <a:r>
              <a:rPr lang="en-US" dirty="0">
                <a:ea typeface="+mn-lt"/>
                <a:cs typeface="+mn-lt"/>
              </a:rPr>
              <a:t>Each Tree consists of a root node from which we can access each element of the tree. </a:t>
            </a:r>
          </a:p>
          <a:p>
            <a:pPr marL="342900" indent="-342900">
              <a:lnSpc>
                <a:spcPct val="100000"/>
              </a:lnSpc>
              <a:buFont typeface="Wingdings" panose="020B0604020202020204" pitchFamily="34" charset="0"/>
              <a:buChar char="§"/>
            </a:pPr>
            <a:r>
              <a:rPr lang="en-US" dirty="0">
                <a:ea typeface="+mn-lt"/>
                <a:cs typeface="+mn-lt"/>
              </a:rPr>
              <a:t>Starting from the root node, each node contains zero or more nodes connected to it as children. </a:t>
            </a:r>
            <a:endParaRPr lang="en-US" dirty="0"/>
          </a:p>
          <a:p>
            <a:pPr marL="342900" indent="-342900">
              <a:lnSpc>
                <a:spcPct val="100000"/>
              </a:lnSpc>
              <a:buFont typeface="Wingdings" panose="020B0604020202020204" pitchFamily="34" charset="0"/>
              <a:buChar char="§"/>
            </a:pPr>
            <a:r>
              <a:rPr lang="en-US" dirty="0">
                <a:ea typeface="+mn-lt"/>
                <a:cs typeface="+mn-lt"/>
              </a:rPr>
              <a:t>A simple tree can be depicted as seen in the following figure.</a:t>
            </a:r>
            <a:endParaRPr lang="en-US" dirty="0"/>
          </a:p>
        </p:txBody>
      </p:sp>
      <p:pic>
        <p:nvPicPr>
          <p:cNvPr id="5" name="Picture 5" descr="Graphical user interface, application, timeline, Teams&#10;&#10;Description automatically generated">
            <a:extLst>
              <a:ext uri="{FF2B5EF4-FFF2-40B4-BE49-F238E27FC236}">
                <a16:creationId xmlns:a16="http://schemas.microsoft.com/office/drawing/2014/main" id="{BDC5121E-1D63-60ED-621C-B94FF11A8CA2}"/>
              </a:ext>
            </a:extLst>
          </p:cNvPr>
          <p:cNvPicPr>
            <a:picLocks noChangeAspect="1"/>
          </p:cNvPicPr>
          <p:nvPr/>
        </p:nvPicPr>
        <p:blipFill>
          <a:blip r:embed="rId2"/>
          <a:stretch>
            <a:fillRect/>
          </a:stretch>
        </p:blipFill>
        <p:spPr>
          <a:xfrm>
            <a:off x="5763280" y="1556822"/>
            <a:ext cx="6301895" cy="3312504"/>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01200D6C-0DE2-DF9A-9C2F-B8A5494BC3EE}"/>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38</a:t>
            </a:fld>
            <a:endParaRPr lang="en-US">
              <a:solidFill>
                <a:srgbClr val="595959"/>
              </a:solidFill>
            </a:endParaRPr>
          </a:p>
        </p:txBody>
      </p:sp>
    </p:spTree>
    <p:extLst>
      <p:ext uri="{BB962C8B-B14F-4D97-AF65-F5344CB8AC3E}">
        <p14:creationId xmlns:p14="http://schemas.microsoft.com/office/powerpoint/2010/main" val="1073716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CD1D-466D-4D4E-8347-2940EB575F3F}"/>
              </a:ext>
            </a:extLst>
          </p:cNvPr>
          <p:cNvSpPr>
            <a:spLocks noGrp="1"/>
          </p:cNvSpPr>
          <p:nvPr>
            <p:ph type="title"/>
          </p:nvPr>
        </p:nvSpPr>
        <p:spPr/>
        <p:txBody>
          <a:bodyPr/>
          <a:lstStyle/>
          <a:p>
            <a:r>
              <a:rPr lang="en-US" i="0">
                <a:ea typeface="+mj-lt"/>
                <a:cs typeface="+mj-lt"/>
              </a:rPr>
              <a:t>Parts of a Tree Data structure</a:t>
            </a:r>
            <a:endParaRPr lang="en-US"/>
          </a:p>
        </p:txBody>
      </p:sp>
      <p:sp>
        <p:nvSpPr>
          <p:cNvPr id="3" name="Content Placeholder 2">
            <a:extLst>
              <a:ext uri="{FF2B5EF4-FFF2-40B4-BE49-F238E27FC236}">
                <a16:creationId xmlns:a16="http://schemas.microsoft.com/office/drawing/2014/main" id="{E05B0B89-BF9A-D1DF-1B27-AC329025D9DD}"/>
              </a:ext>
            </a:extLst>
          </p:cNvPr>
          <p:cNvSpPr>
            <a:spLocks noGrp="1"/>
          </p:cNvSpPr>
          <p:nvPr>
            <p:ph idx="1"/>
          </p:nvPr>
        </p:nvSpPr>
        <p:spPr>
          <a:xfrm>
            <a:off x="525717" y="2521885"/>
            <a:ext cx="10538767" cy="4070413"/>
          </a:xfrm>
        </p:spPr>
        <p:txBody>
          <a:bodyPr vert="horz" lIns="91440" tIns="45720" rIns="91440" bIns="45720" rtlCol="0" anchor="t">
            <a:normAutofit/>
          </a:bodyPr>
          <a:lstStyle/>
          <a:p>
            <a:pPr marL="342900" indent="-342900">
              <a:buFont typeface="Wingdings" panose="020B0604020202020204" pitchFamily="34" charset="0"/>
              <a:buChar char="§"/>
            </a:pPr>
            <a:r>
              <a:rPr lang="en-US" b="1">
                <a:ea typeface="+mn-lt"/>
                <a:cs typeface="+mn-lt"/>
              </a:rPr>
              <a:t>Root Node</a:t>
            </a:r>
            <a:r>
              <a:rPr lang="en-US">
                <a:ea typeface="+mn-lt"/>
                <a:cs typeface="+mn-lt"/>
              </a:rPr>
              <a:t>: Root node is the topmost node of a tree. It is always the first node created while creating the tree and we can access each element of the tree starting from the root node. In the above example, the node containing element 50 is the root node.</a:t>
            </a:r>
          </a:p>
          <a:p>
            <a:pPr marL="342900" indent="-342900">
              <a:buFont typeface="Wingdings" panose="020B0604020202020204" pitchFamily="34" charset="0"/>
              <a:buChar char="§"/>
            </a:pPr>
            <a:r>
              <a:rPr lang="en-US" b="1">
                <a:ea typeface="+mn-lt"/>
                <a:cs typeface="+mn-lt"/>
              </a:rPr>
              <a:t>Parent Node: </a:t>
            </a:r>
            <a:r>
              <a:rPr lang="en-US">
                <a:ea typeface="+mn-lt"/>
                <a:cs typeface="+mn-lt"/>
              </a:rPr>
              <a:t>The parent of any node is the node which references the current node. In the above example, 50 is the parent of 20 and 45, 20 is parent of 11, 46 and 15. Similarly 45 is the parent of 30 and 78.</a:t>
            </a:r>
          </a:p>
          <a:p>
            <a:pPr marL="342900" indent="-342900">
              <a:buFont typeface="Wingdings" panose="020B0604020202020204" pitchFamily="34" charset="0"/>
              <a:buChar char="§"/>
            </a:pPr>
            <a:r>
              <a:rPr lang="en-US" b="1">
                <a:ea typeface="+mn-lt"/>
                <a:cs typeface="+mn-lt"/>
              </a:rPr>
              <a:t>Child Node:</a:t>
            </a:r>
            <a:r>
              <a:rPr lang="en-US">
                <a:ea typeface="+mn-lt"/>
                <a:cs typeface="+mn-lt"/>
              </a:rPr>
              <a:t> Child nodes of a parent node are the nodes at which the parent node is pointing using the references. In the example above, 20 and 45 are children of 50. The nodes 11, 46, and 15 are children of 20 and 30 and 78 are children of 45.</a:t>
            </a:r>
          </a:p>
          <a:p>
            <a:pPr>
              <a:buFont typeface="Arial" panose="020B0604020202020204" pitchFamily="34" charset="0"/>
              <a:buChar char="•"/>
            </a:pPr>
            <a:endParaRPr lang="en-US"/>
          </a:p>
          <a:p>
            <a:pPr marL="342900" indent="-342900">
              <a:buFont typeface="Wingdings" panose="020B0604020202020204" pitchFamily="34" charset="0"/>
              <a:buChar char="§"/>
            </a:pPr>
            <a:endParaRPr lang="en-US">
              <a:ea typeface="+mn-lt"/>
              <a:cs typeface="+mn-lt"/>
            </a:endParaRPr>
          </a:p>
        </p:txBody>
      </p:sp>
      <p:sp>
        <p:nvSpPr>
          <p:cNvPr id="4" name="Slide Number Placeholder 3">
            <a:extLst>
              <a:ext uri="{FF2B5EF4-FFF2-40B4-BE49-F238E27FC236}">
                <a16:creationId xmlns:a16="http://schemas.microsoft.com/office/drawing/2014/main" id="{17E96878-C472-4D45-3755-B4068B9642CB}"/>
              </a:ext>
            </a:extLst>
          </p:cNvPr>
          <p:cNvSpPr>
            <a:spLocks noGrp="1"/>
          </p:cNvSpPr>
          <p:nvPr>
            <p:ph type="sldNum" sz="quarter" idx="12"/>
          </p:nvPr>
        </p:nvSpPr>
        <p:spPr/>
        <p:txBody>
          <a:bodyPr/>
          <a:lstStyle/>
          <a:p>
            <a:fld id="{E1076ED0-0DB3-4879-AAE5-5C20D22C1DF4}" type="slidenum">
              <a:rPr lang="en-US" smtClean="0"/>
              <a:t>39</a:t>
            </a:fld>
            <a:endParaRPr lang="en-US"/>
          </a:p>
        </p:txBody>
      </p:sp>
    </p:spTree>
    <p:extLst>
      <p:ext uri="{BB962C8B-B14F-4D97-AF65-F5344CB8AC3E}">
        <p14:creationId xmlns:p14="http://schemas.microsoft.com/office/powerpoint/2010/main" val="143573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B020-08FB-61DD-2D22-163656C33F7F}"/>
              </a:ext>
            </a:extLst>
          </p:cNvPr>
          <p:cNvSpPr>
            <a:spLocks noGrp="1"/>
          </p:cNvSpPr>
          <p:nvPr>
            <p:ph type="title"/>
          </p:nvPr>
        </p:nvSpPr>
        <p:spPr/>
        <p:txBody>
          <a:bodyPr/>
          <a:lstStyle/>
          <a:p>
            <a:r>
              <a:rPr lang="en-US"/>
              <a:t>User Defined Data Types</a:t>
            </a:r>
          </a:p>
        </p:txBody>
      </p:sp>
      <p:sp>
        <p:nvSpPr>
          <p:cNvPr id="3" name="Content Placeholder 2">
            <a:extLst>
              <a:ext uri="{FF2B5EF4-FFF2-40B4-BE49-F238E27FC236}">
                <a16:creationId xmlns:a16="http://schemas.microsoft.com/office/drawing/2014/main" id="{CDA126B0-EF2D-2D30-0BC8-3A2ACDB5A16D}"/>
              </a:ext>
            </a:extLst>
          </p:cNvPr>
          <p:cNvSpPr>
            <a:spLocks noGrp="1"/>
          </p:cNvSpPr>
          <p:nvPr>
            <p:ph idx="1"/>
          </p:nvPr>
        </p:nvSpPr>
        <p:spPr>
          <a:xfrm>
            <a:off x="525717" y="2463270"/>
            <a:ext cx="11309388" cy="4325357"/>
          </a:xfrm>
        </p:spPr>
        <p:txBody>
          <a:bodyPr vert="horz" lIns="91440" tIns="45720" rIns="91440" bIns="45720" rtlCol="0" anchor="t">
            <a:noAutofit/>
          </a:bodyPr>
          <a:lstStyle/>
          <a:p>
            <a:pPr marL="342900" indent="-342900">
              <a:buFont typeface="Wingdings" panose="020B0604020202020204" pitchFamily="34" charset="0"/>
              <a:buChar char="§"/>
            </a:pPr>
            <a:r>
              <a:rPr lang="en-US" dirty="0"/>
              <a:t>In contrast to </a:t>
            </a:r>
            <a:r>
              <a:rPr lang="en-US" b="1" dirty="0"/>
              <a:t>primitive data types </a:t>
            </a:r>
            <a:r>
              <a:rPr lang="en-US" dirty="0"/>
              <a:t>(int, float, char), there is a concept of a </a:t>
            </a:r>
            <a:r>
              <a:rPr lang="en-US" b="1" dirty="0"/>
              <a:t>user defined data types.</a:t>
            </a:r>
          </a:p>
          <a:p>
            <a:pPr marL="342900" indent="-342900">
              <a:buFont typeface="Wingdings" panose="020B0604020202020204" pitchFamily="34" charset="0"/>
              <a:buChar char="§"/>
            </a:pPr>
            <a:r>
              <a:rPr lang="en-US" dirty="0"/>
              <a:t>The operations and values of user defined data types are not specified in the language itself but is specified by the user. </a:t>
            </a:r>
          </a:p>
          <a:p>
            <a:pPr marL="342900" indent="-342900">
              <a:buFont typeface="Wingdings" panose="020B0604020202020204" pitchFamily="34" charset="0"/>
              <a:buChar char="§"/>
            </a:pPr>
            <a:r>
              <a:rPr lang="en-US" b="1" dirty="0"/>
              <a:t>Example</a:t>
            </a:r>
            <a:r>
              <a:rPr lang="en-US" dirty="0"/>
              <a:t>: </a:t>
            </a:r>
            <a:r>
              <a:rPr lang="en-US" b="1" i="1" dirty="0"/>
              <a:t>Structure in C</a:t>
            </a:r>
            <a:r>
              <a:rPr lang="en-US" dirty="0"/>
              <a:t> -&gt; By using structures, we are defining our own type by combining other data types.</a:t>
            </a:r>
          </a:p>
          <a:p>
            <a:pPr marL="342900" indent="-342900">
              <a:lnSpc>
                <a:spcPct val="100000"/>
              </a:lnSpc>
              <a:buFont typeface="Wingdings" panose="020B0604020202020204" pitchFamily="34" charset="0"/>
              <a:buChar char="§"/>
            </a:pPr>
            <a:r>
              <a:rPr lang="en-US" dirty="0"/>
              <a:t>struct student {</a:t>
            </a:r>
          </a:p>
          <a:p>
            <a:pPr>
              <a:lnSpc>
                <a:spcPct val="100000"/>
              </a:lnSpc>
            </a:pPr>
            <a:r>
              <a:rPr lang="en-US" dirty="0"/>
              <a:t>          int id;</a:t>
            </a:r>
          </a:p>
          <a:p>
            <a:pPr>
              <a:lnSpc>
                <a:spcPct val="100000"/>
              </a:lnSpc>
            </a:pPr>
            <a:r>
              <a:rPr lang="en-US" dirty="0"/>
              <a:t>          char name[50];</a:t>
            </a:r>
          </a:p>
          <a:p>
            <a:pPr>
              <a:lnSpc>
                <a:spcPct val="100000"/>
              </a:lnSpc>
            </a:pPr>
            <a:r>
              <a:rPr lang="en-US" dirty="0"/>
              <a:t>         }</a:t>
            </a:r>
          </a:p>
          <a:p>
            <a:endParaRPr lang="en-US"/>
          </a:p>
          <a:p>
            <a:pPr marL="342900" indent="-342900">
              <a:buFont typeface="Wingdings" panose="020B0604020202020204" pitchFamily="34" charset="0"/>
              <a:buChar char="§"/>
            </a:pPr>
            <a:endParaRPr lang="en-US"/>
          </a:p>
        </p:txBody>
      </p:sp>
      <p:sp>
        <p:nvSpPr>
          <p:cNvPr id="4" name="Slide Number Placeholder 3">
            <a:extLst>
              <a:ext uri="{FF2B5EF4-FFF2-40B4-BE49-F238E27FC236}">
                <a16:creationId xmlns:a16="http://schemas.microsoft.com/office/drawing/2014/main" id="{D18E4896-A099-EF65-BCFE-B4EF89B80C84}"/>
              </a:ext>
            </a:extLst>
          </p:cNvPr>
          <p:cNvSpPr>
            <a:spLocks noGrp="1"/>
          </p:cNvSpPr>
          <p:nvPr>
            <p:ph type="sldNum" sz="quarter" idx="12"/>
          </p:nvPr>
        </p:nvSpPr>
        <p:spPr/>
        <p:txBody>
          <a:bodyPr/>
          <a:lstStyle/>
          <a:p>
            <a:fld id="{E1076ED0-0DB3-4879-AAE5-5C20D22C1DF4}" type="slidenum">
              <a:rPr lang="en-US" smtClean="0"/>
              <a:t>4</a:t>
            </a:fld>
            <a:endParaRPr lang="en-US"/>
          </a:p>
        </p:txBody>
      </p:sp>
    </p:spTree>
    <p:extLst>
      <p:ext uri="{BB962C8B-B14F-4D97-AF65-F5344CB8AC3E}">
        <p14:creationId xmlns:p14="http://schemas.microsoft.com/office/powerpoint/2010/main" val="2182525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CD1D-466D-4D4E-8347-2940EB575F3F}"/>
              </a:ext>
            </a:extLst>
          </p:cNvPr>
          <p:cNvSpPr>
            <a:spLocks noGrp="1"/>
          </p:cNvSpPr>
          <p:nvPr>
            <p:ph type="title"/>
          </p:nvPr>
        </p:nvSpPr>
        <p:spPr/>
        <p:txBody>
          <a:bodyPr/>
          <a:lstStyle/>
          <a:p>
            <a:r>
              <a:rPr lang="en-US" i="0">
                <a:ea typeface="+mj-lt"/>
                <a:cs typeface="+mj-lt"/>
              </a:rPr>
              <a:t>Parts of a Tree Data structure</a:t>
            </a:r>
            <a:endParaRPr lang="en-US"/>
          </a:p>
        </p:txBody>
      </p:sp>
      <p:sp>
        <p:nvSpPr>
          <p:cNvPr id="3" name="Content Placeholder 2">
            <a:extLst>
              <a:ext uri="{FF2B5EF4-FFF2-40B4-BE49-F238E27FC236}">
                <a16:creationId xmlns:a16="http://schemas.microsoft.com/office/drawing/2014/main" id="{E05B0B89-BF9A-D1DF-1B27-AC329025D9DD}"/>
              </a:ext>
            </a:extLst>
          </p:cNvPr>
          <p:cNvSpPr>
            <a:spLocks noGrp="1"/>
          </p:cNvSpPr>
          <p:nvPr>
            <p:ph idx="1"/>
          </p:nvPr>
        </p:nvSpPr>
        <p:spPr>
          <a:xfrm>
            <a:off x="525717" y="2521885"/>
            <a:ext cx="10538767" cy="4070413"/>
          </a:xfrm>
        </p:spPr>
        <p:txBody>
          <a:bodyPr vert="horz" lIns="91440" tIns="45720" rIns="91440" bIns="45720" rtlCol="0" anchor="t">
            <a:normAutofit/>
          </a:bodyPr>
          <a:lstStyle/>
          <a:p>
            <a:pPr marL="342900" indent="-342900">
              <a:buFont typeface="Wingdings" panose="020B0604020202020204" pitchFamily="34" charset="0"/>
              <a:buChar char="§"/>
            </a:pPr>
            <a:r>
              <a:rPr lang="en-US" b="1">
                <a:ea typeface="+mn-lt"/>
                <a:cs typeface="+mn-lt"/>
              </a:rPr>
              <a:t>Edge: </a:t>
            </a:r>
            <a:r>
              <a:rPr lang="en-US">
                <a:ea typeface="+mn-lt"/>
                <a:cs typeface="+mn-lt"/>
              </a:rPr>
              <a:t>The reference through which a parent node is connected to a child node is called an edge. In the above example, each arrow that connects any two nodes is an edge.</a:t>
            </a:r>
          </a:p>
          <a:p>
            <a:pPr marL="342900" indent="-342900">
              <a:buFont typeface="Wingdings" panose="020B0604020202020204" pitchFamily="34" charset="0"/>
              <a:buChar char="§"/>
            </a:pPr>
            <a:r>
              <a:rPr lang="en-US" b="1">
                <a:ea typeface="+mn-lt"/>
                <a:cs typeface="+mn-lt"/>
              </a:rPr>
              <a:t>Leaf Node:</a:t>
            </a:r>
            <a:r>
              <a:rPr lang="en-US">
                <a:ea typeface="+mn-lt"/>
                <a:cs typeface="+mn-lt"/>
              </a:rPr>
              <a:t> These are those nodes in the tree which have no children. In the above example, 11, 46, 15, 30, and 78 are leaf nodes.</a:t>
            </a:r>
          </a:p>
          <a:p>
            <a:pPr marL="342900" indent="-342900">
              <a:buFont typeface="Wingdings" panose="020B0604020202020204" pitchFamily="34" charset="0"/>
              <a:buChar char="§"/>
            </a:pPr>
            <a:r>
              <a:rPr lang="en-US" b="1">
                <a:ea typeface="+mn-lt"/>
                <a:cs typeface="+mn-lt"/>
              </a:rPr>
              <a:t>Internal Nodes: </a:t>
            </a:r>
            <a:r>
              <a:rPr lang="en-US">
                <a:ea typeface="+mn-lt"/>
                <a:cs typeface="+mn-lt"/>
              </a:rPr>
              <a:t>Internal Nodes are the nodes which have at least one child. In the above example, 50, 20 and 45 are internal nodes.</a:t>
            </a:r>
            <a:endParaRPr lang="en-US"/>
          </a:p>
        </p:txBody>
      </p:sp>
      <p:sp>
        <p:nvSpPr>
          <p:cNvPr id="4" name="Slide Number Placeholder 3">
            <a:extLst>
              <a:ext uri="{FF2B5EF4-FFF2-40B4-BE49-F238E27FC236}">
                <a16:creationId xmlns:a16="http://schemas.microsoft.com/office/drawing/2014/main" id="{17E96878-C472-4D45-3755-B4068B9642CB}"/>
              </a:ext>
            </a:extLst>
          </p:cNvPr>
          <p:cNvSpPr>
            <a:spLocks noGrp="1"/>
          </p:cNvSpPr>
          <p:nvPr>
            <p:ph type="sldNum" sz="quarter" idx="12"/>
          </p:nvPr>
        </p:nvSpPr>
        <p:spPr/>
        <p:txBody>
          <a:bodyPr/>
          <a:lstStyle/>
          <a:p>
            <a:fld id="{E1076ED0-0DB3-4879-AAE5-5C20D22C1DF4}" type="slidenum">
              <a:rPr lang="en-US" smtClean="0"/>
              <a:t>40</a:t>
            </a:fld>
            <a:endParaRPr lang="en-US"/>
          </a:p>
        </p:txBody>
      </p:sp>
    </p:spTree>
    <p:extLst>
      <p:ext uri="{BB962C8B-B14F-4D97-AF65-F5344CB8AC3E}">
        <p14:creationId xmlns:p14="http://schemas.microsoft.com/office/powerpoint/2010/main" val="1959816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9">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B223D-7007-E11E-99E1-C221E584D1A8}"/>
              </a:ext>
            </a:extLst>
          </p:cNvPr>
          <p:cNvSpPr>
            <a:spLocks noGrp="1"/>
          </p:cNvSpPr>
          <p:nvPr>
            <p:ph type="title"/>
          </p:nvPr>
        </p:nvSpPr>
        <p:spPr>
          <a:xfrm>
            <a:off x="517871" y="976160"/>
            <a:ext cx="4767930" cy="1848734"/>
          </a:xfrm>
        </p:spPr>
        <p:txBody>
          <a:bodyPr>
            <a:normAutofit/>
          </a:bodyPr>
          <a:lstStyle/>
          <a:p>
            <a:r>
              <a:rPr lang="en-US"/>
              <a:t>Binary Trees</a:t>
            </a:r>
          </a:p>
        </p:txBody>
      </p:sp>
      <p:sp>
        <p:nvSpPr>
          <p:cNvPr id="34" name="Freeform: Shape 11">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5"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7A43B38-14AE-FE38-3232-73596B770914}"/>
              </a:ext>
            </a:extLst>
          </p:cNvPr>
          <p:cNvSpPr>
            <a:spLocks noGrp="1"/>
          </p:cNvSpPr>
          <p:nvPr>
            <p:ph idx="1"/>
          </p:nvPr>
        </p:nvSpPr>
        <p:spPr>
          <a:xfrm>
            <a:off x="517871" y="3299404"/>
            <a:ext cx="4767930" cy="2745750"/>
          </a:xfrm>
        </p:spPr>
        <p:txBody>
          <a:bodyPr vert="horz" lIns="91440" tIns="45720" rIns="91440" bIns="45720" rtlCol="0">
            <a:normAutofit/>
          </a:bodyPr>
          <a:lstStyle/>
          <a:p>
            <a:pPr marL="342900" indent="-342900">
              <a:buFont typeface="Wingdings" panose="020B0604020202020204" pitchFamily="34" charset="0"/>
              <a:buChar char="§"/>
            </a:pPr>
            <a:r>
              <a:rPr lang="en-US">
                <a:ea typeface="+mn-lt"/>
                <a:cs typeface="+mn-lt"/>
              </a:rPr>
              <a:t>Binary Tree is defined as </a:t>
            </a:r>
            <a:r>
              <a:rPr lang="en-US" b="1">
                <a:ea typeface="+mn-lt"/>
                <a:cs typeface="+mn-lt"/>
              </a:rPr>
              <a:t>a tree data structure</a:t>
            </a:r>
            <a:r>
              <a:rPr lang="en-US">
                <a:ea typeface="+mn-lt"/>
                <a:cs typeface="+mn-lt"/>
              </a:rPr>
              <a:t> with at most 2 children. Since each element in a binary tree can have </a:t>
            </a:r>
            <a:r>
              <a:rPr lang="en-US" b="1">
                <a:ea typeface="+mn-lt"/>
                <a:cs typeface="+mn-lt"/>
              </a:rPr>
              <a:t>only 2 children</a:t>
            </a:r>
            <a:r>
              <a:rPr lang="en-US">
                <a:ea typeface="+mn-lt"/>
                <a:cs typeface="+mn-lt"/>
              </a:rPr>
              <a:t>, we typically name them the left and right child.</a:t>
            </a:r>
            <a:endParaRPr lang="en-US"/>
          </a:p>
        </p:txBody>
      </p:sp>
      <p:pic>
        <p:nvPicPr>
          <p:cNvPr id="5" name="Picture 5" descr="Diagram&#10;&#10;Description automatically generated">
            <a:extLst>
              <a:ext uri="{FF2B5EF4-FFF2-40B4-BE49-F238E27FC236}">
                <a16:creationId xmlns:a16="http://schemas.microsoft.com/office/drawing/2014/main" id="{BD39F658-17E8-C5F1-1FF4-49A875522B1A}"/>
              </a:ext>
            </a:extLst>
          </p:cNvPr>
          <p:cNvPicPr>
            <a:picLocks noChangeAspect="1"/>
          </p:cNvPicPr>
          <p:nvPr/>
        </p:nvPicPr>
        <p:blipFill>
          <a:blip r:embed="rId2"/>
          <a:stretch>
            <a:fillRect/>
          </a:stretch>
        </p:blipFill>
        <p:spPr>
          <a:xfrm>
            <a:off x="5980742" y="1278732"/>
            <a:ext cx="5654663" cy="4227533"/>
          </a:xfrm>
          <a:prstGeom prst="rect">
            <a:avLst/>
          </a:prstGeom>
        </p:spPr>
      </p:pic>
      <p:sp>
        <p:nvSpPr>
          <p:cNvPr id="36" name="Freeform: Shape 21">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oup 2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5" name="Freeform: Shape 24">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7987F194-DDBF-55B0-EDBB-4744490DA600}"/>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41</a:t>
            </a:fld>
            <a:endParaRPr lang="en-US">
              <a:solidFill>
                <a:srgbClr val="595959"/>
              </a:solidFill>
            </a:endParaRPr>
          </a:p>
        </p:txBody>
      </p:sp>
    </p:spTree>
    <p:extLst>
      <p:ext uri="{BB962C8B-B14F-4D97-AF65-F5344CB8AC3E}">
        <p14:creationId xmlns:p14="http://schemas.microsoft.com/office/powerpoint/2010/main" val="2942626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9E5F8AF0-CA5B-F6E5-7678-4DE14E0CD209}"/>
              </a:ext>
            </a:extLst>
          </p:cNvPr>
          <p:cNvSpPr>
            <a:spLocks noGrp="1"/>
          </p:cNvSpPr>
          <p:nvPr>
            <p:ph type="title"/>
          </p:nvPr>
        </p:nvSpPr>
        <p:spPr>
          <a:xfrm>
            <a:off x="525717" y="787068"/>
            <a:ext cx="4663649" cy="1455091"/>
          </a:xfrm>
        </p:spPr>
        <p:txBody>
          <a:bodyPr>
            <a:normAutofit/>
          </a:bodyPr>
          <a:lstStyle/>
          <a:p>
            <a:r>
              <a:rPr lang="en-US" i="0">
                <a:ea typeface="+mj-lt"/>
                <a:cs typeface="+mj-lt"/>
              </a:rPr>
              <a:t>Binary Tree Representation</a:t>
            </a:r>
            <a:endParaRPr lang="en-US"/>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E7B29E54-9457-D3BC-6551-6312A6DE1EB2}"/>
              </a:ext>
            </a:extLst>
          </p:cNvPr>
          <p:cNvSpPr>
            <a:spLocks noGrp="1"/>
          </p:cNvSpPr>
          <p:nvPr>
            <p:ph idx="1"/>
          </p:nvPr>
        </p:nvSpPr>
        <p:spPr>
          <a:xfrm>
            <a:off x="525717" y="2956848"/>
            <a:ext cx="5846753" cy="3485055"/>
          </a:xfrm>
        </p:spPr>
        <p:txBody>
          <a:bodyPr vert="horz" lIns="91440" tIns="45720" rIns="91440" bIns="45720" rtlCol="0" anchor="t">
            <a:normAutofit/>
          </a:bodyPr>
          <a:lstStyle/>
          <a:p>
            <a:pPr marL="342900" indent="-342900">
              <a:lnSpc>
                <a:spcPct val="100000"/>
              </a:lnSpc>
              <a:buFont typeface="Wingdings" panose="020B0604020202020204" pitchFamily="34" charset="0"/>
              <a:buChar char="§"/>
            </a:pPr>
            <a:r>
              <a:rPr lang="en-US">
                <a:ea typeface="+mn-lt"/>
                <a:cs typeface="+mn-lt"/>
              </a:rPr>
              <a:t>A Binary tree is represented by a pointer to the topmost node of the tree. If the tree is empty, then the value of the root is NULL.</a:t>
            </a:r>
          </a:p>
          <a:p>
            <a:pPr marL="342900" indent="-342900">
              <a:lnSpc>
                <a:spcPct val="100000"/>
              </a:lnSpc>
              <a:buFont typeface="Wingdings" panose="020B0604020202020204" pitchFamily="34" charset="0"/>
              <a:buChar char="§"/>
            </a:pPr>
            <a:r>
              <a:rPr lang="en-US">
                <a:ea typeface="+mn-lt"/>
                <a:cs typeface="+mn-lt"/>
              </a:rPr>
              <a:t>Binary Tree node contains the following parts:</a:t>
            </a:r>
          </a:p>
          <a:p>
            <a:pPr marL="342900" lvl="1">
              <a:lnSpc>
                <a:spcPct val="100000"/>
              </a:lnSpc>
              <a:buFont typeface="Wingdings" panose="020B0604020202020204" pitchFamily="34" charset="0"/>
              <a:buChar char="§"/>
            </a:pPr>
            <a:r>
              <a:rPr lang="en-US" b="1">
                <a:ea typeface="+mn-lt"/>
                <a:cs typeface="+mn-lt"/>
              </a:rPr>
              <a:t>Data</a:t>
            </a:r>
          </a:p>
          <a:p>
            <a:pPr marL="342900" lvl="1">
              <a:lnSpc>
                <a:spcPct val="100000"/>
              </a:lnSpc>
              <a:buFont typeface="Wingdings" panose="020B0604020202020204" pitchFamily="34" charset="0"/>
              <a:buChar char="§"/>
            </a:pPr>
            <a:r>
              <a:rPr lang="en-US" b="1">
                <a:ea typeface="+mn-lt"/>
                <a:cs typeface="+mn-lt"/>
              </a:rPr>
              <a:t>Pointer to left child</a:t>
            </a:r>
          </a:p>
          <a:p>
            <a:pPr marL="342900" lvl="1">
              <a:lnSpc>
                <a:spcPct val="100000"/>
              </a:lnSpc>
              <a:buFont typeface="Wingdings" panose="020B0604020202020204" pitchFamily="34" charset="0"/>
              <a:buChar char="§"/>
            </a:pPr>
            <a:r>
              <a:rPr lang="en-US" b="1">
                <a:ea typeface="+mn-lt"/>
                <a:cs typeface="+mn-lt"/>
              </a:rPr>
              <a:t>Pointer to right child</a:t>
            </a:r>
            <a:endParaRPr lang="en-US" b="1"/>
          </a:p>
        </p:txBody>
      </p:sp>
      <p:pic>
        <p:nvPicPr>
          <p:cNvPr id="6" name="Picture 5" descr="Worm's-eye view of a large tree">
            <a:extLst>
              <a:ext uri="{FF2B5EF4-FFF2-40B4-BE49-F238E27FC236}">
                <a16:creationId xmlns:a16="http://schemas.microsoft.com/office/drawing/2014/main" id="{256405E7-616B-867C-ED39-7E82999EA81B}"/>
              </a:ext>
            </a:extLst>
          </p:cNvPr>
          <p:cNvPicPr>
            <a:picLocks noChangeAspect="1"/>
          </p:cNvPicPr>
          <p:nvPr/>
        </p:nvPicPr>
        <p:blipFill rotWithShape="1">
          <a:blip r:embed="rId2"/>
          <a:srcRect l="11076" r="33913" b="-3"/>
          <a:stretch/>
        </p:blipFill>
        <p:spPr>
          <a:xfrm>
            <a:off x="6451054" y="552793"/>
            <a:ext cx="4665663" cy="5661456"/>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4003BA31-24B2-7533-B9EB-D0DD17AAE998}"/>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42</a:t>
            </a:fld>
            <a:endParaRPr lang="en-US">
              <a:solidFill>
                <a:srgbClr val="595959"/>
              </a:solidFill>
            </a:endParaRPr>
          </a:p>
        </p:txBody>
      </p:sp>
    </p:spTree>
    <p:extLst>
      <p:ext uri="{BB962C8B-B14F-4D97-AF65-F5344CB8AC3E}">
        <p14:creationId xmlns:p14="http://schemas.microsoft.com/office/powerpoint/2010/main" val="1440425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EC135EA0-1E6E-78BC-A5C8-BDC3AEBBE310}"/>
              </a:ext>
            </a:extLst>
          </p:cNvPr>
          <p:cNvSpPr>
            <a:spLocks noGrp="1"/>
          </p:cNvSpPr>
          <p:nvPr>
            <p:ph type="title"/>
          </p:nvPr>
        </p:nvSpPr>
        <p:spPr>
          <a:xfrm>
            <a:off x="525718" y="775403"/>
            <a:ext cx="5512288" cy="1835608"/>
          </a:xfrm>
        </p:spPr>
        <p:txBody>
          <a:bodyPr anchor="t">
            <a:normAutofit/>
          </a:bodyPr>
          <a:lstStyle/>
          <a:p>
            <a:r>
              <a:rPr lang="en-US"/>
              <a:t>Binary Tree</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5">
            <a:extLst>
              <a:ext uri="{FF2B5EF4-FFF2-40B4-BE49-F238E27FC236}">
                <a16:creationId xmlns:a16="http://schemas.microsoft.com/office/drawing/2014/main" id="{ACB374CB-4378-C9C8-FFD1-1ED52D13480B}"/>
              </a:ext>
            </a:extLst>
          </p:cNvPr>
          <p:cNvPicPr>
            <a:picLocks noChangeAspect="1"/>
          </p:cNvPicPr>
          <p:nvPr/>
        </p:nvPicPr>
        <p:blipFill>
          <a:blip r:embed="rId2"/>
          <a:stretch>
            <a:fillRect/>
          </a:stretch>
        </p:blipFill>
        <p:spPr>
          <a:xfrm>
            <a:off x="518452" y="3408156"/>
            <a:ext cx="5598213" cy="2297773"/>
          </a:xfrm>
          <a:prstGeom prst="rect">
            <a:avLst/>
          </a:prstGeom>
        </p:spPr>
      </p:pic>
      <p:sp>
        <p:nvSpPr>
          <p:cNvPr id="3" name="Content Placeholder 2">
            <a:extLst>
              <a:ext uri="{FF2B5EF4-FFF2-40B4-BE49-F238E27FC236}">
                <a16:creationId xmlns:a16="http://schemas.microsoft.com/office/drawing/2014/main" id="{37FF4760-1D2B-B57A-474E-D03BCFE55FDB}"/>
              </a:ext>
            </a:extLst>
          </p:cNvPr>
          <p:cNvSpPr>
            <a:spLocks noGrp="1"/>
          </p:cNvSpPr>
          <p:nvPr>
            <p:ph idx="1"/>
          </p:nvPr>
        </p:nvSpPr>
        <p:spPr>
          <a:xfrm>
            <a:off x="6444040" y="1114691"/>
            <a:ext cx="5021496" cy="5144455"/>
          </a:xfrm>
        </p:spPr>
        <p:txBody>
          <a:bodyPr vert="horz" lIns="91440" tIns="45720" rIns="91440" bIns="45720" rtlCol="0" anchor="t">
            <a:normAutofit/>
          </a:bodyPr>
          <a:lstStyle/>
          <a:p>
            <a:pPr marL="342900" indent="-342900">
              <a:buFont typeface="Wingdings" panose="020B0604020202020204" pitchFamily="34" charset="0"/>
              <a:buChar char="§"/>
            </a:pPr>
            <a:r>
              <a:rPr lang="en-US" sz="2200">
                <a:ea typeface="+mn-lt"/>
                <a:cs typeface="+mn-lt"/>
              </a:rPr>
              <a:t>A binary tree is a tree data structure in which each node can have a maximum of 2 children.  </a:t>
            </a:r>
          </a:p>
          <a:p>
            <a:pPr marL="342900" indent="-342900">
              <a:buFont typeface="Wingdings"/>
              <a:buChar char="§"/>
            </a:pPr>
            <a:r>
              <a:rPr lang="en-US" sz="2200">
                <a:ea typeface="+mn-lt"/>
                <a:cs typeface="+mn-lt"/>
              </a:rPr>
              <a:t>It means that each node in a binary tree can have either one, or two or no children. </a:t>
            </a:r>
          </a:p>
          <a:p>
            <a:pPr marL="342900" indent="-342900">
              <a:buFont typeface="Wingdings"/>
              <a:buChar char="§"/>
            </a:pPr>
            <a:r>
              <a:rPr lang="en-US" sz="2200">
                <a:ea typeface="+mn-lt"/>
                <a:cs typeface="+mn-lt"/>
              </a:rPr>
              <a:t>Each node in a binary tree contains data and references to its children. Both the children are named as left child and the right child according to their position.</a:t>
            </a:r>
          </a:p>
          <a:p>
            <a:endParaRPr lang="en-US" sz="2200">
              <a:ea typeface="+mn-lt"/>
              <a:cs typeface="+mn-lt"/>
            </a:endParaRPr>
          </a:p>
        </p:txBody>
      </p:sp>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FCE3B570-6004-94A6-1677-E892544B9F70}"/>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43</a:t>
            </a:fld>
            <a:endParaRPr lang="en-US">
              <a:solidFill>
                <a:srgbClr val="595959"/>
              </a:solidFill>
            </a:endParaRPr>
          </a:p>
        </p:txBody>
      </p:sp>
    </p:spTree>
    <p:extLst>
      <p:ext uri="{BB962C8B-B14F-4D97-AF65-F5344CB8AC3E}">
        <p14:creationId xmlns:p14="http://schemas.microsoft.com/office/powerpoint/2010/main" val="331344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AEDA-EAE8-62D4-3124-33CA39708C71}"/>
              </a:ext>
            </a:extLst>
          </p:cNvPr>
          <p:cNvSpPr>
            <a:spLocks noGrp="1"/>
          </p:cNvSpPr>
          <p:nvPr>
            <p:ph type="title"/>
          </p:nvPr>
        </p:nvSpPr>
        <p:spPr/>
        <p:txBody>
          <a:bodyPr/>
          <a:lstStyle/>
          <a:p>
            <a:r>
              <a:rPr lang="en-US" dirty="0"/>
              <a:t>Example</a:t>
            </a:r>
          </a:p>
        </p:txBody>
      </p:sp>
      <p:pic>
        <p:nvPicPr>
          <p:cNvPr id="5" name="Picture 5">
            <a:extLst>
              <a:ext uri="{FF2B5EF4-FFF2-40B4-BE49-F238E27FC236}">
                <a16:creationId xmlns:a16="http://schemas.microsoft.com/office/drawing/2014/main" id="{7DAAB060-6271-7FC2-930A-07582E97B292}"/>
              </a:ext>
            </a:extLst>
          </p:cNvPr>
          <p:cNvPicPr>
            <a:picLocks noGrp="1" noChangeAspect="1"/>
          </p:cNvPicPr>
          <p:nvPr>
            <p:ph idx="1"/>
          </p:nvPr>
        </p:nvPicPr>
        <p:blipFill>
          <a:blip r:embed="rId2"/>
          <a:stretch>
            <a:fillRect/>
          </a:stretch>
        </p:blipFill>
        <p:spPr>
          <a:xfrm>
            <a:off x="2751111" y="2299416"/>
            <a:ext cx="6609347" cy="3823535"/>
          </a:xfrm>
        </p:spPr>
      </p:pic>
      <p:sp>
        <p:nvSpPr>
          <p:cNvPr id="4" name="Slide Number Placeholder 3">
            <a:extLst>
              <a:ext uri="{FF2B5EF4-FFF2-40B4-BE49-F238E27FC236}">
                <a16:creationId xmlns:a16="http://schemas.microsoft.com/office/drawing/2014/main" id="{A47EBBD9-6A99-271D-579F-914576E7CB28}"/>
              </a:ext>
            </a:extLst>
          </p:cNvPr>
          <p:cNvSpPr>
            <a:spLocks noGrp="1"/>
          </p:cNvSpPr>
          <p:nvPr>
            <p:ph type="sldNum" sz="quarter" idx="12"/>
          </p:nvPr>
        </p:nvSpPr>
        <p:spPr/>
        <p:txBody>
          <a:bodyPr/>
          <a:lstStyle/>
          <a:p>
            <a:fld id="{E1076ED0-0DB3-4879-AAE5-5C20D22C1DF4}" type="slidenum">
              <a:rPr lang="en-US" smtClean="0"/>
              <a:t>44</a:t>
            </a:fld>
            <a:endParaRPr lang="en-US"/>
          </a:p>
        </p:txBody>
      </p:sp>
    </p:spTree>
    <p:extLst>
      <p:ext uri="{BB962C8B-B14F-4D97-AF65-F5344CB8AC3E}">
        <p14:creationId xmlns:p14="http://schemas.microsoft.com/office/powerpoint/2010/main" val="3950505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956F-7C27-45CC-F3C9-EFFD4CBBC8E9}"/>
              </a:ext>
            </a:extLst>
          </p:cNvPr>
          <p:cNvSpPr>
            <a:spLocks noGrp="1"/>
          </p:cNvSpPr>
          <p:nvPr>
            <p:ph type="title"/>
          </p:nvPr>
        </p:nvSpPr>
        <p:spPr/>
        <p:txBody>
          <a:bodyPr/>
          <a:lstStyle/>
          <a:p>
            <a:r>
              <a:rPr lang="en-US" i="0">
                <a:ea typeface="+mj-lt"/>
                <a:cs typeface="+mj-lt"/>
              </a:rPr>
              <a:t>Basic Operation On Binary Tree</a:t>
            </a:r>
            <a:endParaRPr lang="en-US"/>
          </a:p>
        </p:txBody>
      </p:sp>
      <p:sp>
        <p:nvSpPr>
          <p:cNvPr id="3" name="Content Placeholder 2">
            <a:extLst>
              <a:ext uri="{FF2B5EF4-FFF2-40B4-BE49-F238E27FC236}">
                <a16:creationId xmlns:a16="http://schemas.microsoft.com/office/drawing/2014/main" id="{BA1437A9-F1E7-B08E-54EC-FA6295672E50}"/>
              </a:ext>
            </a:extLst>
          </p:cNvPr>
          <p:cNvSpPr>
            <a:spLocks noGrp="1"/>
          </p:cNvSpPr>
          <p:nvPr>
            <p:ph idx="1"/>
          </p:nvPr>
        </p:nvSpPr>
        <p:spPr>
          <a:xfrm>
            <a:off x="525717" y="2521885"/>
            <a:ext cx="10077557" cy="4178138"/>
          </a:xfrm>
        </p:spPr>
        <p:txBody>
          <a:bodyPr vert="horz" lIns="91440" tIns="45720" rIns="91440" bIns="45720" rtlCol="0" anchor="t">
            <a:normAutofit/>
          </a:bodyPr>
          <a:lstStyle/>
          <a:p>
            <a:pPr marL="342900" indent="-342900">
              <a:buFont typeface="Wingdings" panose="020B0604020202020204" pitchFamily="34" charset="0"/>
              <a:buChar char="§"/>
            </a:pPr>
            <a:r>
              <a:rPr lang="en-US" sz="2400">
                <a:ea typeface="+mn-lt"/>
                <a:cs typeface="+mn-lt"/>
              </a:rPr>
              <a:t>Inserting an element.</a:t>
            </a:r>
            <a:endParaRPr lang="en-US" sz="2400"/>
          </a:p>
          <a:p>
            <a:pPr marL="342900" indent="-342900">
              <a:buFont typeface="Wingdings" panose="020B0604020202020204" pitchFamily="34" charset="0"/>
              <a:buChar char="§"/>
            </a:pPr>
            <a:r>
              <a:rPr lang="en-US" sz="2400">
                <a:ea typeface="+mn-lt"/>
                <a:cs typeface="+mn-lt"/>
              </a:rPr>
              <a:t>Removing an element.</a:t>
            </a:r>
            <a:endParaRPr lang="en-US" sz="2400"/>
          </a:p>
          <a:p>
            <a:pPr marL="342900" indent="-342900">
              <a:buFont typeface="Wingdings" panose="020B0604020202020204" pitchFamily="34" charset="0"/>
              <a:buChar char="§"/>
            </a:pPr>
            <a:r>
              <a:rPr lang="en-US" sz="2400">
                <a:ea typeface="+mn-lt"/>
                <a:cs typeface="+mn-lt"/>
              </a:rPr>
              <a:t>Searching for an element.</a:t>
            </a:r>
            <a:endParaRPr lang="en-US" sz="2400"/>
          </a:p>
          <a:p>
            <a:pPr marL="342900" indent="-342900">
              <a:buFont typeface="Wingdings" panose="020B0604020202020204" pitchFamily="34" charset="0"/>
              <a:buChar char="§"/>
            </a:pPr>
            <a:r>
              <a:rPr lang="en-US" sz="2400">
                <a:ea typeface="+mn-lt"/>
                <a:cs typeface="+mn-lt"/>
              </a:rPr>
              <a:t>Traversing an element.</a:t>
            </a:r>
          </a:p>
          <a:p>
            <a:pPr marL="342900" indent="-342900">
              <a:buFont typeface="Wingdings" panose="020B0604020202020204" pitchFamily="34" charset="0"/>
              <a:buChar char="§"/>
            </a:pPr>
            <a:r>
              <a:rPr lang="en-US" sz="2400" b="1">
                <a:ea typeface="+mn-lt"/>
                <a:cs typeface="+mn-lt"/>
              </a:rPr>
              <a:t>Auxiliary Operation On Binary Tree:</a:t>
            </a:r>
            <a:endParaRPr lang="en-US">
              <a:ea typeface="+mn-lt"/>
              <a:cs typeface="+mn-lt"/>
            </a:endParaRPr>
          </a:p>
          <a:p>
            <a:pPr marL="342900" lvl="1">
              <a:buFont typeface="Wingdings" panose="020B0604020202020204" pitchFamily="34" charset="0"/>
              <a:buChar char="§"/>
            </a:pPr>
            <a:r>
              <a:rPr lang="en-US" sz="2200">
                <a:ea typeface="+mn-lt"/>
                <a:cs typeface="+mn-lt"/>
              </a:rPr>
              <a:t>Finding the height of the tree</a:t>
            </a:r>
            <a:endParaRPr lang="en-US">
              <a:ea typeface="+mn-lt"/>
              <a:cs typeface="+mn-lt"/>
            </a:endParaRPr>
          </a:p>
          <a:p>
            <a:pPr marL="342900" lvl="1">
              <a:buFont typeface="Wingdings" panose="020B0604020202020204" pitchFamily="34" charset="0"/>
              <a:buChar char="§"/>
            </a:pPr>
            <a:r>
              <a:rPr lang="en-US" sz="2400">
                <a:ea typeface="+mn-lt"/>
                <a:cs typeface="+mn-lt"/>
              </a:rPr>
              <a:t>Find the level of the tree</a:t>
            </a:r>
            <a:endParaRPr lang="en-US">
              <a:ea typeface="+mn-lt"/>
              <a:cs typeface="+mn-lt"/>
            </a:endParaRPr>
          </a:p>
          <a:p>
            <a:pPr marL="342900" lvl="1">
              <a:buFont typeface="Wingdings" panose="020B0604020202020204" pitchFamily="34" charset="0"/>
              <a:buChar char="§"/>
            </a:pPr>
            <a:r>
              <a:rPr lang="en-US" sz="2400">
                <a:ea typeface="+mn-lt"/>
                <a:cs typeface="+mn-lt"/>
              </a:rPr>
              <a:t>Finding the size of the entire tree.</a:t>
            </a:r>
            <a:endParaRPr lang="en-US"/>
          </a:p>
        </p:txBody>
      </p:sp>
      <p:sp>
        <p:nvSpPr>
          <p:cNvPr id="4" name="Slide Number Placeholder 3">
            <a:extLst>
              <a:ext uri="{FF2B5EF4-FFF2-40B4-BE49-F238E27FC236}">
                <a16:creationId xmlns:a16="http://schemas.microsoft.com/office/drawing/2014/main" id="{4C693533-D5F9-983B-A153-7C4B498710B1}"/>
              </a:ext>
            </a:extLst>
          </p:cNvPr>
          <p:cNvSpPr>
            <a:spLocks noGrp="1"/>
          </p:cNvSpPr>
          <p:nvPr>
            <p:ph type="sldNum" sz="quarter" idx="12"/>
          </p:nvPr>
        </p:nvSpPr>
        <p:spPr/>
        <p:txBody>
          <a:bodyPr/>
          <a:lstStyle/>
          <a:p>
            <a:fld id="{E1076ED0-0DB3-4879-AAE5-5C20D22C1DF4}" type="slidenum">
              <a:rPr lang="en-US" smtClean="0"/>
              <a:t>45</a:t>
            </a:fld>
            <a:endParaRPr lang="en-US"/>
          </a:p>
        </p:txBody>
      </p:sp>
    </p:spTree>
    <p:extLst>
      <p:ext uri="{BB962C8B-B14F-4D97-AF65-F5344CB8AC3E}">
        <p14:creationId xmlns:p14="http://schemas.microsoft.com/office/powerpoint/2010/main" val="38497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0556-B0AE-3E56-79CA-1CCC6DE13098}"/>
              </a:ext>
            </a:extLst>
          </p:cNvPr>
          <p:cNvSpPr>
            <a:spLocks noGrp="1"/>
          </p:cNvSpPr>
          <p:nvPr>
            <p:ph type="title"/>
          </p:nvPr>
        </p:nvSpPr>
        <p:spPr/>
        <p:txBody>
          <a:bodyPr/>
          <a:lstStyle/>
          <a:p>
            <a:r>
              <a:rPr lang="en-US"/>
              <a:t>Arrays</a:t>
            </a:r>
          </a:p>
        </p:txBody>
      </p:sp>
      <p:sp>
        <p:nvSpPr>
          <p:cNvPr id="3" name="Content Placeholder 2">
            <a:extLst>
              <a:ext uri="{FF2B5EF4-FFF2-40B4-BE49-F238E27FC236}">
                <a16:creationId xmlns:a16="http://schemas.microsoft.com/office/drawing/2014/main" id="{578D045A-BF71-3BDD-16BF-47C5CA8CF2FA}"/>
              </a:ext>
            </a:extLst>
          </p:cNvPr>
          <p:cNvSpPr>
            <a:spLocks noGrp="1"/>
          </p:cNvSpPr>
          <p:nvPr>
            <p:ph idx="1"/>
          </p:nvPr>
        </p:nvSpPr>
        <p:spPr>
          <a:xfrm>
            <a:off x="525717" y="2521885"/>
            <a:ext cx="10663710" cy="3549045"/>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The array is a collection of the same type of elements at </a:t>
            </a:r>
            <a:r>
              <a:rPr lang="en-US" sz="2200" b="1" i="1" u="sng" dirty="0">
                <a:ea typeface="+mn-lt"/>
                <a:cs typeface="+mn-lt"/>
              </a:rPr>
              <a:t>contiguous memory locations under the same name. </a:t>
            </a:r>
            <a:endParaRPr lang="en-US" sz="2200" b="1" i="1" u="sng"/>
          </a:p>
          <a:p>
            <a:pPr marL="342900" indent="-342900">
              <a:buFont typeface="Wingdings" panose="020B0604020202020204" pitchFamily="34" charset="0"/>
              <a:buChar char="§"/>
            </a:pPr>
            <a:r>
              <a:rPr lang="en-US" sz="2200" dirty="0">
                <a:ea typeface="+mn-lt"/>
                <a:cs typeface="+mn-lt"/>
              </a:rPr>
              <a:t>It is easier to access the element in the case of an array. </a:t>
            </a:r>
            <a:endParaRPr lang="en-US" sz="2200"/>
          </a:p>
          <a:p>
            <a:pPr marL="342900" indent="-342900">
              <a:buFont typeface="Wingdings" panose="020B0604020202020204" pitchFamily="34" charset="0"/>
              <a:buChar char="§"/>
            </a:pPr>
            <a:r>
              <a:rPr lang="en-US" sz="2200" dirty="0">
                <a:ea typeface="+mn-lt"/>
                <a:cs typeface="+mn-lt"/>
              </a:rPr>
              <a:t>The</a:t>
            </a:r>
            <a:r>
              <a:rPr lang="en-US" sz="2200" b="1" i="1" u="sng" dirty="0">
                <a:ea typeface="+mn-lt"/>
                <a:cs typeface="+mn-lt"/>
              </a:rPr>
              <a:t> size</a:t>
            </a:r>
            <a:r>
              <a:rPr lang="en-US" sz="2200" dirty="0">
                <a:ea typeface="+mn-lt"/>
                <a:cs typeface="+mn-lt"/>
              </a:rPr>
              <a:t> is the key issue in the case of an array which must be known in advance so as to store the elements in it. </a:t>
            </a:r>
            <a:endParaRPr lang="en-US" sz="2200"/>
          </a:p>
          <a:p>
            <a:pPr marL="342900" indent="-342900">
              <a:buFont typeface="Wingdings" panose="020B0604020202020204" pitchFamily="34" charset="0"/>
              <a:buChar char="§"/>
            </a:pPr>
            <a:r>
              <a:rPr lang="en-US" sz="2200" b="1" i="1" u="sng" dirty="0">
                <a:ea typeface="+mn-lt"/>
                <a:cs typeface="+mn-lt"/>
              </a:rPr>
              <a:t>No modification</a:t>
            </a:r>
            <a:r>
              <a:rPr lang="en-US" sz="2200" dirty="0">
                <a:ea typeface="+mn-lt"/>
                <a:cs typeface="+mn-lt"/>
              </a:rPr>
              <a:t> is possible at the runtime after the array is created and memory wastage can also occur if the size of the array is greater than the number of elements stored in the array</a:t>
            </a:r>
            <a:endParaRPr lang="en-US" sz="2200" dirty="0"/>
          </a:p>
        </p:txBody>
      </p:sp>
      <p:sp>
        <p:nvSpPr>
          <p:cNvPr id="4" name="Slide Number Placeholder 3">
            <a:extLst>
              <a:ext uri="{FF2B5EF4-FFF2-40B4-BE49-F238E27FC236}">
                <a16:creationId xmlns:a16="http://schemas.microsoft.com/office/drawing/2014/main" id="{5FE321AF-D88F-E599-9610-86967A93C4CF}"/>
              </a:ext>
            </a:extLst>
          </p:cNvPr>
          <p:cNvSpPr>
            <a:spLocks noGrp="1"/>
          </p:cNvSpPr>
          <p:nvPr>
            <p:ph type="sldNum" sz="quarter" idx="12"/>
          </p:nvPr>
        </p:nvSpPr>
        <p:spPr/>
        <p:txBody>
          <a:bodyPr/>
          <a:lstStyle/>
          <a:p>
            <a:fld id="{E1076ED0-0DB3-4879-AAE5-5C20D22C1DF4}" type="slidenum">
              <a:rPr lang="en-US" smtClean="0"/>
              <a:t>46</a:t>
            </a:fld>
            <a:endParaRPr lang="en-US"/>
          </a:p>
        </p:txBody>
      </p:sp>
    </p:spTree>
    <p:extLst>
      <p:ext uri="{BB962C8B-B14F-4D97-AF65-F5344CB8AC3E}">
        <p14:creationId xmlns:p14="http://schemas.microsoft.com/office/powerpoint/2010/main" val="3295784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F53E-83D9-73EE-3940-F7A1A1DBBED3}"/>
              </a:ext>
            </a:extLst>
          </p:cNvPr>
          <p:cNvSpPr>
            <a:spLocks noGrp="1"/>
          </p:cNvSpPr>
          <p:nvPr>
            <p:ph type="title"/>
          </p:nvPr>
        </p:nvSpPr>
        <p:spPr/>
        <p:txBody>
          <a:bodyPr/>
          <a:lstStyle/>
          <a:p>
            <a:r>
              <a:rPr lang="en-US"/>
              <a:t>Dictionaries</a:t>
            </a:r>
          </a:p>
        </p:txBody>
      </p:sp>
      <p:sp>
        <p:nvSpPr>
          <p:cNvPr id="3" name="Content Placeholder 2">
            <a:extLst>
              <a:ext uri="{FF2B5EF4-FFF2-40B4-BE49-F238E27FC236}">
                <a16:creationId xmlns:a16="http://schemas.microsoft.com/office/drawing/2014/main" id="{9F826E0F-4D43-89A4-95E3-A8EBDCD30CFC}"/>
              </a:ext>
            </a:extLst>
          </p:cNvPr>
          <p:cNvSpPr>
            <a:spLocks noGrp="1"/>
          </p:cNvSpPr>
          <p:nvPr>
            <p:ph idx="1"/>
          </p:nvPr>
        </p:nvSpPr>
        <p:spPr>
          <a:xfrm>
            <a:off x="525717" y="2521885"/>
            <a:ext cx="10901580" cy="4160417"/>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A dictionary is a collection of data values. </a:t>
            </a:r>
            <a:endParaRPr lang="en-US" sz="2200" dirty="0"/>
          </a:p>
          <a:p>
            <a:pPr marL="342900" indent="-342900">
              <a:buFont typeface="Wingdings" panose="020B0604020202020204" pitchFamily="34" charset="0"/>
              <a:buChar char="§"/>
            </a:pPr>
            <a:r>
              <a:rPr lang="en-US" sz="2200" dirty="0">
                <a:ea typeface="+mn-lt"/>
                <a:cs typeface="+mn-lt"/>
              </a:rPr>
              <a:t>It holds a</a:t>
            </a:r>
            <a:r>
              <a:rPr lang="en-US" sz="2200" b="1" dirty="0">
                <a:ea typeface="+mn-lt"/>
                <a:cs typeface="+mn-lt"/>
              </a:rPr>
              <a:t> </a:t>
            </a:r>
            <a:r>
              <a:rPr lang="en-US" sz="2200" b="1" i="1" u="sng" dirty="0">
                <a:ea typeface="+mn-lt"/>
                <a:cs typeface="+mn-lt"/>
              </a:rPr>
              <a:t>key: value pair</a:t>
            </a:r>
            <a:r>
              <a:rPr lang="en-US" sz="2200" b="1" dirty="0">
                <a:ea typeface="+mn-lt"/>
                <a:cs typeface="+mn-lt"/>
              </a:rPr>
              <a:t> </a:t>
            </a:r>
            <a:r>
              <a:rPr lang="en-US" sz="2200" dirty="0">
                <a:ea typeface="+mn-lt"/>
                <a:cs typeface="+mn-lt"/>
              </a:rPr>
              <a:t>in which we can easily access a value if the key is known. </a:t>
            </a:r>
            <a:endParaRPr lang="en-US" sz="2200" dirty="0"/>
          </a:p>
          <a:p>
            <a:pPr marL="342900" indent="-342900">
              <a:buFont typeface="Wingdings" panose="020B0604020202020204" pitchFamily="34" charset="0"/>
              <a:buChar char="§"/>
            </a:pPr>
            <a:r>
              <a:rPr lang="en-US" sz="2200" dirty="0">
                <a:ea typeface="+mn-lt"/>
                <a:cs typeface="+mn-lt"/>
              </a:rPr>
              <a:t>It improves the readability of your code and makes it easier to debug.</a:t>
            </a:r>
            <a:endParaRPr lang="en-US" sz="2200" dirty="0"/>
          </a:p>
          <a:p>
            <a:pPr marL="342900" indent="-342900">
              <a:buFont typeface="Wingdings" panose="020B0604020202020204" pitchFamily="34" charset="0"/>
              <a:buChar char="§"/>
            </a:pPr>
            <a:r>
              <a:rPr lang="en-US" sz="2200" dirty="0">
                <a:ea typeface="+mn-lt"/>
                <a:cs typeface="+mn-lt"/>
              </a:rPr>
              <a:t>It is fast as the access of a value through a key is a constant time operation.</a:t>
            </a:r>
          </a:p>
          <a:p>
            <a:pPr marL="342900" indent="-342900">
              <a:buFont typeface="Wingdings" panose="020B0604020202020204" pitchFamily="34" charset="0"/>
              <a:buChar char="§"/>
            </a:pPr>
            <a:r>
              <a:rPr lang="en-US" sz="2200" dirty="0">
                <a:ea typeface="+mn-lt"/>
                <a:cs typeface="+mn-lt"/>
              </a:rPr>
              <a:t>A dictionary is also called a hash, a map, a </a:t>
            </a:r>
            <a:r>
              <a:rPr lang="en-US" sz="2200" b="1" i="1" u="sng" dirty="0">
                <a:ea typeface="+mn-lt"/>
                <a:cs typeface="+mn-lt"/>
              </a:rPr>
              <a:t>HashMap </a:t>
            </a:r>
            <a:r>
              <a:rPr lang="en-US" sz="2200" dirty="0">
                <a:ea typeface="+mn-lt"/>
                <a:cs typeface="+mn-lt"/>
              </a:rPr>
              <a:t>in different programming languages.</a:t>
            </a:r>
          </a:p>
          <a:p>
            <a:pPr marL="342900" indent="-342900">
              <a:buFont typeface="Wingdings" panose="020B0604020202020204" pitchFamily="34" charset="0"/>
              <a:buChar char="§"/>
            </a:pPr>
            <a:r>
              <a:rPr lang="en-US" sz="2200" dirty="0">
                <a:ea typeface="+mn-lt"/>
                <a:cs typeface="+mn-lt"/>
              </a:rPr>
              <a:t>Keys in a dictionary must be unique an attempt to create a duplicate key will typically overwrite the existing value for that key.</a:t>
            </a:r>
            <a:endParaRPr lang="en-US" sz="2200" dirty="0"/>
          </a:p>
        </p:txBody>
      </p:sp>
      <p:sp>
        <p:nvSpPr>
          <p:cNvPr id="4" name="Slide Number Placeholder 3">
            <a:extLst>
              <a:ext uri="{FF2B5EF4-FFF2-40B4-BE49-F238E27FC236}">
                <a16:creationId xmlns:a16="http://schemas.microsoft.com/office/drawing/2014/main" id="{1539611F-1CE4-EBC8-294A-C3DE39B55021}"/>
              </a:ext>
            </a:extLst>
          </p:cNvPr>
          <p:cNvSpPr>
            <a:spLocks noGrp="1"/>
          </p:cNvSpPr>
          <p:nvPr>
            <p:ph type="sldNum" sz="quarter" idx="12"/>
          </p:nvPr>
        </p:nvSpPr>
        <p:spPr/>
        <p:txBody>
          <a:bodyPr/>
          <a:lstStyle/>
          <a:p>
            <a:fld id="{E1076ED0-0DB3-4879-AAE5-5C20D22C1DF4}" type="slidenum">
              <a:rPr lang="en-US" smtClean="0"/>
              <a:t>47</a:t>
            </a:fld>
            <a:endParaRPr lang="en-US"/>
          </a:p>
        </p:txBody>
      </p:sp>
    </p:spTree>
    <p:extLst>
      <p:ext uri="{BB962C8B-B14F-4D97-AF65-F5344CB8AC3E}">
        <p14:creationId xmlns:p14="http://schemas.microsoft.com/office/powerpoint/2010/main" val="1390361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F53E-83D9-73EE-3940-F7A1A1DBBED3}"/>
              </a:ext>
            </a:extLst>
          </p:cNvPr>
          <p:cNvSpPr>
            <a:spLocks noGrp="1"/>
          </p:cNvSpPr>
          <p:nvPr>
            <p:ph type="title"/>
          </p:nvPr>
        </p:nvSpPr>
        <p:spPr/>
        <p:txBody>
          <a:bodyPr/>
          <a:lstStyle/>
          <a:p>
            <a:r>
              <a:rPr lang="en-US"/>
              <a:t>Dictionaries</a:t>
            </a:r>
          </a:p>
        </p:txBody>
      </p:sp>
      <p:sp>
        <p:nvSpPr>
          <p:cNvPr id="3" name="Content Placeholder 2">
            <a:extLst>
              <a:ext uri="{FF2B5EF4-FFF2-40B4-BE49-F238E27FC236}">
                <a16:creationId xmlns:a16="http://schemas.microsoft.com/office/drawing/2014/main" id="{9F826E0F-4D43-89A4-95E3-A8EBDCD30CFC}"/>
              </a:ext>
            </a:extLst>
          </p:cNvPr>
          <p:cNvSpPr>
            <a:spLocks noGrp="1"/>
          </p:cNvSpPr>
          <p:nvPr>
            <p:ph idx="1"/>
          </p:nvPr>
        </p:nvSpPr>
        <p:spPr>
          <a:xfrm>
            <a:off x="525717" y="2521885"/>
            <a:ext cx="10901580" cy="4160417"/>
          </a:xfrm>
        </p:spPr>
        <p:txBody>
          <a:bodyPr vert="horz" lIns="91440" tIns="45720" rIns="91440" bIns="45720" rtlCol="0" anchor="t">
            <a:normAutofit/>
          </a:bodyPr>
          <a:lstStyle/>
          <a:p>
            <a:pPr marL="342900" indent="-342900">
              <a:buFont typeface="Wingdings" panose="020B0604020202020204" pitchFamily="34" charset="0"/>
              <a:buChar char="§"/>
            </a:pPr>
            <a:r>
              <a:rPr lang="en-US" sz="2200" dirty="0">
                <a:ea typeface="+mn-lt"/>
                <a:cs typeface="+mn-lt"/>
              </a:rPr>
              <a:t>Dictionary is an abstract data structure that supports the following operations: </a:t>
            </a:r>
          </a:p>
          <a:p>
            <a:pPr marL="800100" lvl="2">
              <a:buFont typeface="Wingdings" panose="020B0604020202020204" pitchFamily="34" charset="0"/>
              <a:buChar char="§"/>
            </a:pPr>
            <a:r>
              <a:rPr lang="en-US" sz="2200" b="1" i="1" dirty="0">
                <a:ea typeface="+mn-lt"/>
                <a:cs typeface="+mn-lt"/>
              </a:rPr>
              <a:t> Search (K key) (returns the value associated with the given key) </a:t>
            </a:r>
          </a:p>
          <a:p>
            <a:pPr marL="800100" lvl="2">
              <a:buFont typeface="Wingdings" panose="020B0604020202020204" pitchFamily="34" charset="0"/>
              <a:buChar char="§"/>
            </a:pPr>
            <a:r>
              <a:rPr lang="en-US" sz="2200" b="1" i="1" dirty="0">
                <a:ea typeface="+mn-lt"/>
                <a:cs typeface="+mn-lt"/>
              </a:rPr>
              <a:t> Insert (K key, V value) </a:t>
            </a:r>
          </a:p>
          <a:p>
            <a:pPr marL="800100" lvl="2">
              <a:buFont typeface="Wingdings" panose="020B0604020202020204" pitchFamily="34" charset="0"/>
              <a:buChar char="§"/>
            </a:pPr>
            <a:r>
              <a:rPr lang="en-US" sz="2200" b="1" i="1" dirty="0">
                <a:ea typeface="+mn-lt"/>
                <a:cs typeface="+mn-lt"/>
              </a:rPr>
              <a:t> Delete (K key)</a:t>
            </a:r>
          </a:p>
          <a:p>
            <a:pPr marL="342900" lvl="1" indent="-342900">
              <a:buFont typeface="Wingdings" panose="020B0604020202020204" pitchFamily="34" charset="0"/>
              <a:buChar char="§"/>
            </a:pPr>
            <a:r>
              <a:rPr lang="en-US" sz="2400" dirty="0"/>
              <a:t>Each element stored in a dictionary is identified by a key of type K.</a:t>
            </a:r>
          </a:p>
          <a:p>
            <a:pPr marL="342900" lvl="1" indent="-342900">
              <a:buFont typeface="Wingdings" panose="020B0604020202020204" pitchFamily="34" charset="0"/>
              <a:buChar char="§"/>
            </a:pPr>
            <a:r>
              <a:rPr lang="en-US" sz="2400" dirty="0"/>
              <a:t>Dictionary represents a mapping from keys to values.</a:t>
            </a:r>
            <a:endParaRPr lang="en-US" sz="2400" dirty="0">
              <a:ea typeface="+mn-lt"/>
              <a:cs typeface="+mn-lt"/>
            </a:endParaRPr>
          </a:p>
          <a:p>
            <a:pPr marL="342900" lvl="1" indent="-342900">
              <a:buFont typeface="Wingdings" panose="020B0604020202020204" pitchFamily="34" charset="0"/>
              <a:buChar char="§"/>
            </a:pPr>
            <a:r>
              <a:rPr lang="en-US" sz="2400" dirty="0">
                <a:ea typeface="+mn-lt"/>
                <a:cs typeface="+mn-lt"/>
              </a:rPr>
              <a:t>Other terms for keyed containers include the names </a:t>
            </a:r>
            <a:r>
              <a:rPr lang="en-US" sz="2400" i="1" u="sng" dirty="0">
                <a:ea typeface="+mn-lt"/>
                <a:cs typeface="+mn-lt"/>
              </a:rPr>
              <a:t>map, table, search table, associative array, or hash.</a:t>
            </a:r>
            <a:endParaRPr lang="en-US" i="1" u="sng"/>
          </a:p>
          <a:p>
            <a:pPr marL="342900" lvl="1" indent="-342900">
              <a:buFont typeface="Wingdings" panose="020B0604020202020204" pitchFamily="34" charset="0"/>
              <a:buChar char="§"/>
            </a:pPr>
            <a:endParaRPr lang="en-US" sz="2400"/>
          </a:p>
          <a:p>
            <a:pPr marL="342900" lvl="1" indent="-342900">
              <a:buFont typeface="Wingdings" panose="020B0604020202020204" pitchFamily="34" charset="0"/>
              <a:buChar char="§"/>
            </a:pPr>
            <a:endParaRPr lang="en-US" sz="2400"/>
          </a:p>
        </p:txBody>
      </p:sp>
      <p:sp>
        <p:nvSpPr>
          <p:cNvPr id="4" name="Slide Number Placeholder 3">
            <a:extLst>
              <a:ext uri="{FF2B5EF4-FFF2-40B4-BE49-F238E27FC236}">
                <a16:creationId xmlns:a16="http://schemas.microsoft.com/office/drawing/2014/main" id="{1539611F-1CE4-EBC8-294A-C3DE39B55021}"/>
              </a:ext>
            </a:extLst>
          </p:cNvPr>
          <p:cNvSpPr>
            <a:spLocks noGrp="1"/>
          </p:cNvSpPr>
          <p:nvPr>
            <p:ph type="sldNum" sz="quarter" idx="12"/>
          </p:nvPr>
        </p:nvSpPr>
        <p:spPr/>
        <p:txBody>
          <a:bodyPr/>
          <a:lstStyle/>
          <a:p>
            <a:fld id="{E1076ED0-0DB3-4879-AAE5-5C20D22C1DF4}" type="slidenum">
              <a:rPr lang="en-US" smtClean="0"/>
              <a:t>48</a:t>
            </a:fld>
            <a:endParaRPr lang="en-US"/>
          </a:p>
        </p:txBody>
      </p:sp>
    </p:spTree>
    <p:extLst>
      <p:ext uri="{BB962C8B-B14F-4D97-AF65-F5344CB8AC3E}">
        <p14:creationId xmlns:p14="http://schemas.microsoft.com/office/powerpoint/2010/main" val="106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66AD-1873-59C5-1391-14A1B3606ACD}"/>
              </a:ext>
            </a:extLst>
          </p:cNvPr>
          <p:cNvSpPr>
            <a:spLocks noGrp="1"/>
          </p:cNvSpPr>
          <p:nvPr>
            <p:ph type="title"/>
          </p:nvPr>
        </p:nvSpPr>
        <p:spPr/>
        <p:txBody>
          <a:bodyPr/>
          <a:lstStyle/>
          <a:p>
            <a:r>
              <a:rPr lang="en-US" i="0">
                <a:ea typeface="+mj-lt"/>
                <a:cs typeface="+mj-lt"/>
              </a:rPr>
              <a:t>Comparison Between Array and Dictionary:</a:t>
            </a:r>
            <a:endParaRPr lang="en-US"/>
          </a:p>
        </p:txBody>
      </p:sp>
      <p:graphicFrame>
        <p:nvGraphicFramePr>
          <p:cNvPr id="5" name="Table 5">
            <a:extLst>
              <a:ext uri="{FF2B5EF4-FFF2-40B4-BE49-F238E27FC236}">
                <a16:creationId xmlns:a16="http://schemas.microsoft.com/office/drawing/2014/main" id="{D44DA0A8-9A5C-6969-D3C8-4A6E0FCA4A44}"/>
              </a:ext>
            </a:extLst>
          </p:cNvPr>
          <p:cNvGraphicFramePr>
            <a:graphicFrameLocks noGrp="1"/>
          </p:cNvGraphicFramePr>
          <p:nvPr>
            <p:ph idx="1"/>
            <p:extLst>
              <p:ext uri="{D42A27DB-BD31-4B8C-83A1-F6EECF244321}">
                <p14:modId xmlns:p14="http://schemas.microsoft.com/office/powerpoint/2010/main" val="4198366582"/>
              </p:ext>
            </p:extLst>
          </p:nvPr>
        </p:nvGraphicFramePr>
        <p:xfrm>
          <a:off x="534323" y="2504817"/>
          <a:ext cx="10077447" cy="3810000"/>
        </p:xfrm>
        <a:graphic>
          <a:graphicData uri="http://schemas.openxmlformats.org/drawingml/2006/table">
            <a:tbl>
              <a:tblPr firstRow="1" bandRow="1">
                <a:tableStyleId>{5C22544A-7EE6-4342-B048-85BDC9FD1C3A}</a:tableStyleId>
              </a:tblPr>
              <a:tblGrid>
                <a:gridCol w="777505">
                  <a:extLst>
                    <a:ext uri="{9D8B030D-6E8A-4147-A177-3AD203B41FA5}">
                      <a16:colId xmlns:a16="http://schemas.microsoft.com/office/drawing/2014/main" val="3980800837"/>
                    </a:ext>
                  </a:extLst>
                </a:gridCol>
                <a:gridCol w="4804587">
                  <a:extLst>
                    <a:ext uri="{9D8B030D-6E8A-4147-A177-3AD203B41FA5}">
                      <a16:colId xmlns:a16="http://schemas.microsoft.com/office/drawing/2014/main" val="1967787900"/>
                    </a:ext>
                  </a:extLst>
                </a:gridCol>
                <a:gridCol w="4495355">
                  <a:extLst>
                    <a:ext uri="{9D8B030D-6E8A-4147-A177-3AD203B41FA5}">
                      <a16:colId xmlns:a16="http://schemas.microsoft.com/office/drawing/2014/main" val="2964157405"/>
                    </a:ext>
                  </a:extLst>
                </a:gridCol>
              </a:tblGrid>
              <a:tr h="370840">
                <a:tc>
                  <a:txBody>
                    <a:bodyPr/>
                    <a:lstStyle/>
                    <a:p>
                      <a:r>
                        <a:rPr lang="en-US" sz="2000" b="1"/>
                        <a:t>S.N.</a:t>
                      </a:r>
                    </a:p>
                  </a:txBody>
                  <a:tcPr/>
                </a:tc>
                <a:tc>
                  <a:txBody>
                    <a:bodyPr/>
                    <a:lstStyle/>
                    <a:p>
                      <a:r>
                        <a:rPr lang="en-US" sz="2000" b="1"/>
                        <a:t>Array</a:t>
                      </a:r>
                    </a:p>
                  </a:txBody>
                  <a:tcPr/>
                </a:tc>
                <a:tc>
                  <a:txBody>
                    <a:bodyPr/>
                    <a:lstStyle/>
                    <a:p>
                      <a:r>
                        <a:rPr lang="en-US" sz="2000" b="1"/>
                        <a:t>Dictionary</a:t>
                      </a:r>
                    </a:p>
                  </a:txBody>
                  <a:tcPr/>
                </a:tc>
                <a:extLst>
                  <a:ext uri="{0D108BD9-81ED-4DB2-BD59-A6C34878D82A}">
                    <a16:rowId xmlns:a16="http://schemas.microsoft.com/office/drawing/2014/main" val="2906453347"/>
                  </a:ext>
                </a:extLst>
              </a:tr>
              <a:tr h="370840">
                <a:tc>
                  <a:txBody>
                    <a:bodyPr/>
                    <a:lstStyle/>
                    <a:p>
                      <a:r>
                        <a:rPr lang="en-US" sz="2000" b="1"/>
                        <a:t>1.</a:t>
                      </a:r>
                    </a:p>
                  </a:txBody>
                  <a:tcPr/>
                </a:tc>
                <a:tc>
                  <a:txBody>
                    <a:bodyPr/>
                    <a:lstStyle/>
                    <a:p>
                      <a:r>
                        <a:rPr lang="en-US" sz="2000" b="1"/>
                        <a:t>Stores just a set of objects.</a:t>
                      </a:r>
                    </a:p>
                  </a:txBody>
                  <a:tcPr/>
                </a:tc>
                <a:tc>
                  <a:txBody>
                    <a:bodyPr/>
                    <a:lstStyle/>
                    <a:p>
                      <a:r>
                        <a:rPr lang="en-US" sz="2000" b="1"/>
                        <a:t>Represents the relationship between pair of objects</a:t>
                      </a:r>
                    </a:p>
                  </a:txBody>
                  <a:tcPr/>
                </a:tc>
                <a:extLst>
                  <a:ext uri="{0D108BD9-81ED-4DB2-BD59-A6C34878D82A}">
                    <a16:rowId xmlns:a16="http://schemas.microsoft.com/office/drawing/2014/main" val="2739618210"/>
                  </a:ext>
                </a:extLst>
              </a:tr>
              <a:tr h="370840">
                <a:tc>
                  <a:txBody>
                    <a:bodyPr/>
                    <a:lstStyle/>
                    <a:p>
                      <a:r>
                        <a:rPr lang="en-US" sz="2000" b="1"/>
                        <a:t>2.</a:t>
                      </a:r>
                    </a:p>
                  </a:txBody>
                  <a:tcPr/>
                </a:tc>
                <a:tc>
                  <a:txBody>
                    <a:bodyPr/>
                    <a:lstStyle/>
                    <a:p>
                      <a:r>
                        <a:rPr lang="en-US" sz="2000" b="1"/>
                        <a:t>Lookup time is more in the case of array O(N), where N is the size of the array.</a:t>
                      </a:r>
                    </a:p>
                  </a:txBody>
                  <a:tcPr/>
                </a:tc>
                <a:tc>
                  <a:txBody>
                    <a:bodyPr/>
                    <a:lstStyle/>
                    <a:p>
                      <a:r>
                        <a:rPr lang="en-US" sz="2000" b="1"/>
                        <a:t>Lookup time is less compared to an array. Generally, it is O(1)</a:t>
                      </a:r>
                    </a:p>
                  </a:txBody>
                  <a:tcPr/>
                </a:tc>
                <a:extLst>
                  <a:ext uri="{0D108BD9-81ED-4DB2-BD59-A6C34878D82A}">
                    <a16:rowId xmlns:a16="http://schemas.microsoft.com/office/drawing/2014/main" val="3746273191"/>
                  </a:ext>
                </a:extLst>
              </a:tr>
              <a:tr h="370840">
                <a:tc>
                  <a:txBody>
                    <a:bodyPr/>
                    <a:lstStyle/>
                    <a:p>
                      <a:r>
                        <a:rPr lang="en-US" sz="2000" b="1"/>
                        <a:t>3. </a:t>
                      </a:r>
                    </a:p>
                  </a:txBody>
                  <a:tcPr/>
                </a:tc>
                <a:tc>
                  <a:txBody>
                    <a:bodyPr/>
                    <a:lstStyle/>
                    <a:p>
                      <a:r>
                        <a:rPr lang="en-US" sz="2000" b="1"/>
                        <a:t>Elements are stored at contagious memory locations.</a:t>
                      </a:r>
                    </a:p>
                  </a:txBody>
                  <a:tcPr/>
                </a:tc>
                <a:tc>
                  <a:txBody>
                    <a:bodyPr/>
                    <a:lstStyle/>
                    <a:p>
                      <a:r>
                        <a:rPr lang="en-US" sz="2000" b="1"/>
                        <a:t>Elements may or may not be stored at a contagious memory location.</a:t>
                      </a:r>
                    </a:p>
                  </a:txBody>
                  <a:tcPr/>
                </a:tc>
                <a:extLst>
                  <a:ext uri="{0D108BD9-81ED-4DB2-BD59-A6C34878D82A}">
                    <a16:rowId xmlns:a16="http://schemas.microsoft.com/office/drawing/2014/main" val="412431058"/>
                  </a:ext>
                </a:extLst>
              </a:tr>
              <a:tr h="370840">
                <a:tc>
                  <a:txBody>
                    <a:bodyPr/>
                    <a:lstStyle/>
                    <a:p>
                      <a:r>
                        <a:rPr lang="en-US" sz="2000" b="1"/>
                        <a:t>4. </a:t>
                      </a:r>
                    </a:p>
                  </a:txBody>
                  <a:tcPr/>
                </a:tc>
                <a:tc>
                  <a:txBody>
                    <a:bodyPr/>
                    <a:lstStyle/>
                    <a:p>
                      <a:r>
                        <a:rPr lang="en-US" sz="2000" b="1"/>
                        <a:t>Items are unordered, changeable, and do allow duplicates. </a:t>
                      </a:r>
                    </a:p>
                  </a:txBody>
                  <a:tcPr/>
                </a:tc>
                <a:tc>
                  <a:txBody>
                    <a:bodyPr/>
                    <a:lstStyle/>
                    <a:p>
                      <a:r>
                        <a:rPr lang="en-US" sz="2000" b="1"/>
                        <a:t>Items are ordered, changeable, and do not allow duplicates.</a:t>
                      </a:r>
                    </a:p>
                  </a:txBody>
                  <a:tcPr/>
                </a:tc>
                <a:extLst>
                  <a:ext uri="{0D108BD9-81ED-4DB2-BD59-A6C34878D82A}">
                    <a16:rowId xmlns:a16="http://schemas.microsoft.com/office/drawing/2014/main" val="2385786980"/>
                  </a:ext>
                </a:extLst>
              </a:tr>
            </a:tbl>
          </a:graphicData>
        </a:graphic>
      </p:graphicFrame>
      <p:sp>
        <p:nvSpPr>
          <p:cNvPr id="4" name="Slide Number Placeholder 3">
            <a:extLst>
              <a:ext uri="{FF2B5EF4-FFF2-40B4-BE49-F238E27FC236}">
                <a16:creationId xmlns:a16="http://schemas.microsoft.com/office/drawing/2014/main" id="{C0DE79DB-D998-78D6-9014-C3316C77CE49}"/>
              </a:ext>
            </a:extLst>
          </p:cNvPr>
          <p:cNvSpPr>
            <a:spLocks noGrp="1"/>
          </p:cNvSpPr>
          <p:nvPr>
            <p:ph type="sldNum" sz="quarter" idx="12"/>
          </p:nvPr>
        </p:nvSpPr>
        <p:spPr/>
        <p:txBody>
          <a:bodyPr/>
          <a:lstStyle/>
          <a:p>
            <a:fld id="{E1076ED0-0DB3-4879-AAE5-5C20D22C1DF4}" type="slidenum">
              <a:rPr lang="en-US" smtClean="0"/>
              <a:t>49</a:t>
            </a:fld>
            <a:endParaRPr lang="en-US"/>
          </a:p>
        </p:txBody>
      </p:sp>
    </p:spTree>
    <p:extLst>
      <p:ext uri="{BB962C8B-B14F-4D97-AF65-F5344CB8AC3E}">
        <p14:creationId xmlns:p14="http://schemas.microsoft.com/office/powerpoint/2010/main" val="349101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Abstract Data Types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551420"/>
            <a:ext cx="11042665" cy="3748745"/>
          </a:xfrm>
        </p:spPr>
        <p:txBody>
          <a:bodyPr vert="horz" lIns="91440" tIns="45720" rIns="91440" bIns="45720" rtlCol="0" anchor="t">
            <a:normAutofit/>
          </a:bodyPr>
          <a:lstStyle/>
          <a:p>
            <a:pPr marL="342900" indent="-342900">
              <a:buFont typeface="Wingdings" panose="020B0604020202020204" pitchFamily="34" charset="0"/>
              <a:buChar char="§"/>
            </a:pPr>
            <a:r>
              <a:rPr lang="en-US" sz="2400" dirty="0"/>
              <a:t>ADTs are like </a:t>
            </a:r>
            <a:r>
              <a:rPr lang="en-US" sz="2400" b="1" i="1" dirty="0"/>
              <a:t>user defined data types</a:t>
            </a:r>
            <a:r>
              <a:rPr lang="en-US" sz="2400" dirty="0"/>
              <a:t> which defines operations on values using functions </a:t>
            </a:r>
            <a:r>
              <a:rPr lang="en-US" sz="2400" i="1" dirty="0"/>
              <a:t>without specifying what is there inside the function</a:t>
            </a:r>
            <a:r>
              <a:rPr lang="en-US" sz="2400" dirty="0"/>
              <a:t> and how the operation are performed. </a:t>
            </a:r>
          </a:p>
          <a:p>
            <a:pPr marL="342900" indent="-342900">
              <a:buFont typeface="Wingdings" panose="020B0604020202020204" pitchFamily="34" charset="0"/>
              <a:buChar char="§"/>
            </a:pPr>
            <a:r>
              <a:rPr lang="en-US" sz="2400" dirty="0">
                <a:ea typeface="+mn-lt"/>
                <a:cs typeface="+mn-lt"/>
              </a:rPr>
              <a:t>An ADT specifies </a:t>
            </a:r>
            <a:r>
              <a:rPr lang="en-US" sz="2400" i="1" u="sng" dirty="0">
                <a:ea typeface="+mn-lt"/>
                <a:cs typeface="+mn-lt"/>
              </a:rPr>
              <a:t>what operations can be performed </a:t>
            </a:r>
            <a:r>
              <a:rPr lang="en-US" sz="2400" dirty="0">
                <a:ea typeface="+mn-lt"/>
                <a:cs typeface="+mn-lt"/>
              </a:rPr>
              <a:t>on a particular data structure, but it </a:t>
            </a:r>
            <a:r>
              <a:rPr lang="en-US" sz="2400" i="1" u="sng" dirty="0">
                <a:ea typeface="+mn-lt"/>
                <a:cs typeface="+mn-lt"/>
              </a:rPr>
              <a:t>does not prescribe how these operations should be implemented.</a:t>
            </a:r>
            <a:endParaRPr lang="en-US" sz="2400" i="1" u="sng"/>
          </a:p>
          <a:p>
            <a:pPr marL="342900" indent="-342900">
              <a:buFont typeface="Wingdings" panose="020B0604020202020204" pitchFamily="34" charset="0"/>
              <a:buChar char="§"/>
            </a:pPr>
            <a:r>
              <a:rPr lang="en-US" sz="2400" b="1" dirty="0"/>
              <a:t>Example:</a:t>
            </a:r>
            <a:r>
              <a:rPr lang="en-US" sz="2400" dirty="0"/>
              <a:t> Stack ADT</a:t>
            </a:r>
          </a:p>
          <a:p>
            <a:pPr marL="342900" indent="-342900">
              <a:buFont typeface="Wingdings" panose="020B0604020202020204" pitchFamily="34" charset="0"/>
              <a:buChar char="§"/>
            </a:pPr>
            <a:r>
              <a:rPr lang="en-US" sz="2400" dirty="0"/>
              <a:t>A stack consists of elements of same type arranged in a sequential order. </a:t>
            </a:r>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5</a:t>
            </a:fld>
            <a:endParaRPr lang="en-US"/>
          </a:p>
        </p:txBody>
      </p:sp>
    </p:spTree>
    <p:extLst>
      <p:ext uri="{BB962C8B-B14F-4D97-AF65-F5344CB8AC3E}">
        <p14:creationId xmlns:p14="http://schemas.microsoft.com/office/powerpoint/2010/main" val="2695616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66AD-1873-59C5-1391-14A1B3606ACD}"/>
              </a:ext>
            </a:extLst>
          </p:cNvPr>
          <p:cNvSpPr>
            <a:spLocks noGrp="1"/>
          </p:cNvSpPr>
          <p:nvPr>
            <p:ph type="title"/>
          </p:nvPr>
        </p:nvSpPr>
        <p:spPr/>
        <p:txBody>
          <a:bodyPr/>
          <a:lstStyle/>
          <a:p>
            <a:r>
              <a:rPr lang="en-US" i="0">
                <a:ea typeface="+mj-lt"/>
                <a:cs typeface="+mj-lt"/>
              </a:rPr>
              <a:t>Comparison Between Array and Dictionary:</a:t>
            </a:r>
            <a:endParaRPr lang="en-US"/>
          </a:p>
        </p:txBody>
      </p:sp>
      <p:graphicFrame>
        <p:nvGraphicFramePr>
          <p:cNvPr id="5" name="Table 5">
            <a:extLst>
              <a:ext uri="{FF2B5EF4-FFF2-40B4-BE49-F238E27FC236}">
                <a16:creationId xmlns:a16="http://schemas.microsoft.com/office/drawing/2014/main" id="{D44DA0A8-9A5C-6969-D3C8-4A6E0FCA4A44}"/>
              </a:ext>
            </a:extLst>
          </p:cNvPr>
          <p:cNvGraphicFramePr>
            <a:graphicFrameLocks noGrp="1"/>
          </p:cNvGraphicFramePr>
          <p:nvPr>
            <p:ph idx="1"/>
            <p:extLst>
              <p:ext uri="{D42A27DB-BD31-4B8C-83A1-F6EECF244321}">
                <p14:modId xmlns:p14="http://schemas.microsoft.com/office/powerpoint/2010/main" val="55905075"/>
              </p:ext>
            </p:extLst>
          </p:nvPr>
        </p:nvGraphicFramePr>
        <p:xfrm>
          <a:off x="534323" y="2504817"/>
          <a:ext cx="10077447" cy="2499360"/>
        </p:xfrm>
        <a:graphic>
          <a:graphicData uri="http://schemas.openxmlformats.org/drawingml/2006/table">
            <a:tbl>
              <a:tblPr firstRow="1" bandRow="1">
                <a:tableStyleId>{5C22544A-7EE6-4342-B048-85BDC9FD1C3A}</a:tableStyleId>
              </a:tblPr>
              <a:tblGrid>
                <a:gridCol w="777505">
                  <a:extLst>
                    <a:ext uri="{9D8B030D-6E8A-4147-A177-3AD203B41FA5}">
                      <a16:colId xmlns:a16="http://schemas.microsoft.com/office/drawing/2014/main" val="3980800837"/>
                    </a:ext>
                  </a:extLst>
                </a:gridCol>
                <a:gridCol w="4804587">
                  <a:extLst>
                    <a:ext uri="{9D8B030D-6E8A-4147-A177-3AD203B41FA5}">
                      <a16:colId xmlns:a16="http://schemas.microsoft.com/office/drawing/2014/main" val="1967787900"/>
                    </a:ext>
                  </a:extLst>
                </a:gridCol>
                <a:gridCol w="4495355">
                  <a:extLst>
                    <a:ext uri="{9D8B030D-6E8A-4147-A177-3AD203B41FA5}">
                      <a16:colId xmlns:a16="http://schemas.microsoft.com/office/drawing/2014/main" val="2964157405"/>
                    </a:ext>
                  </a:extLst>
                </a:gridCol>
              </a:tblGrid>
              <a:tr h="370840">
                <a:tc>
                  <a:txBody>
                    <a:bodyPr/>
                    <a:lstStyle/>
                    <a:p>
                      <a:r>
                        <a:rPr lang="en-US" sz="2000" b="1" dirty="0"/>
                        <a:t>S.N.</a:t>
                      </a:r>
                    </a:p>
                  </a:txBody>
                  <a:tcPr/>
                </a:tc>
                <a:tc>
                  <a:txBody>
                    <a:bodyPr/>
                    <a:lstStyle/>
                    <a:p>
                      <a:r>
                        <a:rPr lang="en-US" sz="2000" b="1" dirty="0"/>
                        <a:t>Array</a:t>
                      </a:r>
                    </a:p>
                  </a:txBody>
                  <a:tcPr/>
                </a:tc>
                <a:tc>
                  <a:txBody>
                    <a:bodyPr/>
                    <a:lstStyle/>
                    <a:p>
                      <a:r>
                        <a:rPr lang="en-US" sz="2000" b="1" dirty="0"/>
                        <a:t>Dictionary</a:t>
                      </a:r>
                    </a:p>
                  </a:txBody>
                  <a:tcPr/>
                </a:tc>
                <a:extLst>
                  <a:ext uri="{0D108BD9-81ED-4DB2-BD59-A6C34878D82A}">
                    <a16:rowId xmlns:a16="http://schemas.microsoft.com/office/drawing/2014/main" val="2906453347"/>
                  </a:ext>
                </a:extLst>
              </a:tr>
              <a:tr h="370840">
                <a:tc>
                  <a:txBody>
                    <a:bodyPr/>
                    <a:lstStyle/>
                    <a:p>
                      <a:r>
                        <a:rPr lang="en-US" sz="2000" b="1" dirty="0"/>
                        <a:t>5.</a:t>
                      </a:r>
                    </a:p>
                  </a:txBody>
                  <a:tcPr/>
                </a:tc>
                <a:tc>
                  <a:txBody>
                    <a:bodyPr/>
                    <a:lstStyle/>
                    <a:p>
                      <a:r>
                        <a:rPr lang="en-US" sz="2000" b="1" dirty="0"/>
                        <a:t>Items are not represented as key: value pair</a:t>
                      </a:r>
                    </a:p>
                  </a:txBody>
                  <a:tcPr/>
                </a:tc>
                <a:tc>
                  <a:txBody>
                    <a:bodyPr/>
                    <a:lstStyle/>
                    <a:p>
                      <a:r>
                        <a:rPr lang="en-US" sz="2000" b="1" dirty="0"/>
                        <a:t>Items are represented as key: value pair</a:t>
                      </a:r>
                    </a:p>
                  </a:txBody>
                  <a:tcPr/>
                </a:tc>
                <a:extLst>
                  <a:ext uri="{0D108BD9-81ED-4DB2-BD59-A6C34878D82A}">
                    <a16:rowId xmlns:a16="http://schemas.microsoft.com/office/drawing/2014/main" val="2739618210"/>
                  </a:ext>
                </a:extLst>
              </a:tr>
              <a:tr h="370840">
                <a:tc>
                  <a:txBody>
                    <a:bodyPr/>
                    <a:lstStyle/>
                    <a:p>
                      <a:r>
                        <a:rPr lang="en-US" sz="2000" b="1" dirty="0"/>
                        <a:t>6.</a:t>
                      </a:r>
                    </a:p>
                  </a:txBody>
                  <a:tcPr/>
                </a:tc>
                <a:tc>
                  <a:txBody>
                    <a:bodyPr/>
                    <a:lstStyle/>
                    <a:p>
                      <a:r>
                        <a:rPr lang="en-US" sz="2000" b="1" dirty="0"/>
                        <a:t>The values in the array are of the same data type</a:t>
                      </a:r>
                    </a:p>
                  </a:txBody>
                  <a:tcPr/>
                </a:tc>
                <a:tc>
                  <a:txBody>
                    <a:bodyPr/>
                    <a:lstStyle/>
                    <a:p>
                      <a:r>
                        <a:rPr lang="en-US" sz="2000" b="1" dirty="0"/>
                        <a:t>The values in dictionary items can be of any data type</a:t>
                      </a:r>
                    </a:p>
                  </a:txBody>
                  <a:tcPr/>
                </a:tc>
                <a:extLst>
                  <a:ext uri="{0D108BD9-81ED-4DB2-BD59-A6C34878D82A}">
                    <a16:rowId xmlns:a16="http://schemas.microsoft.com/office/drawing/2014/main" val="3746273191"/>
                  </a:ext>
                </a:extLst>
              </a:tr>
              <a:tr h="370840">
                <a:tc>
                  <a:txBody>
                    <a:bodyPr/>
                    <a:lstStyle/>
                    <a:p>
                      <a:r>
                        <a:rPr lang="en-US" sz="2000" b="1" dirty="0"/>
                        <a:t>7. </a:t>
                      </a:r>
                    </a:p>
                  </a:txBody>
                  <a:tcPr/>
                </a:tc>
                <a:tc>
                  <a:txBody>
                    <a:bodyPr/>
                    <a:lstStyle/>
                    <a:p>
                      <a:r>
                        <a:rPr lang="en-US" sz="2000" b="1" dirty="0"/>
                        <a:t>Values can be accessed randomly without the need for any key</a:t>
                      </a:r>
                    </a:p>
                  </a:txBody>
                  <a:tcPr/>
                </a:tc>
                <a:tc>
                  <a:txBody>
                    <a:bodyPr/>
                    <a:lstStyle/>
                    <a:p>
                      <a:r>
                        <a:rPr lang="en-US" sz="2000" b="1" dirty="0"/>
                        <a:t>To access a value the key is required.</a:t>
                      </a:r>
                    </a:p>
                  </a:txBody>
                  <a:tcPr/>
                </a:tc>
                <a:extLst>
                  <a:ext uri="{0D108BD9-81ED-4DB2-BD59-A6C34878D82A}">
                    <a16:rowId xmlns:a16="http://schemas.microsoft.com/office/drawing/2014/main" val="412431058"/>
                  </a:ext>
                </a:extLst>
              </a:tr>
            </a:tbl>
          </a:graphicData>
        </a:graphic>
      </p:graphicFrame>
      <p:sp>
        <p:nvSpPr>
          <p:cNvPr id="4" name="Slide Number Placeholder 3">
            <a:extLst>
              <a:ext uri="{FF2B5EF4-FFF2-40B4-BE49-F238E27FC236}">
                <a16:creationId xmlns:a16="http://schemas.microsoft.com/office/drawing/2014/main" id="{C0DE79DB-D998-78D6-9014-C3316C77CE49}"/>
              </a:ext>
            </a:extLst>
          </p:cNvPr>
          <p:cNvSpPr>
            <a:spLocks noGrp="1"/>
          </p:cNvSpPr>
          <p:nvPr>
            <p:ph type="sldNum" sz="quarter" idx="12"/>
          </p:nvPr>
        </p:nvSpPr>
        <p:spPr/>
        <p:txBody>
          <a:bodyPr/>
          <a:lstStyle/>
          <a:p>
            <a:fld id="{E1076ED0-0DB3-4879-AAE5-5C20D22C1DF4}" type="slidenum">
              <a:rPr lang="en-US" smtClean="0"/>
              <a:t>50</a:t>
            </a:fld>
            <a:endParaRPr lang="en-US"/>
          </a:p>
        </p:txBody>
      </p:sp>
    </p:spTree>
    <p:extLst>
      <p:ext uri="{BB962C8B-B14F-4D97-AF65-F5344CB8AC3E}">
        <p14:creationId xmlns:p14="http://schemas.microsoft.com/office/powerpoint/2010/main" val="1707675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p:txBody>
          <a:bodyPr/>
          <a:lstStyle/>
          <a:p>
            <a:r>
              <a:rPr lang="en-US"/>
              <a:t>Sets and disjoint sets union</a:t>
            </a:r>
          </a:p>
        </p:txBody>
      </p:sp>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525717" y="2404655"/>
            <a:ext cx="11590878" cy="4307408"/>
          </a:xfrm>
        </p:spPr>
        <p:txBody>
          <a:bodyPr vert="horz" lIns="91440" tIns="45720" rIns="91440" bIns="45720" rtlCol="0" anchor="t">
            <a:noAutofit/>
          </a:bodyPr>
          <a:lstStyle/>
          <a:p>
            <a:pPr marL="342900" indent="-342900">
              <a:buFont typeface="Wingdings" panose="020B0604020202020204" pitchFamily="34" charset="0"/>
              <a:buChar char="§"/>
            </a:pPr>
            <a:r>
              <a:rPr lang="en-US" sz="2200" b="1" dirty="0">
                <a:ea typeface="+mn-lt"/>
                <a:cs typeface="+mn-lt"/>
              </a:rPr>
              <a:t>Set:</a:t>
            </a:r>
            <a:r>
              <a:rPr lang="en-US" sz="2200" dirty="0">
                <a:ea typeface="+mn-lt"/>
                <a:cs typeface="+mn-lt"/>
              </a:rPr>
              <a:t> A set is a collection of distinct elements. The Set can be represented, for examples, as S1= {1,2,5,10}.</a:t>
            </a:r>
          </a:p>
          <a:p>
            <a:pPr marL="342900" indent="-342900">
              <a:buFont typeface="Wingdings" panose="020B0604020202020204" pitchFamily="34" charset="0"/>
              <a:buChar char="§"/>
            </a:pPr>
            <a:r>
              <a:rPr lang="en-US" sz="2200" b="1" dirty="0">
                <a:ea typeface="+mn-lt"/>
                <a:cs typeface="+mn-lt"/>
              </a:rPr>
              <a:t>Disjoint Sets:</a:t>
            </a:r>
            <a:r>
              <a:rPr lang="en-US" sz="2200" dirty="0">
                <a:ea typeface="+mn-lt"/>
                <a:cs typeface="+mn-lt"/>
              </a:rPr>
              <a:t> The disjoints sets are those do not have any common element. For example S1={1,7,8,9} and S2={2,5,10}, then we can say that S1 and S2 are two disjoint sets.</a:t>
            </a:r>
            <a:endParaRPr lang="en-US" sz="2200" b="1" dirty="0">
              <a:ea typeface="+mn-lt"/>
              <a:cs typeface="+mn-lt"/>
            </a:endParaRPr>
          </a:p>
          <a:p>
            <a:pPr marL="342900" indent="-342900">
              <a:buFont typeface="Wingdings" panose="020B0604020202020204" pitchFamily="34" charset="0"/>
              <a:buChar char="§"/>
            </a:pPr>
            <a:r>
              <a:rPr lang="en-US" sz="2200" dirty="0">
                <a:ea typeface="+mn-lt"/>
                <a:cs typeface="+mn-lt"/>
              </a:rPr>
              <a:t>Two sets are called disjoint sets if they don’t have any element in common, the intersection of sets is a null set.</a:t>
            </a:r>
          </a:p>
          <a:p>
            <a:pPr marL="342900" indent="-342900">
              <a:buFont typeface="Wingdings" panose="020B0604020202020204" pitchFamily="34" charset="0"/>
              <a:buChar char="§"/>
            </a:pPr>
            <a:r>
              <a:rPr lang="en-US" sz="2200" b="1" dirty="0">
                <a:ea typeface="+mn-lt"/>
                <a:cs typeface="+mn-lt"/>
              </a:rPr>
              <a:t>Disjoint Set Operations: </a:t>
            </a:r>
            <a:r>
              <a:rPr lang="en-US" sz="2200" dirty="0">
                <a:ea typeface="+mn-lt"/>
                <a:cs typeface="+mn-lt"/>
              </a:rPr>
              <a:t>The disjoint set operations are:</a:t>
            </a:r>
          </a:p>
          <a:p>
            <a:pPr marL="800100" lvl="2">
              <a:buFont typeface="Wingdings" panose="020B0604020202020204" pitchFamily="34" charset="0"/>
              <a:buChar char="§"/>
            </a:pPr>
            <a:r>
              <a:rPr lang="en-US" sz="2200" b="1" dirty="0">
                <a:ea typeface="+mn-lt"/>
                <a:cs typeface="+mn-lt"/>
              </a:rPr>
              <a:t>  Union</a:t>
            </a:r>
            <a:endParaRPr lang="en-US" sz="2200" dirty="0"/>
          </a:p>
          <a:p>
            <a:pPr marL="800100" lvl="2">
              <a:buFont typeface="Wingdings" panose="020B0604020202020204" pitchFamily="34" charset="0"/>
              <a:buChar char="§"/>
            </a:pPr>
            <a:r>
              <a:rPr lang="en-US" sz="2200" b="1" dirty="0">
                <a:ea typeface="+mn-lt"/>
                <a:cs typeface="+mn-lt"/>
              </a:rPr>
              <a:t>  Find</a:t>
            </a:r>
            <a:endParaRPr lang="en-US" sz="2200" b="1" dirty="0"/>
          </a:p>
        </p:txBody>
      </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p:txBody>
          <a:bodyPr/>
          <a:lstStyle/>
          <a:p>
            <a:fld id="{E1076ED0-0DB3-4879-AAE5-5C20D22C1DF4}" type="slidenum">
              <a:rPr lang="en-US" smtClean="0"/>
              <a:t>51</a:t>
            </a:fld>
            <a:endParaRPr lang="en-US"/>
          </a:p>
        </p:txBody>
      </p:sp>
    </p:spTree>
    <p:extLst>
      <p:ext uri="{BB962C8B-B14F-4D97-AF65-F5344CB8AC3E}">
        <p14:creationId xmlns:p14="http://schemas.microsoft.com/office/powerpoint/2010/main" val="1202614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p:txBody>
          <a:bodyPr/>
          <a:lstStyle/>
          <a:p>
            <a:r>
              <a:rPr lang="en-US"/>
              <a:t>Sets and disjoint sets union</a:t>
            </a:r>
          </a:p>
        </p:txBody>
      </p:sp>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525717" y="2521885"/>
            <a:ext cx="11191249" cy="3549045"/>
          </a:xfrm>
        </p:spPr>
        <p:txBody>
          <a:bodyPr vert="horz" lIns="91440" tIns="45720" rIns="91440" bIns="45720" rtlCol="0" anchor="t">
            <a:normAutofit/>
          </a:bodyPr>
          <a:lstStyle/>
          <a:p>
            <a:pPr marL="342900" indent="-342900">
              <a:buFont typeface="Wingdings" panose="020B0604020202020204" pitchFamily="34" charset="0"/>
              <a:buChar char="§"/>
            </a:pPr>
            <a:r>
              <a:rPr lang="en-US" sz="2200" b="1" dirty="0">
                <a:ea typeface="+mn-lt"/>
                <a:cs typeface="+mn-lt"/>
              </a:rPr>
              <a:t>Disjoint set Union:</a:t>
            </a:r>
            <a:r>
              <a:rPr lang="en-US" sz="2200" dirty="0">
                <a:ea typeface="+mn-lt"/>
                <a:cs typeface="+mn-lt"/>
              </a:rPr>
              <a:t> If S</a:t>
            </a:r>
            <a:r>
              <a:rPr lang="en-US" sz="2200" baseline="-25000" dirty="0">
                <a:ea typeface="+mn-lt"/>
                <a:cs typeface="+mn-lt"/>
              </a:rPr>
              <a:t>i</a:t>
            </a:r>
            <a:r>
              <a:rPr lang="en-US" sz="2200" dirty="0">
                <a:ea typeface="+mn-lt"/>
                <a:cs typeface="+mn-lt"/>
              </a:rPr>
              <a:t> and S</a:t>
            </a:r>
            <a:r>
              <a:rPr lang="en-US" sz="2200" baseline="-25000" dirty="0">
                <a:ea typeface="+mn-lt"/>
                <a:cs typeface="+mn-lt"/>
              </a:rPr>
              <a:t>j</a:t>
            </a:r>
            <a:r>
              <a:rPr lang="en-US" sz="2200" dirty="0">
                <a:ea typeface="+mn-lt"/>
                <a:cs typeface="+mn-lt"/>
              </a:rPr>
              <a:t> are tow disjoint sets, then their union</a:t>
            </a:r>
            <a:r>
              <a:rPr lang="en-US" sz="2200" b="1" dirty="0">
                <a:ea typeface="+mn-lt"/>
                <a:cs typeface="+mn-lt"/>
              </a:rPr>
              <a:t> S</a:t>
            </a:r>
            <a:r>
              <a:rPr lang="en-US" sz="2200" b="1" baseline="-25000" dirty="0">
                <a:ea typeface="+mn-lt"/>
                <a:cs typeface="+mn-lt"/>
              </a:rPr>
              <a:t>i </a:t>
            </a:r>
            <a:r>
              <a:rPr lang="en-US" sz="2200" b="1" dirty="0">
                <a:ea typeface="+mn-lt"/>
                <a:cs typeface="+mn-lt"/>
              </a:rPr>
              <a:t>U S</a:t>
            </a:r>
            <a:r>
              <a:rPr lang="en-US" sz="2200" b="1" baseline="-25000" dirty="0">
                <a:ea typeface="+mn-lt"/>
                <a:cs typeface="+mn-lt"/>
              </a:rPr>
              <a:t>j</a:t>
            </a:r>
            <a:r>
              <a:rPr lang="en-US" sz="2200" dirty="0">
                <a:ea typeface="+mn-lt"/>
                <a:cs typeface="+mn-lt"/>
              </a:rPr>
              <a:t> consists of all the elements x such that x is in S</a:t>
            </a:r>
            <a:r>
              <a:rPr lang="en-US" sz="2200" baseline="-25000" dirty="0">
                <a:ea typeface="+mn-lt"/>
                <a:cs typeface="+mn-lt"/>
              </a:rPr>
              <a:t>i</a:t>
            </a:r>
            <a:r>
              <a:rPr lang="en-US" sz="2200" dirty="0">
                <a:ea typeface="+mn-lt"/>
                <a:cs typeface="+mn-lt"/>
              </a:rPr>
              <a:t> or S</a:t>
            </a:r>
            <a:r>
              <a:rPr lang="en-US" sz="2200" baseline="-25000" dirty="0">
                <a:ea typeface="+mn-lt"/>
                <a:cs typeface="+mn-lt"/>
              </a:rPr>
              <a:t>j</a:t>
            </a:r>
            <a:r>
              <a:rPr lang="en-US" sz="2200" dirty="0">
                <a:ea typeface="+mn-lt"/>
                <a:cs typeface="+mn-lt"/>
              </a:rPr>
              <a:t>.</a:t>
            </a:r>
          </a:p>
          <a:p>
            <a:pPr marL="342900" indent="-342900">
              <a:buFont typeface="Wingdings" panose="020B0604020202020204" pitchFamily="34" charset="0"/>
              <a:buChar char="§"/>
            </a:pPr>
            <a:r>
              <a:rPr lang="en-US" sz="2200" dirty="0">
                <a:ea typeface="+mn-lt"/>
                <a:cs typeface="+mn-lt"/>
              </a:rPr>
              <a:t>Example: S</a:t>
            </a:r>
            <a:r>
              <a:rPr lang="en-US" sz="2200" baseline="-25000" dirty="0">
                <a:ea typeface="+mn-lt"/>
                <a:cs typeface="+mn-lt"/>
              </a:rPr>
              <a:t>1</a:t>
            </a:r>
            <a:r>
              <a:rPr lang="en-US" sz="2200" dirty="0">
                <a:ea typeface="+mn-lt"/>
                <a:cs typeface="+mn-lt"/>
              </a:rPr>
              <a:t>= {1,7,8,9} and  S</a:t>
            </a:r>
            <a:r>
              <a:rPr lang="en-US" sz="2200" baseline="-25000" dirty="0">
                <a:ea typeface="+mn-lt"/>
                <a:cs typeface="+mn-lt"/>
              </a:rPr>
              <a:t>2</a:t>
            </a:r>
            <a:r>
              <a:rPr lang="en-US" sz="2200" dirty="0">
                <a:ea typeface="+mn-lt"/>
                <a:cs typeface="+mn-lt"/>
              </a:rPr>
              <a:t>= {2,5,10} , so S</a:t>
            </a:r>
            <a:r>
              <a:rPr lang="en-US" sz="2200" baseline="-25000" dirty="0">
                <a:ea typeface="+mn-lt"/>
                <a:cs typeface="+mn-lt"/>
              </a:rPr>
              <a:t>1</a:t>
            </a:r>
            <a:r>
              <a:rPr lang="en-US" sz="2200" dirty="0">
                <a:ea typeface="+mn-lt"/>
                <a:cs typeface="+mn-lt"/>
              </a:rPr>
              <a:t> U S</a:t>
            </a:r>
            <a:r>
              <a:rPr lang="en-US" sz="2200" baseline="-25000" dirty="0">
                <a:ea typeface="+mn-lt"/>
                <a:cs typeface="+mn-lt"/>
              </a:rPr>
              <a:t>2</a:t>
            </a:r>
            <a:r>
              <a:rPr lang="en-US" sz="2200" dirty="0">
                <a:ea typeface="+mn-lt"/>
                <a:cs typeface="+mn-lt"/>
              </a:rPr>
              <a:t>={1,2,5,7,8,9,10}</a:t>
            </a:r>
            <a:endParaRPr lang="en-US" sz="2200" dirty="0"/>
          </a:p>
          <a:p>
            <a:pPr marL="342900" indent="-342900">
              <a:buFont typeface="Wingdings" panose="020B0604020202020204" pitchFamily="34" charset="0"/>
              <a:buChar char="§"/>
            </a:pPr>
            <a:r>
              <a:rPr lang="en-US" sz="2200" dirty="0">
                <a:ea typeface="+mn-lt"/>
                <a:cs typeface="+mn-lt"/>
              </a:rPr>
              <a:t>Find: Given the element I, find the set containing </a:t>
            </a:r>
            <a:r>
              <a:rPr lang="en-US" sz="2200" err="1">
                <a:ea typeface="+mn-lt"/>
                <a:cs typeface="+mn-lt"/>
              </a:rPr>
              <a:t>i</a:t>
            </a:r>
            <a:r>
              <a:rPr lang="en-US" sz="2200" dirty="0">
                <a:ea typeface="+mn-lt"/>
                <a:cs typeface="+mn-lt"/>
              </a:rPr>
              <a:t>.</a:t>
            </a:r>
          </a:p>
          <a:p>
            <a:pPr marL="342900" indent="-342900">
              <a:buFont typeface="Wingdings" panose="020B0604020202020204" pitchFamily="34" charset="0"/>
              <a:buChar char="§"/>
            </a:pPr>
            <a:r>
              <a:rPr lang="en-US" sz="2200" b="1" dirty="0">
                <a:ea typeface="+mn-lt"/>
                <a:cs typeface="+mn-lt"/>
              </a:rPr>
              <a:t>Example:</a:t>
            </a:r>
          </a:p>
          <a:p>
            <a:pPr marL="342900" indent="-342900">
              <a:buFont typeface="Wingdings" panose="020B0604020202020204" pitchFamily="34" charset="0"/>
              <a:buChar char="§"/>
            </a:pPr>
            <a:r>
              <a:rPr lang="en-US" sz="2200" dirty="0">
                <a:ea typeface="+mn-lt"/>
                <a:cs typeface="+mn-lt"/>
              </a:rPr>
              <a:t>S1={1,7,8,9}    S2={2,5,10}    S3={3,4,6}</a:t>
            </a:r>
          </a:p>
          <a:p>
            <a:pPr marL="342900" indent="-342900">
              <a:buFont typeface="Wingdings" panose="020B0604020202020204" pitchFamily="34" charset="0"/>
              <a:buChar char="§"/>
            </a:pPr>
            <a:r>
              <a:rPr lang="en-US" sz="2200" dirty="0">
                <a:ea typeface="+mn-lt"/>
                <a:cs typeface="+mn-lt"/>
              </a:rPr>
              <a:t>Find(4)= S</a:t>
            </a:r>
            <a:r>
              <a:rPr lang="en-US" sz="2200" baseline="-25000" dirty="0">
                <a:ea typeface="+mn-lt"/>
                <a:cs typeface="+mn-lt"/>
              </a:rPr>
              <a:t>3</a:t>
            </a:r>
            <a:r>
              <a:rPr lang="en-US" sz="2200" dirty="0">
                <a:ea typeface="+mn-lt"/>
                <a:cs typeface="+mn-lt"/>
              </a:rPr>
              <a:t>     Find(5)=S</a:t>
            </a:r>
            <a:r>
              <a:rPr lang="en-US" sz="2200" baseline="-25000" dirty="0">
                <a:ea typeface="+mn-lt"/>
                <a:cs typeface="+mn-lt"/>
              </a:rPr>
              <a:t>2 </a:t>
            </a:r>
            <a:r>
              <a:rPr lang="en-US" sz="2200" dirty="0">
                <a:ea typeface="+mn-lt"/>
                <a:cs typeface="+mn-lt"/>
              </a:rPr>
              <a:t>    Find(7)=S</a:t>
            </a:r>
            <a:r>
              <a:rPr lang="en-US" sz="2200" baseline="-25000" dirty="0">
                <a:ea typeface="+mn-lt"/>
                <a:cs typeface="+mn-lt"/>
              </a:rPr>
              <a:t>1</a:t>
            </a:r>
            <a:endParaRPr lang="en-US" sz="2200" baseline="-25000" dirty="0"/>
          </a:p>
          <a:p>
            <a:pPr marL="342900" indent="-342900">
              <a:buFont typeface="Wingdings" panose="020B0604020202020204" pitchFamily="34" charset="0"/>
              <a:buChar char="§"/>
            </a:pPr>
            <a:endParaRPr lang="en-US" sz="2200" dirty="0">
              <a:ea typeface="+mn-lt"/>
              <a:cs typeface="+mn-lt"/>
            </a:endParaRPr>
          </a:p>
          <a:p>
            <a:pPr marL="342900" indent="-342900">
              <a:buFont typeface="Wingdings" panose="020B0604020202020204" pitchFamily="34" charset="0"/>
              <a:buChar char="§"/>
            </a:pPr>
            <a:endParaRPr lang="en-US" sz="2200" dirty="0">
              <a:ea typeface="+mn-lt"/>
              <a:cs typeface="+mn-lt"/>
            </a:endParaRPr>
          </a:p>
        </p:txBody>
      </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p:txBody>
          <a:bodyPr/>
          <a:lstStyle/>
          <a:p>
            <a:fld id="{E1076ED0-0DB3-4879-AAE5-5C20D22C1DF4}" type="slidenum">
              <a:rPr lang="en-US" smtClean="0"/>
              <a:t>52</a:t>
            </a:fld>
            <a:endParaRPr lang="en-US"/>
          </a:p>
        </p:txBody>
      </p:sp>
    </p:spTree>
    <p:extLst>
      <p:ext uri="{BB962C8B-B14F-4D97-AF65-F5344CB8AC3E}">
        <p14:creationId xmlns:p14="http://schemas.microsoft.com/office/powerpoint/2010/main" val="3062206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DFE6C-126A-8DDA-FDB2-5EC2608207C6}"/>
              </a:ext>
            </a:extLst>
          </p:cNvPr>
          <p:cNvSpPr>
            <a:spLocks noGrp="1"/>
          </p:cNvSpPr>
          <p:nvPr>
            <p:ph idx="1"/>
          </p:nvPr>
        </p:nvSpPr>
        <p:spPr>
          <a:xfrm>
            <a:off x="525717" y="2521885"/>
            <a:ext cx="11344496" cy="3549045"/>
          </a:xfrm>
        </p:spPr>
        <p:txBody>
          <a:bodyPr vert="horz" lIns="91440" tIns="45720" rIns="91440" bIns="45720" rtlCol="0" anchor="t">
            <a:normAutofit/>
          </a:bodyPr>
          <a:lstStyle/>
          <a:p>
            <a:r>
              <a:rPr lang="en-US" sz="2800" b="1" dirty="0"/>
              <a:t>Q1. Briefly Explain the Queue data structure. Write an algorithm to add and remove an element from the circular queue and compute the complexity of your algorithm.</a:t>
            </a:r>
          </a:p>
        </p:txBody>
      </p:sp>
      <p:sp>
        <p:nvSpPr>
          <p:cNvPr id="4" name="Slide Number Placeholder 3">
            <a:extLst>
              <a:ext uri="{FF2B5EF4-FFF2-40B4-BE49-F238E27FC236}">
                <a16:creationId xmlns:a16="http://schemas.microsoft.com/office/drawing/2014/main" id="{6F839923-75D3-DE22-19E9-5640AD07387F}"/>
              </a:ext>
            </a:extLst>
          </p:cNvPr>
          <p:cNvSpPr>
            <a:spLocks noGrp="1"/>
          </p:cNvSpPr>
          <p:nvPr>
            <p:ph type="sldNum" sz="quarter" idx="12"/>
          </p:nvPr>
        </p:nvSpPr>
        <p:spPr/>
        <p:txBody>
          <a:bodyPr/>
          <a:lstStyle/>
          <a:p>
            <a:fld id="{E1076ED0-0DB3-4879-AAE5-5C20D22C1DF4}" type="slidenum">
              <a:rPr lang="en-US" smtClean="0"/>
              <a:t>53</a:t>
            </a:fld>
            <a:endParaRPr lang="en-US"/>
          </a:p>
        </p:txBody>
      </p:sp>
    </p:spTree>
    <p:extLst>
      <p:ext uri="{BB962C8B-B14F-4D97-AF65-F5344CB8AC3E}">
        <p14:creationId xmlns:p14="http://schemas.microsoft.com/office/powerpoint/2010/main" val="4074408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525718" y="775403"/>
            <a:ext cx="5512288" cy="1835608"/>
          </a:xfrm>
        </p:spPr>
        <p:txBody>
          <a:bodyPr anchor="t">
            <a:normAutofit/>
          </a:bodyPr>
          <a:lstStyle/>
          <a:p>
            <a:r>
              <a:rPr lang="en-US" dirty="0"/>
              <a:t>Queue Data Structure</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5" descr="Diagram&#10;&#10;Description automatically generated">
            <a:extLst>
              <a:ext uri="{FF2B5EF4-FFF2-40B4-BE49-F238E27FC236}">
                <a16:creationId xmlns:a16="http://schemas.microsoft.com/office/drawing/2014/main" id="{181AC1C1-F193-703C-287E-3E37BB93937E}"/>
              </a:ext>
            </a:extLst>
          </p:cNvPr>
          <p:cNvPicPr>
            <a:picLocks noChangeAspect="1"/>
          </p:cNvPicPr>
          <p:nvPr/>
        </p:nvPicPr>
        <p:blipFill>
          <a:blip r:embed="rId2"/>
          <a:stretch>
            <a:fillRect/>
          </a:stretch>
        </p:blipFill>
        <p:spPr>
          <a:xfrm>
            <a:off x="3297" y="2406223"/>
            <a:ext cx="6446072" cy="3239134"/>
          </a:xfrm>
          <a:prstGeom prst="rect">
            <a:avLst/>
          </a:prstGeom>
        </p:spPr>
      </p:pic>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6454772" y="802352"/>
            <a:ext cx="5737857" cy="5456794"/>
          </a:xfrm>
        </p:spPr>
        <p:txBody>
          <a:bodyPr vert="horz" lIns="91440" tIns="45720" rIns="91440" bIns="45720" rtlCol="0" anchor="t">
            <a:noAutofit/>
          </a:bodyPr>
          <a:lstStyle/>
          <a:p>
            <a:pPr marL="342900" indent="-342900">
              <a:buFont typeface="Wingdings" panose="020B0604020202020204" pitchFamily="34" charset="0"/>
              <a:buChar char="§"/>
            </a:pPr>
            <a:r>
              <a:rPr lang="en-US" sz="2400" i="1" dirty="0">
                <a:ea typeface="+mn-lt"/>
                <a:cs typeface="+mn-lt"/>
              </a:rPr>
              <a:t>A </a:t>
            </a:r>
            <a:r>
              <a:rPr lang="en-US" sz="2400" b="1" i="1" dirty="0">
                <a:ea typeface="+mn-lt"/>
                <a:cs typeface="+mn-lt"/>
              </a:rPr>
              <a:t>Queue</a:t>
            </a:r>
            <a:r>
              <a:rPr lang="en-US" sz="2400" i="1" dirty="0">
                <a:ea typeface="+mn-lt"/>
                <a:cs typeface="+mn-lt"/>
              </a:rPr>
              <a:t> is defined as a linear data structure that is open at both ends and the operations are performed in First In First Out (FIFO) order.</a:t>
            </a:r>
          </a:p>
          <a:p>
            <a:pPr marL="342900" indent="-342900">
              <a:buFont typeface="Wingdings" panose="020B0604020202020204" pitchFamily="34" charset="0"/>
              <a:buChar char="§"/>
            </a:pPr>
            <a:r>
              <a:rPr lang="en-US" sz="2400" dirty="0">
                <a:ea typeface="+mn-lt"/>
                <a:cs typeface="+mn-lt"/>
              </a:rPr>
              <a:t>We define a queue to be a list in which all additions to the list are made at one end, and all deletions from the list are made at the other end.</a:t>
            </a:r>
            <a:endParaRPr lang="en-US" sz="2400" i="1" dirty="0">
              <a:ea typeface="+mn-lt"/>
              <a:cs typeface="+mn-lt"/>
            </a:endParaRPr>
          </a:p>
          <a:p>
            <a:pPr marL="342900" indent="-342900">
              <a:buFont typeface="Wingdings" panose="020B0604020202020204" pitchFamily="34" charset="0"/>
              <a:buChar char="§"/>
            </a:pPr>
            <a:r>
              <a:rPr lang="en-US" sz="2400" dirty="0">
                <a:ea typeface="+mn-lt"/>
                <a:cs typeface="+mn-lt"/>
              </a:rPr>
              <a:t> The element which is first pushed into the order, the operation is first performed on that.</a:t>
            </a:r>
            <a:endParaRPr lang="en-US" sz="2400" i="1" dirty="0">
              <a:ea typeface="+mn-lt"/>
              <a:cs typeface="+mn-lt"/>
            </a:endParaRPr>
          </a:p>
        </p:txBody>
      </p:sp>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54</a:t>
            </a:fld>
            <a:endParaRPr lang="en-US">
              <a:solidFill>
                <a:srgbClr val="595959"/>
              </a:solidFill>
            </a:endParaRPr>
          </a:p>
        </p:txBody>
      </p:sp>
    </p:spTree>
    <p:extLst>
      <p:ext uri="{BB962C8B-B14F-4D97-AF65-F5344CB8AC3E}">
        <p14:creationId xmlns:p14="http://schemas.microsoft.com/office/powerpoint/2010/main" val="3989689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364732" y="787068"/>
            <a:ext cx="7529196" cy="1455091"/>
          </a:xfrm>
        </p:spPr>
        <p:txBody>
          <a:bodyPr>
            <a:normAutofit/>
          </a:bodyPr>
          <a:lstStyle/>
          <a:p>
            <a:pPr>
              <a:lnSpc>
                <a:spcPct val="90000"/>
              </a:lnSpc>
            </a:pPr>
            <a:r>
              <a:rPr lang="en-US" sz="2300" b="1" i="0">
                <a:ea typeface="+mj-lt"/>
                <a:cs typeface="+mj-lt"/>
              </a:rPr>
              <a:t>Write an algorithm to add and remove an element from the circular queue and compute the complexity of your algorithm.</a:t>
            </a:r>
            <a:endParaRPr lang="en-US" sz="2300"/>
          </a:p>
        </p:txBody>
      </p:sp>
      <p:sp>
        <p:nvSpPr>
          <p:cNvPr id="70"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364732" y="3030888"/>
            <a:ext cx="10780147" cy="3694717"/>
          </a:xfrm>
        </p:spPr>
        <p:txBody>
          <a:bodyPr vert="horz" lIns="91440" tIns="45720" rIns="91440" bIns="45720" rtlCol="0" anchor="t">
            <a:noAutofit/>
          </a:bodyPr>
          <a:lstStyle/>
          <a:p>
            <a:pPr marL="342900" indent="-342900">
              <a:buFont typeface="Wingdings" panose="020B0604020202020204" pitchFamily="34" charset="0"/>
              <a:buChar char="§"/>
            </a:pPr>
            <a:r>
              <a:rPr lang="en-US" sz="2200" dirty="0">
                <a:ea typeface="+mn-lt"/>
                <a:cs typeface="+mn-lt"/>
              </a:rPr>
              <a:t>A </a:t>
            </a:r>
            <a:r>
              <a:rPr lang="en-US" sz="2200" i="1" u="sng" dirty="0">
                <a:ea typeface="+mn-lt"/>
                <a:cs typeface="+mn-lt"/>
              </a:rPr>
              <a:t>circular queue is similar to a linear queue</a:t>
            </a:r>
            <a:r>
              <a:rPr lang="en-US" sz="2200" dirty="0">
                <a:ea typeface="+mn-lt"/>
                <a:cs typeface="+mn-lt"/>
              </a:rPr>
              <a:t> as it is also based on the FIFO (First In First Out) principle except that the last position is connected to the first position in a circular queue that forms a circle. It is also known as a </a:t>
            </a:r>
            <a:r>
              <a:rPr lang="en-US" sz="2200" b="1" i="1" dirty="0">
                <a:ea typeface="+mn-lt"/>
                <a:cs typeface="+mn-lt"/>
              </a:rPr>
              <a:t>Ring Buffer</a:t>
            </a:r>
            <a:r>
              <a:rPr lang="en-US" sz="2200" dirty="0">
                <a:ea typeface="+mn-lt"/>
                <a:cs typeface="+mn-lt"/>
              </a:rPr>
              <a:t>.</a:t>
            </a:r>
          </a:p>
          <a:p>
            <a:pPr marL="342900" indent="-342900">
              <a:buFont typeface="Wingdings" panose="020B0604020202020204" pitchFamily="34" charset="0"/>
              <a:buChar char="§"/>
            </a:pPr>
            <a:r>
              <a:rPr lang="en-US" sz="2200" dirty="0">
                <a:ea typeface="+mn-lt"/>
                <a:cs typeface="+mn-lt"/>
              </a:rPr>
              <a:t>The circular queue solves the major limitation of the normal queue. In a normal queue, after a bit of insertion and deletion, there will be non-usable empty space.</a:t>
            </a:r>
          </a:p>
          <a:p>
            <a:pPr marL="342900" indent="-342900">
              <a:buFont typeface="Wingdings" panose="020B0604020202020204" pitchFamily="34" charset="0"/>
              <a:buChar char="§"/>
            </a:pPr>
            <a:r>
              <a:rPr lang="en-US" sz="2200" dirty="0">
                <a:ea typeface="+mn-lt"/>
                <a:cs typeface="+mn-lt"/>
              </a:rPr>
              <a:t>Here, indexes </a:t>
            </a:r>
            <a:r>
              <a:rPr lang="en-US" sz="2200" b="1" dirty="0">
                <a:ea typeface="+mn-lt"/>
                <a:cs typeface="+mn-lt"/>
              </a:rPr>
              <a:t>0</a:t>
            </a:r>
            <a:r>
              <a:rPr lang="en-US" sz="2200" dirty="0">
                <a:ea typeface="+mn-lt"/>
                <a:cs typeface="+mn-lt"/>
              </a:rPr>
              <a:t> and </a:t>
            </a:r>
            <a:r>
              <a:rPr lang="en-US" sz="2200" b="1" dirty="0">
                <a:ea typeface="+mn-lt"/>
                <a:cs typeface="+mn-lt"/>
              </a:rPr>
              <a:t>1</a:t>
            </a:r>
            <a:r>
              <a:rPr lang="en-US" sz="2200" dirty="0">
                <a:ea typeface="+mn-lt"/>
                <a:cs typeface="+mn-lt"/>
              </a:rPr>
              <a:t> can only be used after resetting the queue (deletion of all elements). This reduces the actual size of the queue.</a:t>
            </a:r>
          </a:p>
          <a:p>
            <a:pPr marL="342900" indent="-342900">
              <a:buFont typeface="Wingdings" panose="020B0604020202020204" pitchFamily="34" charset="0"/>
              <a:buChar char="§"/>
            </a:pPr>
            <a:endParaRPr lang="en-US" sz="2200" dirty="0">
              <a:ea typeface="+mn-lt"/>
              <a:cs typeface="+mn-lt"/>
            </a:endParaRPr>
          </a:p>
        </p:txBody>
      </p:sp>
      <p:pic>
        <p:nvPicPr>
          <p:cNvPr id="5" name="Picture 5" descr="Chart, sunburst chart&#10;&#10;Description automatically generated">
            <a:extLst>
              <a:ext uri="{FF2B5EF4-FFF2-40B4-BE49-F238E27FC236}">
                <a16:creationId xmlns:a16="http://schemas.microsoft.com/office/drawing/2014/main" id="{F2EDB967-08B2-C13C-FD83-CBF3D7193976}"/>
              </a:ext>
            </a:extLst>
          </p:cNvPr>
          <p:cNvPicPr>
            <a:picLocks noChangeAspect="1"/>
          </p:cNvPicPr>
          <p:nvPr/>
        </p:nvPicPr>
        <p:blipFill>
          <a:blip r:embed="rId2"/>
          <a:stretch>
            <a:fillRect/>
          </a:stretch>
        </p:blipFill>
        <p:spPr>
          <a:xfrm>
            <a:off x="8562439" y="65784"/>
            <a:ext cx="3256156" cy="2804282"/>
          </a:xfrm>
          <a:prstGeom prst="rect">
            <a:avLst/>
          </a:prstGeom>
        </p:spPr>
      </p:pic>
      <p:sp>
        <p:nvSpPr>
          <p:cNvPr id="72"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55</a:t>
            </a:fld>
            <a:endParaRPr lang="en-US">
              <a:solidFill>
                <a:srgbClr val="595959"/>
              </a:solidFill>
            </a:endParaRPr>
          </a:p>
        </p:txBody>
      </p:sp>
    </p:spTree>
    <p:extLst>
      <p:ext uri="{BB962C8B-B14F-4D97-AF65-F5344CB8AC3E}">
        <p14:creationId xmlns:p14="http://schemas.microsoft.com/office/powerpoint/2010/main" val="3740581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364732" y="787068"/>
            <a:ext cx="10779171" cy="1455091"/>
          </a:xfrm>
        </p:spPr>
        <p:txBody>
          <a:bodyPr>
            <a:normAutofit/>
          </a:bodyPr>
          <a:lstStyle/>
          <a:p>
            <a:pPr>
              <a:lnSpc>
                <a:spcPct val="90000"/>
              </a:lnSpc>
            </a:pPr>
            <a:r>
              <a:rPr lang="en-US" sz="2800" b="1" i="0" dirty="0">
                <a:ea typeface="+mj-lt"/>
                <a:cs typeface="+mj-lt"/>
              </a:rPr>
              <a:t>Write an algorithm to add and remove an element from the circular queue and compute the complexity of your algorithm.</a:t>
            </a:r>
            <a:endParaRPr lang="en-US" sz="2800"/>
          </a:p>
        </p:txBody>
      </p:sp>
      <p:sp>
        <p:nvSpPr>
          <p:cNvPr id="70"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364732" y="2796427"/>
            <a:ext cx="10779558" cy="3929178"/>
          </a:xfrm>
        </p:spPr>
        <p:txBody>
          <a:bodyPr vert="horz" lIns="91440" tIns="45720" rIns="91440" bIns="45720" rtlCol="0" anchor="t">
            <a:noAutofit/>
          </a:bodyPr>
          <a:lstStyle/>
          <a:p>
            <a:pPr marL="342900" indent="-342900">
              <a:buFont typeface="Wingdings" panose="020B0604020202020204" pitchFamily="34" charset="0"/>
              <a:buChar char="§"/>
            </a:pPr>
            <a:r>
              <a:rPr lang="en-US" sz="2200" dirty="0">
                <a:ea typeface="+mn-lt"/>
                <a:cs typeface="+mn-lt"/>
              </a:rPr>
              <a:t>A circular queue is similar to a linear queue as it is also based on the FIFO (First In First Out) principle except that the last position is connected to the first position in a circular queue that forms a circle. It is also known as a </a:t>
            </a:r>
            <a:r>
              <a:rPr lang="en-US" sz="2200" b="1" i="1" dirty="0">
                <a:ea typeface="+mn-lt"/>
                <a:cs typeface="+mn-lt"/>
              </a:rPr>
              <a:t>Ring Buffer</a:t>
            </a:r>
            <a:r>
              <a:rPr lang="en-US" sz="2200" dirty="0">
                <a:ea typeface="+mn-lt"/>
                <a:cs typeface="+mn-lt"/>
              </a:rPr>
              <a:t>.</a:t>
            </a:r>
          </a:p>
          <a:p>
            <a:pPr marL="342900" indent="-342900">
              <a:buFont typeface="Wingdings" panose="020B0604020202020204" pitchFamily="34" charset="0"/>
              <a:buChar char="§"/>
            </a:pPr>
            <a:r>
              <a:rPr lang="en-US" sz="2200" dirty="0">
                <a:ea typeface="+mn-lt"/>
                <a:cs typeface="+mn-lt"/>
              </a:rPr>
              <a:t>The circular queue solves the major limitation of the normal queue. In a normal queue, after a bit of insertion and deletion, there will be non-usable empty space.</a:t>
            </a:r>
          </a:p>
          <a:p>
            <a:pPr marL="342900" indent="-342900">
              <a:buFont typeface="Wingdings" panose="020B0604020202020204" pitchFamily="34" charset="0"/>
              <a:buChar char="§"/>
            </a:pPr>
            <a:r>
              <a:rPr lang="en-US" sz="2200" dirty="0">
                <a:ea typeface="+mn-lt"/>
                <a:cs typeface="+mn-lt"/>
              </a:rPr>
              <a:t>Here, indexes </a:t>
            </a:r>
            <a:r>
              <a:rPr lang="en-US" sz="2200" b="1" dirty="0">
                <a:ea typeface="+mn-lt"/>
                <a:cs typeface="+mn-lt"/>
              </a:rPr>
              <a:t>0</a:t>
            </a:r>
            <a:r>
              <a:rPr lang="en-US" sz="2200" dirty="0">
                <a:ea typeface="+mn-lt"/>
                <a:cs typeface="+mn-lt"/>
              </a:rPr>
              <a:t> and </a:t>
            </a:r>
            <a:r>
              <a:rPr lang="en-US" sz="2200" b="1" dirty="0">
                <a:ea typeface="+mn-lt"/>
                <a:cs typeface="+mn-lt"/>
              </a:rPr>
              <a:t>1</a:t>
            </a:r>
            <a:r>
              <a:rPr lang="en-US" sz="2200" dirty="0">
                <a:ea typeface="+mn-lt"/>
                <a:cs typeface="+mn-lt"/>
              </a:rPr>
              <a:t> can only be used after resetting the queue (deletion of all elements). This reduces the actual size of the queue.</a:t>
            </a:r>
          </a:p>
          <a:p>
            <a:pPr marL="342900" indent="-342900">
              <a:buFont typeface="Wingdings" panose="020B0604020202020204" pitchFamily="34" charset="0"/>
              <a:buChar char="§"/>
            </a:pPr>
            <a:endParaRPr lang="en-US" sz="2200" dirty="0">
              <a:ea typeface="+mn-lt"/>
              <a:cs typeface="+mn-lt"/>
            </a:endParaRPr>
          </a:p>
        </p:txBody>
      </p:sp>
      <p:sp>
        <p:nvSpPr>
          <p:cNvPr id="72"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56</a:t>
            </a:fld>
            <a:endParaRPr lang="en-US">
              <a:solidFill>
                <a:srgbClr val="595959"/>
              </a:solidFill>
            </a:endParaRPr>
          </a:p>
        </p:txBody>
      </p:sp>
    </p:spTree>
    <p:extLst>
      <p:ext uri="{BB962C8B-B14F-4D97-AF65-F5344CB8AC3E}">
        <p14:creationId xmlns:p14="http://schemas.microsoft.com/office/powerpoint/2010/main" val="1450792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 name="Rectangle 7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646829" y="1528527"/>
            <a:ext cx="4421731" cy="4542073"/>
          </a:xfrm>
        </p:spPr>
        <p:txBody>
          <a:bodyPr anchor="t">
            <a:normAutofit/>
          </a:bodyPr>
          <a:lstStyle/>
          <a:p>
            <a:r>
              <a:rPr lang="en-US" b="1" i="0">
                <a:ea typeface="+mj-lt"/>
                <a:cs typeface="+mj-lt"/>
              </a:rPr>
              <a:t>Algorithm to insert an element in a circular queue</a:t>
            </a:r>
            <a:endParaRPr lang="en-US">
              <a:ea typeface="+mj-lt"/>
              <a:cs typeface="+mj-lt"/>
            </a:endParaRPr>
          </a:p>
        </p:txBody>
      </p:sp>
      <p:sp>
        <p:nvSpPr>
          <p:cNvPr id="103" name="Freeform: Shape 80">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pPr>
                <a:spcAft>
                  <a:spcPts val="600"/>
                </a:spcAft>
              </a:pPr>
              <a:t>57</a:t>
            </a:fld>
            <a:endParaRPr lang="en-US"/>
          </a:p>
        </p:txBody>
      </p:sp>
      <p:graphicFrame>
        <p:nvGraphicFramePr>
          <p:cNvPr id="104" name="Content Placeholder 6">
            <a:extLst>
              <a:ext uri="{FF2B5EF4-FFF2-40B4-BE49-F238E27FC236}">
                <a16:creationId xmlns:a16="http://schemas.microsoft.com/office/drawing/2014/main" id="{0B72C856-24CF-D776-E779-3E86EEBB53E8}"/>
              </a:ext>
            </a:extLst>
          </p:cNvPr>
          <p:cNvGraphicFramePr>
            <a:graphicFrameLocks noGrp="1"/>
          </p:cNvGraphicFramePr>
          <p:nvPr>
            <p:ph idx="1"/>
            <p:extLst>
              <p:ext uri="{D42A27DB-BD31-4B8C-83A1-F6EECF244321}">
                <p14:modId xmlns:p14="http://schemas.microsoft.com/office/powerpoint/2010/main" val="330292475"/>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368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364732" y="425607"/>
            <a:ext cx="10779171" cy="654014"/>
          </a:xfrm>
        </p:spPr>
        <p:txBody>
          <a:bodyPr>
            <a:normAutofit/>
          </a:bodyPr>
          <a:lstStyle/>
          <a:p>
            <a:pPr algn="ctr">
              <a:lnSpc>
                <a:spcPct val="90000"/>
              </a:lnSpc>
            </a:pPr>
            <a:r>
              <a:rPr lang="en-US" sz="2800" b="1" i="0" dirty="0">
                <a:ea typeface="+mj-lt"/>
                <a:cs typeface="+mj-lt"/>
              </a:rPr>
              <a:t>Algorithm to insert an element in a circular queue</a:t>
            </a:r>
            <a:endParaRPr lang="en-US" dirty="0">
              <a:ea typeface="+mj-lt"/>
              <a:cs typeface="+mj-lt"/>
            </a:endParaRPr>
          </a:p>
        </p:txBody>
      </p:sp>
      <p:sp>
        <p:nvSpPr>
          <p:cNvPr id="70"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5" descr="Text&#10;&#10;Description automatically generated">
            <a:extLst>
              <a:ext uri="{FF2B5EF4-FFF2-40B4-BE49-F238E27FC236}">
                <a16:creationId xmlns:a16="http://schemas.microsoft.com/office/drawing/2014/main" id="{1BA3C899-C849-2EBF-50A6-A3353E2B9B51}"/>
              </a:ext>
            </a:extLst>
          </p:cNvPr>
          <p:cNvPicPr>
            <a:picLocks noGrp="1" noChangeAspect="1"/>
          </p:cNvPicPr>
          <p:nvPr>
            <p:ph idx="1"/>
          </p:nvPr>
        </p:nvPicPr>
        <p:blipFill rotWithShape="1">
          <a:blip r:embed="rId2"/>
          <a:srcRect t="916" b="1647"/>
          <a:stretch/>
        </p:blipFill>
        <p:spPr>
          <a:xfrm>
            <a:off x="2479403" y="1399862"/>
            <a:ext cx="7242867" cy="4601734"/>
          </a:xfrm>
        </p:spPr>
      </p:pic>
      <p:sp>
        <p:nvSpPr>
          <p:cNvPr id="72"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58</a:t>
            </a:fld>
            <a:endParaRPr lang="en-US">
              <a:solidFill>
                <a:srgbClr val="595959"/>
              </a:solidFill>
            </a:endParaRPr>
          </a:p>
        </p:txBody>
      </p:sp>
    </p:spTree>
    <p:extLst>
      <p:ext uri="{BB962C8B-B14F-4D97-AF65-F5344CB8AC3E}">
        <p14:creationId xmlns:p14="http://schemas.microsoft.com/office/powerpoint/2010/main" val="3500972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646829" y="1528527"/>
            <a:ext cx="4070039" cy="4532304"/>
          </a:xfrm>
        </p:spPr>
        <p:txBody>
          <a:bodyPr anchor="t">
            <a:normAutofit/>
          </a:bodyPr>
          <a:lstStyle/>
          <a:p>
            <a:r>
              <a:rPr lang="en-US" b="1" i="0">
                <a:ea typeface="+mj-lt"/>
                <a:cs typeface="+mj-lt"/>
              </a:rPr>
              <a:t>Algorithm to remove an element in a circular queue</a:t>
            </a:r>
            <a:endParaRPr lang="en-US">
              <a:ea typeface="+mj-lt"/>
              <a:cs typeface="+mj-lt"/>
            </a:endParaRPr>
          </a:p>
        </p:txBody>
      </p:sp>
      <p:sp>
        <p:nvSpPr>
          <p:cNvPr id="107" name="Freeform: Shape 106">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pPr>
                <a:spcAft>
                  <a:spcPts val="600"/>
                </a:spcAft>
              </a:pPr>
              <a:t>59</a:t>
            </a:fld>
            <a:endParaRPr lang="en-US"/>
          </a:p>
        </p:txBody>
      </p:sp>
      <p:graphicFrame>
        <p:nvGraphicFramePr>
          <p:cNvPr id="101" name="Content Placeholder 2">
            <a:extLst>
              <a:ext uri="{FF2B5EF4-FFF2-40B4-BE49-F238E27FC236}">
                <a16:creationId xmlns:a16="http://schemas.microsoft.com/office/drawing/2014/main" id="{1772ABD9-77C4-FB33-4DC7-EB0D9134557D}"/>
              </a:ext>
            </a:extLst>
          </p:cNvPr>
          <p:cNvGraphicFramePr>
            <a:graphicFrameLocks noGrp="1"/>
          </p:cNvGraphicFramePr>
          <p:nvPr>
            <p:ph idx="1"/>
            <p:extLst>
              <p:ext uri="{D42A27DB-BD31-4B8C-83A1-F6EECF244321}">
                <p14:modId xmlns:p14="http://schemas.microsoft.com/office/powerpoint/2010/main" val="1423210783"/>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3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Abstract Data Types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551420"/>
            <a:ext cx="11042665" cy="3748745"/>
          </a:xfrm>
        </p:spPr>
        <p:txBody>
          <a:bodyPr vert="horz" lIns="91440" tIns="45720" rIns="91440" bIns="45720" rtlCol="0" anchor="t">
            <a:normAutofit/>
          </a:bodyPr>
          <a:lstStyle/>
          <a:p>
            <a:pPr marL="342900" indent="-342900">
              <a:buFont typeface="Wingdings" panose="020B0604020202020204" pitchFamily="34" charset="0"/>
              <a:buChar char="§"/>
            </a:pPr>
            <a:r>
              <a:rPr lang="en-US" sz="2400" dirty="0">
                <a:ea typeface="+mn-lt"/>
                <a:cs typeface="+mn-lt"/>
              </a:rPr>
              <a:t>The idea behind ADTs is </a:t>
            </a:r>
            <a:r>
              <a:rPr lang="en-US" sz="2400" b="1" i="1" dirty="0">
                <a:ea typeface="+mn-lt"/>
                <a:cs typeface="+mn-lt"/>
              </a:rPr>
              <a:t>to separate the logical view </a:t>
            </a:r>
            <a:r>
              <a:rPr lang="en-US" sz="2400" dirty="0">
                <a:ea typeface="+mn-lt"/>
                <a:cs typeface="+mn-lt"/>
              </a:rPr>
              <a:t>of a data structure from its implementation details. </a:t>
            </a:r>
            <a:endParaRPr lang="en-US" dirty="0">
              <a:ea typeface="+mn-lt"/>
              <a:cs typeface="+mn-lt"/>
            </a:endParaRPr>
          </a:p>
          <a:p>
            <a:pPr marL="342900" indent="-342900">
              <a:buFont typeface="Wingdings" panose="020B0604020202020204" pitchFamily="34" charset="0"/>
              <a:buChar char="§"/>
            </a:pPr>
            <a:r>
              <a:rPr lang="en-US" sz="2400" dirty="0">
                <a:ea typeface="+mn-lt"/>
                <a:cs typeface="+mn-lt"/>
              </a:rPr>
              <a:t>This separation </a:t>
            </a:r>
            <a:r>
              <a:rPr lang="en-US" sz="2400" b="1" i="1" dirty="0">
                <a:solidFill>
                  <a:srgbClr val="000000"/>
                </a:solidFill>
                <a:ea typeface="+mn-lt"/>
                <a:cs typeface="+mn-lt"/>
              </a:rPr>
              <a:t>allows </a:t>
            </a:r>
            <a:r>
              <a:rPr lang="en-US" sz="2400" dirty="0">
                <a:ea typeface="+mn-lt"/>
                <a:cs typeface="+mn-lt"/>
              </a:rPr>
              <a:t>programmers to focus on the </a:t>
            </a:r>
            <a:r>
              <a:rPr lang="en-US" sz="2400" i="1" dirty="0">
                <a:ea typeface="+mn-lt"/>
                <a:cs typeface="+mn-lt"/>
              </a:rPr>
              <a:t>functionality and behavior of the data structure without worrying about the specific implementation. </a:t>
            </a:r>
            <a:endParaRPr lang="en-US" i="1">
              <a:ea typeface="+mn-lt"/>
              <a:cs typeface="+mn-lt"/>
            </a:endParaRPr>
          </a:p>
          <a:p>
            <a:pPr marL="342900" indent="-342900">
              <a:buFont typeface="Wingdings" panose="020B0604020202020204" pitchFamily="34" charset="0"/>
              <a:buChar char="§"/>
            </a:pPr>
            <a:r>
              <a:rPr lang="en-US" sz="2400" dirty="0">
                <a:ea typeface="+mn-lt"/>
                <a:cs typeface="+mn-lt"/>
              </a:rPr>
              <a:t>As a result, ADTs provide a way to </a:t>
            </a:r>
            <a:r>
              <a:rPr lang="en-US" sz="2400" b="1" i="1" dirty="0">
                <a:ea typeface="+mn-lt"/>
                <a:cs typeface="+mn-lt"/>
              </a:rPr>
              <a:t>abstract away </a:t>
            </a:r>
            <a:r>
              <a:rPr lang="en-US" sz="2400" dirty="0">
                <a:ea typeface="+mn-lt"/>
                <a:cs typeface="+mn-lt"/>
              </a:rPr>
              <a:t>the underlying complexities of data structures and promote modularity and code reusability.</a:t>
            </a:r>
            <a:endParaRPr lang="en-US">
              <a:ea typeface="+mn-lt"/>
              <a:cs typeface="+mn-lt"/>
            </a:endParaRPr>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6</a:t>
            </a:fld>
            <a:endParaRPr lang="en-US"/>
          </a:p>
        </p:txBody>
      </p:sp>
    </p:spTree>
    <p:extLst>
      <p:ext uri="{BB962C8B-B14F-4D97-AF65-F5344CB8AC3E}">
        <p14:creationId xmlns:p14="http://schemas.microsoft.com/office/powerpoint/2010/main" val="7658226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364732" y="445145"/>
            <a:ext cx="10779171" cy="546553"/>
          </a:xfrm>
        </p:spPr>
        <p:txBody>
          <a:bodyPr>
            <a:normAutofit/>
          </a:bodyPr>
          <a:lstStyle/>
          <a:p>
            <a:pPr algn="ctr">
              <a:lnSpc>
                <a:spcPct val="90000"/>
              </a:lnSpc>
            </a:pPr>
            <a:r>
              <a:rPr lang="en-US" sz="2800" b="1" i="0" dirty="0">
                <a:ea typeface="+mj-lt"/>
                <a:cs typeface="+mj-lt"/>
              </a:rPr>
              <a:t>Algorithm to remove an element in a circular queue</a:t>
            </a:r>
            <a:endParaRPr lang="en-US" dirty="0">
              <a:ea typeface="+mj-lt"/>
              <a:cs typeface="+mj-lt"/>
            </a:endParaRPr>
          </a:p>
        </p:txBody>
      </p:sp>
      <p:sp>
        <p:nvSpPr>
          <p:cNvPr id="70"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2"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60</a:t>
            </a:fld>
            <a:endParaRPr lang="en-US">
              <a:solidFill>
                <a:srgbClr val="595959"/>
              </a:solidFill>
            </a:endParaRPr>
          </a:p>
        </p:txBody>
      </p:sp>
      <p:pic>
        <p:nvPicPr>
          <p:cNvPr id="7" name="Picture 7">
            <a:extLst>
              <a:ext uri="{FF2B5EF4-FFF2-40B4-BE49-F238E27FC236}">
                <a16:creationId xmlns:a16="http://schemas.microsoft.com/office/drawing/2014/main" id="{BC3EFF49-4777-9524-AEE0-503D75BBFADE}"/>
              </a:ext>
            </a:extLst>
          </p:cNvPr>
          <p:cNvPicPr>
            <a:picLocks noGrp="1" noChangeAspect="1"/>
          </p:cNvPicPr>
          <p:nvPr>
            <p:ph idx="1"/>
          </p:nvPr>
        </p:nvPicPr>
        <p:blipFill>
          <a:blip r:embed="rId2"/>
          <a:stretch>
            <a:fillRect/>
          </a:stretch>
        </p:blipFill>
        <p:spPr>
          <a:xfrm>
            <a:off x="3251629" y="1089107"/>
            <a:ext cx="5691679" cy="5063697"/>
          </a:xfrm>
        </p:spPr>
      </p:pic>
    </p:spTree>
    <p:extLst>
      <p:ext uri="{BB962C8B-B14F-4D97-AF65-F5344CB8AC3E}">
        <p14:creationId xmlns:p14="http://schemas.microsoft.com/office/powerpoint/2010/main" val="1492958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DFE6C-126A-8DDA-FDB2-5EC2608207C6}"/>
              </a:ext>
            </a:extLst>
          </p:cNvPr>
          <p:cNvSpPr>
            <a:spLocks noGrp="1"/>
          </p:cNvSpPr>
          <p:nvPr>
            <p:ph idx="1"/>
          </p:nvPr>
        </p:nvSpPr>
        <p:spPr>
          <a:xfrm>
            <a:off x="525717" y="2521885"/>
            <a:ext cx="11344496" cy="3549045"/>
          </a:xfrm>
        </p:spPr>
        <p:txBody>
          <a:bodyPr vert="horz" lIns="91440" tIns="45720" rIns="91440" bIns="45720" rtlCol="0" anchor="t">
            <a:normAutofit/>
          </a:bodyPr>
          <a:lstStyle/>
          <a:p>
            <a:r>
              <a:rPr lang="en-US" sz="2800" b="1" dirty="0"/>
              <a:t>Q1. Briefly Explain the Stack data structure. Write an algorithm to add and remove an element from the stack and compute the complexity of your algorithm.</a:t>
            </a:r>
          </a:p>
        </p:txBody>
      </p:sp>
      <p:sp>
        <p:nvSpPr>
          <p:cNvPr id="4" name="Slide Number Placeholder 3">
            <a:extLst>
              <a:ext uri="{FF2B5EF4-FFF2-40B4-BE49-F238E27FC236}">
                <a16:creationId xmlns:a16="http://schemas.microsoft.com/office/drawing/2014/main" id="{6F839923-75D3-DE22-19E9-5640AD07387F}"/>
              </a:ext>
            </a:extLst>
          </p:cNvPr>
          <p:cNvSpPr>
            <a:spLocks noGrp="1"/>
          </p:cNvSpPr>
          <p:nvPr>
            <p:ph type="sldNum" sz="quarter" idx="12"/>
          </p:nvPr>
        </p:nvSpPr>
        <p:spPr/>
        <p:txBody>
          <a:bodyPr/>
          <a:lstStyle/>
          <a:p>
            <a:fld id="{E1076ED0-0DB3-4879-AAE5-5C20D22C1DF4}" type="slidenum">
              <a:rPr lang="en-US" smtClean="0"/>
              <a:t>61</a:t>
            </a:fld>
            <a:endParaRPr lang="en-US"/>
          </a:p>
        </p:txBody>
      </p:sp>
    </p:spTree>
    <p:extLst>
      <p:ext uri="{BB962C8B-B14F-4D97-AF65-F5344CB8AC3E}">
        <p14:creationId xmlns:p14="http://schemas.microsoft.com/office/powerpoint/2010/main" val="1165060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p:txBody>
          <a:bodyPr/>
          <a:lstStyle/>
          <a:p>
            <a:r>
              <a:rPr lang="en-US" dirty="0"/>
              <a:t>Stack Data Structure</a:t>
            </a:r>
          </a:p>
        </p:txBody>
      </p:sp>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525717" y="2521885"/>
            <a:ext cx="11179243" cy="3907093"/>
          </a:xfrm>
        </p:spPr>
        <p:txBody>
          <a:bodyPr vert="horz" lIns="91440" tIns="45720" rIns="91440" bIns="45720" rtlCol="0" anchor="t">
            <a:noAutofit/>
          </a:bodyPr>
          <a:lstStyle/>
          <a:p>
            <a:pPr marL="342900" indent="-342900">
              <a:buFont typeface="Wingdings" panose="020B0604020202020204" pitchFamily="34" charset="0"/>
              <a:buChar char="§"/>
            </a:pPr>
            <a:r>
              <a:rPr lang="en-US" sz="2400" dirty="0">
                <a:ea typeface="+mn-lt"/>
                <a:cs typeface="+mn-lt"/>
              </a:rPr>
              <a:t>Stack is a linear data structure which follows a particular order in which the operations are performed. The order may be LIFO(Last In First Out) or FILO(First In Last Out).</a:t>
            </a:r>
          </a:p>
          <a:p>
            <a:pPr marL="342900" indent="-342900">
              <a:buFont typeface="Wingdings" panose="020B0604020202020204" pitchFamily="34" charset="0"/>
              <a:buChar char="§"/>
            </a:pPr>
            <a:r>
              <a:rPr lang="en-US" sz="2400" dirty="0">
                <a:ea typeface="+mn-lt"/>
                <a:cs typeface="+mn-lt"/>
              </a:rPr>
              <a:t>Stack operations may involve initializing the stack, using it and then de-initializing it. Apart from these basic stuffs, a stack is used for the following two primary operations</a:t>
            </a:r>
          </a:p>
          <a:p>
            <a:pPr marL="342900" indent="-342900">
              <a:buFont typeface="Wingdings" panose="020B0604020202020204" pitchFamily="34" charset="0"/>
              <a:buChar char="§"/>
            </a:pPr>
            <a:r>
              <a:rPr lang="en-US" sz="2400" b="1" dirty="0">
                <a:ea typeface="+mn-lt"/>
                <a:cs typeface="+mn-lt"/>
              </a:rPr>
              <a:t>push()</a:t>
            </a:r>
            <a:r>
              <a:rPr lang="en-US" sz="2400" dirty="0">
                <a:ea typeface="+mn-lt"/>
                <a:cs typeface="+mn-lt"/>
              </a:rPr>
              <a:t> − Pushing (storing) an element on the stack.</a:t>
            </a:r>
          </a:p>
          <a:p>
            <a:pPr marL="342900" indent="-342900">
              <a:buFont typeface="Wingdings" panose="020B0604020202020204" pitchFamily="34" charset="0"/>
              <a:buChar char="§"/>
            </a:pPr>
            <a:r>
              <a:rPr lang="en-US" sz="2400" b="1" dirty="0">
                <a:ea typeface="+mn-lt"/>
                <a:cs typeface="+mn-lt"/>
              </a:rPr>
              <a:t>pop()</a:t>
            </a:r>
            <a:r>
              <a:rPr lang="en-US" sz="2400" dirty="0">
                <a:ea typeface="+mn-lt"/>
                <a:cs typeface="+mn-lt"/>
              </a:rPr>
              <a:t> − Removing (accessing) an element from the stack.</a:t>
            </a:r>
          </a:p>
          <a:p>
            <a:pPr marL="342900" indent="-342900">
              <a:buFont typeface="Wingdings"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p:txBody>
          <a:bodyPr/>
          <a:lstStyle/>
          <a:p>
            <a:fld id="{E1076ED0-0DB3-4879-AAE5-5C20D22C1DF4}" type="slidenum">
              <a:rPr lang="en-US" smtClean="0"/>
              <a:t>62</a:t>
            </a:fld>
            <a:endParaRPr lang="en-US"/>
          </a:p>
        </p:txBody>
      </p:sp>
    </p:spTree>
    <p:extLst>
      <p:ext uri="{BB962C8B-B14F-4D97-AF65-F5344CB8AC3E}">
        <p14:creationId xmlns:p14="http://schemas.microsoft.com/office/powerpoint/2010/main" val="714728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p:txBody>
          <a:bodyPr/>
          <a:lstStyle/>
          <a:p>
            <a:r>
              <a:rPr lang="en-US" dirty="0"/>
              <a:t>Stack Data Structure</a:t>
            </a:r>
          </a:p>
        </p:txBody>
      </p:sp>
      <p:pic>
        <p:nvPicPr>
          <p:cNvPr id="5" name="Picture 5">
            <a:extLst>
              <a:ext uri="{FF2B5EF4-FFF2-40B4-BE49-F238E27FC236}">
                <a16:creationId xmlns:a16="http://schemas.microsoft.com/office/drawing/2014/main" id="{A4E508AC-91AE-DFDF-83D7-6EB7E472688A}"/>
              </a:ext>
            </a:extLst>
          </p:cNvPr>
          <p:cNvPicPr>
            <a:picLocks noGrp="1" noChangeAspect="1"/>
          </p:cNvPicPr>
          <p:nvPr>
            <p:ph idx="1"/>
          </p:nvPr>
        </p:nvPicPr>
        <p:blipFill>
          <a:blip r:embed="rId2"/>
          <a:stretch>
            <a:fillRect/>
          </a:stretch>
        </p:blipFill>
        <p:spPr>
          <a:xfrm>
            <a:off x="3394402" y="2722200"/>
            <a:ext cx="5276620" cy="3644173"/>
          </a:xfrm>
        </p:spPr>
      </p:pic>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p:txBody>
          <a:bodyPr/>
          <a:lstStyle/>
          <a:p>
            <a:fld id="{E1076ED0-0DB3-4879-AAE5-5C20D22C1DF4}" type="slidenum">
              <a:rPr lang="en-US" smtClean="0"/>
              <a:t>63</a:t>
            </a:fld>
            <a:endParaRPr lang="en-US"/>
          </a:p>
        </p:txBody>
      </p:sp>
    </p:spTree>
    <p:extLst>
      <p:ext uri="{BB962C8B-B14F-4D97-AF65-F5344CB8AC3E}">
        <p14:creationId xmlns:p14="http://schemas.microsoft.com/office/powerpoint/2010/main" val="2627591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525717" y="787068"/>
            <a:ext cx="5073955" cy="1455091"/>
          </a:xfrm>
        </p:spPr>
        <p:txBody>
          <a:bodyPr>
            <a:normAutofit/>
          </a:bodyPr>
          <a:lstStyle/>
          <a:p>
            <a:r>
              <a:rPr lang="en-US" dirty="0"/>
              <a:t>Stack Data Structure</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525717" y="2620582"/>
            <a:ext cx="5516048" cy="4098419"/>
          </a:xfrm>
        </p:spPr>
        <p:txBody>
          <a:bodyPr vert="horz" lIns="91440" tIns="45720" rIns="91440" bIns="45720" rtlCol="0" anchor="t">
            <a:normAutofit/>
          </a:bodyPr>
          <a:lstStyle/>
          <a:p>
            <a:pPr marL="342900" indent="-342900">
              <a:lnSpc>
                <a:spcPct val="100000"/>
              </a:lnSpc>
              <a:buFont typeface="Wingdings" panose="020B0604020202020204" pitchFamily="34" charset="0"/>
              <a:buChar char="§"/>
            </a:pPr>
            <a:r>
              <a:rPr lang="en-US" sz="2200" b="1" dirty="0">
                <a:ea typeface="+mn-lt"/>
                <a:cs typeface="+mn-lt"/>
              </a:rPr>
              <a:t>Step 1</a:t>
            </a:r>
            <a:r>
              <a:rPr lang="en-US" sz="2200" dirty="0">
                <a:ea typeface="+mn-lt"/>
                <a:cs typeface="+mn-lt"/>
              </a:rPr>
              <a:t> − Checks if the stack is full.</a:t>
            </a:r>
          </a:p>
          <a:p>
            <a:pPr marL="342900" indent="-342900">
              <a:lnSpc>
                <a:spcPct val="100000"/>
              </a:lnSpc>
              <a:buFont typeface="Wingdings" panose="020B0604020202020204" pitchFamily="34" charset="0"/>
              <a:buChar char="§"/>
            </a:pPr>
            <a:r>
              <a:rPr lang="en-US" sz="2200" b="1" dirty="0">
                <a:ea typeface="+mn-lt"/>
                <a:cs typeface="+mn-lt"/>
              </a:rPr>
              <a:t>Step 2</a:t>
            </a:r>
            <a:r>
              <a:rPr lang="en-US" sz="2200" dirty="0">
                <a:ea typeface="+mn-lt"/>
                <a:cs typeface="+mn-lt"/>
              </a:rPr>
              <a:t> − If the stack is full, produces an error and exit.</a:t>
            </a:r>
          </a:p>
          <a:p>
            <a:pPr marL="342900" indent="-342900">
              <a:lnSpc>
                <a:spcPct val="100000"/>
              </a:lnSpc>
              <a:buFont typeface="Wingdings" panose="020B0604020202020204" pitchFamily="34" charset="0"/>
              <a:buChar char="§"/>
            </a:pPr>
            <a:r>
              <a:rPr lang="en-US" sz="2200" b="1" dirty="0">
                <a:ea typeface="+mn-lt"/>
                <a:cs typeface="+mn-lt"/>
              </a:rPr>
              <a:t>Step 3</a:t>
            </a:r>
            <a:r>
              <a:rPr lang="en-US" sz="2200" dirty="0">
                <a:ea typeface="+mn-lt"/>
                <a:cs typeface="+mn-lt"/>
              </a:rPr>
              <a:t> − If the stack is not full, increments </a:t>
            </a:r>
            <a:r>
              <a:rPr lang="en-US" sz="2200" b="1" dirty="0">
                <a:ea typeface="+mn-lt"/>
                <a:cs typeface="+mn-lt"/>
              </a:rPr>
              <a:t>top</a:t>
            </a:r>
            <a:r>
              <a:rPr lang="en-US" sz="2200" dirty="0">
                <a:ea typeface="+mn-lt"/>
                <a:cs typeface="+mn-lt"/>
              </a:rPr>
              <a:t> to point next empty space.</a:t>
            </a:r>
          </a:p>
          <a:p>
            <a:pPr marL="342900" indent="-342900">
              <a:lnSpc>
                <a:spcPct val="100000"/>
              </a:lnSpc>
              <a:buFont typeface="Wingdings" panose="020B0604020202020204" pitchFamily="34" charset="0"/>
              <a:buChar char="§"/>
            </a:pPr>
            <a:r>
              <a:rPr lang="en-US" sz="2200" b="1" dirty="0">
                <a:ea typeface="+mn-lt"/>
                <a:cs typeface="+mn-lt"/>
              </a:rPr>
              <a:t>Step 4</a:t>
            </a:r>
            <a:r>
              <a:rPr lang="en-US" sz="2200" dirty="0">
                <a:ea typeface="+mn-lt"/>
                <a:cs typeface="+mn-lt"/>
              </a:rPr>
              <a:t> − Adds data element to the stack location, where top is pointing.</a:t>
            </a:r>
            <a:endParaRPr lang="en-US" sz="2200" dirty="0"/>
          </a:p>
          <a:p>
            <a:pPr marL="342900" indent="-342900">
              <a:lnSpc>
                <a:spcPct val="100000"/>
              </a:lnSpc>
              <a:buFont typeface="Wingdings" panose="020B0604020202020204" pitchFamily="34" charset="0"/>
              <a:buChar char="§"/>
            </a:pPr>
            <a:r>
              <a:rPr lang="en-US" sz="2200" b="1" dirty="0">
                <a:ea typeface="+mn-lt"/>
                <a:cs typeface="+mn-lt"/>
              </a:rPr>
              <a:t>Step 5</a:t>
            </a:r>
            <a:r>
              <a:rPr lang="en-US" sz="2200" dirty="0">
                <a:ea typeface="+mn-lt"/>
                <a:cs typeface="+mn-lt"/>
              </a:rPr>
              <a:t> − Returns success.</a:t>
            </a:r>
          </a:p>
          <a:p>
            <a:pPr>
              <a:lnSpc>
                <a:spcPct val="100000"/>
              </a:lnSpc>
            </a:pPr>
            <a:endParaRPr lang="en-US" sz="2200" dirty="0"/>
          </a:p>
        </p:txBody>
      </p:sp>
      <p:pic>
        <p:nvPicPr>
          <p:cNvPr id="5" name="Picture 5" descr="Text&#10;&#10;Description automatically generated">
            <a:extLst>
              <a:ext uri="{FF2B5EF4-FFF2-40B4-BE49-F238E27FC236}">
                <a16:creationId xmlns:a16="http://schemas.microsoft.com/office/drawing/2014/main" id="{71A7D2B8-B9B4-8B1D-78B0-1C34FFBAA1CB}"/>
              </a:ext>
            </a:extLst>
          </p:cNvPr>
          <p:cNvPicPr>
            <a:picLocks noChangeAspect="1"/>
          </p:cNvPicPr>
          <p:nvPr/>
        </p:nvPicPr>
        <p:blipFill>
          <a:blip r:embed="rId2"/>
          <a:stretch>
            <a:fillRect/>
          </a:stretch>
        </p:blipFill>
        <p:spPr>
          <a:xfrm>
            <a:off x="6154118" y="1087303"/>
            <a:ext cx="6025112" cy="426028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64</a:t>
            </a:fld>
            <a:endParaRPr lang="en-US">
              <a:solidFill>
                <a:srgbClr val="595959"/>
              </a:solidFill>
            </a:endParaRPr>
          </a:p>
        </p:txBody>
      </p:sp>
    </p:spTree>
    <p:extLst>
      <p:ext uri="{BB962C8B-B14F-4D97-AF65-F5344CB8AC3E}">
        <p14:creationId xmlns:p14="http://schemas.microsoft.com/office/powerpoint/2010/main" val="4028441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952E7C-1B90-9F6C-6659-2947B68FC593}"/>
              </a:ext>
            </a:extLst>
          </p:cNvPr>
          <p:cNvSpPr>
            <a:spLocks noGrp="1"/>
          </p:cNvSpPr>
          <p:nvPr>
            <p:ph type="title"/>
          </p:nvPr>
        </p:nvSpPr>
        <p:spPr>
          <a:xfrm>
            <a:off x="525717" y="787068"/>
            <a:ext cx="4663649" cy="1455091"/>
          </a:xfrm>
        </p:spPr>
        <p:txBody>
          <a:bodyPr>
            <a:normAutofit/>
          </a:bodyPr>
          <a:lstStyle/>
          <a:p>
            <a:r>
              <a:rPr lang="en-US" dirty="0"/>
              <a:t>Stack Data Structure</a:t>
            </a:r>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66DB99F-A60D-2172-1957-6A87CCCCD134}"/>
              </a:ext>
            </a:extLst>
          </p:cNvPr>
          <p:cNvSpPr>
            <a:spLocks noGrp="1"/>
          </p:cNvSpPr>
          <p:nvPr>
            <p:ph idx="1"/>
          </p:nvPr>
        </p:nvSpPr>
        <p:spPr>
          <a:xfrm>
            <a:off x="375464" y="2796427"/>
            <a:ext cx="5371986" cy="3746728"/>
          </a:xfrm>
        </p:spPr>
        <p:txBody>
          <a:bodyPr vert="horz" lIns="91440" tIns="45720" rIns="91440" bIns="45720" rtlCol="0" anchor="t">
            <a:normAutofit/>
          </a:bodyPr>
          <a:lstStyle/>
          <a:p>
            <a:pPr marL="342900" indent="-342900">
              <a:lnSpc>
                <a:spcPct val="100000"/>
              </a:lnSpc>
              <a:buFont typeface="Wingdings" panose="020B0604020202020204" pitchFamily="34" charset="0"/>
              <a:buChar char="§"/>
            </a:pPr>
            <a:r>
              <a:rPr lang="en-US" b="1" dirty="0">
                <a:ea typeface="+mn-lt"/>
                <a:cs typeface="+mn-lt"/>
              </a:rPr>
              <a:t>Step 1</a:t>
            </a:r>
            <a:r>
              <a:rPr lang="en-US" dirty="0">
                <a:ea typeface="+mn-lt"/>
                <a:cs typeface="+mn-lt"/>
              </a:rPr>
              <a:t> − Checks if the stack is empty.</a:t>
            </a:r>
            <a:endParaRPr lang="en-US" dirty="0"/>
          </a:p>
          <a:p>
            <a:pPr marL="342900" indent="-342900">
              <a:lnSpc>
                <a:spcPct val="100000"/>
              </a:lnSpc>
              <a:buFont typeface="Wingdings" panose="020B0604020202020204" pitchFamily="34" charset="0"/>
              <a:buChar char="§"/>
            </a:pPr>
            <a:r>
              <a:rPr lang="en-US" b="1" dirty="0">
                <a:ea typeface="+mn-lt"/>
                <a:cs typeface="+mn-lt"/>
              </a:rPr>
              <a:t>Step 2</a:t>
            </a:r>
            <a:r>
              <a:rPr lang="en-US" dirty="0">
                <a:ea typeface="+mn-lt"/>
                <a:cs typeface="+mn-lt"/>
              </a:rPr>
              <a:t> − If the stack is empty, produces an error and exit.</a:t>
            </a:r>
          </a:p>
          <a:p>
            <a:pPr marL="342900" indent="-342900">
              <a:lnSpc>
                <a:spcPct val="100000"/>
              </a:lnSpc>
              <a:buFont typeface="Wingdings" panose="020B0604020202020204" pitchFamily="34" charset="0"/>
              <a:buChar char="§"/>
            </a:pPr>
            <a:r>
              <a:rPr lang="en-US" b="1" dirty="0">
                <a:ea typeface="+mn-lt"/>
                <a:cs typeface="+mn-lt"/>
              </a:rPr>
              <a:t>Step 3</a:t>
            </a:r>
            <a:r>
              <a:rPr lang="en-US" dirty="0">
                <a:ea typeface="+mn-lt"/>
                <a:cs typeface="+mn-lt"/>
              </a:rPr>
              <a:t> − If the stack is not empty, accesses the data element at which </a:t>
            </a:r>
            <a:r>
              <a:rPr lang="en-US" b="1" dirty="0">
                <a:ea typeface="+mn-lt"/>
                <a:cs typeface="+mn-lt"/>
              </a:rPr>
              <a:t>top</a:t>
            </a:r>
            <a:r>
              <a:rPr lang="en-US" dirty="0">
                <a:ea typeface="+mn-lt"/>
                <a:cs typeface="+mn-lt"/>
              </a:rPr>
              <a:t> is pointing.</a:t>
            </a:r>
          </a:p>
          <a:p>
            <a:pPr marL="342900" indent="-342900">
              <a:lnSpc>
                <a:spcPct val="100000"/>
              </a:lnSpc>
              <a:buFont typeface="Wingdings" panose="020B0604020202020204" pitchFamily="34" charset="0"/>
              <a:buChar char="§"/>
            </a:pPr>
            <a:r>
              <a:rPr lang="en-US" b="1" dirty="0">
                <a:ea typeface="+mn-lt"/>
                <a:cs typeface="+mn-lt"/>
              </a:rPr>
              <a:t>Step 4</a:t>
            </a:r>
            <a:r>
              <a:rPr lang="en-US" dirty="0">
                <a:ea typeface="+mn-lt"/>
                <a:cs typeface="+mn-lt"/>
              </a:rPr>
              <a:t> − Decreases the value of top by 1.</a:t>
            </a:r>
          </a:p>
          <a:p>
            <a:pPr marL="342900" indent="-342900">
              <a:lnSpc>
                <a:spcPct val="100000"/>
              </a:lnSpc>
              <a:buFont typeface="Wingdings" panose="020B0604020202020204" pitchFamily="34" charset="0"/>
              <a:buChar char="§"/>
            </a:pPr>
            <a:r>
              <a:rPr lang="en-US" b="1" dirty="0">
                <a:ea typeface="+mn-lt"/>
                <a:cs typeface="+mn-lt"/>
              </a:rPr>
              <a:t>Step 5</a:t>
            </a:r>
            <a:r>
              <a:rPr lang="en-US" dirty="0">
                <a:ea typeface="+mn-lt"/>
                <a:cs typeface="+mn-lt"/>
              </a:rPr>
              <a:t> − Returns success.</a:t>
            </a:r>
          </a:p>
        </p:txBody>
      </p:sp>
      <p:pic>
        <p:nvPicPr>
          <p:cNvPr id="6" name="Picture 6" descr="Text&#10;&#10;Description automatically generated">
            <a:extLst>
              <a:ext uri="{FF2B5EF4-FFF2-40B4-BE49-F238E27FC236}">
                <a16:creationId xmlns:a16="http://schemas.microsoft.com/office/drawing/2014/main" id="{52E87AED-E0BE-E3B1-9B0B-7D6D88BAA32C}"/>
              </a:ext>
            </a:extLst>
          </p:cNvPr>
          <p:cNvPicPr>
            <a:picLocks noChangeAspect="1"/>
          </p:cNvPicPr>
          <p:nvPr/>
        </p:nvPicPr>
        <p:blipFill>
          <a:blip r:embed="rId2"/>
          <a:stretch>
            <a:fillRect/>
          </a:stretch>
        </p:blipFill>
        <p:spPr>
          <a:xfrm>
            <a:off x="6307949" y="1078599"/>
            <a:ext cx="5660211" cy="4674238"/>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2D33641-7630-8512-489F-75B4AD0D8EC5}"/>
              </a:ext>
            </a:extLst>
          </p:cNvPr>
          <p:cNvSpPr>
            <a:spLocks noGrp="1"/>
          </p:cNvSpPr>
          <p:nvPr>
            <p:ph type="sldNum" sz="quarter" idx="12"/>
          </p:nvPr>
        </p:nvSpPr>
        <p:spPr>
          <a:xfrm>
            <a:off x="11655367" y="6356350"/>
            <a:ext cx="529809" cy="365125"/>
          </a:xfrm>
        </p:spPr>
        <p:txBody>
          <a:bodyPr>
            <a:normAutofit/>
          </a:bodyPr>
          <a:lstStyle/>
          <a:p>
            <a:pPr>
              <a:spcAft>
                <a:spcPts val="600"/>
              </a:spcAft>
            </a:pPr>
            <a:fld id="{E1076ED0-0DB3-4879-AAE5-5C20D22C1DF4}" type="slidenum">
              <a:rPr lang="en-US">
                <a:solidFill>
                  <a:srgbClr val="595959"/>
                </a:solidFill>
              </a:rPr>
              <a:pPr>
                <a:spcAft>
                  <a:spcPts val="600"/>
                </a:spcAft>
              </a:pPr>
              <a:t>65</a:t>
            </a:fld>
            <a:endParaRPr lang="en-US">
              <a:solidFill>
                <a:srgbClr val="595959"/>
              </a:solidFill>
            </a:endParaRPr>
          </a:p>
        </p:txBody>
      </p:sp>
    </p:spTree>
    <p:extLst>
      <p:ext uri="{BB962C8B-B14F-4D97-AF65-F5344CB8AC3E}">
        <p14:creationId xmlns:p14="http://schemas.microsoft.com/office/powerpoint/2010/main" val="1681667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2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5" name="Picture 5" descr="Woman's hand touching wheat in field">
            <a:extLst>
              <a:ext uri="{FF2B5EF4-FFF2-40B4-BE49-F238E27FC236}">
                <a16:creationId xmlns:a16="http://schemas.microsoft.com/office/drawing/2014/main" id="{56E117FA-0435-AF9D-B935-045344F63969}"/>
              </a:ext>
            </a:extLst>
          </p:cNvPr>
          <p:cNvPicPr>
            <a:picLocks noGrp="1" noChangeAspect="1"/>
          </p:cNvPicPr>
          <p:nvPr>
            <p:ph idx="1"/>
          </p:nvPr>
        </p:nvPicPr>
        <p:blipFill rotWithShape="1">
          <a:blip r:embed="rId2"/>
          <a:srcRect t="11832" b="13168"/>
          <a:stretch/>
        </p:blipFill>
        <p:spPr>
          <a:xfrm>
            <a:off x="20" y="10"/>
            <a:ext cx="12191980" cy="6857990"/>
          </a:xfrm>
          <a:prstGeom prst="rect">
            <a:avLst/>
          </a:prstGeom>
        </p:spPr>
      </p:pic>
      <p:sp>
        <p:nvSpPr>
          <p:cNvPr id="42" name="Freeform: Shape 24">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oup 26">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6">
              <a:lumMod val="60000"/>
              <a:lumOff val="40000"/>
            </a:schemeClr>
          </a:solidFill>
        </p:grpSpPr>
        <p:sp>
          <p:nvSpPr>
            <p:cNvPr id="28" name="Freeform: Shape 27">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28">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3FC8DB7F-0D18-F020-E7A0-356C59DAA2A0}"/>
              </a:ext>
            </a:extLst>
          </p:cNvPr>
          <p:cNvSpPr>
            <a:spLocks noGrp="1"/>
          </p:cNvSpPr>
          <p:nvPr>
            <p:ph type="sldNum" sz="quarter" idx="12"/>
          </p:nvPr>
        </p:nvSpPr>
        <p:spPr>
          <a:xfrm>
            <a:off x="11655367" y="6356350"/>
            <a:ext cx="529809" cy="365125"/>
          </a:xfrm>
        </p:spPr>
        <p:txBody>
          <a:bodyPr vert="horz" lIns="91440" tIns="45720" rIns="91440" bIns="45720" rtlCol="0" anchor="ctr">
            <a:normAutofit/>
          </a:bodyPr>
          <a:lstStyle/>
          <a:p>
            <a:pPr>
              <a:spcAft>
                <a:spcPts val="600"/>
              </a:spcAft>
            </a:pPr>
            <a:fld id="{E1076ED0-0DB3-4879-AAE5-5C20D22C1DF4}" type="slidenum">
              <a:rPr lang="en-US">
                <a:solidFill>
                  <a:srgbClr val="595959"/>
                </a:solidFill>
              </a:rPr>
              <a:pPr>
                <a:spcAft>
                  <a:spcPts val="600"/>
                </a:spcAft>
              </a:pPr>
              <a:t>66</a:t>
            </a:fld>
            <a:endParaRPr lang="en-US">
              <a:solidFill>
                <a:srgbClr val="595959"/>
              </a:solidFill>
            </a:endParaRPr>
          </a:p>
        </p:txBody>
      </p:sp>
    </p:spTree>
    <p:extLst>
      <p:ext uri="{BB962C8B-B14F-4D97-AF65-F5344CB8AC3E}">
        <p14:creationId xmlns:p14="http://schemas.microsoft.com/office/powerpoint/2010/main" val="8246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dirty="0"/>
              <a:t>Examples of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519223"/>
            <a:ext cx="11042665" cy="4199505"/>
          </a:xfrm>
        </p:spPr>
        <p:txBody>
          <a:bodyPr vert="horz" lIns="91440" tIns="45720" rIns="91440" bIns="45720" rtlCol="0" anchor="t">
            <a:normAutofit/>
          </a:bodyPr>
          <a:lstStyle/>
          <a:p>
            <a:pPr marL="342900" indent="-342900">
              <a:buFont typeface="Wingdings" panose="020B0604020202020204" pitchFamily="34" charset="0"/>
              <a:buChar char="§"/>
            </a:pPr>
            <a:r>
              <a:rPr lang="en-US" sz="2400" b="1" dirty="0">
                <a:ea typeface="+mn-lt"/>
                <a:cs typeface="+mn-lt"/>
              </a:rPr>
              <a:t>Stack:</a:t>
            </a:r>
            <a:r>
              <a:rPr lang="en-US" sz="2400" dirty="0">
                <a:ea typeface="+mn-lt"/>
                <a:cs typeface="+mn-lt"/>
              </a:rPr>
              <a:t> A data structure that follows the</a:t>
            </a:r>
            <a:r>
              <a:rPr lang="en-US" sz="2400" i="1" u="sng" dirty="0">
                <a:ea typeface="+mn-lt"/>
                <a:cs typeface="+mn-lt"/>
              </a:rPr>
              <a:t> Last In, First Out (LIFO) principle</a:t>
            </a:r>
            <a:r>
              <a:rPr lang="en-US" sz="2400" dirty="0">
                <a:ea typeface="+mn-lt"/>
                <a:cs typeface="+mn-lt"/>
              </a:rPr>
              <a:t>, where elements are added and removed from the same end (top).</a:t>
            </a:r>
            <a:endParaRPr lang="en-US" dirty="0">
              <a:ea typeface="+mn-lt"/>
              <a:cs typeface="+mn-lt"/>
            </a:endParaRPr>
          </a:p>
          <a:p>
            <a:pPr marL="342900" indent="-342900">
              <a:buFont typeface="Wingdings" panose="020B0604020202020204" pitchFamily="34" charset="0"/>
              <a:buChar char="§"/>
            </a:pPr>
            <a:r>
              <a:rPr lang="en-US" sz="2400" b="1" dirty="0">
                <a:ea typeface="+mn-lt"/>
                <a:cs typeface="+mn-lt"/>
              </a:rPr>
              <a:t>Queue:</a:t>
            </a:r>
            <a:r>
              <a:rPr lang="en-US" sz="2400" dirty="0">
                <a:ea typeface="+mn-lt"/>
                <a:cs typeface="+mn-lt"/>
              </a:rPr>
              <a:t> A data structure that follows the </a:t>
            </a:r>
            <a:r>
              <a:rPr lang="en-US" sz="2400" i="1" u="sng" dirty="0">
                <a:ea typeface="+mn-lt"/>
                <a:cs typeface="+mn-lt"/>
              </a:rPr>
              <a:t>First In, First Out (FIFO) principle,</a:t>
            </a:r>
            <a:r>
              <a:rPr lang="en-US" sz="2400" dirty="0">
                <a:ea typeface="+mn-lt"/>
                <a:cs typeface="+mn-lt"/>
              </a:rPr>
              <a:t> where elements are added at the rear and removed from the front.</a:t>
            </a:r>
            <a:endParaRPr lang="en-US">
              <a:ea typeface="+mn-lt"/>
              <a:cs typeface="+mn-lt"/>
            </a:endParaRPr>
          </a:p>
          <a:p>
            <a:pPr marL="342900" indent="-342900">
              <a:buFont typeface="Wingdings" panose="020B0604020202020204" pitchFamily="34" charset="0"/>
              <a:buChar char="§"/>
            </a:pPr>
            <a:r>
              <a:rPr lang="en-US" sz="2400" b="1" dirty="0">
                <a:ea typeface="+mn-lt"/>
                <a:cs typeface="+mn-lt"/>
              </a:rPr>
              <a:t>List:</a:t>
            </a:r>
            <a:r>
              <a:rPr lang="en-US" sz="2400" dirty="0">
                <a:ea typeface="+mn-lt"/>
                <a:cs typeface="+mn-lt"/>
              </a:rPr>
              <a:t> A collection of elements where</a:t>
            </a:r>
            <a:r>
              <a:rPr lang="en-US" sz="2400" i="1" u="sng" dirty="0">
                <a:ea typeface="+mn-lt"/>
                <a:cs typeface="+mn-lt"/>
              </a:rPr>
              <a:t> each element has a position or index</a:t>
            </a:r>
            <a:r>
              <a:rPr lang="en-US" sz="2400" dirty="0">
                <a:ea typeface="+mn-lt"/>
                <a:cs typeface="+mn-lt"/>
              </a:rPr>
              <a:t>, and operations can include adding, removing, or accessing elements at a specific position.</a:t>
            </a:r>
            <a:endParaRPr lang="en-US" dirty="0"/>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7</a:t>
            </a:fld>
            <a:endParaRPr lang="en-US"/>
          </a:p>
        </p:txBody>
      </p:sp>
    </p:spTree>
    <p:extLst>
      <p:ext uri="{BB962C8B-B14F-4D97-AF65-F5344CB8AC3E}">
        <p14:creationId xmlns:p14="http://schemas.microsoft.com/office/powerpoint/2010/main" val="372596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dirty="0"/>
              <a:t>Examples of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422632"/>
            <a:ext cx="11042665" cy="4296096"/>
          </a:xfrm>
        </p:spPr>
        <p:txBody>
          <a:bodyPr vert="horz" lIns="91440" tIns="45720" rIns="91440" bIns="45720" rtlCol="0" anchor="t">
            <a:normAutofit/>
          </a:bodyPr>
          <a:lstStyle/>
          <a:p>
            <a:pPr marL="457200" indent="-457200">
              <a:buFont typeface="Wingdings" panose="020B0604020202020204" pitchFamily="34" charset="0"/>
              <a:buChar char="§"/>
            </a:pPr>
            <a:r>
              <a:rPr lang="en-US" sz="2400" b="1" dirty="0">
                <a:ea typeface="+mn-lt"/>
                <a:cs typeface="+mn-lt"/>
              </a:rPr>
              <a:t>Set: </a:t>
            </a:r>
            <a:r>
              <a:rPr lang="en-US" sz="2400" dirty="0">
                <a:ea typeface="+mn-lt"/>
                <a:cs typeface="+mn-lt"/>
              </a:rPr>
              <a:t>A collection of </a:t>
            </a:r>
            <a:r>
              <a:rPr lang="en-US" sz="2400" i="1" u="sng" dirty="0">
                <a:ea typeface="+mn-lt"/>
                <a:cs typeface="+mn-lt"/>
              </a:rPr>
              <a:t>unique elements </a:t>
            </a:r>
            <a:r>
              <a:rPr lang="en-US" sz="2400" dirty="0">
                <a:ea typeface="+mn-lt"/>
                <a:cs typeface="+mn-lt"/>
              </a:rPr>
              <a:t>with operations like adding, removing, and checking for the presence of an element.</a:t>
            </a:r>
            <a:endParaRPr lang="en-US" dirty="0"/>
          </a:p>
          <a:p>
            <a:pPr marL="457200" indent="-457200">
              <a:buFont typeface="Wingdings" panose="020B0604020202020204" pitchFamily="34" charset="0"/>
              <a:buChar char="§"/>
            </a:pPr>
            <a:r>
              <a:rPr lang="en-US" sz="2400" b="1" dirty="0">
                <a:ea typeface="+mn-lt"/>
                <a:cs typeface="+mn-lt"/>
              </a:rPr>
              <a:t>Map (or Dictionary):</a:t>
            </a:r>
            <a:r>
              <a:rPr lang="en-US" sz="2400" dirty="0">
                <a:ea typeface="+mn-lt"/>
                <a:cs typeface="+mn-lt"/>
              </a:rPr>
              <a:t> A collection of </a:t>
            </a:r>
            <a:r>
              <a:rPr lang="en-US" sz="2400" i="1" u="sng" dirty="0">
                <a:ea typeface="+mn-lt"/>
                <a:cs typeface="+mn-lt"/>
              </a:rPr>
              <a:t>key-value pairs</a:t>
            </a:r>
            <a:r>
              <a:rPr lang="en-US" sz="2400" dirty="0">
                <a:ea typeface="+mn-lt"/>
                <a:cs typeface="+mn-lt"/>
              </a:rPr>
              <a:t>, where each key is associated with a value. Operations include inserting, deleting, and looking up values based on their keys.</a:t>
            </a:r>
            <a:endParaRPr lang="en-US" dirty="0"/>
          </a:p>
          <a:p>
            <a:pPr marL="457200" indent="-457200">
              <a:buFont typeface="Wingdings" panose="020B0604020202020204" pitchFamily="34" charset="0"/>
              <a:buChar char="§"/>
            </a:pPr>
            <a:r>
              <a:rPr lang="en-US" sz="2400" b="1" dirty="0">
                <a:ea typeface="+mn-lt"/>
                <a:cs typeface="+mn-lt"/>
              </a:rPr>
              <a:t>Graph: </a:t>
            </a:r>
            <a:r>
              <a:rPr lang="en-US" sz="2400" dirty="0">
                <a:ea typeface="+mn-lt"/>
                <a:cs typeface="+mn-lt"/>
              </a:rPr>
              <a:t>A collection of </a:t>
            </a:r>
            <a:r>
              <a:rPr lang="en-US" sz="2400" i="1" u="sng" dirty="0">
                <a:ea typeface="+mn-lt"/>
                <a:cs typeface="+mn-lt"/>
              </a:rPr>
              <a:t>nodes and edges</a:t>
            </a:r>
            <a:r>
              <a:rPr lang="en-US" sz="2400" dirty="0">
                <a:ea typeface="+mn-lt"/>
                <a:cs typeface="+mn-lt"/>
              </a:rPr>
              <a:t>, where nodes represent entities, and edges represent relationships between entities.</a:t>
            </a:r>
            <a:endParaRPr lang="en-US" dirty="0">
              <a:ea typeface="+mn-lt"/>
              <a:cs typeface="+mn-lt"/>
            </a:endParaRPr>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8</a:t>
            </a:fld>
            <a:endParaRPr lang="en-US"/>
          </a:p>
        </p:txBody>
      </p:sp>
    </p:spTree>
    <p:extLst>
      <p:ext uri="{BB962C8B-B14F-4D97-AF65-F5344CB8AC3E}">
        <p14:creationId xmlns:p14="http://schemas.microsoft.com/office/powerpoint/2010/main" val="401595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6820-081B-6482-E9AC-715D9D0C1AEB}"/>
              </a:ext>
            </a:extLst>
          </p:cNvPr>
          <p:cNvSpPr>
            <a:spLocks noGrp="1"/>
          </p:cNvSpPr>
          <p:nvPr>
            <p:ph type="title"/>
          </p:nvPr>
        </p:nvSpPr>
        <p:spPr/>
        <p:txBody>
          <a:bodyPr/>
          <a:lstStyle/>
          <a:p>
            <a:r>
              <a:rPr lang="en-US"/>
              <a:t>Abstract Data Types (ADT)</a:t>
            </a:r>
          </a:p>
        </p:txBody>
      </p:sp>
      <p:sp>
        <p:nvSpPr>
          <p:cNvPr id="3" name="Content Placeholder 2">
            <a:extLst>
              <a:ext uri="{FF2B5EF4-FFF2-40B4-BE49-F238E27FC236}">
                <a16:creationId xmlns:a16="http://schemas.microsoft.com/office/drawing/2014/main" id="{3BC5F158-0D4A-A390-99D6-549EFE728D16}"/>
              </a:ext>
            </a:extLst>
          </p:cNvPr>
          <p:cNvSpPr>
            <a:spLocks noGrp="1"/>
          </p:cNvSpPr>
          <p:nvPr>
            <p:ph idx="1"/>
          </p:nvPr>
        </p:nvSpPr>
        <p:spPr>
          <a:xfrm>
            <a:off x="525717" y="2424420"/>
            <a:ext cx="10954742" cy="4364206"/>
          </a:xfrm>
        </p:spPr>
        <p:txBody>
          <a:bodyPr vert="horz" lIns="91440" tIns="45720" rIns="91440" bIns="45720" rtlCol="0" anchor="t">
            <a:normAutofit/>
          </a:bodyPr>
          <a:lstStyle/>
          <a:p>
            <a:pPr marL="342900" indent="-342900">
              <a:buFont typeface="Wingdings" panose="020B0604020202020204" pitchFamily="34" charset="0"/>
              <a:buChar char="§"/>
            </a:pPr>
            <a:r>
              <a:rPr lang="en-US" sz="2400" b="1" i="1" dirty="0">
                <a:ea typeface="+mn-lt"/>
                <a:cs typeface="+mn-lt"/>
              </a:rPr>
              <a:t>Initialization/Creation:</a:t>
            </a:r>
            <a:endParaRPr lang="en-US" b="1" i="1" dirty="0">
              <a:ea typeface="+mn-lt"/>
              <a:cs typeface="+mn-lt"/>
            </a:endParaRPr>
          </a:p>
          <a:p>
            <a:pPr marL="342900" lvl="1" indent="-342900">
              <a:buFont typeface="Courier New" panose="020B0604020202020204" pitchFamily="34" charset="0"/>
              <a:buChar char="o"/>
            </a:pPr>
            <a:r>
              <a:rPr lang="en-US" sz="2200" dirty="0">
                <a:ea typeface="+mn-lt"/>
                <a:cs typeface="+mn-lt"/>
              </a:rPr>
              <a:t>Description: Initializes a new instance of the ADT.</a:t>
            </a:r>
            <a:endParaRPr lang="en-US" dirty="0"/>
          </a:p>
          <a:p>
            <a:pPr marL="342900" lvl="1" indent="-342900">
              <a:buFont typeface="Courier New" panose="020B0604020202020204" pitchFamily="34" charset="0"/>
              <a:buChar char="o"/>
            </a:pPr>
            <a:r>
              <a:rPr lang="en-US" sz="2200" dirty="0">
                <a:ea typeface="+mn-lt"/>
                <a:cs typeface="+mn-lt"/>
              </a:rPr>
              <a:t>Purpose: Creates a new instance of the data structure.</a:t>
            </a:r>
            <a:endParaRPr lang="en-US" dirty="0"/>
          </a:p>
          <a:p>
            <a:pPr marL="342900" indent="-342900">
              <a:buFont typeface="Wingdings" panose="020B0604020202020204" pitchFamily="34" charset="0"/>
              <a:buChar char="§"/>
            </a:pPr>
            <a:r>
              <a:rPr lang="en-US" sz="2400" b="1" i="1" dirty="0">
                <a:ea typeface="+mn-lt"/>
                <a:cs typeface="+mn-lt"/>
              </a:rPr>
              <a:t>Insertion/Adding:</a:t>
            </a:r>
          </a:p>
          <a:p>
            <a:pPr marL="342900" lvl="1" indent="-342900">
              <a:buFont typeface="Courier New" panose="020B0604020202020204" pitchFamily="34" charset="0"/>
              <a:buChar char="o"/>
            </a:pPr>
            <a:r>
              <a:rPr lang="en-US" sz="2200" dirty="0">
                <a:ea typeface="+mn-lt"/>
                <a:cs typeface="+mn-lt"/>
              </a:rPr>
              <a:t>Description: Adds a new element to the data structure.</a:t>
            </a:r>
            <a:endParaRPr lang="en-US" dirty="0"/>
          </a:p>
          <a:p>
            <a:pPr marL="342900" lvl="1" indent="-342900">
              <a:buFont typeface="Courier New" panose="020B0604020202020204" pitchFamily="34" charset="0"/>
              <a:buChar char="o"/>
            </a:pPr>
            <a:r>
              <a:rPr lang="en-US" sz="2200" dirty="0">
                <a:ea typeface="+mn-lt"/>
                <a:cs typeface="+mn-lt"/>
              </a:rPr>
              <a:t>Purpose: Increases the size of the data structure by including a new element.</a:t>
            </a:r>
          </a:p>
          <a:p>
            <a:pPr marL="342900" indent="-342900">
              <a:buFont typeface="Wingdings" panose="020B0604020202020204" pitchFamily="34" charset="0"/>
              <a:buChar char="§"/>
            </a:pPr>
            <a:r>
              <a:rPr lang="en-US" sz="2400" b="1" i="1">
                <a:ea typeface="+mn-lt"/>
                <a:cs typeface="+mn-lt"/>
              </a:rPr>
              <a:t>Deletion/Removing:</a:t>
            </a:r>
            <a:endParaRPr lang="en-US" sz="2400" b="1" i="1" dirty="0"/>
          </a:p>
          <a:p>
            <a:pPr marL="342900" lvl="1" indent="-342900">
              <a:buFont typeface="Courier New" panose="020B0604020202020204" pitchFamily="34" charset="0"/>
              <a:buChar char="o"/>
            </a:pPr>
            <a:r>
              <a:rPr lang="en-US" sz="2200" dirty="0">
                <a:ea typeface="+mn-lt"/>
                <a:cs typeface="+mn-lt"/>
              </a:rPr>
              <a:t>Description: Removes an element from the data structure.</a:t>
            </a:r>
            <a:endParaRPr lang="en-US" dirty="0"/>
          </a:p>
          <a:p>
            <a:pPr marL="342900" lvl="1" indent="-342900">
              <a:buFont typeface="Courier New" panose="020B0604020202020204" pitchFamily="34" charset="0"/>
              <a:buChar char="o"/>
            </a:pPr>
            <a:r>
              <a:rPr lang="en-US" sz="2200" dirty="0">
                <a:ea typeface="+mn-lt"/>
                <a:cs typeface="+mn-lt"/>
              </a:rPr>
              <a:t>Purpose: Decreases the size of the data structure by eliminating an element.</a:t>
            </a:r>
            <a:endParaRPr lang="en-US" dirty="0"/>
          </a:p>
        </p:txBody>
      </p:sp>
      <p:sp>
        <p:nvSpPr>
          <p:cNvPr id="4" name="Slide Number Placeholder 3">
            <a:extLst>
              <a:ext uri="{FF2B5EF4-FFF2-40B4-BE49-F238E27FC236}">
                <a16:creationId xmlns:a16="http://schemas.microsoft.com/office/drawing/2014/main" id="{909B4B30-2D43-00CA-69E3-0138CDFD2040}"/>
              </a:ext>
            </a:extLst>
          </p:cNvPr>
          <p:cNvSpPr>
            <a:spLocks noGrp="1"/>
          </p:cNvSpPr>
          <p:nvPr>
            <p:ph type="sldNum" sz="quarter" idx="12"/>
          </p:nvPr>
        </p:nvSpPr>
        <p:spPr/>
        <p:txBody>
          <a:bodyPr/>
          <a:lstStyle/>
          <a:p>
            <a:fld id="{E1076ED0-0DB3-4879-AAE5-5C20D22C1DF4}" type="slidenum">
              <a:rPr lang="en-US" smtClean="0"/>
              <a:t>9</a:t>
            </a:fld>
            <a:endParaRPr lang="en-US"/>
          </a:p>
        </p:txBody>
      </p:sp>
    </p:spTree>
    <p:extLst>
      <p:ext uri="{BB962C8B-B14F-4D97-AF65-F5344CB8AC3E}">
        <p14:creationId xmlns:p14="http://schemas.microsoft.com/office/powerpoint/2010/main" val="1203085787"/>
      </p:ext>
    </p:extLst>
  </p:cSld>
  <p:clrMapOvr>
    <a:masterClrMapping/>
  </p:clrMapOvr>
</p:sld>
</file>

<file path=ppt/theme/theme1.xml><?xml version="1.0" encoding="utf-8"?>
<a:theme xmlns:a="http://schemas.openxmlformats.org/drawingml/2006/main" name="RocaVTI">
  <a:themeElements>
    <a:clrScheme name="AnalogousFromRegularSeedLeftStep">
      <a:dk1>
        <a:srgbClr val="000000"/>
      </a:dk1>
      <a:lt1>
        <a:srgbClr val="FFFFFF"/>
      </a:lt1>
      <a:dk2>
        <a:srgbClr val="1B212F"/>
      </a:dk2>
      <a:lt2>
        <a:srgbClr val="F0F3F1"/>
      </a:lt2>
      <a:accent1>
        <a:srgbClr val="E729A2"/>
      </a:accent1>
      <a:accent2>
        <a:srgbClr val="CB17D5"/>
      </a:accent2>
      <a:accent3>
        <a:srgbClr val="8E29E7"/>
      </a:accent3>
      <a:accent4>
        <a:srgbClr val="422FD9"/>
      </a:accent4>
      <a:accent5>
        <a:srgbClr val="2963E7"/>
      </a:accent5>
      <a:accent6>
        <a:srgbClr val="17A0D5"/>
      </a:accent6>
      <a:hlink>
        <a:srgbClr val="349D5A"/>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66</Slides>
  <Notes>0</Notes>
  <HiddenSlides>0</HiddenSlide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RocaVTI</vt:lpstr>
      <vt:lpstr>Chapter 2: Review of Abstract Data Types</vt:lpstr>
      <vt:lpstr>Course Outline</vt:lpstr>
      <vt:lpstr>Data Types</vt:lpstr>
      <vt:lpstr>User Defined Data Types</vt:lpstr>
      <vt:lpstr>Abstract Data Types (ADT)</vt:lpstr>
      <vt:lpstr>Abstract Data Types (ADT)</vt:lpstr>
      <vt:lpstr>Examples of ADT</vt:lpstr>
      <vt:lpstr>Examples of ADT</vt:lpstr>
      <vt:lpstr>Abstract Data Types (ADT)</vt:lpstr>
      <vt:lpstr>Abstract Data Types (ADT)</vt:lpstr>
      <vt:lpstr>Abstract Data Types (ADT)</vt:lpstr>
      <vt:lpstr>Abstract Data Types (ADT)</vt:lpstr>
      <vt:lpstr>Abstract Data Types (ADT)</vt:lpstr>
      <vt:lpstr>Stacks</vt:lpstr>
      <vt:lpstr>Why Abstract Data Types?</vt:lpstr>
      <vt:lpstr>Primary Stack Operations</vt:lpstr>
      <vt:lpstr>Push and Pop Operation</vt:lpstr>
      <vt:lpstr>Pop an element</vt:lpstr>
      <vt:lpstr>Queues</vt:lpstr>
      <vt:lpstr>FIFO Principle of Queue:</vt:lpstr>
      <vt:lpstr>Queue Representation</vt:lpstr>
      <vt:lpstr>Array implementation of queue</vt:lpstr>
      <vt:lpstr>Enqueue</vt:lpstr>
      <vt:lpstr>Dequeue</vt:lpstr>
      <vt:lpstr>Front and Display</vt:lpstr>
      <vt:lpstr>Priority Queues</vt:lpstr>
      <vt:lpstr>Priority Queue</vt:lpstr>
      <vt:lpstr>Priority Queue</vt:lpstr>
      <vt:lpstr>Priority Queue</vt:lpstr>
      <vt:lpstr>Insertion Operations of a Priority Queue</vt:lpstr>
      <vt:lpstr>How is Priority assigned?</vt:lpstr>
      <vt:lpstr>Deletion Operations of a Priority Queue</vt:lpstr>
      <vt:lpstr>Deletion Operations of a Priority Queue</vt:lpstr>
      <vt:lpstr>Operations of a Priority Queue</vt:lpstr>
      <vt:lpstr>Types of Priority Queue</vt:lpstr>
      <vt:lpstr>Types of Priority Queue</vt:lpstr>
      <vt:lpstr>Difference between Priority Queue and Normal Queue?</vt:lpstr>
      <vt:lpstr>Tree Data Structure</vt:lpstr>
      <vt:lpstr>Parts of a Tree Data structure</vt:lpstr>
      <vt:lpstr>Parts of a Tree Data structure</vt:lpstr>
      <vt:lpstr>Binary Trees</vt:lpstr>
      <vt:lpstr>Binary Tree Representation</vt:lpstr>
      <vt:lpstr>Binary Tree</vt:lpstr>
      <vt:lpstr>Example</vt:lpstr>
      <vt:lpstr>Basic Operation On Binary Tree</vt:lpstr>
      <vt:lpstr>Arrays</vt:lpstr>
      <vt:lpstr>Dictionaries</vt:lpstr>
      <vt:lpstr>Dictionaries</vt:lpstr>
      <vt:lpstr>Comparison Between Array and Dictionary:</vt:lpstr>
      <vt:lpstr>Comparison Between Array and Dictionary:</vt:lpstr>
      <vt:lpstr>Sets and disjoint sets union</vt:lpstr>
      <vt:lpstr>Sets and disjoint sets union</vt:lpstr>
      <vt:lpstr>PowerPoint Presentation</vt:lpstr>
      <vt:lpstr>Queue Data Structure</vt:lpstr>
      <vt:lpstr>Write an algorithm to add and remove an element from the circular queue and compute the complexity of your algorithm.</vt:lpstr>
      <vt:lpstr>Write an algorithm to add and remove an element from the circular queue and compute the complexity of your algorithm.</vt:lpstr>
      <vt:lpstr>Algorithm to insert an element in a circular queue</vt:lpstr>
      <vt:lpstr>Algorithm to insert an element in a circular queue</vt:lpstr>
      <vt:lpstr>Algorithm to remove an element in a circular queue</vt:lpstr>
      <vt:lpstr>Algorithm to remove an element in a circular queue</vt:lpstr>
      <vt:lpstr>PowerPoint Presentation</vt:lpstr>
      <vt:lpstr>Stack Data Structure</vt:lpstr>
      <vt:lpstr>Stack Data Structure</vt:lpstr>
      <vt:lpstr>Stack Data Structure</vt:lpstr>
      <vt:lpstr>Stack Data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
  <cp:revision>514</cp:revision>
  <dcterms:created xsi:type="dcterms:W3CDTF">2022-11-04T16:40:28Z</dcterms:created>
  <dcterms:modified xsi:type="dcterms:W3CDTF">2024-04-29T02:03:24Z</dcterms:modified>
</cp:coreProperties>
</file>