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70" r:id="rId14"/>
    <p:sldId id="267" r:id="rId15"/>
    <p:sldId id="284" r:id="rId16"/>
    <p:sldId id="266" r:id="rId17"/>
    <p:sldId id="290" r:id="rId18"/>
    <p:sldId id="292" r:id="rId19"/>
    <p:sldId id="291" r:id="rId20"/>
    <p:sldId id="272" r:id="rId21"/>
    <p:sldId id="286" r:id="rId22"/>
    <p:sldId id="273" r:id="rId23"/>
    <p:sldId id="287" r:id="rId24"/>
    <p:sldId id="288" r:id="rId25"/>
    <p:sldId id="289" r:id="rId26"/>
    <p:sldId id="293" r:id="rId27"/>
    <p:sldId id="294"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EF177-AEC2-48AB-A65B-00A07112665C}" v="2" dt="2024-06-24T02:15:47.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0B092451-77FE-472A-91E1-40C68DB5B195}"/>
    <pc:docChg chg="addSld delSld modSld sldOrd">
      <pc:chgData name="Ashok Basnet" userId="b75f6f4236b527a2" providerId="Windows Live" clId="Web-{0B092451-77FE-472A-91E1-40C68DB5B195}" dt="2023-01-18T15:34:22.079" v="507"/>
      <pc:docMkLst>
        <pc:docMk/>
      </pc:docMkLst>
      <pc:sldChg chg="modSp">
        <pc:chgData name="Ashok Basnet" userId="b75f6f4236b527a2" providerId="Windows Live" clId="Web-{0B092451-77FE-472A-91E1-40C68DB5B195}" dt="2023-01-18T11:13:17.306" v="78" actId="20577"/>
        <pc:sldMkLst>
          <pc:docMk/>
          <pc:sldMk cId="109857222" sldId="256"/>
        </pc:sldMkLst>
        <pc:spChg chg="mod">
          <ac:chgData name="Ashok Basnet" userId="b75f6f4236b527a2" providerId="Windows Live" clId="Web-{0B092451-77FE-472A-91E1-40C68DB5B195}" dt="2023-01-18T11:13:17.306" v="78" actId="20577"/>
          <ac:spMkLst>
            <pc:docMk/>
            <pc:sldMk cId="109857222" sldId="256"/>
            <ac:spMk id="2" creationId="{00000000-0000-0000-0000-000000000000}"/>
          </ac:spMkLst>
        </pc:spChg>
      </pc:sldChg>
      <pc:sldChg chg="modSp">
        <pc:chgData name="Ashok Basnet" userId="b75f6f4236b527a2" providerId="Windows Live" clId="Web-{0B092451-77FE-472A-91E1-40C68DB5B195}" dt="2023-01-18T11:13:14.260" v="77" actId="20577"/>
        <pc:sldMkLst>
          <pc:docMk/>
          <pc:sldMk cId="1935450897" sldId="257"/>
        </pc:sldMkLst>
        <pc:spChg chg="mod">
          <ac:chgData name="Ashok Basnet" userId="b75f6f4236b527a2" providerId="Windows Live" clId="Web-{0B092451-77FE-472A-91E1-40C68DB5B195}" dt="2023-01-18T11:13:14.260" v="77" actId="20577"/>
          <ac:spMkLst>
            <pc:docMk/>
            <pc:sldMk cId="1935450897" sldId="257"/>
            <ac:spMk id="2" creationId="{44CB1B8D-B97B-5913-1EDB-44A955259AC2}"/>
          </ac:spMkLst>
        </pc:spChg>
      </pc:sldChg>
      <pc:sldChg chg="modSp">
        <pc:chgData name="Ashok Basnet" userId="b75f6f4236b527a2" providerId="Windows Live" clId="Web-{0B092451-77FE-472A-91E1-40C68DB5B195}" dt="2023-01-18T11:13:03.525" v="73" actId="20577"/>
        <pc:sldMkLst>
          <pc:docMk/>
          <pc:sldMk cId="2192795422" sldId="258"/>
        </pc:sldMkLst>
        <pc:spChg chg="mod">
          <ac:chgData name="Ashok Basnet" userId="b75f6f4236b527a2" providerId="Windows Live" clId="Web-{0B092451-77FE-472A-91E1-40C68DB5B195}" dt="2023-01-18T11:13:03.525" v="73" actId="20577"/>
          <ac:spMkLst>
            <pc:docMk/>
            <pc:sldMk cId="2192795422" sldId="258"/>
            <ac:spMk id="2" creationId="{4C782213-CFF5-DCB2-70C7-E6CAB5FADE48}"/>
          </ac:spMkLst>
        </pc:spChg>
        <pc:spChg chg="mod">
          <ac:chgData name="Ashok Basnet" userId="b75f6f4236b527a2" providerId="Windows Live" clId="Web-{0B092451-77FE-472A-91E1-40C68DB5B195}" dt="2023-01-18T11:08:51.301" v="62" actId="20577"/>
          <ac:spMkLst>
            <pc:docMk/>
            <pc:sldMk cId="2192795422" sldId="258"/>
            <ac:spMk id="3" creationId="{88442CED-83AB-313E-C7CC-C4E193B0C70D}"/>
          </ac:spMkLst>
        </pc:spChg>
      </pc:sldChg>
      <pc:sldChg chg="modSp add replId">
        <pc:chgData name="Ashok Basnet" userId="b75f6f4236b527a2" providerId="Windows Live" clId="Web-{0B092451-77FE-472A-91E1-40C68DB5B195}" dt="2023-01-18T11:19:42.049" v="98" actId="20577"/>
        <pc:sldMkLst>
          <pc:docMk/>
          <pc:sldMk cId="4087805640" sldId="259"/>
        </pc:sldMkLst>
        <pc:spChg chg="mod">
          <ac:chgData name="Ashok Basnet" userId="b75f6f4236b527a2" providerId="Windows Live" clId="Web-{0B092451-77FE-472A-91E1-40C68DB5B195}" dt="2023-01-18T11:13:08.369" v="76" actId="20577"/>
          <ac:spMkLst>
            <pc:docMk/>
            <pc:sldMk cId="4087805640" sldId="259"/>
            <ac:spMk id="2" creationId="{4C782213-CFF5-DCB2-70C7-E6CAB5FADE48}"/>
          </ac:spMkLst>
        </pc:spChg>
        <pc:spChg chg="mod">
          <ac:chgData name="Ashok Basnet" userId="b75f6f4236b527a2" providerId="Windows Live" clId="Web-{0B092451-77FE-472A-91E1-40C68DB5B195}" dt="2023-01-18T11:19:42.049" v="98" actId="20577"/>
          <ac:spMkLst>
            <pc:docMk/>
            <pc:sldMk cId="4087805640" sldId="259"/>
            <ac:spMk id="3" creationId="{88442CED-83AB-313E-C7CC-C4E193B0C70D}"/>
          </ac:spMkLst>
        </pc:spChg>
      </pc:sldChg>
      <pc:sldChg chg="modSp add replId">
        <pc:chgData name="Ashok Basnet" userId="b75f6f4236b527a2" providerId="Windows Live" clId="Web-{0B092451-77FE-472A-91E1-40C68DB5B195}" dt="2023-01-18T11:23:15.898" v="147" actId="20577"/>
        <pc:sldMkLst>
          <pc:docMk/>
          <pc:sldMk cId="3113534609" sldId="260"/>
        </pc:sldMkLst>
        <pc:spChg chg="mod">
          <ac:chgData name="Ashok Basnet" userId="b75f6f4236b527a2" providerId="Windows Live" clId="Web-{0B092451-77FE-472A-91E1-40C68DB5B195}" dt="2023-01-18T11:23:15.898" v="147" actId="20577"/>
          <ac:spMkLst>
            <pc:docMk/>
            <pc:sldMk cId="3113534609" sldId="260"/>
            <ac:spMk id="3" creationId="{88442CED-83AB-313E-C7CC-C4E193B0C70D}"/>
          </ac:spMkLst>
        </pc:spChg>
      </pc:sldChg>
      <pc:sldChg chg="addSp delSp modSp add mod replId setBg">
        <pc:chgData name="Ashok Basnet" userId="b75f6f4236b527a2" providerId="Windows Live" clId="Web-{0B092451-77FE-472A-91E1-40C68DB5B195}" dt="2023-01-18T11:29:00.750" v="156" actId="1076"/>
        <pc:sldMkLst>
          <pc:docMk/>
          <pc:sldMk cId="2665993446" sldId="261"/>
        </pc:sldMkLst>
        <pc:spChg chg="mod">
          <ac:chgData name="Ashok Basnet" userId="b75f6f4236b527a2" providerId="Windows Live" clId="Web-{0B092451-77FE-472A-91E1-40C68DB5B195}" dt="2023-01-18T11:28:50.124" v="152"/>
          <ac:spMkLst>
            <pc:docMk/>
            <pc:sldMk cId="2665993446" sldId="261"/>
            <ac:spMk id="2" creationId="{4C782213-CFF5-DCB2-70C7-E6CAB5FADE48}"/>
          </ac:spMkLst>
        </pc:spChg>
        <pc:spChg chg="del mod">
          <ac:chgData name="Ashok Basnet" userId="b75f6f4236b527a2" providerId="Windows Live" clId="Web-{0B092451-77FE-472A-91E1-40C68DB5B195}" dt="2023-01-18T11:28:45.405" v="151"/>
          <ac:spMkLst>
            <pc:docMk/>
            <pc:sldMk cId="2665993446" sldId="261"/>
            <ac:spMk id="3" creationId="{88442CED-83AB-313E-C7CC-C4E193B0C70D}"/>
          </ac:spMkLst>
        </pc:spChg>
        <pc:spChg chg="add">
          <ac:chgData name="Ashok Basnet" userId="b75f6f4236b527a2" providerId="Windows Live" clId="Web-{0B092451-77FE-472A-91E1-40C68DB5B195}" dt="2023-01-18T11:28:50.124" v="152"/>
          <ac:spMkLst>
            <pc:docMk/>
            <pc:sldMk cId="2665993446" sldId="261"/>
            <ac:spMk id="9" creationId="{A4AC5506-6312-4701-8D3C-40187889A947}"/>
          </ac:spMkLst>
        </pc:spChg>
        <pc:picChg chg="add mod ord">
          <ac:chgData name="Ashok Basnet" userId="b75f6f4236b527a2" providerId="Windows Live" clId="Web-{0B092451-77FE-472A-91E1-40C68DB5B195}" dt="2023-01-18T11:29:00.750" v="156" actId="1076"/>
          <ac:picMkLst>
            <pc:docMk/>
            <pc:sldMk cId="2665993446" sldId="261"/>
            <ac:picMk id="4" creationId="{20EACEA3-6D99-31FB-96B2-A0B8EB1E86DB}"/>
          </ac:picMkLst>
        </pc:picChg>
      </pc:sldChg>
      <pc:sldChg chg="addSp delSp modSp add replId">
        <pc:chgData name="Ashok Basnet" userId="b75f6f4236b527a2" providerId="Windows Live" clId="Web-{0B092451-77FE-472A-91E1-40C68DB5B195}" dt="2023-01-18T11:29:24.500" v="162" actId="1076"/>
        <pc:sldMkLst>
          <pc:docMk/>
          <pc:sldMk cId="1524598481" sldId="262"/>
        </pc:sldMkLst>
        <pc:spChg chg="add del mod">
          <ac:chgData name="Ashok Basnet" userId="b75f6f4236b527a2" providerId="Windows Live" clId="Web-{0B092451-77FE-472A-91E1-40C68DB5B195}" dt="2023-01-18T11:29:12" v="159"/>
          <ac:spMkLst>
            <pc:docMk/>
            <pc:sldMk cId="1524598481" sldId="262"/>
            <ac:spMk id="5" creationId="{86B8B3A3-A654-2494-2551-48F6226A8052}"/>
          </ac:spMkLst>
        </pc:spChg>
        <pc:spChg chg="del">
          <ac:chgData name="Ashok Basnet" userId="b75f6f4236b527a2" providerId="Windows Live" clId="Web-{0B092451-77FE-472A-91E1-40C68DB5B195}" dt="2023-01-18T11:29:15.812" v="160"/>
          <ac:spMkLst>
            <pc:docMk/>
            <pc:sldMk cId="1524598481" sldId="262"/>
            <ac:spMk id="9" creationId="{A4AC5506-6312-4701-8D3C-40187889A947}"/>
          </ac:spMkLst>
        </pc:spChg>
        <pc:spChg chg="add">
          <ac:chgData name="Ashok Basnet" userId="b75f6f4236b527a2" providerId="Windows Live" clId="Web-{0B092451-77FE-472A-91E1-40C68DB5B195}" dt="2023-01-18T11:29:15.812" v="160"/>
          <ac:spMkLst>
            <pc:docMk/>
            <pc:sldMk cId="1524598481" sldId="262"/>
            <ac:spMk id="14" creationId="{A4AC5506-6312-4701-8D3C-40187889A947}"/>
          </ac:spMkLst>
        </pc:spChg>
        <pc:picChg chg="del">
          <ac:chgData name="Ashok Basnet" userId="b75f6f4236b527a2" providerId="Windows Live" clId="Web-{0B092451-77FE-472A-91E1-40C68DB5B195}" dt="2023-01-18T11:29:05.859" v="158"/>
          <ac:picMkLst>
            <pc:docMk/>
            <pc:sldMk cId="1524598481" sldId="262"/>
            <ac:picMk id="4" creationId="{20EACEA3-6D99-31FB-96B2-A0B8EB1E86DB}"/>
          </ac:picMkLst>
        </pc:picChg>
        <pc:picChg chg="add mod ord">
          <ac:chgData name="Ashok Basnet" userId="b75f6f4236b527a2" providerId="Windows Live" clId="Web-{0B092451-77FE-472A-91E1-40C68DB5B195}" dt="2023-01-18T11:29:24.500" v="162" actId="1076"/>
          <ac:picMkLst>
            <pc:docMk/>
            <pc:sldMk cId="1524598481" sldId="262"/>
            <ac:picMk id="6" creationId="{7651DC28-7512-2384-4C97-9813B4B30D2C}"/>
          </ac:picMkLst>
        </pc:picChg>
      </pc:sldChg>
      <pc:sldChg chg="modSp add ord replId">
        <pc:chgData name="Ashok Basnet" userId="b75f6f4236b527a2" providerId="Windows Live" clId="Web-{0B092451-77FE-472A-91E1-40C68DB5B195}" dt="2023-01-18T15:12:09.995" v="426" actId="20577"/>
        <pc:sldMkLst>
          <pc:docMk/>
          <pc:sldMk cId="1719186512" sldId="263"/>
        </pc:sldMkLst>
        <pc:spChg chg="mod">
          <ac:chgData name="Ashok Basnet" userId="b75f6f4236b527a2" providerId="Windows Live" clId="Web-{0B092451-77FE-472A-91E1-40C68DB5B195}" dt="2023-01-18T11:41:03.844" v="170" actId="20577"/>
          <ac:spMkLst>
            <pc:docMk/>
            <pc:sldMk cId="1719186512" sldId="263"/>
            <ac:spMk id="2" creationId="{4C782213-CFF5-DCB2-70C7-E6CAB5FADE48}"/>
          </ac:spMkLst>
        </pc:spChg>
        <pc:spChg chg="mod">
          <ac:chgData name="Ashok Basnet" userId="b75f6f4236b527a2" providerId="Windows Live" clId="Web-{0B092451-77FE-472A-91E1-40C68DB5B195}" dt="2023-01-18T15:12:09.995" v="426" actId="20577"/>
          <ac:spMkLst>
            <pc:docMk/>
            <pc:sldMk cId="1719186512" sldId="263"/>
            <ac:spMk id="3" creationId="{88442CED-83AB-313E-C7CC-C4E193B0C70D}"/>
          </ac:spMkLst>
        </pc:spChg>
      </pc:sldChg>
      <pc:sldChg chg="addSp delSp modSp add mod replId setBg">
        <pc:chgData name="Ashok Basnet" userId="b75f6f4236b527a2" providerId="Windows Live" clId="Web-{0B092451-77FE-472A-91E1-40C68DB5B195}" dt="2023-01-18T15:11:29.774" v="425" actId="14100"/>
        <pc:sldMkLst>
          <pc:docMk/>
          <pc:sldMk cId="2607987415" sldId="264"/>
        </pc:sldMkLst>
        <pc:spChg chg="mod">
          <ac:chgData name="Ashok Basnet" userId="b75f6f4236b527a2" providerId="Windows Live" clId="Web-{0B092451-77FE-472A-91E1-40C68DB5B195}" dt="2023-01-18T14:56:38.974" v="289" actId="14100"/>
          <ac:spMkLst>
            <pc:docMk/>
            <pc:sldMk cId="2607987415" sldId="264"/>
            <ac:spMk id="2" creationId="{4C782213-CFF5-DCB2-70C7-E6CAB5FADE48}"/>
          </ac:spMkLst>
        </pc:spChg>
        <pc:spChg chg="mod">
          <ac:chgData name="Ashok Basnet" userId="b75f6f4236b527a2" providerId="Windows Live" clId="Web-{0B092451-77FE-472A-91E1-40C68DB5B195}" dt="2023-01-18T14:56:41.380" v="290" actId="14100"/>
          <ac:spMkLst>
            <pc:docMk/>
            <pc:sldMk cId="2607987415" sldId="264"/>
            <ac:spMk id="3" creationId="{88442CED-83AB-313E-C7CC-C4E193B0C70D}"/>
          </ac:spMkLst>
        </pc:spChg>
        <pc:spChg chg="add del">
          <ac:chgData name="Ashok Basnet" userId="b75f6f4236b527a2" providerId="Windows Live" clId="Web-{0B092451-77FE-472A-91E1-40C68DB5B195}" dt="2023-01-18T14:56:12.816" v="282"/>
          <ac:spMkLst>
            <pc:docMk/>
            <pc:sldMk cId="2607987415" sldId="264"/>
            <ac:spMk id="9" creationId="{2B566528-1B12-4246-9431-5C2D7D081168}"/>
          </ac:spMkLst>
        </pc:spChg>
        <pc:spChg chg="add del">
          <ac:chgData name="Ashok Basnet" userId="b75f6f4236b527a2" providerId="Windows Live" clId="Web-{0B092451-77FE-472A-91E1-40C68DB5B195}" dt="2023-01-18T14:55:59.644" v="277"/>
          <ac:spMkLst>
            <pc:docMk/>
            <pc:sldMk cId="2607987415" sldId="264"/>
            <ac:spMk id="22" creationId="{2B566528-1B12-4246-9431-5C2D7D081168}"/>
          </ac:spMkLst>
        </pc:spChg>
        <pc:spChg chg="add del">
          <ac:chgData name="Ashok Basnet" userId="b75f6f4236b527a2" providerId="Windows Live" clId="Web-{0B092451-77FE-472A-91E1-40C68DB5B195}" dt="2023-01-18T14:56:12.816" v="281"/>
          <ac:spMkLst>
            <pc:docMk/>
            <pc:sldMk cId="2607987415" sldId="264"/>
            <ac:spMk id="26" creationId="{9A0D773F-7A7D-4DBB-9DEA-86BB8B8F4BC8}"/>
          </ac:spMkLst>
        </pc:spChg>
        <pc:spChg chg="add del">
          <ac:chgData name="Ashok Basnet" userId="b75f6f4236b527a2" providerId="Windows Live" clId="Web-{0B092451-77FE-472A-91E1-40C68DB5B195}" dt="2023-01-18T14:56:07.597" v="279"/>
          <ac:spMkLst>
            <pc:docMk/>
            <pc:sldMk cId="2607987415" sldId="264"/>
            <ac:spMk id="32" creationId="{5E39A796-BE83-48B1-B33F-35C4A32AAB57}"/>
          </ac:spMkLst>
        </pc:spChg>
        <pc:spChg chg="add del">
          <ac:chgData name="Ashok Basnet" userId="b75f6f4236b527a2" providerId="Windows Live" clId="Web-{0B092451-77FE-472A-91E1-40C68DB5B195}" dt="2023-01-18T14:56:07.597" v="279"/>
          <ac:spMkLst>
            <pc:docMk/>
            <pc:sldMk cId="2607987415" sldId="264"/>
            <ac:spMk id="33" creationId="{72F84B47-E267-4194-8194-831DB7B5547F}"/>
          </ac:spMkLst>
        </pc:spChg>
        <pc:spChg chg="add del">
          <ac:chgData name="Ashok Basnet" userId="b75f6f4236b527a2" providerId="Windows Live" clId="Web-{0B092451-77FE-472A-91E1-40C68DB5B195}" dt="2023-01-18T14:56:12.816" v="281"/>
          <ac:spMkLst>
            <pc:docMk/>
            <pc:sldMk cId="2607987415" sldId="264"/>
            <ac:spMk id="35" creationId="{7FF47CB7-972F-479F-A36D-9E72D26EC8DA}"/>
          </ac:spMkLst>
        </pc:spChg>
        <pc:spChg chg="add del">
          <ac:chgData name="Ashok Basnet" userId="b75f6f4236b527a2" providerId="Windows Live" clId="Web-{0B092451-77FE-472A-91E1-40C68DB5B195}" dt="2023-01-18T14:56:12.816" v="281"/>
          <ac:spMkLst>
            <pc:docMk/>
            <pc:sldMk cId="2607987415" sldId="264"/>
            <ac:spMk id="36" creationId="{0D153B68-5844-490D-8E67-F616D6D721CA}"/>
          </ac:spMkLst>
        </pc:spChg>
        <pc:spChg chg="add">
          <ac:chgData name="Ashok Basnet" userId="b75f6f4236b527a2" providerId="Windows Live" clId="Web-{0B092451-77FE-472A-91E1-40C68DB5B195}" dt="2023-01-18T14:56:12.816" v="282"/>
          <ac:spMkLst>
            <pc:docMk/>
            <pc:sldMk cId="2607987415" sldId="264"/>
            <ac:spMk id="38" creationId="{5E39A796-BE83-48B1-B33F-35C4A32AAB57}"/>
          </ac:spMkLst>
        </pc:spChg>
        <pc:spChg chg="add">
          <ac:chgData name="Ashok Basnet" userId="b75f6f4236b527a2" providerId="Windows Live" clId="Web-{0B092451-77FE-472A-91E1-40C68DB5B195}" dt="2023-01-18T14:56:12.816" v="282"/>
          <ac:spMkLst>
            <pc:docMk/>
            <pc:sldMk cId="2607987415" sldId="264"/>
            <ac:spMk id="39" creationId="{72F84B47-E267-4194-8194-831DB7B5547F}"/>
          </ac:spMkLst>
        </pc:spChg>
        <pc:grpChg chg="add del">
          <ac:chgData name="Ashok Basnet" userId="b75f6f4236b527a2" providerId="Windows Live" clId="Web-{0B092451-77FE-472A-91E1-40C68DB5B195}" dt="2023-01-18T14:56:12.816" v="282"/>
          <ac:grpSpMkLst>
            <pc:docMk/>
            <pc:sldMk cId="2607987415" sldId="264"/>
            <ac:grpSpMk id="11" creationId="{828A5161-06F1-46CF-8AD7-844680A59E13}"/>
          </ac:grpSpMkLst>
        </pc:grpChg>
        <pc:grpChg chg="add del">
          <ac:chgData name="Ashok Basnet" userId="b75f6f4236b527a2" providerId="Windows Live" clId="Web-{0B092451-77FE-472A-91E1-40C68DB5B195}" dt="2023-01-18T14:56:12.816" v="282"/>
          <ac:grpSpMkLst>
            <pc:docMk/>
            <pc:sldMk cId="2607987415" sldId="264"/>
            <ac:grpSpMk id="15" creationId="{5995D10D-E9C9-47DB-AE7E-801FEF38F5C9}"/>
          </ac:grpSpMkLst>
        </pc:grpChg>
        <pc:grpChg chg="add del">
          <ac:chgData name="Ashok Basnet" userId="b75f6f4236b527a2" providerId="Windows Live" clId="Web-{0B092451-77FE-472A-91E1-40C68DB5B195}" dt="2023-01-18T14:55:59.644" v="277"/>
          <ac:grpSpMkLst>
            <pc:docMk/>
            <pc:sldMk cId="2607987415" sldId="264"/>
            <ac:grpSpMk id="24" creationId="{828A5161-06F1-46CF-8AD7-844680A59E13}"/>
          </ac:grpSpMkLst>
        </pc:grpChg>
        <pc:grpChg chg="add del">
          <ac:chgData name="Ashok Basnet" userId="b75f6f4236b527a2" providerId="Windows Live" clId="Web-{0B092451-77FE-472A-91E1-40C68DB5B195}" dt="2023-01-18T14:55:59.644" v="277"/>
          <ac:grpSpMkLst>
            <pc:docMk/>
            <pc:sldMk cId="2607987415" sldId="264"/>
            <ac:grpSpMk id="28" creationId="{5995D10D-E9C9-47DB-AE7E-801FEF38F5C9}"/>
          </ac:grpSpMkLst>
        </pc:grpChg>
        <pc:picChg chg="add mod">
          <ac:chgData name="Ashok Basnet" userId="b75f6f4236b527a2" providerId="Windows Live" clId="Web-{0B092451-77FE-472A-91E1-40C68DB5B195}" dt="2023-01-18T15:11:29.774" v="425" actId="14100"/>
          <ac:picMkLst>
            <pc:docMk/>
            <pc:sldMk cId="2607987415" sldId="264"/>
            <ac:picMk id="4" creationId="{D1EBD472-3163-1085-EFD8-B67A10CF159A}"/>
          </ac:picMkLst>
        </pc:picChg>
      </pc:sldChg>
      <pc:sldChg chg="modSp add replId">
        <pc:chgData name="Ashok Basnet" userId="b75f6f4236b527a2" providerId="Windows Live" clId="Web-{0B092451-77FE-472A-91E1-40C68DB5B195}" dt="2023-01-18T15:11:00.570" v="419" actId="20577"/>
        <pc:sldMkLst>
          <pc:docMk/>
          <pc:sldMk cId="1228344494" sldId="265"/>
        </pc:sldMkLst>
        <pc:spChg chg="mod">
          <ac:chgData name="Ashok Basnet" userId="b75f6f4236b527a2" providerId="Windows Live" clId="Web-{0B092451-77FE-472A-91E1-40C68DB5B195}" dt="2023-01-18T11:43:04.987" v="207" actId="20577"/>
          <ac:spMkLst>
            <pc:docMk/>
            <pc:sldMk cId="1228344494" sldId="265"/>
            <ac:spMk id="2" creationId="{4C782213-CFF5-DCB2-70C7-E6CAB5FADE48}"/>
          </ac:spMkLst>
        </pc:spChg>
        <pc:spChg chg="mod">
          <ac:chgData name="Ashok Basnet" userId="b75f6f4236b527a2" providerId="Windows Live" clId="Web-{0B092451-77FE-472A-91E1-40C68DB5B195}" dt="2023-01-18T15:11:00.570" v="419" actId="20577"/>
          <ac:spMkLst>
            <pc:docMk/>
            <pc:sldMk cId="1228344494" sldId="265"/>
            <ac:spMk id="3" creationId="{88442CED-83AB-313E-C7CC-C4E193B0C70D}"/>
          </ac:spMkLst>
        </pc:spChg>
      </pc:sldChg>
      <pc:sldChg chg="modSp add replId">
        <pc:chgData name="Ashok Basnet" userId="b75f6f4236b527a2" providerId="Windows Live" clId="Web-{0B092451-77FE-472A-91E1-40C68DB5B195}" dt="2023-01-18T15:33:36.436" v="500" actId="14100"/>
        <pc:sldMkLst>
          <pc:docMk/>
          <pc:sldMk cId="195803223" sldId="266"/>
        </pc:sldMkLst>
        <pc:spChg chg="mod">
          <ac:chgData name="Ashok Basnet" userId="b75f6f4236b527a2" providerId="Windows Live" clId="Web-{0B092451-77FE-472A-91E1-40C68DB5B195}" dt="2023-01-18T15:33:36.436" v="500" actId="14100"/>
          <ac:spMkLst>
            <pc:docMk/>
            <pc:sldMk cId="195803223" sldId="266"/>
            <ac:spMk id="2" creationId="{4C782213-CFF5-DCB2-70C7-E6CAB5FADE48}"/>
          </ac:spMkLst>
        </pc:spChg>
        <pc:spChg chg="mod">
          <ac:chgData name="Ashok Basnet" userId="b75f6f4236b527a2" providerId="Windows Live" clId="Web-{0B092451-77FE-472A-91E1-40C68DB5B195}" dt="2023-01-18T15:33:32.670" v="499" actId="14100"/>
          <ac:spMkLst>
            <pc:docMk/>
            <pc:sldMk cId="195803223" sldId="266"/>
            <ac:spMk id="3" creationId="{88442CED-83AB-313E-C7CC-C4E193B0C70D}"/>
          </ac:spMkLst>
        </pc:spChg>
      </pc:sldChg>
      <pc:sldChg chg="modSp add replId">
        <pc:chgData name="Ashok Basnet" userId="b75f6f4236b527a2" providerId="Windows Live" clId="Web-{0B092451-77FE-472A-91E1-40C68DB5B195}" dt="2023-01-18T15:16:58.319" v="453" actId="20577"/>
        <pc:sldMkLst>
          <pc:docMk/>
          <pc:sldMk cId="2456881404" sldId="267"/>
        </pc:sldMkLst>
        <pc:spChg chg="mod">
          <ac:chgData name="Ashok Basnet" userId="b75f6f4236b527a2" providerId="Windows Live" clId="Web-{0B092451-77FE-472A-91E1-40C68DB5B195}" dt="2023-01-18T11:45:33.162" v="229" actId="20577"/>
          <ac:spMkLst>
            <pc:docMk/>
            <pc:sldMk cId="2456881404" sldId="267"/>
            <ac:spMk id="2" creationId="{4C782213-CFF5-DCB2-70C7-E6CAB5FADE48}"/>
          </ac:spMkLst>
        </pc:spChg>
        <pc:spChg chg="mod">
          <ac:chgData name="Ashok Basnet" userId="b75f6f4236b527a2" providerId="Windows Live" clId="Web-{0B092451-77FE-472A-91E1-40C68DB5B195}" dt="2023-01-18T15:16:58.319" v="453" actId="20577"/>
          <ac:spMkLst>
            <pc:docMk/>
            <pc:sldMk cId="2456881404" sldId="267"/>
            <ac:spMk id="3" creationId="{88442CED-83AB-313E-C7CC-C4E193B0C70D}"/>
          </ac:spMkLst>
        </pc:spChg>
      </pc:sldChg>
      <pc:sldChg chg="modSp add ord replId">
        <pc:chgData name="Ashok Basnet" userId="b75f6f4236b527a2" providerId="Windows Live" clId="Web-{0B092451-77FE-472A-91E1-40C68DB5B195}" dt="2023-01-18T14:59:24.839" v="326" actId="14100"/>
        <pc:sldMkLst>
          <pc:docMk/>
          <pc:sldMk cId="2930153054" sldId="268"/>
        </pc:sldMkLst>
        <pc:spChg chg="mod">
          <ac:chgData name="Ashok Basnet" userId="b75f6f4236b527a2" providerId="Windows Live" clId="Web-{0B092451-77FE-472A-91E1-40C68DB5B195}" dt="2023-01-18T14:57:01.193" v="295" actId="20577"/>
          <ac:spMkLst>
            <pc:docMk/>
            <pc:sldMk cId="2930153054" sldId="268"/>
            <ac:spMk id="2" creationId="{4C782213-CFF5-DCB2-70C7-E6CAB5FADE48}"/>
          </ac:spMkLst>
        </pc:spChg>
        <pc:spChg chg="mod">
          <ac:chgData name="Ashok Basnet" userId="b75f6f4236b527a2" providerId="Windows Live" clId="Web-{0B092451-77FE-472A-91E1-40C68DB5B195}" dt="2023-01-18T14:59:24.839" v="326" actId="14100"/>
          <ac:spMkLst>
            <pc:docMk/>
            <pc:sldMk cId="2930153054" sldId="268"/>
            <ac:spMk id="3" creationId="{88442CED-83AB-313E-C7CC-C4E193B0C70D}"/>
          </ac:spMkLst>
        </pc:spChg>
      </pc:sldChg>
      <pc:sldChg chg="modSp add replId">
        <pc:chgData name="Ashok Basnet" userId="b75f6f4236b527a2" providerId="Windows Live" clId="Web-{0B092451-77FE-472A-91E1-40C68DB5B195}" dt="2023-01-18T15:01:17.594" v="355" actId="20577"/>
        <pc:sldMkLst>
          <pc:docMk/>
          <pc:sldMk cId="1032180909" sldId="269"/>
        </pc:sldMkLst>
        <pc:spChg chg="mod">
          <ac:chgData name="Ashok Basnet" userId="b75f6f4236b527a2" providerId="Windows Live" clId="Web-{0B092451-77FE-472A-91E1-40C68DB5B195}" dt="2023-01-18T15:01:17.594" v="355" actId="20577"/>
          <ac:spMkLst>
            <pc:docMk/>
            <pc:sldMk cId="1032180909" sldId="269"/>
            <ac:spMk id="3" creationId="{88442CED-83AB-313E-C7CC-C4E193B0C70D}"/>
          </ac:spMkLst>
        </pc:spChg>
      </pc:sldChg>
      <pc:sldChg chg="modSp add ord replId">
        <pc:chgData name="Ashok Basnet" userId="b75f6f4236b527a2" providerId="Windows Live" clId="Web-{0B092451-77FE-472A-91E1-40C68DB5B195}" dt="2023-01-18T15:11:17.946" v="422" actId="14100"/>
        <pc:sldMkLst>
          <pc:docMk/>
          <pc:sldMk cId="3994611940" sldId="270"/>
        </pc:sldMkLst>
        <pc:spChg chg="mod">
          <ac:chgData name="Ashok Basnet" userId="b75f6f4236b527a2" providerId="Windows Live" clId="Web-{0B092451-77FE-472A-91E1-40C68DB5B195}" dt="2023-01-18T15:05:31.432" v="368" actId="20577"/>
          <ac:spMkLst>
            <pc:docMk/>
            <pc:sldMk cId="3994611940" sldId="270"/>
            <ac:spMk id="2" creationId="{4C782213-CFF5-DCB2-70C7-E6CAB5FADE48}"/>
          </ac:spMkLst>
        </pc:spChg>
        <pc:spChg chg="mod">
          <ac:chgData name="Ashok Basnet" userId="b75f6f4236b527a2" providerId="Windows Live" clId="Web-{0B092451-77FE-472A-91E1-40C68DB5B195}" dt="2023-01-18T15:09:30.785" v="410" actId="14100"/>
          <ac:spMkLst>
            <pc:docMk/>
            <pc:sldMk cId="3994611940" sldId="270"/>
            <ac:spMk id="3" creationId="{88442CED-83AB-313E-C7CC-C4E193B0C70D}"/>
          </ac:spMkLst>
        </pc:spChg>
        <pc:picChg chg="mod">
          <ac:chgData name="Ashok Basnet" userId="b75f6f4236b527a2" providerId="Windows Live" clId="Web-{0B092451-77FE-472A-91E1-40C68DB5B195}" dt="2023-01-18T15:11:17.946" v="422" actId="14100"/>
          <ac:picMkLst>
            <pc:docMk/>
            <pc:sldMk cId="3994611940" sldId="270"/>
            <ac:picMk id="4" creationId="{D1EBD472-3163-1085-EFD8-B67A10CF159A}"/>
          </ac:picMkLst>
        </pc:picChg>
      </pc:sldChg>
      <pc:sldChg chg="modSp add del replId">
        <pc:chgData name="Ashok Basnet" userId="b75f6f4236b527a2" providerId="Windows Live" clId="Web-{0B092451-77FE-472A-91E1-40C68DB5B195}" dt="2023-01-18T15:34:22.079" v="507"/>
        <pc:sldMkLst>
          <pc:docMk/>
          <pc:sldMk cId="2654142894" sldId="271"/>
        </pc:sldMkLst>
        <pc:spChg chg="mod">
          <ac:chgData name="Ashok Basnet" userId="b75f6f4236b527a2" providerId="Windows Live" clId="Web-{0B092451-77FE-472A-91E1-40C68DB5B195}" dt="2023-01-18T15:34:06.109" v="506" actId="14100"/>
          <ac:spMkLst>
            <pc:docMk/>
            <pc:sldMk cId="2654142894" sldId="271"/>
            <ac:spMk id="2" creationId="{4C782213-CFF5-DCB2-70C7-E6CAB5FADE48}"/>
          </ac:spMkLst>
        </pc:spChg>
        <pc:spChg chg="mod">
          <ac:chgData name="Ashok Basnet" userId="b75f6f4236b527a2" providerId="Windows Live" clId="Web-{0B092451-77FE-472A-91E1-40C68DB5B195}" dt="2023-01-18T15:33:59.468" v="505" actId="14100"/>
          <ac:spMkLst>
            <pc:docMk/>
            <pc:sldMk cId="2654142894" sldId="271"/>
            <ac:spMk id="3" creationId="{88442CED-83AB-313E-C7CC-C4E193B0C70D}"/>
          </ac:spMkLst>
        </pc:spChg>
      </pc:sldChg>
      <pc:sldChg chg="addSp delSp modSp add mod replId setBg">
        <pc:chgData name="Ashok Basnet" userId="b75f6f4236b527a2" providerId="Windows Live" clId="Web-{0B092451-77FE-472A-91E1-40C68DB5B195}" dt="2023-01-18T15:32:53.513" v="489"/>
        <pc:sldMkLst>
          <pc:docMk/>
          <pc:sldMk cId="3615325637" sldId="272"/>
        </pc:sldMkLst>
        <pc:spChg chg="del mod">
          <ac:chgData name="Ashok Basnet" userId="b75f6f4236b527a2" providerId="Windows Live" clId="Web-{0B092451-77FE-472A-91E1-40C68DB5B195}" dt="2023-01-18T15:32:42.075" v="484"/>
          <ac:spMkLst>
            <pc:docMk/>
            <pc:sldMk cId="3615325637" sldId="272"/>
            <ac:spMk id="2" creationId="{4C782213-CFF5-DCB2-70C7-E6CAB5FADE48}"/>
          </ac:spMkLst>
        </pc:spChg>
        <pc:spChg chg="del mod">
          <ac:chgData name="Ashok Basnet" userId="b75f6f4236b527a2" providerId="Windows Live" clId="Web-{0B092451-77FE-472A-91E1-40C68DB5B195}" dt="2023-01-18T15:32:44.294" v="485"/>
          <ac:spMkLst>
            <pc:docMk/>
            <pc:sldMk cId="3615325637" sldId="272"/>
            <ac:spMk id="3" creationId="{88442CED-83AB-313E-C7CC-C4E193B0C70D}"/>
          </ac:spMkLst>
        </pc:spChg>
        <pc:spChg chg="add">
          <ac:chgData name="Ashok Basnet" userId="b75f6f4236b527a2" providerId="Windows Live" clId="Web-{0B092451-77FE-472A-91E1-40C68DB5B195}" dt="2023-01-18T15:32:53.513" v="489"/>
          <ac:spMkLst>
            <pc:docMk/>
            <pc:sldMk cId="3615325637" sldId="272"/>
            <ac:spMk id="9" creationId="{F3060C83-F051-4F0E-ABAD-AA0DFC48B218}"/>
          </ac:spMkLst>
        </pc:spChg>
        <pc:spChg chg="add">
          <ac:chgData name="Ashok Basnet" userId="b75f6f4236b527a2" providerId="Windows Live" clId="Web-{0B092451-77FE-472A-91E1-40C68DB5B195}" dt="2023-01-18T15:32:53.513" v="489"/>
          <ac:spMkLst>
            <pc:docMk/>
            <pc:sldMk cId="3615325637" sldId="272"/>
            <ac:spMk id="11" creationId="{83C98ABE-055B-441F-B07E-44F97F083C39}"/>
          </ac:spMkLst>
        </pc:spChg>
        <pc:spChg chg="add">
          <ac:chgData name="Ashok Basnet" userId="b75f6f4236b527a2" providerId="Windows Live" clId="Web-{0B092451-77FE-472A-91E1-40C68DB5B195}" dt="2023-01-18T15:32:53.513" v="489"/>
          <ac:spMkLst>
            <pc:docMk/>
            <pc:sldMk cId="3615325637" sldId="272"/>
            <ac:spMk id="13" creationId="{29FDB030-9B49-4CED-8CCD-4D99382388AC}"/>
          </ac:spMkLst>
        </pc:spChg>
        <pc:spChg chg="add">
          <ac:chgData name="Ashok Basnet" userId="b75f6f4236b527a2" providerId="Windows Live" clId="Web-{0B092451-77FE-472A-91E1-40C68DB5B195}" dt="2023-01-18T15:32:53.513" v="489"/>
          <ac:spMkLst>
            <pc:docMk/>
            <pc:sldMk cId="3615325637" sldId="272"/>
            <ac:spMk id="15" creationId="{3783CA14-24A1-485C-8B30-D6A5D87987AD}"/>
          </ac:spMkLst>
        </pc:spChg>
        <pc:spChg chg="add">
          <ac:chgData name="Ashok Basnet" userId="b75f6f4236b527a2" providerId="Windows Live" clId="Web-{0B092451-77FE-472A-91E1-40C68DB5B195}" dt="2023-01-18T15:32:53.513" v="489"/>
          <ac:spMkLst>
            <pc:docMk/>
            <pc:sldMk cId="3615325637" sldId="272"/>
            <ac:spMk id="17" creationId="{9A97C86A-04D6-40F7-AE84-31AB43E6A846}"/>
          </ac:spMkLst>
        </pc:spChg>
        <pc:spChg chg="add">
          <ac:chgData name="Ashok Basnet" userId="b75f6f4236b527a2" providerId="Windows Live" clId="Web-{0B092451-77FE-472A-91E1-40C68DB5B195}" dt="2023-01-18T15:32:53.513" v="489"/>
          <ac:spMkLst>
            <pc:docMk/>
            <pc:sldMk cId="3615325637" sldId="272"/>
            <ac:spMk id="19" creationId="{FF9F2414-84E8-453E-B1F3-389FDE8192D9}"/>
          </ac:spMkLst>
        </pc:spChg>
        <pc:spChg chg="add">
          <ac:chgData name="Ashok Basnet" userId="b75f6f4236b527a2" providerId="Windows Live" clId="Web-{0B092451-77FE-472A-91E1-40C68DB5B195}" dt="2023-01-18T15:32:53.513" v="489"/>
          <ac:spMkLst>
            <pc:docMk/>
            <pc:sldMk cId="3615325637" sldId="272"/>
            <ac:spMk id="21" creationId="{3ECA69A1-7536-43AC-85EF-C7106179F5ED}"/>
          </ac:spMkLst>
        </pc:spChg>
        <pc:picChg chg="add mod">
          <ac:chgData name="Ashok Basnet" userId="b75f6f4236b527a2" providerId="Windows Live" clId="Web-{0B092451-77FE-472A-91E1-40C68DB5B195}" dt="2023-01-18T15:32:53.513" v="489"/>
          <ac:picMkLst>
            <pc:docMk/>
            <pc:sldMk cId="3615325637" sldId="272"/>
            <ac:picMk id="4" creationId="{BCF1B260-647E-3FA1-7B69-8AE9BA9E2093}"/>
          </ac:picMkLst>
        </pc:picChg>
      </pc:sldChg>
      <pc:sldChg chg="add replId">
        <pc:chgData name="Ashok Basnet" userId="b75f6f4236b527a2" providerId="Windows Live" clId="Web-{0B092451-77FE-472A-91E1-40C68DB5B195}" dt="2023-01-18T15:32:33.699" v="480"/>
        <pc:sldMkLst>
          <pc:docMk/>
          <pc:sldMk cId="978169226" sldId="273"/>
        </pc:sldMkLst>
      </pc:sldChg>
    </pc:docChg>
  </pc:docChgLst>
  <pc:docChgLst>
    <pc:chgData name="Ashok Basnet" userId="b75f6f4236b527a2" providerId="Windows Live" clId="Web-{77EAE5B7-1A12-4656-8722-29955CAB37A1}"/>
    <pc:docChg chg="addSld delSld modSld">
      <pc:chgData name="Ashok Basnet" userId="b75f6f4236b527a2" providerId="Windows Live" clId="Web-{77EAE5B7-1A12-4656-8722-29955CAB37A1}" dt="2023-01-19T04:56:51.418" v="136"/>
      <pc:docMkLst>
        <pc:docMk/>
      </pc:docMkLst>
      <pc:sldChg chg="del">
        <pc:chgData name="Ashok Basnet" userId="b75f6f4236b527a2" providerId="Windows Live" clId="Web-{77EAE5B7-1A12-4656-8722-29955CAB37A1}" dt="2023-01-19T04:34:50.031" v="52"/>
        <pc:sldMkLst>
          <pc:docMk/>
          <pc:sldMk cId="2739370461" sldId="274"/>
        </pc:sldMkLst>
      </pc:sldChg>
      <pc:sldChg chg="del">
        <pc:chgData name="Ashok Basnet" userId="b75f6f4236b527a2" providerId="Windows Live" clId="Web-{77EAE5B7-1A12-4656-8722-29955CAB37A1}" dt="2023-01-19T04:34:52.390" v="53"/>
        <pc:sldMkLst>
          <pc:docMk/>
          <pc:sldMk cId="2576954678" sldId="275"/>
        </pc:sldMkLst>
      </pc:sldChg>
      <pc:sldChg chg="del">
        <pc:chgData name="Ashok Basnet" userId="b75f6f4236b527a2" providerId="Windows Live" clId="Web-{77EAE5B7-1A12-4656-8722-29955CAB37A1}" dt="2023-01-19T04:34:53.531" v="54"/>
        <pc:sldMkLst>
          <pc:docMk/>
          <pc:sldMk cId="4139616725" sldId="276"/>
        </pc:sldMkLst>
      </pc:sldChg>
      <pc:sldChg chg="del">
        <pc:chgData name="Ashok Basnet" userId="b75f6f4236b527a2" providerId="Windows Live" clId="Web-{77EAE5B7-1A12-4656-8722-29955CAB37A1}" dt="2023-01-19T04:53:25.304" v="131"/>
        <pc:sldMkLst>
          <pc:docMk/>
          <pc:sldMk cId="1064701640" sldId="277"/>
        </pc:sldMkLst>
      </pc:sldChg>
      <pc:sldChg chg="del">
        <pc:chgData name="Ashok Basnet" userId="b75f6f4236b527a2" providerId="Windows Live" clId="Web-{77EAE5B7-1A12-4656-8722-29955CAB37A1}" dt="2023-01-19T04:53:25.320" v="132"/>
        <pc:sldMkLst>
          <pc:docMk/>
          <pc:sldMk cId="2092509627" sldId="278"/>
        </pc:sldMkLst>
      </pc:sldChg>
      <pc:sldChg chg="del">
        <pc:chgData name="Ashok Basnet" userId="b75f6f4236b527a2" providerId="Windows Live" clId="Web-{77EAE5B7-1A12-4656-8722-29955CAB37A1}" dt="2023-01-19T04:53:28.242" v="133"/>
        <pc:sldMkLst>
          <pc:docMk/>
          <pc:sldMk cId="817076254" sldId="279"/>
        </pc:sldMkLst>
      </pc:sldChg>
      <pc:sldChg chg="del">
        <pc:chgData name="Ashok Basnet" userId="b75f6f4236b527a2" providerId="Windows Live" clId="Web-{77EAE5B7-1A12-4656-8722-29955CAB37A1}" dt="2023-01-19T04:53:35.836" v="134"/>
        <pc:sldMkLst>
          <pc:docMk/>
          <pc:sldMk cId="2148378867" sldId="280"/>
        </pc:sldMkLst>
      </pc:sldChg>
      <pc:sldChg chg="del">
        <pc:chgData name="Ashok Basnet" userId="b75f6f4236b527a2" providerId="Windows Live" clId="Web-{77EAE5B7-1A12-4656-8722-29955CAB37A1}" dt="2023-01-19T04:53:38.726" v="135"/>
        <pc:sldMkLst>
          <pc:docMk/>
          <pc:sldMk cId="3848662574" sldId="281"/>
        </pc:sldMkLst>
      </pc:sldChg>
      <pc:sldChg chg="addSp delSp modSp new mod setBg">
        <pc:chgData name="Ashok Basnet" userId="b75f6f4236b527a2" providerId="Windows Live" clId="Web-{77EAE5B7-1A12-4656-8722-29955CAB37A1}" dt="2023-01-19T03:40:42.546" v="10"/>
        <pc:sldMkLst>
          <pc:docMk/>
          <pc:sldMk cId="2017154477" sldId="284"/>
        </pc:sldMkLst>
        <pc:spChg chg="mod">
          <ac:chgData name="Ashok Basnet" userId="b75f6f4236b527a2" providerId="Windows Live" clId="Web-{77EAE5B7-1A12-4656-8722-29955CAB37A1}" dt="2023-01-19T03:40:42.546" v="10"/>
          <ac:spMkLst>
            <pc:docMk/>
            <pc:sldMk cId="2017154477" sldId="284"/>
            <ac:spMk id="2" creationId="{4CA0411D-3756-B9CB-4063-21E9EA5C584C}"/>
          </ac:spMkLst>
        </pc:spChg>
        <pc:spChg chg="del">
          <ac:chgData name="Ashok Basnet" userId="b75f6f4236b527a2" providerId="Windows Live" clId="Web-{77EAE5B7-1A12-4656-8722-29955CAB37A1}" dt="2023-01-19T03:39:04.121" v="1"/>
          <ac:spMkLst>
            <pc:docMk/>
            <pc:sldMk cId="2017154477" sldId="284"/>
            <ac:spMk id="3" creationId="{D5918338-585A-CBCE-A1B7-C58347C0311F}"/>
          </ac:spMkLst>
        </pc:spChg>
        <pc:spChg chg="add">
          <ac:chgData name="Ashok Basnet" userId="b75f6f4236b527a2" providerId="Windows Live" clId="Web-{77EAE5B7-1A12-4656-8722-29955CAB37A1}" dt="2023-01-19T03:40:42.546" v="10"/>
          <ac:spMkLst>
            <pc:docMk/>
            <pc:sldMk cId="2017154477" sldId="284"/>
            <ac:spMk id="9" creationId="{6753252F-4873-4F63-801D-CC719279A7D5}"/>
          </ac:spMkLst>
        </pc:spChg>
        <pc:spChg chg="add">
          <ac:chgData name="Ashok Basnet" userId="b75f6f4236b527a2" providerId="Windows Live" clId="Web-{77EAE5B7-1A12-4656-8722-29955CAB37A1}" dt="2023-01-19T03:40:42.546" v="10"/>
          <ac:spMkLst>
            <pc:docMk/>
            <pc:sldMk cId="2017154477" sldId="284"/>
            <ac:spMk id="11" creationId="{047C8CCB-F95D-4249-92DD-651249D3535A}"/>
          </ac:spMkLst>
        </pc:spChg>
        <pc:picChg chg="add mod ord">
          <ac:chgData name="Ashok Basnet" userId="b75f6f4236b527a2" providerId="Windows Live" clId="Web-{77EAE5B7-1A12-4656-8722-29955CAB37A1}" dt="2023-01-19T03:40:42.546" v="10"/>
          <ac:picMkLst>
            <pc:docMk/>
            <pc:sldMk cId="2017154477" sldId="284"/>
            <ac:picMk id="4" creationId="{FDD151CF-E6FE-6264-4710-D6042A224739}"/>
          </ac:picMkLst>
        </pc:picChg>
      </pc:sldChg>
      <pc:sldChg chg="modSp new del">
        <pc:chgData name="Ashok Basnet" userId="b75f6f4236b527a2" providerId="Windows Live" clId="Web-{77EAE5B7-1A12-4656-8722-29955CAB37A1}" dt="2023-01-19T04:56:51.418" v="136"/>
        <pc:sldMkLst>
          <pc:docMk/>
          <pc:sldMk cId="2947189144" sldId="285"/>
        </pc:sldMkLst>
        <pc:spChg chg="mod">
          <ac:chgData name="Ashok Basnet" userId="b75f6f4236b527a2" providerId="Windows Live" clId="Web-{77EAE5B7-1A12-4656-8722-29955CAB37A1}" dt="2023-01-19T04:27:55.538" v="15" actId="20577"/>
          <ac:spMkLst>
            <pc:docMk/>
            <pc:sldMk cId="2947189144" sldId="285"/>
            <ac:spMk id="2" creationId="{43D5D3EE-EF42-7DC3-90A6-9164ADCCE59F}"/>
          </ac:spMkLst>
        </pc:spChg>
        <pc:spChg chg="mod">
          <ac:chgData name="Ashok Basnet" userId="b75f6f4236b527a2" providerId="Windows Live" clId="Web-{77EAE5B7-1A12-4656-8722-29955CAB37A1}" dt="2023-01-19T04:28:34.664" v="51" actId="20577"/>
          <ac:spMkLst>
            <pc:docMk/>
            <pc:sldMk cId="2947189144" sldId="285"/>
            <ac:spMk id="3" creationId="{69874760-1225-DC24-ED28-1BBA384EF242}"/>
          </ac:spMkLst>
        </pc:spChg>
      </pc:sldChg>
      <pc:sldChg chg="addSp delSp modSp new">
        <pc:chgData name="Ashok Basnet" userId="b75f6f4236b527a2" providerId="Windows Live" clId="Web-{77EAE5B7-1A12-4656-8722-29955CAB37A1}" dt="2023-01-19T04:43:51.339" v="130" actId="14100"/>
        <pc:sldMkLst>
          <pc:docMk/>
          <pc:sldMk cId="3443244337" sldId="286"/>
        </pc:sldMkLst>
        <pc:spChg chg="mod">
          <ac:chgData name="Ashok Basnet" userId="b75f6f4236b527a2" providerId="Windows Live" clId="Web-{77EAE5B7-1A12-4656-8722-29955CAB37A1}" dt="2023-01-19T04:36:39.111" v="73" actId="20577"/>
          <ac:spMkLst>
            <pc:docMk/>
            <pc:sldMk cId="3443244337" sldId="286"/>
            <ac:spMk id="2" creationId="{A3D19490-16FA-96D4-988A-61EAB01035D3}"/>
          </ac:spMkLst>
        </pc:spChg>
        <pc:spChg chg="add del">
          <ac:chgData name="Ashok Basnet" userId="b75f6f4236b527a2" providerId="Windows Live" clId="Web-{77EAE5B7-1A12-4656-8722-29955CAB37A1}" dt="2023-01-19T04:37:35.191" v="77"/>
          <ac:spMkLst>
            <pc:docMk/>
            <pc:sldMk cId="3443244337" sldId="286"/>
            <ac:spMk id="3" creationId="{9BC8DE9E-77F2-0C90-18F2-7B5D90A6B4DB}"/>
          </ac:spMkLst>
        </pc:spChg>
        <pc:spChg chg="add mod">
          <ac:chgData name="Ashok Basnet" userId="b75f6f4236b527a2" providerId="Windows Live" clId="Web-{77EAE5B7-1A12-4656-8722-29955CAB37A1}" dt="2023-01-19T04:37:20.893" v="75" actId="20577"/>
          <ac:spMkLst>
            <pc:docMk/>
            <pc:sldMk cId="3443244337" sldId="286"/>
            <ac:spMk id="4" creationId="{25C06B96-676A-CCD6-0442-9E2403E0DB23}"/>
          </ac:spMkLst>
        </pc:spChg>
        <pc:spChg chg="add mod">
          <ac:chgData name="Ashok Basnet" userId="b75f6f4236b527a2" providerId="Windows Live" clId="Web-{77EAE5B7-1A12-4656-8722-29955CAB37A1}" dt="2023-01-19T04:39:40.146" v="97" actId="20577"/>
          <ac:spMkLst>
            <pc:docMk/>
            <pc:sldMk cId="3443244337" sldId="286"/>
            <ac:spMk id="6" creationId="{75FFCFF8-48BA-1AB5-C310-B9CA57C0C262}"/>
          </ac:spMkLst>
        </pc:spChg>
        <pc:spChg chg="add mod">
          <ac:chgData name="Ashok Basnet" userId="b75f6f4236b527a2" providerId="Windows Live" clId="Web-{77EAE5B7-1A12-4656-8722-29955CAB37A1}" dt="2023-01-19T04:39:28.677" v="94" actId="20577"/>
          <ac:spMkLst>
            <pc:docMk/>
            <pc:sldMk cId="3443244337" sldId="286"/>
            <ac:spMk id="7" creationId="{7AE60707-B16D-7FA8-653A-D923D3065AB2}"/>
          </ac:spMkLst>
        </pc:spChg>
        <pc:spChg chg="add mod">
          <ac:chgData name="Ashok Basnet" userId="b75f6f4236b527a2" providerId="Windows Live" clId="Web-{77EAE5B7-1A12-4656-8722-29955CAB37A1}" dt="2023-01-19T04:39:52.818" v="100" actId="20577"/>
          <ac:spMkLst>
            <pc:docMk/>
            <pc:sldMk cId="3443244337" sldId="286"/>
            <ac:spMk id="8" creationId="{9FF7FDAA-419F-D620-768C-3250A2522069}"/>
          </ac:spMkLst>
        </pc:spChg>
        <pc:spChg chg="add mod">
          <ac:chgData name="Ashok Basnet" userId="b75f6f4236b527a2" providerId="Windows Live" clId="Web-{77EAE5B7-1A12-4656-8722-29955CAB37A1}" dt="2023-01-19T04:39:47.850" v="99" actId="20577"/>
          <ac:spMkLst>
            <pc:docMk/>
            <pc:sldMk cId="3443244337" sldId="286"/>
            <ac:spMk id="9" creationId="{685BCAC5-C443-05BB-B4C5-0619F517D1E9}"/>
          </ac:spMkLst>
        </pc:spChg>
        <pc:spChg chg="add mod">
          <ac:chgData name="Ashok Basnet" userId="b75f6f4236b527a2" providerId="Windows Live" clId="Web-{77EAE5B7-1A12-4656-8722-29955CAB37A1}" dt="2023-01-19T04:39:36.678" v="96" actId="20577"/>
          <ac:spMkLst>
            <pc:docMk/>
            <pc:sldMk cId="3443244337" sldId="286"/>
            <ac:spMk id="10" creationId="{5929516E-F90F-4B2F-72A2-8CDF06562152}"/>
          </ac:spMkLst>
        </pc:spChg>
        <pc:picChg chg="add del mod ord">
          <ac:chgData name="Ashok Basnet" userId="b75f6f4236b527a2" providerId="Windows Live" clId="Web-{77EAE5B7-1A12-4656-8722-29955CAB37A1}" dt="2023-01-19T04:37:35.191" v="77"/>
          <ac:picMkLst>
            <pc:docMk/>
            <pc:sldMk cId="3443244337" sldId="286"/>
            <ac:picMk id="5" creationId="{748125FF-7B7D-28C1-9CE3-03520D38F089}"/>
          </ac:picMkLst>
        </pc:picChg>
        <pc:cxnChg chg="add del">
          <ac:chgData name="Ashok Basnet" userId="b75f6f4236b527a2" providerId="Windows Live" clId="Web-{77EAE5B7-1A12-4656-8722-29955CAB37A1}" dt="2023-01-19T04:40:15.381" v="102"/>
          <ac:cxnSpMkLst>
            <pc:docMk/>
            <pc:sldMk cId="3443244337" sldId="286"/>
            <ac:cxnSpMk id="11" creationId="{85393EDD-D786-5371-1764-495EA10C0C43}"/>
          </ac:cxnSpMkLst>
        </pc:cxnChg>
        <pc:cxnChg chg="add mod">
          <ac:chgData name="Ashok Basnet" userId="b75f6f4236b527a2" providerId="Windows Live" clId="Web-{77EAE5B7-1A12-4656-8722-29955CAB37A1}" dt="2023-01-19T04:42:27.494" v="126" actId="14100"/>
          <ac:cxnSpMkLst>
            <pc:docMk/>
            <pc:sldMk cId="3443244337" sldId="286"/>
            <ac:cxnSpMk id="12" creationId="{C4890CDF-01C2-FBAE-8D83-703DA88BAB93}"/>
          </ac:cxnSpMkLst>
        </pc:cxnChg>
        <pc:cxnChg chg="add mod">
          <ac:chgData name="Ashok Basnet" userId="b75f6f4236b527a2" providerId="Windows Live" clId="Web-{77EAE5B7-1A12-4656-8722-29955CAB37A1}" dt="2023-01-19T04:42:00.087" v="118" actId="1076"/>
          <ac:cxnSpMkLst>
            <pc:docMk/>
            <pc:sldMk cId="3443244337" sldId="286"/>
            <ac:cxnSpMk id="13" creationId="{F631B58F-8C2B-B953-64FF-C56DA026927D}"/>
          </ac:cxnSpMkLst>
        </pc:cxnChg>
        <pc:cxnChg chg="add mod">
          <ac:chgData name="Ashok Basnet" userId="b75f6f4236b527a2" providerId="Windows Live" clId="Web-{77EAE5B7-1A12-4656-8722-29955CAB37A1}" dt="2023-01-19T04:41:55.477" v="117" actId="1076"/>
          <ac:cxnSpMkLst>
            <pc:docMk/>
            <pc:sldMk cId="3443244337" sldId="286"/>
            <ac:cxnSpMk id="14" creationId="{E97918F1-AC2B-CDC9-C114-FE8972FA7704}"/>
          </ac:cxnSpMkLst>
        </pc:cxnChg>
        <pc:cxnChg chg="add mod">
          <ac:chgData name="Ashok Basnet" userId="b75f6f4236b527a2" providerId="Windows Live" clId="Web-{77EAE5B7-1A12-4656-8722-29955CAB37A1}" dt="2023-01-19T04:41:51.930" v="116" actId="14100"/>
          <ac:cxnSpMkLst>
            <pc:docMk/>
            <pc:sldMk cId="3443244337" sldId="286"/>
            <ac:cxnSpMk id="15" creationId="{CA75CE02-3D1A-22B6-0FA7-450400001800}"/>
          </ac:cxnSpMkLst>
        </pc:cxnChg>
        <pc:cxnChg chg="add mod">
          <ac:chgData name="Ashok Basnet" userId="b75f6f4236b527a2" providerId="Windows Live" clId="Web-{77EAE5B7-1A12-4656-8722-29955CAB37A1}" dt="2023-01-19T04:41:24.477" v="111" actId="1076"/>
          <ac:cxnSpMkLst>
            <pc:docMk/>
            <pc:sldMk cId="3443244337" sldId="286"/>
            <ac:cxnSpMk id="16" creationId="{C724B47B-53AC-347F-F40E-B69CEEF439E8}"/>
          </ac:cxnSpMkLst>
        </pc:cxnChg>
        <pc:cxnChg chg="add mod">
          <ac:chgData name="Ashok Basnet" userId="b75f6f4236b527a2" providerId="Windows Live" clId="Web-{77EAE5B7-1A12-4656-8722-29955CAB37A1}" dt="2023-01-19T04:42:17.228" v="124" actId="14100"/>
          <ac:cxnSpMkLst>
            <pc:docMk/>
            <pc:sldMk cId="3443244337" sldId="286"/>
            <ac:cxnSpMk id="17" creationId="{FA9A1935-187B-7D2B-0B09-48F166E82F99}"/>
          </ac:cxnSpMkLst>
        </pc:cxnChg>
        <pc:cxnChg chg="add mod">
          <ac:chgData name="Ashok Basnet" userId="b75f6f4236b527a2" providerId="Windows Live" clId="Web-{77EAE5B7-1A12-4656-8722-29955CAB37A1}" dt="2023-01-19T04:43:51.339" v="130" actId="14100"/>
          <ac:cxnSpMkLst>
            <pc:docMk/>
            <pc:sldMk cId="3443244337" sldId="286"/>
            <ac:cxnSpMk id="18" creationId="{81172408-A08E-1F22-2693-FD60E754C362}"/>
          </ac:cxnSpMkLst>
        </pc:cxnChg>
      </pc:sldChg>
    </pc:docChg>
  </pc:docChgLst>
  <pc:docChgLst>
    <pc:chgData name="Ashok Basnet" userId="b75f6f4236b527a2" providerId="Windows Live" clId="Web-{442D535D-96C5-445F-8626-791528E717BB}"/>
    <pc:docChg chg="addSld delSld modSld">
      <pc:chgData name="Ashok Basnet" userId="b75f6f4236b527a2" providerId="Windows Live" clId="Web-{442D535D-96C5-445F-8626-791528E717BB}" dt="2023-01-18T17:12:50.559" v="62"/>
      <pc:docMkLst>
        <pc:docMk/>
      </pc:docMkLst>
      <pc:sldChg chg="addSp delSp modSp new mod setBg">
        <pc:chgData name="Ashok Basnet" userId="b75f6f4236b527a2" providerId="Windows Live" clId="Web-{442D535D-96C5-445F-8626-791528E717BB}" dt="2023-01-18T16:59:02.891" v="2"/>
        <pc:sldMkLst>
          <pc:docMk/>
          <pc:sldMk cId="2739370461" sldId="274"/>
        </pc:sldMkLst>
        <pc:spChg chg="del">
          <ac:chgData name="Ashok Basnet" userId="b75f6f4236b527a2" providerId="Windows Live" clId="Web-{442D535D-96C5-445F-8626-791528E717BB}" dt="2023-01-18T16:59:02.891" v="2"/>
          <ac:spMkLst>
            <pc:docMk/>
            <pc:sldMk cId="2739370461" sldId="274"/>
            <ac:spMk id="2" creationId="{59E9F39C-B5E0-842D-8D9A-06C127885504}"/>
          </ac:spMkLst>
        </pc:spChg>
        <pc:spChg chg="del">
          <ac:chgData name="Ashok Basnet" userId="b75f6f4236b527a2" providerId="Windows Live" clId="Web-{442D535D-96C5-445F-8626-791528E717BB}" dt="2023-01-18T16:58:59.501" v="1"/>
          <ac:spMkLst>
            <pc:docMk/>
            <pc:sldMk cId="2739370461" sldId="274"/>
            <ac:spMk id="3" creationId="{A21D578D-CF93-BB3C-4F12-E9E99B2797D4}"/>
          </ac:spMkLst>
        </pc:spChg>
        <pc:spChg chg="add">
          <ac:chgData name="Ashok Basnet" userId="b75f6f4236b527a2" providerId="Windows Live" clId="Web-{442D535D-96C5-445F-8626-791528E717BB}" dt="2023-01-18T16:59:02.891" v="2"/>
          <ac:spMkLst>
            <pc:docMk/>
            <pc:sldMk cId="2739370461" sldId="274"/>
            <ac:spMk id="9" creationId="{42A4FC2C-047E-45A5-965D-8E1E3BF09BC6}"/>
          </ac:spMkLst>
        </pc:spChg>
        <pc:picChg chg="add mod ord">
          <ac:chgData name="Ashok Basnet" userId="b75f6f4236b527a2" providerId="Windows Live" clId="Web-{442D535D-96C5-445F-8626-791528E717BB}" dt="2023-01-18T16:59:02.891" v="2"/>
          <ac:picMkLst>
            <pc:docMk/>
            <pc:sldMk cId="2739370461" sldId="274"/>
            <ac:picMk id="4" creationId="{16F79478-6118-0562-C856-FAA267F5F3A7}"/>
          </ac:picMkLst>
        </pc:picChg>
      </pc:sldChg>
      <pc:sldChg chg="addSp delSp modSp add replId">
        <pc:chgData name="Ashok Basnet" userId="b75f6f4236b527a2" providerId="Windows Live" clId="Web-{442D535D-96C5-445F-8626-791528E717BB}" dt="2023-01-18T17:00:20.050" v="15" actId="14100"/>
        <pc:sldMkLst>
          <pc:docMk/>
          <pc:sldMk cId="2576954678" sldId="275"/>
        </pc:sldMkLst>
        <pc:spChg chg="add del mod">
          <ac:chgData name="Ashok Basnet" userId="b75f6f4236b527a2" providerId="Windows Live" clId="Web-{442D535D-96C5-445F-8626-791528E717BB}" dt="2023-01-18T16:59:21.861" v="5"/>
          <ac:spMkLst>
            <pc:docMk/>
            <pc:sldMk cId="2576954678" sldId="275"/>
            <ac:spMk id="3" creationId="{087D6587-DC50-3A99-AF6C-66ADCC8D9B32}"/>
          </ac:spMkLst>
        </pc:spChg>
        <pc:spChg chg="del">
          <ac:chgData name="Ashok Basnet" userId="b75f6f4236b527a2" providerId="Windows Live" clId="Web-{442D535D-96C5-445F-8626-791528E717BB}" dt="2023-01-18T16:59:25.548" v="6"/>
          <ac:spMkLst>
            <pc:docMk/>
            <pc:sldMk cId="2576954678" sldId="275"/>
            <ac:spMk id="9" creationId="{42A4FC2C-047E-45A5-965D-8E1E3BF09BC6}"/>
          </ac:spMkLst>
        </pc:spChg>
        <pc:picChg chg="del">
          <ac:chgData name="Ashok Basnet" userId="b75f6f4236b527a2" providerId="Windows Live" clId="Web-{442D535D-96C5-445F-8626-791528E717BB}" dt="2023-01-18T16:59:16.454" v="4"/>
          <ac:picMkLst>
            <pc:docMk/>
            <pc:sldMk cId="2576954678" sldId="275"/>
            <ac:picMk id="4" creationId="{16F79478-6118-0562-C856-FAA267F5F3A7}"/>
          </ac:picMkLst>
        </pc:picChg>
        <pc:picChg chg="add mod ord">
          <ac:chgData name="Ashok Basnet" userId="b75f6f4236b527a2" providerId="Windows Live" clId="Web-{442D535D-96C5-445F-8626-791528E717BB}" dt="2023-01-18T17:00:20.050" v="15" actId="14100"/>
          <ac:picMkLst>
            <pc:docMk/>
            <pc:sldMk cId="2576954678" sldId="275"/>
            <ac:picMk id="5" creationId="{381D235F-34C1-FC4F-9ABE-14F329B3654A}"/>
          </ac:picMkLst>
        </pc:picChg>
      </pc:sldChg>
      <pc:sldChg chg="addSp delSp modSp add replId">
        <pc:chgData name="Ashok Basnet" userId="b75f6f4236b527a2" providerId="Windows Live" clId="Web-{442D535D-96C5-445F-8626-791528E717BB}" dt="2023-01-18T17:00:05.378" v="12"/>
        <pc:sldMkLst>
          <pc:docMk/>
          <pc:sldMk cId="4139616725" sldId="276"/>
        </pc:sldMkLst>
        <pc:spChg chg="add del mod">
          <ac:chgData name="Ashok Basnet" userId="b75f6f4236b527a2" providerId="Windows Live" clId="Web-{442D535D-96C5-445F-8626-791528E717BB}" dt="2023-01-18T17:00:00.581" v="11"/>
          <ac:spMkLst>
            <pc:docMk/>
            <pc:sldMk cId="4139616725" sldId="276"/>
            <ac:spMk id="3" creationId="{EB541CFD-7F42-9219-96B5-8B92B472A977}"/>
          </ac:spMkLst>
        </pc:spChg>
        <pc:spChg chg="add">
          <ac:chgData name="Ashok Basnet" userId="b75f6f4236b527a2" providerId="Windows Live" clId="Web-{442D535D-96C5-445F-8626-791528E717BB}" dt="2023-01-18T17:00:05.378" v="12"/>
          <ac:spMkLst>
            <pc:docMk/>
            <pc:sldMk cId="4139616725" sldId="276"/>
            <ac:spMk id="9" creationId="{1500B4A4-B1F1-41EA-886A-B8A210DBCA3B}"/>
          </ac:spMkLst>
        </pc:spChg>
        <pc:spChg chg="add">
          <ac:chgData name="Ashok Basnet" userId="b75f6f4236b527a2" providerId="Windows Live" clId="Web-{442D535D-96C5-445F-8626-791528E717BB}" dt="2023-01-18T17:00:05.378" v="12"/>
          <ac:spMkLst>
            <pc:docMk/>
            <pc:sldMk cId="4139616725" sldId="276"/>
            <ac:spMk id="11" creationId="{5E55A99C-0BDC-4DBE-8E40-9FA66F629FA1}"/>
          </ac:spMkLst>
        </pc:spChg>
        <pc:picChg chg="add mod ord">
          <ac:chgData name="Ashok Basnet" userId="b75f6f4236b527a2" providerId="Windows Live" clId="Web-{442D535D-96C5-445F-8626-791528E717BB}" dt="2023-01-18T17:00:05.378" v="12"/>
          <ac:picMkLst>
            <pc:docMk/>
            <pc:sldMk cId="4139616725" sldId="276"/>
            <ac:picMk id="4" creationId="{27A97069-9892-EBA9-1123-2D0E540BA7A7}"/>
          </ac:picMkLst>
        </pc:picChg>
        <pc:picChg chg="del">
          <ac:chgData name="Ashok Basnet" userId="b75f6f4236b527a2" providerId="Windows Live" clId="Web-{442D535D-96C5-445F-8626-791528E717BB}" dt="2023-01-18T16:59:53.002" v="10"/>
          <ac:picMkLst>
            <pc:docMk/>
            <pc:sldMk cId="4139616725" sldId="276"/>
            <ac:picMk id="5" creationId="{381D235F-34C1-FC4F-9ABE-14F329B3654A}"/>
          </ac:picMkLst>
        </pc:picChg>
      </pc:sldChg>
      <pc:sldChg chg="addSp delSp modSp new mod setBg">
        <pc:chgData name="Ashok Basnet" userId="b75f6f4236b527a2" providerId="Windows Live" clId="Web-{442D535D-96C5-445F-8626-791528E717BB}" dt="2023-01-18T17:01:06.114" v="21" actId="1076"/>
        <pc:sldMkLst>
          <pc:docMk/>
          <pc:sldMk cId="1064701640" sldId="277"/>
        </pc:sldMkLst>
        <pc:spChg chg="del">
          <ac:chgData name="Ashok Basnet" userId="b75f6f4236b527a2" providerId="Windows Live" clId="Web-{442D535D-96C5-445F-8626-791528E717BB}" dt="2023-01-18T17:00:55.379" v="18"/>
          <ac:spMkLst>
            <pc:docMk/>
            <pc:sldMk cId="1064701640" sldId="277"/>
            <ac:spMk id="2" creationId="{33FF8D54-2815-EE80-6FB2-75DBA36D54CC}"/>
          </ac:spMkLst>
        </pc:spChg>
        <pc:spChg chg="del">
          <ac:chgData name="Ashok Basnet" userId="b75f6f4236b527a2" providerId="Windows Live" clId="Web-{442D535D-96C5-445F-8626-791528E717BB}" dt="2023-01-18T17:00:51.692" v="17"/>
          <ac:spMkLst>
            <pc:docMk/>
            <pc:sldMk cId="1064701640" sldId="277"/>
            <ac:spMk id="3" creationId="{5C627C0E-8BEC-B091-4711-E55A4E64F960}"/>
          </ac:spMkLst>
        </pc:spChg>
        <pc:spChg chg="add">
          <ac:chgData name="Ashok Basnet" userId="b75f6f4236b527a2" providerId="Windows Live" clId="Web-{442D535D-96C5-445F-8626-791528E717BB}" dt="2023-01-18T17:00:55.379" v="18"/>
          <ac:spMkLst>
            <pc:docMk/>
            <pc:sldMk cId="1064701640" sldId="277"/>
            <ac:spMk id="9" creationId="{1500B4A4-B1F1-41EA-886A-B8A210DBCA3B}"/>
          </ac:spMkLst>
        </pc:spChg>
        <pc:spChg chg="add">
          <ac:chgData name="Ashok Basnet" userId="b75f6f4236b527a2" providerId="Windows Live" clId="Web-{442D535D-96C5-445F-8626-791528E717BB}" dt="2023-01-18T17:00:55.379" v="18"/>
          <ac:spMkLst>
            <pc:docMk/>
            <pc:sldMk cId="1064701640" sldId="277"/>
            <ac:spMk id="11" creationId="{5E55A99C-0BDC-4DBE-8E40-9FA66F629FA1}"/>
          </ac:spMkLst>
        </pc:spChg>
        <pc:picChg chg="add mod ord">
          <ac:chgData name="Ashok Basnet" userId="b75f6f4236b527a2" providerId="Windows Live" clId="Web-{442D535D-96C5-445F-8626-791528E717BB}" dt="2023-01-18T17:01:06.114" v="21" actId="1076"/>
          <ac:picMkLst>
            <pc:docMk/>
            <pc:sldMk cId="1064701640" sldId="277"/>
            <ac:picMk id="4" creationId="{255E4C10-E9B3-EBA7-A705-3AEFAEA6ED62}"/>
          </ac:picMkLst>
        </pc:picChg>
      </pc:sldChg>
      <pc:sldChg chg="addSp delSp modSp new mod setBg">
        <pc:chgData name="Ashok Basnet" userId="b75f6f4236b527a2" providerId="Windows Live" clId="Web-{442D535D-96C5-445F-8626-791528E717BB}" dt="2023-01-18T17:01:33.537" v="27" actId="1076"/>
        <pc:sldMkLst>
          <pc:docMk/>
          <pc:sldMk cId="2092509627" sldId="278"/>
        </pc:sldMkLst>
        <pc:spChg chg="del">
          <ac:chgData name="Ashok Basnet" userId="b75f6f4236b527a2" providerId="Windows Live" clId="Web-{442D535D-96C5-445F-8626-791528E717BB}" dt="2023-01-18T17:01:23.161" v="24"/>
          <ac:spMkLst>
            <pc:docMk/>
            <pc:sldMk cId="2092509627" sldId="278"/>
            <ac:spMk id="2" creationId="{68642B0C-1248-8E04-62B6-C3EC253769A5}"/>
          </ac:spMkLst>
        </pc:spChg>
        <pc:spChg chg="del">
          <ac:chgData name="Ashok Basnet" userId="b75f6f4236b527a2" providerId="Windows Live" clId="Web-{442D535D-96C5-445F-8626-791528E717BB}" dt="2023-01-18T17:01:19.364" v="23"/>
          <ac:spMkLst>
            <pc:docMk/>
            <pc:sldMk cId="2092509627" sldId="278"/>
            <ac:spMk id="3" creationId="{1785E8B6-1DA0-4F4E-D261-9B15B5D28711}"/>
          </ac:spMkLst>
        </pc:spChg>
        <pc:spChg chg="add">
          <ac:chgData name="Ashok Basnet" userId="b75f6f4236b527a2" providerId="Windows Live" clId="Web-{442D535D-96C5-445F-8626-791528E717BB}" dt="2023-01-18T17:01:23.161" v="24"/>
          <ac:spMkLst>
            <pc:docMk/>
            <pc:sldMk cId="2092509627" sldId="278"/>
            <ac:spMk id="9" creationId="{1500B4A4-B1F1-41EA-886A-B8A210DBCA3B}"/>
          </ac:spMkLst>
        </pc:spChg>
        <pc:spChg chg="add">
          <ac:chgData name="Ashok Basnet" userId="b75f6f4236b527a2" providerId="Windows Live" clId="Web-{442D535D-96C5-445F-8626-791528E717BB}" dt="2023-01-18T17:01:23.161" v="24"/>
          <ac:spMkLst>
            <pc:docMk/>
            <pc:sldMk cId="2092509627" sldId="278"/>
            <ac:spMk id="11" creationId="{5E55A99C-0BDC-4DBE-8E40-9FA66F629FA1}"/>
          </ac:spMkLst>
        </pc:spChg>
        <pc:picChg chg="add mod ord">
          <ac:chgData name="Ashok Basnet" userId="b75f6f4236b527a2" providerId="Windows Live" clId="Web-{442D535D-96C5-445F-8626-791528E717BB}" dt="2023-01-18T17:01:33.537" v="27" actId="1076"/>
          <ac:picMkLst>
            <pc:docMk/>
            <pc:sldMk cId="2092509627" sldId="278"/>
            <ac:picMk id="4" creationId="{2B355773-DBC3-C985-E424-B3443ADD1E03}"/>
          </ac:picMkLst>
        </pc:picChg>
      </pc:sldChg>
      <pc:sldChg chg="addSp delSp modSp new mod setBg">
        <pc:chgData name="Ashok Basnet" userId="b75f6f4236b527a2" providerId="Windows Live" clId="Web-{442D535D-96C5-445F-8626-791528E717BB}" dt="2023-01-18T17:01:49.787" v="30"/>
        <pc:sldMkLst>
          <pc:docMk/>
          <pc:sldMk cId="817076254" sldId="279"/>
        </pc:sldMkLst>
        <pc:spChg chg="del">
          <ac:chgData name="Ashok Basnet" userId="b75f6f4236b527a2" providerId="Windows Live" clId="Web-{442D535D-96C5-445F-8626-791528E717BB}" dt="2023-01-18T17:01:49.787" v="30"/>
          <ac:spMkLst>
            <pc:docMk/>
            <pc:sldMk cId="817076254" sldId="279"/>
            <ac:spMk id="2" creationId="{BEA5DAB9-37AA-6D44-F651-45BC8272D19C}"/>
          </ac:spMkLst>
        </pc:spChg>
        <pc:spChg chg="del">
          <ac:chgData name="Ashok Basnet" userId="b75f6f4236b527a2" providerId="Windows Live" clId="Web-{442D535D-96C5-445F-8626-791528E717BB}" dt="2023-01-18T17:01:46.006" v="29"/>
          <ac:spMkLst>
            <pc:docMk/>
            <pc:sldMk cId="817076254" sldId="279"/>
            <ac:spMk id="3" creationId="{1C025DFE-1731-6A69-339A-F59C5CDD21E1}"/>
          </ac:spMkLst>
        </pc:spChg>
        <pc:spChg chg="add">
          <ac:chgData name="Ashok Basnet" userId="b75f6f4236b527a2" providerId="Windows Live" clId="Web-{442D535D-96C5-445F-8626-791528E717BB}" dt="2023-01-18T17:01:49.787" v="30"/>
          <ac:spMkLst>
            <pc:docMk/>
            <pc:sldMk cId="817076254" sldId="279"/>
            <ac:spMk id="9" creationId="{1500B4A4-B1F1-41EA-886A-B8A210DBCA3B}"/>
          </ac:spMkLst>
        </pc:spChg>
        <pc:spChg chg="add">
          <ac:chgData name="Ashok Basnet" userId="b75f6f4236b527a2" providerId="Windows Live" clId="Web-{442D535D-96C5-445F-8626-791528E717BB}" dt="2023-01-18T17:01:49.787" v="30"/>
          <ac:spMkLst>
            <pc:docMk/>
            <pc:sldMk cId="817076254" sldId="279"/>
            <ac:spMk id="11" creationId="{5E55A99C-0BDC-4DBE-8E40-9FA66F629FA1}"/>
          </ac:spMkLst>
        </pc:spChg>
        <pc:picChg chg="add mod ord">
          <ac:chgData name="Ashok Basnet" userId="b75f6f4236b527a2" providerId="Windows Live" clId="Web-{442D535D-96C5-445F-8626-791528E717BB}" dt="2023-01-18T17:01:49.787" v="30"/>
          <ac:picMkLst>
            <pc:docMk/>
            <pc:sldMk cId="817076254" sldId="279"/>
            <ac:picMk id="4" creationId="{9C1F437B-4DBA-CA89-9996-51381B4F99B8}"/>
          </ac:picMkLst>
        </pc:picChg>
      </pc:sldChg>
      <pc:sldChg chg="addSp delSp modSp add replId">
        <pc:chgData name="Ashok Basnet" userId="b75f6f4236b527a2" providerId="Windows Live" clId="Web-{442D535D-96C5-445F-8626-791528E717BB}" dt="2023-01-18T17:02:10.225" v="36" actId="1076"/>
        <pc:sldMkLst>
          <pc:docMk/>
          <pc:sldMk cId="2148378867" sldId="280"/>
        </pc:sldMkLst>
        <pc:spChg chg="add del mod">
          <ac:chgData name="Ashok Basnet" userId="b75f6f4236b527a2" providerId="Windows Live" clId="Web-{442D535D-96C5-445F-8626-791528E717BB}" dt="2023-01-18T17:02:00.991" v="33"/>
          <ac:spMkLst>
            <pc:docMk/>
            <pc:sldMk cId="2148378867" sldId="280"/>
            <ac:spMk id="3" creationId="{16C36CFB-BCA6-9B1C-A8BB-34D611F6D7AB}"/>
          </ac:spMkLst>
        </pc:spChg>
        <pc:spChg chg="del">
          <ac:chgData name="Ashok Basnet" userId="b75f6f4236b527a2" providerId="Windows Live" clId="Web-{442D535D-96C5-445F-8626-791528E717BB}" dt="2023-01-18T17:02:04.647" v="34"/>
          <ac:spMkLst>
            <pc:docMk/>
            <pc:sldMk cId="2148378867" sldId="280"/>
            <ac:spMk id="9" creationId="{1500B4A4-B1F1-41EA-886A-B8A210DBCA3B}"/>
          </ac:spMkLst>
        </pc:spChg>
        <pc:spChg chg="del">
          <ac:chgData name="Ashok Basnet" userId="b75f6f4236b527a2" providerId="Windows Live" clId="Web-{442D535D-96C5-445F-8626-791528E717BB}" dt="2023-01-18T17:02:04.647" v="34"/>
          <ac:spMkLst>
            <pc:docMk/>
            <pc:sldMk cId="2148378867" sldId="280"/>
            <ac:spMk id="11" creationId="{5E55A99C-0BDC-4DBE-8E40-9FA66F629FA1}"/>
          </ac:spMkLst>
        </pc:spChg>
        <pc:spChg chg="add">
          <ac:chgData name="Ashok Basnet" userId="b75f6f4236b527a2" providerId="Windows Live" clId="Web-{442D535D-96C5-445F-8626-791528E717BB}" dt="2023-01-18T17:02:04.647" v="34"/>
          <ac:spMkLst>
            <pc:docMk/>
            <pc:sldMk cId="2148378867" sldId="280"/>
            <ac:spMk id="16" creationId="{1500B4A4-B1F1-41EA-886A-B8A210DBCA3B}"/>
          </ac:spMkLst>
        </pc:spChg>
        <pc:spChg chg="add">
          <ac:chgData name="Ashok Basnet" userId="b75f6f4236b527a2" providerId="Windows Live" clId="Web-{442D535D-96C5-445F-8626-791528E717BB}" dt="2023-01-18T17:02:04.647" v="34"/>
          <ac:spMkLst>
            <pc:docMk/>
            <pc:sldMk cId="2148378867" sldId="280"/>
            <ac:spMk id="18" creationId="{5E55A99C-0BDC-4DBE-8E40-9FA66F629FA1}"/>
          </ac:spMkLst>
        </pc:spChg>
        <pc:picChg chg="del">
          <ac:chgData name="Ashok Basnet" userId="b75f6f4236b527a2" providerId="Windows Live" clId="Web-{442D535D-96C5-445F-8626-791528E717BB}" dt="2023-01-18T17:01:55.287" v="32"/>
          <ac:picMkLst>
            <pc:docMk/>
            <pc:sldMk cId="2148378867" sldId="280"/>
            <ac:picMk id="4" creationId="{9C1F437B-4DBA-CA89-9996-51381B4F99B8}"/>
          </ac:picMkLst>
        </pc:picChg>
        <pc:picChg chg="add mod ord">
          <ac:chgData name="Ashok Basnet" userId="b75f6f4236b527a2" providerId="Windows Live" clId="Web-{442D535D-96C5-445F-8626-791528E717BB}" dt="2023-01-18T17:02:10.225" v="36" actId="1076"/>
          <ac:picMkLst>
            <pc:docMk/>
            <pc:sldMk cId="2148378867" sldId="280"/>
            <ac:picMk id="5" creationId="{4BD04912-6EC8-EA74-3032-F46CB2836229}"/>
          </ac:picMkLst>
        </pc:picChg>
      </pc:sldChg>
      <pc:sldChg chg="addSp delSp modSp add replId">
        <pc:chgData name="Ashok Basnet" userId="b75f6f4236b527a2" providerId="Windows Live" clId="Web-{442D535D-96C5-445F-8626-791528E717BB}" dt="2023-01-18T17:02:25.476" v="40"/>
        <pc:sldMkLst>
          <pc:docMk/>
          <pc:sldMk cId="3848662574" sldId="281"/>
        </pc:sldMkLst>
        <pc:spChg chg="add del mod">
          <ac:chgData name="Ashok Basnet" userId="b75f6f4236b527a2" providerId="Windows Live" clId="Web-{442D535D-96C5-445F-8626-791528E717BB}" dt="2023-01-18T17:02:25.476" v="40"/>
          <ac:spMkLst>
            <pc:docMk/>
            <pc:sldMk cId="3848662574" sldId="281"/>
            <ac:spMk id="4" creationId="{FED21C33-09DD-D624-CE5E-B53F21EFF63B}"/>
          </ac:spMkLst>
        </pc:spChg>
        <pc:spChg chg="del">
          <ac:chgData name="Ashok Basnet" userId="b75f6f4236b527a2" providerId="Windows Live" clId="Web-{442D535D-96C5-445F-8626-791528E717BB}" dt="2023-01-18T17:02:25.476" v="40"/>
          <ac:spMkLst>
            <pc:docMk/>
            <pc:sldMk cId="3848662574" sldId="281"/>
            <ac:spMk id="16" creationId="{1500B4A4-B1F1-41EA-886A-B8A210DBCA3B}"/>
          </ac:spMkLst>
        </pc:spChg>
        <pc:spChg chg="del">
          <ac:chgData name="Ashok Basnet" userId="b75f6f4236b527a2" providerId="Windows Live" clId="Web-{442D535D-96C5-445F-8626-791528E717BB}" dt="2023-01-18T17:02:25.476" v="40"/>
          <ac:spMkLst>
            <pc:docMk/>
            <pc:sldMk cId="3848662574" sldId="281"/>
            <ac:spMk id="18" creationId="{5E55A99C-0BDC-4DBE-8E40-9FA66F629FA1}"/>
          </ac:spMkLst>
        </pc:spChg>
        <pc:spChg chg="add">
          <ac:chgData name="Ashok Basnet" userId="b75f6f4236b527a2" providerId="Windows Live" clId="Web-{442D535D-96C5-445F-8626-791528E717BB}" dt="2023-01-18T17:02:25.476" v="40"/>
          <ac:spMkLst>
            <pc:docMk/>
            <pc:sldMk cId="3848662574" sldId="281"/>
            <ac:spMk id="23" creationId="{1500B4A4-B1F1-41EA-886A-B8A210DBCA3B}"/>
          </ac:spMkLst>
        </pc:spChg>
        <pc:spChg chg="add">
          <ac:chgData name="Ashok Basnet" userId="b75f6f4236b527a2" providerId="Windows Live" clId="Web-{442D535D-96C5-445F-8626-791528E717BB}" dt="2023-01-18T17:02:25.476" v="40"/>
          <ac:spMkLst>
            <pc:docMk/>
            <pc:sldMk cId="3848662574" sldId="281"/>
            <ac:spMk id="25" creationId="{5E55A99C-0BDC-4DBE-8E40-9FA66F629FA1}"/>
          </ac:spMkLst>
        </pc:spChg>
        <pc:picChg chg="add mod">
          <ac:chgData name="Ashok Basnet" userId="b75f6f4236b527a2" providerId="Windows Live" clId="Web-{442D535D-96C5-445F-8626-791528E717BB}" dt="2023-01-18T17:02:25.476" v="40"/>
          <ac:picMkLst>
            <pc:docMk/>
            <pc:sldMk cId="3848662574" sldId="281"/>
            <ac:picMk id="2" creationId="{DD26A995-82AF-124A-3C8C-76FDF54D24C2}"/>
          </ac:picMkLst>
        </pc:picChg>
        <pc:picChg chg="del">
          <ac:chgData name="Ashok Basnet" userId="b75f6f4236b527a2" providerId="Windows Live" clId="Web-{442D535D-96C5-445F-8626-791528E717BB}" dt="2023-01-18T17:02:22.742" v="39"/>
          <ac:picMkLst>
            <pc:docMk/>
            <pc:sldMk cId="3848662574" sldId="281"/>
            <ac:picMk id="5" creationId="{4BD04912-6EC8-EA74-3032-F46CB2836229}"/>
          </ac:picMkLst>
        </pc:picChg>
      </pc:sldChg>
      <pc:sldChg chg="addSp delSp modSp new del mod setBg">
        <pc:chgData name="Ashok Basnet" userId="b75f6f4236b527a2" providerId="Windows Live" clId="Web-{442D535D-96C5-445F-8626-791528E717BB}" dt="2023-01-18T17:06:03.577" v="45"/>
        <pc:sldMkLst>
          <pc:docMk/>
          <pc:sldMk cId="2420411056" sldId="282"/>
        </pc:sldMkLst>
        <pc:spChg chg="del">
          <ac:chgData name="Ashok Basnet" userId="b75f6f4236b527a2" providerId="Windows Live" clId="Web-{442D535D-96C5-445F-8626-791528E717BB}" dt="2023-01-18T17:02:58.415" v="43"/>
          <ac:spMkLst>
            <pc:docMk/>
            <pc:sldMk cId="2420411056" sldId="282"/>
            <ac:spMk id="2" creationId="{FFD3898F-AAC2-6061-1417-10474EDFC198}"/>
          </ac:spMkLst>
        </pc:spChg>
        <pc:spChg chg="del">
          <ac:chgData name="Ashok Basnet" userId="b75f6f4236b527a2" providerId="Windows Live" clId="Web-{442D535D-96C5-445F-8626-791528E717BB}" dt="2023-01-18T17:02:55.368" v="42"/>
          <ac:spMkLst>
            <pc:docMk/>
            <pc:sldMk cId="2420411056" sldId="282"/>
            <ac:spMk id="3" creationId="{E80CBFD4-A21A-C050-FFBD-2E7B28C94395}"/>
          </ac:spMkLst>
        </pc:spChg>
        <pc:spChg chg="add">
          <ac:chgData name="Ashok Basnet" userId="b75f6f4236b527a2" providerId="Windows Live" clId="Web-{442D535D-96C5-445F-8626-791528E717BB}" dt="2023-01-18T17:02:58.415" v="43"/>
          <ac:spMkLst>
            <pc:docMk/>
            <pc:sldMk cId="2420411056" sldId="282"/>
            <ac:spMk id="9" creationId="{42A4FC2C-047E-45A5-965D-8E1E3BF09BC6}"/>
          </ac:spMkLst>
        </pc:spChg>
        <pc:picChg chg="add mod ord">
          <ac:chgData name="Ashok Basnet" userId="b75f6f4236b527a2" providerId="Windows Live" clId="Web-{442D535D-96C5-445F-8626-791528E717BB}" dt="2023-01-18T17:02:58.415" v="43"/>
          <ac:picMkLst>
            <pc:docMk/>
            <pc:sldMk cId="2420411056" sldId="282"/>
            <ac:picMk id="4" creationId="{50C17E0E-1494-9BD5-19D2-50ECD88AA4EE}"/>
          </ac:picMkLst>
        </pc:picChg>
      </pc:sldChg>
      <pc:sldChg chg="addSp delSp modSp new mod setBg">
        <pc:chgData name="Ashok Basnet" userId="b75f6f4236b527a2" providerId="Windows Live" clId="Web-{442D535D-96C5-445F-8626-791528E717BB}" dt="2023-01-18T17:12:50.559" v="62"/>
        <pc:sldMkLst>
          <pc:docMk/>
          <pc:sldMk cId="786986989" sldId="283"/>
        </pc:sldMkLst>
        <pc:spChg chg="add del">
          <ac:chgData name="Ashok Basnet" userId="b75f6f4236b527a2" providerId="Windows Live" clId="Web-{442D535D-96C5-445F-8626-791528E717BB}" dt="2023-01-18T17:12:38.652" v="55"/>
          <ac:spMkLst>
            <pc:docMk/>
            <pc:sldMk cId="786986989" sldId="283"/>
            <ac:spMk id="2" creationId="{86E60101-64DA-D212-963F-B546434DE840}"/>
          </ac:spMkLst>
        </pc:spChg>
        <pc:spChg chg="del">
          <ac:chgData name="Ashok Basnet" userId="b75f6f4236b527a2" providerId="Windows Live" clId="Web-{442D535D-96C5-445F-8626-791528E717BB}" dt="2023-01-18T17:06:11.015" v="46"/>
          <ac:spMkLst>
            <pc:docMk/>
            <pc:sldMk cId="786986989" sldId="283"/>
            <ac:spMk id="3" creationId="{692FB8AF-76DD-BF7E-0AAE-89BFE2FAB39D}"/>
          </ac:spMkLst>
        </pc:spChg>
        <pc:spChg chg="add del mod">
          <ac:chgData name="Ashok Basnet" userId="b75f6f4236b527a2" providerId="Windows Live" clId="Web-{442D535D-96C5-445F-8626-791528E717BB}" dt="2023-01-18T17:11:43.729" v="48"/>
          <ac:spMkLst>
            <pc:docMk/>
            <pc:sldMk cId="786986989" sldId="283"/>
            <ac:spMk id="6" creationId="{D782CAD8-4154-B8DD-512B-A0D82286E0F3}"/>
          </ac:spMkLst>
        </pc:spChg>
        <pc:spChg chg="add del">
          <ac:chgData name="Ashok Basnet" userId="b75f6f4236b527a2" providerId="Windows Live" clId="Web-{442D535D-96C5-445F-8626-791528E717BB}" dt="2023-01-18T17:12:25.777" v="52"/>
          <ac:spMkLst>
            <pc:docMk/>
            <pc:sldMk cId="786986989" sldId="283"/>
            <ac:spMk id="9" creationId="{42A4FC2C-047E-45A5-965D-8E1E3BF09BC6}"/>
          </ac:spMkLst>
        </pc:spChg>
        <pc:spChg chg="add del">
          <ac:chgData name="Ashok Basnet" userId="b75f6f4236b527a2" providerId="Windows Live" clId="Web-{442D535D-96C5-445F-8626-791528E717BB}" dt="2023-01-18T17:12:38.637" v="54"/>
          <ac:spMkLst>
            <pc:docMk/>
            <pc:sldMk cId="786986989" sldId="283"/>
            <ac:spMk id="10" creationId="{42A4FC2C-047E-45A5-965D-8E1E3BF09BC6}"/>
          </ac:spMkLst>
        </pc:spChg>
        <pc:spChg chg="add del mod">
          <ac:chgData name="Ashok Basnet" userId="b75f6f4236b527a2" providerId="Windows Live" clId="Web-{442D535D-96C5-445F-8626-791528E717BB}" dt="2023-01-18T17:12:50.559" v="62"/>
          <ac:spMkLst>
            <pc:docMk/>
            <pc:sldMk cId="786986989" sldId="283"/>
            <ac:spMk id="11" creationId="{855EB60D-B61F-1D89-EFD8-259E90BA727D}"/>
          </ac:spMkLst>
        </pc:spChg>
        <pc:spChg chg="add del">
          <ac:chgData name="Ashok Basnet" userId="b75f6f4236b527a2" providerId="Windows Live" clId="Web-{442D535D-96C5-445F-8626-791528E717BB}" dt="2023-01-18T17:12:01.229" v="50"/>
          <ac:spMkLst>
            <pc:docMk/>
            <pc:sldMk cId="786986989" sldId="283"/>
            <ac:spMk id="12" creationId="{42A4FC2C-047E-45A5-965D-8E1E3BF09BC6}"/>
          </ac:spMkLst>
        </pc:spChg>
        <pc:spChg chg="add">
          <ac:chgData name="Ashok Basnet" userId="b75f6f4236b527a2" providerId="Windows Live" clId="Web-{442D535D-96C5-445F-8626-791528E717BB}" dt="2023-01-18T17:12:38.652" v="55"/>
          <ac:spMkLst>
            <pc:docMk/>
            <pc:sldMk cId="786986989" sldId="283"/>
            <ac:spMk id="13" creationId="{87CC2527-562A-4F69-B487-4371E5B243E7}"/>
          </ac:spMkLst>
        </pc:spChg>
        <pc:spChg chg="add del mod">
          <ac:chgData name="Ashok Basnet" userId="b75f6f4236b527a2" providerId="Windows Live" clId="Web-{442D535D-96C5-445F-8626-791528E717BB}" dt="2023-01-18T17:12:50.559" v="62"/>
          <ac:spMkLst>
            <pc:docMk/>
            <pc:sldMk cId="786986989" sldId="283"/>
            <ac:spMk id="15" creationId="{86E60101-64DA-D212-963F-B546434DE840}"/>
          </ac:spMkLst>
        </pc:spChg>
        <pc:picChg chg="add del mod ord">
          <ac:chgData name="Ashok Basnet" userId="b75f6f4236b527a2" providerId="Windows Live" clId="Web-{442D535D-96C5-445F-8626-791528E717BB}" dt="2023-01-18T17:06:16.062" v="47"/>
          <ac:picMkLst>
            <pc:docMk/>
            <pc:sldMk cId="786986989" sldId="283"/>
            <ac:picMk id="4" creationId="{D1637F99-18A9-A9A3-67E9-2A5D7D6C1F93}"/>
          </ac:picMkLst>
        </pc:picChg>
        <pc:picChg chg="add mod ord">
          <ac:chgData name="Ashok Basnet" userId="b75f6f4236b527a2" providerId="Windows Live" clId="Web-{442D535D-96C5-445F-8626-791528E717BB}" dt="2023-01-18T17:12:38.652" v="55"/>
          <ac:picMkLst>
            <pc:docMk/>
            <pc:sldMk cId="786986989" sldId="283"/>
            <ac:picMk id="7" creationId="{41F59DE7-CFF3-6551-0C37-2BC73CD2DC63}"/>
          </ac:picMkLst>
        </pc:picChg>
        <pc:cxnChg chg="add">
          <ac:chgData name="Ashok Basnet" userId="b75f6f4236b527a2" providerId="Windows Live" clId="Web-{442D535D-96C5-445F-8626-791528E717BB}" dt="2023-01-18T17:12:38.652" v="55"/>
          <ac:cxnSpMkLst>
            <pc:docMk/>
            <pc:sldMk cId="786986989" sldId="283"/>
            <ac:cxnSpMk id="14" creationId="{BCDAEC91-5BCE-4B55-9CC0-43EF94CB734B}"/>
          </ac:cxnSpMkLst>
        </pc:cxnChg>
      </pc:sldChg>
    </pc:docChg>
  </pc:docChgLst>
  <pc:docChgLst>
    <pc:chgData name="Ashok Basnet" userId="b75f6f4236b527a2" providerId="Windows Live" clId="Web-{A04FD8CB-A6DA-42FC-A6BC-5D06C2EF15D2}"/>
    <pc:docChg chg="modSld">
      <pc:chgData name="Ashok Basnet" userId="b75f6f4236b527a2" providerId="Windows Live" clId="Web-{A04FD8CB-A6DA-42FC-A6BC-5D06C2EF15D2}" dt="2024-01-08T15:59:47.085" v="6" actId="20577"/>
      <pc:docMkLst>
        <pc:docMk/>
      </pc:docMkLst>
      <pc:sldChg chg="modSp">
        <pc:chgData name="Ashok Basnet" userId="b75f6f4236b527a2" providerId="Windows Live" clId="Web-{A04FD8CB-A6DA-42FC-A6BC-5D06C2EF15D2}" dt="2024-01-08T15:59:47.085" v="6" actId="20577"/>
        <pc:sldMkLst>
          <pc:docMk/>
          <pc:sldMk cId="563177274" sldId="289"/>
        </pc:sldMkLst>
        <pc:spChg chg="mod">
          <ac:chgData name="Ashok Basnet" userId="b75f6f4236b527a2" providerId="Windows Live" clId="Web-{A04FD8CB-A6DA-42FC-A6BC-5D06C2EF15D2}" dt="2024-01-08T15:59:47.085" v="6" actId="20577"/>
          <ac:spMkLst>
            <pc:docMk/>
            <pc:sldMk cId="563177274" sldId="289"/>
            <ac:spMk id="3" creationId="{89399E5C-15F4-4261-F354-1D78C3A03E02}"/>
          </ac:spMkLst>
        </pc:spChg>
      </pc:sldChg>
    </pc:docChg>
  </pc:docChgLst>
  <pc:docChgLst>
    <pc:chgData name="Ashok Basnet" userId="b75f6f4236b527a2" providerId="Windows Live" clId="Web-{1767B996-3AC8-4582-9189-90B564B7E259}"/>
    <pc:docChg chg="addSld modSld sldOrd">
      <pc:chgData name="Ashok Basnet" userId="b75f6f4236b527a2" providerId="Windows Live" clId="Web-{1767B996-3AC8-4582-9189-90B564B7E259}" dt="2024-01-08T14:28:59.614" v="91" actId="20577"/>
      <pc:docMkLst>
        <pc:docMk/>
      </pc:docMkLst>
      <pc:sldChg chg="modSp">
        <pc:chgData name="Ashok Basnet" userId="b75f6f4236b527a2" providerId="Windows Live" clId="Web-{1767B996-3AC8-4582-9189-90B564B7E259}" dt="2024-01-08T14:28:59.614" v="91" actId="20577"/>
        <pc:sldMkLst>
          <pc:docMk/>
          <pc:sldMk cId="195803223" sldId="266"/>
        </pc:sldMkLst>
        <pc:spChg chg="mod">
          <ac:chgData name="Ashok Basnet" userId="b75f6f4236b527a2" providerId="Windows Live" clId="Web-{1767B996-3AC8-4582-9189-90B564B7E259}" dt="2024-01-08T14:25:03.903" v="80" actId="14100"/>
          <ac:spMkLst>
            <pc:docMk/>
            <pc:sldMk cId="195803223" sldId="266"/>
            <ac:spMk id="2" creationId="{4C782213-CFF5-DCB2-70C7-E6CAB5FADE48}"/>
          </ac:spMkLst>
        </pc:spChg>
        <pc:spChg chg="mod">
          <ac:chgData name="Ashok Basnet" userId="b75f6f4236b527a2" providerId="Windows Live" clId="Web-{1767B996-3AC8-4582-9189-90B564B7E259}" dt="2024-01-08T14:28:59.614" v="91" actId="20577"/>
          <ac:spMkLst>
            <pc:docMk/>
            <pc:sldMk cId="195803223" sldId="266"/>
            <ac:spMk id="3" creationId="{88442CED-83AB-313E-C7CC-C4E193B0C70D}"/>
          </ac:spMkLst>
        </pc:spChg>
      </pc:sldChg>
      <pc:sldChg chg="modSp">
        <pc:chgData name="Ashok Basnet" userId="b75f6f4236b527a2" providerId="Windows Live" clId="Web-{1767B996-3AC8-4582-9189-90B564B7E259}" dt="2024-01-08T14:26:08.140" v="85" actId="14100"/>
        <pc:sldMkLst>
          <pc:docMk/>
          <pc:sldMk cId="978169226" sldId="273"/>
        </pc:sldMkLst>
        <pc:spChg chg="mod">
          <ac:chgData name="Ashok Basnet" userId="b75f6f4236b527a2" providerId="Windows Live" clId="Web-{1767B996-3AC8-4582-9189-90B564B7E259}" dt="2024-01-08T14:26:08.140" v="85" actId="14100"/>
          <ac:spMkLst>
            <pc:docMk/>
            <pc:sldMk cId="978169226" sldId="273"/>
            <ac:spMk id="3" creationId="{88442CED-83AB-313E-C7CC-C4E193B0C70D}"/>
          </ac:spMkLst>
        </pc:spChg>
      </pc:sldChg>
      <pc:sldChg chg="delSp modSp">
        <pc:chgData name="Ashok Basnet" userId="b75f6f4236b527a2" providerId="Windows Live" clId="Web-{1767B996-3AC8-4582-9189-90B564B7E259}" dt="2024-01-08T14:26:01.905" v="84" actId="20577"/>
        <pc:sldMkLst>
          <pc:docMk/>
          <pc:sldMk cId="3443244337" sldId="286"/>
        </pc:sldMkLst>
        <pc:spChg chg="mod">
          <ac:chgData name="Ashok Basnet" userId="b75f6f4236b527a2" providerId="Windows Live" clId="Web-{1767B996-3AC8-4582-9189-90B564B7E259}" dt="2024-01-08T14:26:01.905" v="84" actId="20577"/>
          <ac:spMkLst>
            <pc:docMk/>
            <pc:sldMk cId="3443244337" sldId="286"/>
            <ac:spMk id="2" creationId="{A3D19490-16FA-96D4-988A-61EAB01035D3}"/>
          </ac:spMkLst>
        </pc:spChg>
        <pc:spChg chg="del">
          <ac:chgData name="Ashok Basnet" userId="b75f6f4236b527a2" providerId="Windows Live" clId="Web-{1767B996-3AC8-4582-9189-90B564B7E259}" dt="2024-01-08T14:25:55.202" v="83"/>
          <ac:spMkLst>
            <pc:docMk/>
            <pc:sldMk cId="3443244337" sldId="286"/>
            <ac:spMk id="3" creationId="{9BC8DE9E-77F2-0C90-18F2-7B5D90A6B4DB}"/>
          </ac:spMkLst>
        </pc:spChg>
      </pc:sldChg>
      <pc:sldChg chg="modSp">
        <pc:chgData name="Ashok Basnet" userId="b75f6f4236b527a2" providerId="Windows Live" clId="Web-{1767B996-3AC8-4582-9189-90B564B7E259}" dt="2024-01-08T14:26:37.453" v="86" actId="20577"/>
        <pc:sldMkLst>
          <pc:docMk/>
          <pc:sldMk cId="53779319" sldId="288"/>
        </pc:sldMkLst>
        <pc:spChg chg="mod">
          <ac:chgData name="Ashok Basnet" userId="b75f6f4236b527a2" providerId="Windows Live" clId="Web-{1767B996-3AC8-4582-9189-90B564B7E259}" dt="2024-01-08T14:26:37.453" v="86" actId="20577"/>
          <ac:spMkLst>
            <pc:docMk/>
            <pc:sldMk cId="53779319" sldId="288"/>
            <ac:spMk id="2" creationId="{6BB354D0-0047-B30E-8776-411918F88E76}"/>
          </ac:spMkLst>
        </pc:spChg>
      </pc:sldChg>
      <pc:sldChg chg="modSp">
        <pc:chgData name="Ashok Basnet" userId="b75f6f4236b527a2" providerId="Windows Live" clId="Web-{1767B996-3AC8-4582-9189-90B564B7E259}" dt="2024-01-08T14:27:10.642" v="87" actId="20577"/>
        <pc:sldMkLst>
          <pc:docMk/>
          <pc:sldMk cId="563177274" sldId="289"/>
        </pc:sldMkLst>
        <pc:spChg chg="mod">
          <ac:chgData name="Ashok Basnet" userId="b75f6f4236b527a2" providerId="Windows Live" clId="Web-{1767B996-3AC8-4582-9189-90B564B7E259}" dt="2024-01-08T14:27:10.642" v="87" actId="20577"/>
          <ac:spMkLst>
            <pc:docMk/>
            <pc:sldMk cId="563177274" sldId="289"/>
            <ac:spMk id="2" creationId="{3E38D7B0-3A0B-8EB2-63D1-C9D1D910CD89}"/>
          </ac:spMkLst>
        </pc:spChg>
      </pc:sldChg>
      <pc:sldChg chg="modSp add replId">
        <pc:chgData name="Ashok Basnet" userId="b75f6f4236b527a2" providerId="Windows Live" clId="Web-{1767B996-3AC8-4582-9189-90B564B7E259}" dt="2024-01-08T14:28:13.894" v="88" actId="20577"/>
        <pc:sldMkLst>
          <pc:docMk/>
          <pc:sldMk cId="4011861765" sldId="290"/>
        </pc:sldMkLst>
        <pc:spChg chg="mod">
          <ac:chgData name="Ashok Basnet" userId="b75f6f4236b527a2" providerId="Windows Live" clId="Web-{1767B996-3AC8-4582-9189-90B564B7E259}" dt="2024-01-08T14:24:53.450" v="78" actId="14100"/>
          <ac:spMkLst>
            <pc:docMk/>
            <pc:sldMk cId="4011861765" sldId="290"/>
            <ac:spMk id="2" creationId="{1FBB11F5-BD15-AE1F-2D87-5D7966901BD0}"/>
          </ac:spMkLst>
        </pc:spChg>
        <pc:spChg chg="mod">
          <ac:chgData name="Ashok Basnet" userId="b75f6f4236b527a2" providerId="Windows Live" clId="Web-{1767B996-3AC8-4582-9189-90B564B7E259}" dt="2024-01-08T14:28:13.894" v="88" actId="20577"/>
          <ac:spMkLst>
            <pc:docMk/>
            <pc:sldMk cId="4011861765" sldId="290"/>
            <ac:spMk id="3" creationId="{3B2E23D4-677F-DB09-DDCF-E8C286292BFA}"/>
          </ac:spMkLst>
        </pc:spChg>
      </pc:sldChg>
      <pc:sldChg chg="modSp add replId">
        <pc:chgData name="Ashok Basnet" userId="b75f6f4236b527a2" providerId="Windows Live" clId="Web-{1767B996-3AC8-4582-9189-90B564B7E259}" dt="2024-01-08T14:25:44.233" v="82" actId="20577"/>
        <pc:sldMkLst>
          <pc:docMk/>
          <pc:sldMk cId="894240150" sldId="291"/>
        </pc:sldMkLst>
        <pc:spChg chg="mod">
          <ac:chgData name="Ashok Basnet" userId="b75f6f4236b527a2" providerId="Windows Live" clId="Web-{1767B996-3AC8-4582-9189-90B564B7E259}" dt="2024-01-08T14:24:20.183" v="71" actId="14100"/>
          <ac:spMkLst>
            <pc:docMk/>
            <pc:sldMk cId="894240150" sldId="291"/>
            <ac:spMk id="2" creationId="{812FB63F-99E8-87DC-7E9A-7F7178CC233D}"/>
          </ac:spMkLst>
        </pc:spChg>
        <pc:spChg chg="mod">
          <ac:chgData name="Ashok Basnet" userId="b75f6f4236b527a2" providerId="Windows Live" clId="Web-{1767B996-3AC8-4582-9189-90B564B7E259}" dt="2024-01-08T14:25:44.233" v="82" actId="20577"/>
          <ac:spMkLst>
            <pc:docMk/>
            <pc:sldMk cId="894240150" sldId="291"/>
            <ac:spMk id="3" creationId="{C98A07EE-4073-94C3-FCF7-3DD1F33041E1}"/>
          </ac:spMkLst>
        </pc:spChg>
      </pc:sldChg>
      <pc:sldChg chg="modSp add ord replId">
        <pc:chgData name="Ashok Basnet" userId="b75f6f4236b527a2" providerId="Windows Live" clId="Web-{1767B996-3AC8-4582-9189-90B564B7E259}" dt="2024-01-08T14:28:26.863" v="90" actId="20577"/>
        <pc:sldMkLst>
          <pc:docMk/>
          <pc:sldMk cId="1855478085" sldId="292"/>
        </pc:sldMkLst>
        <pc:spChg chg="mod">
          <ac:chgData name="Ashok Basnet" userId="b75f6f4236b527a2" providerId="Windows Live" clId="Web-{1767B996-3AC8-4582-9189-90B564B7E259}" dt="2024-01-08T14:28:26.863" v="90" actId="20577"/>
          <ac:spMkLst>
            <pc:docMk/>
            <pc:sldMk cId="1855478085" sldId="292"/>
            <ac:spMk id="3" creationId="{07D4F473-9B14-35D3-9DB2-30D3284D6541}"/>
          </ac:spMkLst>
        </pc:spChg>
      </pc:sldChg>
      <pc:sldChg chg="modSp add replId">
        <pc:chgData name="Ashok Basnet" userId="b75f6f4236b527a2" providerId="Windows Live" clId="Web-{1767B996-3AC8-4582-9189-90B564B7E259}" dt="2024-01-08T14:23:19.760" v="69" actId="20577"/>
        <pc:sldMkLst>
          <pc:docMk/>
          <pc:sldMk cId="638543658" sldId="293"/>
        </pc:sldMkLst>
        <pc:spChg chg="mod">
          <ac:chgData name="Ashok Basnet" userId="b75f6f4236b527a2" providerId="Windows Live" clId="Web-{1767B996-3AC8-4582-9189-90B564B7E259}" dt="2024-01-08T14:22:42.165" v="57" actId="14100"/>
          <ac:spMkLst>
            <pc:docMk/>
            <pc:sldMk cId="638543658" sldId="293"/>
            <ac:spMk id="2" creationId="{A1DE7CDA-7840-E75D-1319-1068CC06E3B7}"/>
          </ac:spMkLst>
        </pc:spChg>
        <pc:spChg chg="mod">
          <ac:chgData name="Ashok Basnet" userId="b75f6f4236b527a2" providerId="Windows Live" clId="Web-{1767B996-3AC8-4582-9189-90B564B7E259}" dt="2024-01-08T14:23:19.760" v="69" actId="20577"/>
          <ac:spMkLst>
            <pc:docMk/>
            <pc:sldMk cId="638543658" sldId="293"/>
            <ac:spMk id="3" creationId="{DA8DDC45-85F5-571F-314A-747EF9B2A158}"/>
          </ac:spMkLst>
        </pc:spChg>
      </pc:sldChg>
      <pc:sldChg chg="modSp add replId">
        <pc:chgData name="Ashok Basnet" userId="b75f6f4236b527a2" providerId="Windows Live" clId="Web-{1767B996-3AC8-4582-9189-90B564B7E259}" dt="2024-01-08T14:23:14.025" v="68" actId="20577"/>
        <pc:sldMkLst>
          <pc:docMk/>
          <pc:sldMk cId="2430320484" sldId="294"/>
        </pc:sldMkLst>
        <pc:spChg chg="mod">
          <ac:chgData name="Ashok Basnet" userId="b75f6f4236b527a2" providerId="Windows Live" clId="Web-{1767B996-3AC8-4582-9189-90B564B7E259}" dt="2024-01-08T14:22:51.415" v="59" actId="14100"/>
          <ac:spMkLst>
            <pc:docMk/>
            <pc:sldMk cId="2430320484" sldId="294"/>
            <ac:spMk id="2" creationId="{5F9A9EC2-0736-C8BD-BF3F-5B1C254AB1A7}"/>
          </ac:spMkLst>
        </pc:spChg>
        <pc:spChg chg="mod">
          <ac:chgData name="Ashok Basnet" userId="b75f6f4236b527a2" providerId="Windows Live" clId="Web-{1767B996-3AC8-4582-9189-90B564B7E259}" dt="2024-01-08T14:23:14.025" v="68" actId="20577"/>
          <ac:spMkLst>
            <pc:docMk/>
            <pc:sldMk cId="2430320484" sldId="294"/>
            <ac:spMk id="3" creationId="{61231E7F-2863-5898-2B60-1376E26A4FA4}"/>
          </ac:spMkLst>
        </pc:spChg>
      </pc:sldChg>
    </pc:docChg>
  </pc:docChgLst>
  <pc:docChgLst>
    <pc:chgData name="Ashok Basnet" userId="b75f6f4236b527a2" providerId="Windows Live" clId="Web-{87091AE0-34C5-45C3-A840-851F835A2FB3}"/>
    <pc:docChg chg="addSld modSld">
      <pc:chgData name="Ashok Basnet" userId="b75f6f4236b527a2" providerId="Windows Live" clId="Web-{87091AE0-34C5-45C3-A840-851F835A2FB3}" dt="2023-01-21T15:20:55.651" v="408" actId="20577"/>
      <pc:docMkLst>
        <pc:docMk/>
      </pc:docMkLst>
      <pc:sldChg chg="addSp delSp modSp new mod setBg">
        <pc:chgData name="Ashok Basnet" userId="b75f6f4236b527a2" providerId="Windows Live" clId="Web-{87091AE0-34C5-45C3-A840-851F835A2FB3}" dt="2023-01-21T15:05:35.369" v="26" actId="1076"/>
        <pc:sldMkLst>
          <pc:docMk/>
          <pc:sldMk cId="1618801372" sldId="287"/>
        </pc:sldMkLst>
        <pc:spChg chg="add del mod">
          <ac:chgData name="Ashok Basnet" userId="b75f6f4236b527a2" providerId="Windows Live" clId="Web-{87091AE0-34C5-45C3-A840-851F835A2FB3}" dt="2023-01-21T15:05:21.243" v="22"/>
          <ac:spMkLst>
            <pc:docMk/>
            <pc:sldMk cId="1618801372" sldId="287"/>
            <ac:spMk id="2" creationId="{1074E154-F4EC-862F-E901-6C8DA6B1320B}"/>
          </ac:spMkLst>
        </pc:spChg>
        <pc:spChg chg="del">
          <ac:chgData name="Ashok Basnet" userId="b75f6f4236b527a2" providerId="Windows Live" clId="Web-{87091AE0-34C5-45C3-A840-851F835A2FB3}" dt="2023-01-21T15:04:37.867" v="1"/>
          <ac:spMkLst>
            <pc:docMk/>
            <pc:sldMk cId="1618801372" sldId="287"/>
            <ac:spMk id="3" creationId="{778B8F74-CB02-2689-72B1-74A1FB5EDB46}"/>
          </ac:spMkLst>
        </pc:spChg>
        <pc:spChg chg="add">
          <ac:chgData name="Ashok Basnet" userId="b75f6f4236b527a2" providerId="Windows Live" clId="Web-{87091AE0-34C5-45C3-A840-851F835A2FB3}" dt="2023-01-21T15:05:21.243" v="22"/>
          <ac:spMkLst>
            <pc:docMk/>
            <pc:sldMk cId="1618801372" sldId="287"/>
            <ac:spMk id="9" creationId="{6753252F-4873-4F63-801D-CC719279A7D5}"/>
          </ac:spMkLst>
        </pc:spChg>
        <pc:spChg chg="add">
          <ac:chgData name="Ashok Basnet" userId="b75f6f4236b527a2" providerId="Windows Live" clId="Web-{87091AE0-34C5-45C3-A840-851F835A2FB3}" dt="2023-01-21T15:05:21.243" v="22"/>
          <ac:spMkLst>
            <pc:docMk/>
            <pc:sldMk cId="1618801372" sldId="287"/>
            <ac:spMk id="11" creationId="{047C8CCB-F95D-4249-92DD-651249D3535A}"/>
          </ac:spMkLst>
        </pc:spChg>
        <pc:picChg chg="add mod ord">
          <ac:chgData name="Ashok Basnet" userId="b75f6f4236b527a2" providerId="Windows Live" clId="Web-{87091AE0-34C5-45C3-A840-851F835A2FB3}" dt="2023-01-21T15:05:35.369" v="26" actId="1076"/>
          <ac:picMkLst>
            <pc:docMk/>
            <pc:sldMk cId="1618801372" sldId="287"/>
            <ac:picMk id="4" creationId="{C3C500B0-C31B-807D-F543-ED0D5670AE11}"/>
          </ac:picMkLst>
        </pc:picChg>
      </pc:sldChg>
      <pc:sldChg chg="addSp delSp modSp new">
        <pc:chgData name="Ashok Basnet" userId="b75f6f4236b527a2" providerId="Windows Live" clId="Web-{87091AE0-34C5-45C3-A840-851F835A2FB3}" dt="2023-01-21T15:10:28.114" v="272"/>
        <pc:sldMkLst>
          <pc:docMk/>
          <pc:sldMk cId="53779319" sldId="288"/>
        </pc:sldMkLst>
        <pc:spChg chg="mod">
          <ac:chgData name="Ashok Basnet" userId="b75f6f4236b527a2" providerId="Windows Live" clId="Web-{87091AE0-34C5-45C3-A840-851F835A2FB3}" dt="2023-01-21T15:07:56.686" v="63" actId="20577"/>
          <ac:spMkLst>
            <pc:docMk/>
            <pc:sldMk cId="53779319" sldId="288"/>
            <ac:spMk id="2" creationId="{6BB354D0-0047-B30E-8776-411918F88E76}"/>
          </ac:spMkLst>
        </pc:spChg>
        <pc:spChg chg="del">
          <ac:chgData name="Ashok Basnet" userId="b75f6f4236b527a2" providerId="Windows Live" clId="Web-{87091AE0-34C5-45C3-A840-851F835A2FB3}" dt="2023-01-21T15:08:13.906" v="64"/>
          <ac:spMkLst>
            <pc:docMk/>
            <pc:sldMk cId="53779319" sldId="288"/>
            <ac:spMk id="3" creationId="{54067BAE-789A-71FF-1511-2EE0764B130A}"/>
          </ac:spMkLst>
        </pc:spChg>
        <pc:graphicFrameChg chg="add mod ord modGraphic">
          <ac:chgData name="Ashok Basnet" userId="b75f6f4236b527a2" providerId="Windows Live" clId="Web-{87091AE0-34C5-45C3-A840-851F835A2FB3}" dt="2023-01-21T15:10:28.114" v="272"/>
          <ac:graphicFrameMkLst>
            <pc:docMk/>
            <pc:sldMk cId="53779319" sldId="288"/>
            <ac:graphicFrameMk id="4" creationId="{4ED764EC-999D-B4E2-EFBE-2C797A84CB81}"/>
          </ac:graphicFrameMkLst>
        </pc:graphicFrameChg>
      </pc:sldChg>
      <pc:sldChg chg="modSp new">
        <pc:chgData name="Ashok Basnet" userId="b75f6f4236b527a2" providerId="Windows Live" clId="Web-{87091AE0-34C5-45C3-A840-851F835A2FB3}" dt="2023-01-21T15:20:55.651" v="408" actId="20577"/>
        <pc:sldMkLst>
          <pc:docMk/>
          <pc:sldMk cId="563177274" sldId="289"/>
        </pc:sldMkLst>
        <pc:spChg chg="mod">
          <ac:chgData name="Ashok Basnet" userId="b75f6f4236b527a2" providerId="Windows Live" clId="Web-{87091AE0-34C5-45C3-A840-851F835A2FB3}" dt="2023-01-21T15:11:23.772" v="291" actId="20577"/>
          <ac:spMkLst>
            <pc:docMk/>
            <pc:sldMk cId="563177274" sldId="289"/>
            <ac:spMk id="2" creationId="{3E38D7B0-3A0B-8EB2-63D1-C9D1D910CD89}"/>
          </ac:spMkLst>
        </pc:spChg>
        <pc:spChg chg="mod">
          <ac:chgData name="Ashok Basnet" userId="b75f6f4236b527a2" providerId="Windows Live" clId="Web-{87091AE0-34C5-45C3-A840-851F835A2FB3}" dt="2023-01-21T15:20:55.651" v="408" actId="20577"/>
          <ac:spMkLst>
            <pc:docMk/>
            <pc:sldMk cId="563177274" sldId="289"/>
            <ac:spMk id="3" creationId="{89399E5C-15F4-4261-F354-1D78C3A03E02}"/>
          </ac:spMkLst>
        </pc:spChg>
      </pc:sldChg>
    </pc:docChg>
  </pc:docChgLst>
  <pc:docChgLst>
    <pc:chgData name="Ashok Basnet" userId="b75f6f4236b527a2" providerId="Windows Live" clId="Web-{F7482991-6765-4F62-9A9E-6C23EEB5AA9E}"/>
    <pc:docChg chg="modSld">
      <pc:chgData name="Ashok Basnet" userId="b75f6f4236b527a2" providerId="Windows Live" clId="Web-{F7482991-6765-4F62-9A9E-6C23EEB5AA9E}" dt="2023-12-25T08:54:59.160" v="4" actId="1076"/>
      <pc:docMkLst>
        <pc:docMk/>
      </pc:docMkLst>
      <pc:sldChg chg="modSp">
        <pc:chgData name="Ashok Basnet" userId="b75f6f4236b527a2" providerId="Windows Live" clId="Web-{F7482991-6765-4F62-9A9E-6C23EEB5AA9E}" dt="2023-12-25T08:54:59.160" v="4" actId="1076"/>
        <pc:sldMkLst>
          <pc:docMk/>
          <pc:sldMk cId="2665993446" sldId="261"/>
        </pc:sldMkLst>
        <pc:picChg chg="mod">
          <ac:chgData name="Ashok Basnet" userId="b75f6f4236b527a2" providerId="Windows Live" clId="Web-{F7482991-6765-4F62-9A9E-6C23EEB5AA9E}" dt="2023-12-25T08:54:59.160" v="4" actId="1076"/>
          <ac:picMkLst>
            <pc:docMk/>
            <pc:sldMk cId="2665993446" sldId="261"/>
            <ac:picMk id="4" creationId="{20EACEA3-6D99-31FB-96B2-A0B8EB1E86DB}"/>
          </ac:picMkLst>
        </pc:picChg>
      </pc:sldChg>
    </pc:docChg>
  </pc:docChgLst>
  <pc:docChgLst>
    <pc:chgData name="Ashok Basnet" userId="b75f6f4236b527a2" providerId="Windows Live" clId="Web-{D58C5D73-0E10-415D-8754-5E302966330B}"/>
    <pc:docChg chg="addSld modSld">
      <pc:chgData name="Ashok Basnet" userId="b75f6f4236b527a2" providerId="Windows Live" clId="Web-{D58C5D73-0E10-415D-8754-5E302966330B}" dt="2023-01-08T15:44:55.766" v="143"/>
      <pc:docMkLst>
        <pc:docMk/>
      </pc:docMkLst>
      <pc:sldChg chg="modSp">
        <pc:chgData name="Ashok Basnet" userId="b75f6f4236b527a2" providerId="Windows Live" clId="Web-{D58C5D73-0E10-415D-8754-5E302966330B}" dt="2023-01-08T15:41:59.069" v="21" actId="20577"/>
        <pc:sldMkLst>
          <pc:docMk/>
          <pc:sldMk cId="109857222" sldId="256"/>
        </pc:sldMkLst>
        <pc:spChg chg="mod">
          <ac:chgData name="Ashok Basnet" userId="b75f6f4236b527a2" providerId="Windows Live" clId="Web-{D58C5D73-0E10-415D-8754-5E302966330B}" dt="2023-01-08T15:41:51.085" v="13" actId="20577"/>
          <ac:spMkLst>
            <pc:docMk/>
            <pc:sldMk cId="109857222" sldId="256"/>
            <ac:spMk id="2" creationId="{00000000-0000-0000-0000-000000000000}"/>
          </ac:spMkLst>
        </pc:spChg>
        <pc:spChg chg="mod">
          <ac:chgData name="Ashok Basnet" userId="b75f6f4236b527a2" providerId="Windows Live" clId="Web-{D58C5D73-0E10-415D-8754-5E302966330B}" dt="2023-01-08T15:41:59.069" v="21" actId="20577"/>
          <ac:spMkLst>
            <pc:docMk/>
            <pc:sldMk cId="109857222" sldId="256"/>
            <ac:spMk id="3" creationId="{00000000-0000-0000-0000-000000000000}"/>
          </ac:spMkLst>
        </pc:spChg>
      </pc:sldChg>
      <pc:sldChg chg="modSp new">
        <pc:chgData name="Ashok Basnet" userId="b75f6f4236b527a2" providerId="Windows Live" clId="Web-{D58C5D73-0E10-415D-8754-5E302966330B}" dt="2023-01-08T15:44:34.650" v="142" actId="20577"/>
        <pc:sldMkLst>
          <pc:docMk/>
          <pc:sldMk cId="1935450897" sldId="257"/>
        </pc:sldMkLst>
        <pc:spChg chg="mod">
          <ac:chgData name="Ashok Basnet" userId="b75f6f4236b527a2" providerId="Windows Live" clId="Web-{D58C5D73-0E10-415D-8754-5E302966330B}" dt="2023-01-08T15:42:27.335" v="35" actId="20577"/>
          <ac:spMkLst>
            <pc:docMk/>
            <pc:sldMk cId="1935450897" sldId="257"/>
            <ac:spMk id="2" creationId="{44CB1B8D-B97B-5913-1EDB-44A955259AC2}"/>
          </ac:spMkLst>
        </pc:spChg>
        <pc:spChg chg="mod">
          <ac:chgData name="Ashok Basnet" userId="b75f6f4236b527a2" providerId="Windows Live" clId="Web-{D58C5D73-0E10-415D-8754-5E302966330B}" dt="2023-01-08T15:44:34.650" v="142" actId="20577"/>
          <ac:spMkLst>
            <pc:docMk/>
            <pc:sldMk cId="1935450897" sldId="257"/>
            <ac:spMk id="3" creationId="{53C56BBA-E639-47C5-DDAD-D70A2E1CE2BC}"/>
          </ac:spMkLst>
        </pc:spChg>
      </pc:sldChg>
      <pc:sldChg chg="new">
        <pc:chgData name="Ashok Basnet" userId="b75f6f4236b527a2" providerId="Windows Live" clId="Web-{D58C5D73-0E10-415D-8754-5E302966330B}" dt="2023-01-08T15:44:55.766" v="143"/>
        <pc:sldMkLst>
          <pc:docMk/>
          <pc:sldMk cId="2192795422" sldId="258"/>
        </pc:sldMkLst>
      </pc:sldChg>
    </pc:docChg>
  </pc:docChgLst>
  <pc:docChgLst>
    <pc:chgData name="Ashok Basnet" userId="b75f6f4236b527a2" providerId="Windows Live" clId="Web-{3F8EF177-AEC2-48AB-A65B-00A07112665C}"/>
    <pc:docChg chg="modSld">
      <pc:chgData name="Ashok Basnet" userId="b75f6f4236b527a2" providerId="Windows Live" clId="Web-{3F8EF177-AEC2-48AB-A65B-00A07112665C}" dt="2024-06-24T02:15:47.086" v="1" actId="20577"/>
      <pc:docMkLst>
        <pc:docMk/>
      </pc:docMkLst>
      <pc:sldChg chg="modSp">
        <pc:chgData name="Ashok Basnet" userId="b75f6f4236b527a2" providerId="Windows Live" clId="Web-{3F8EF177-AEC2-48AB-A65B-00A07112665C}" dt="2024-06-24T02:15:47.086" v="1" actId="20577"/>
        <pc:sldMkLst>
          <pc:docMk/>
          <pc:sldMk cId="2430320484" sldId="294"/>
        </pc:sldMkLst>
        <pc:spChg chg="mod">
          <ac:chgData name="Ashok Basnet" userId="b75f6f4236b527a2" providerId="Windows Live" clId="Web-{3F8EF177-AEC2-48AB-A65B-00A07112665C}" dt="2024-06-24T02:15:47.086" v="1" actId="20577"/>
          <ac:spMkLst>
            <pc:docMk/>
            <pc:sldMk cId="2430320484" sldId="294"/>
            <ac:spMk id="3" creationId="{61231E7F-2863-5898-2B60-1376E26A4FA4}"/>
          </ac:spMkLst>
        </pc:spChg>
      </pc:sldChg>
    </pc:docChg>
  </pc:docChgLst>
  <pc:docChgLst>
    <pc:chgData name="Ashok Basnet" userId="b75f6f4236b527a2" providerId="Windows Live" clId="Web-{87F35F0E-C4C3-484E-89BA-47957DE5B677}"/>
    <pc:docChg chg="sldOrd">
      <pc:chgData name="Ashok Basnet" userId="b75f6f4236b527a2" providerId="Windows Live" clId="Web-{87F35F0E-C4C3-484E-89BA-47957DE5B677}" dt="2023-07-24T16:27:32.689" v="0"/>
      <pc:docMkLst>
        <pc:docMk/>
      </pc:docMkLst>
      <pc:sldChg chg="ord">
        <pc:chgData name="Ashok Basnet" userId="b75f6f4236b527a2" providerId="Windows Live" clId="Web-{87F35F0E-C4C3-484E-89BA-47957DE5B677}" dt="2023-07-24T16:27:32.689" v="0"/>
        <pc:sldMkLst>
          <pc:docMk/>
          <pc:sldMk cId="978169226"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cs typeface="Calibri Light"/>
              </a:rPr>
              <a:t>Graph Traversal and Search Techniques</a:t>
            </a:r>
            <a:endParaRPr lang="en-US" b="1">
              <a:ea typeface="Calibri Light"/>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Ashok Basnet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Depth First Search </a:t>
            </a:r>
            <a:endParaRPr lang="en-US" b="1" dirty="0">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712741"/>
            <a:ext cx="11415310" cy="4877354"/>
          </a:xfrm>
        </p:spPr>
        <p:txBody>
          <a:bodyPr vert="horz" lIns="91440" tIns="45720" rIns="91440" bIns="45720" rtlCol="0" anchor="t">
            <a:normAutofit/>
          </a:bodyPr>
          <a:lstStyle/>
          <a:p>
            <a:r>
              <a:rPr lang="en-US" sz="2400" dirty="0">
                <a:ea typeface="+mn-lt"/>
                <a:cs typeface="+mn-lt"/>
              </a:rPr>
              <a:t>For example consider the figure. The circled letters are state and arrows are branches.</a:t>
            </a:r>
          </a:p>
          <a:p>
            <a:r>
              <a:rPr lang="en-US" sz="2400" dirty="0">
                <a:ea typeface="+mn-lt"/>
                <a:cs typeface="+mn-lt"/>
              </a:rPr>
              <a:t>Suppose S is the start and G is the only goal state. Depth first search will first visit S, then A then D. But D has no successors, so we must back up to A and try its second successor, E. But this doesn’t have any successors either, so we back up to A again.</a:t>
            </a:r>
            <a:endParaRPr lang="en-US" sz="2400">
              <a:cs typeface="Calibri"/>
            </a:endParaRPr>
          </a:p>
          <a:p>
            <a:r>
              <a:rPr lang="en-US" sz="2400" dirty="0">
                <a:ea typeface="+mn-lt"/>
                <a:cs typeface="+mn-lt"/>
              </a:rPr>
              <a:t>But now we have tried all the successors of A and haven’t found the goal state G so we must back to ‘S’. </a:t>
            </a:r>
          </a:p>
          <a:p>
            <a:r>
              <a:rPr lang="en-US" sz="2400" dirty="0">
                <a:ea typeface="+mn-lt"/>
                <a:cs typeface="+mn-lt"/>
              </a:rPr>
              <a:t>Now ‘S’ has a second successor, B. But B has no successors, so we back up to S again and choose its third successor, C.</a:t>
            </a:r>
          </a:p>
          <a:p>
            <a:r>
              <a:rPr lang="en-US" sz="2400" dirty="0">
                <a:ea typeface="+mn-lt"/>
                <a:cs typeface="+mn-lt"/>
              </a:rPr>
              <a:t> C has one successor, F. The first successor of F is H, and the first of </a:t>
            </a:r>
            <a:r>
              <a:rPr lang="en-US" sz="2400" dirty="0" err="1">
                <a:ea typeface="+mn-lt"/>
                <a:cs typeface="+mn-lt"/>
              </a:rPr>
              <a:t>H is</a:t>
            </a:r>
            <a:r>
              <a:rPr lang="en-US" sz="2400" dirty="0">
                <a:ea typeface="+mn-lt"/>
                <a:cs typeface="+mn-lt"/>
              </a:rPr>
              <a:t> J. J doesn’t have any successors, so we back up to H and try its second successor. And that’s G, the only goal state. So the solution path to the goal is S, C, F, H and G and the states considered were in order S, A, D, E, B, C, F, H, J, G.</a:t>
            </a:r>
            <a:endParaRPr lang="en-US" sz="2400">
              <a:cs typeface="Calibri"/>
            </a:endParaRPr>
          </a:p>
        </p:txBody>
      </p:sp>
    </p:spTree>
    <p:extLst>
      <p:ext uri="{BB962C8B-B14F-4D97-AF65-F5344CB8AC3E}">
        <p14:creationId xmlns:p14="http://schemas.microsoft.com/office/powerpoint/2010/main" val="293015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Depth First Search </a:t>
            </a:r>
            <a:endParaRPr lang="en-US" b="1" dirty="0">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712741"/>
            <a:ext cx="11415310" cy="4877354"/>
          </a:xfrm>
        </p:spPr>
        <p:txBody>
          <a:bodyPr vert="horz" lIns="91440" tIns="45720" rIns="91440" bIns="45720" rtlCol="0" anchor="t">
            <a:normAutofit/>
          </a:bodyPr>
          <a:lstStyle/>
          <a:p>
            <a:pPr marL="0" indent="0">
              <a:buNone/>
            </a:pPr>
            <a:r>
              <a:rPr lang="en-US" b="1" dirty="0">
                <a:ea typeface="+mn-lt"/>
                <a:cs typeface="+mn-lt"/>
              </a:rPr>
              <a:t>Disadvantages:</a:t>
            </a:r>
            <a:endParaRPr lang="en-US" b="1">
              <a:cs typeface="Calibri"/>
            </a:endParaRPr>
          </a:p>
          <a:p>
            <a:pPr>
              <a:buFont typeface="Wingdings" panose="020B0604020202020204" pitchFamily="34" charset="0"/>
              <a:buChar char="§"/>
            </a:pPr>
            <a:r>
              <a:rPr lang="en-US" sz="2400" dirty="0">
                <a:ea typeface="+mn-lt"/>
                <a:cs typeface="+mn-lt"/>
              </a:rPr>
              <a:t>It works very fine when search graphs are trees or lattices, but can get struck in an infinite loop on graphs. This is because depth first search can travel around a cycle in the graph forever.</a:t>
            </a:r>
            <a:r>
              <a:rPr lang="en-US" sz="2400" b="1" dirty="0">
                <a:ea typeface="+mn-lt"/>
                <a:cs typeface="+mn-lt"/>
              </a:rPr>
              <a:t> To eliminate this keep a list of states previously visited, and never permit search to return to any of them.</a:t>
            </a:r>
            <a:endParaRPr lang="en-US" sz="2400" b="1">
              <a:ea typeface="+mn-lt"/>
              <a:cs typeface="+mn-lt"/>
            </a:endParaRPr>
          </a:p>
          <a:p>
            <a:pPr>
              <a:buFont typeface="Wingdings" panose="020B0604020202020204" pitchFamily="34" charset="0"/>
              <a:buChar char="§"/>
            </a:pPr>
            <a:r>
              <a:rPr lang="en-US" sz="2400" dirty="0">
                <a:ea typeface="+mn-lt"/>
                <a:cs typeface="+mn-lt"/>
              </a:rPr>
              <a:t>One more problem is that, the state space tree may be of infinite depth, to prevent consideration of paths that are too long, a maximum is often placed on the depth of nodes to be expanded, and any node at that depth is treated as if it had no successors.</a:t>
            </a:r>
          </a:p>
          <a:p>
            <a:pPr>
              <a:buFont typeface="Wingdings" panose="020B0604020202020204" pitchFamily="34" charset="0"/>
              <a:buChar char="§"/>
            </a:pPr>
            <a:r>
              <a:rPr lang="en-US" sz="2400" dirty="0">
                <a:ea typeface="+mn-lt"/>
                <a:cs typeface="+mn-lt"/>
              </a:rPr>
              <a:t>We cannot come up with shortest solution to the problem.</a:t>
            </a:r>
          </a:p>
        </p:txBody>
      </p:sp>
    </p:spTree>
    <p:extLst>
      <p:ext uri="{BB962C8B-B14F-4D97-AF65-F5344CB8AC3E}">
        <p14:creationId xmlns:p14="http://schemas.microsoft.com/office/powerpoint/2010/main" val="103218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Breadth First Search</a:t>
            </a:r>
            <a:endParaRPr lang="en-US" dirty="0"/>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787868"/>
            <a:ext cx="11415310" cy="4802227"/>
          </a:xfrm>
        </p:spPr>
        <p:txBody>
          <a:bodyPr vert="horz" lIns="91440" tIns="45720" rIns="91440" bIns="45720" rtlCol="0" anchor="t">
            <a:normAutofit/>
          </a:bodyPr>
          <a:lstStyle/>
          <a:p>
            <a:r>
              <a:rPr lang="en-US" sz="2600" dirty="0">
                <a:ea typeface="+mn-lt"/>
                <a:cs typeface="+mn-lt"/>
              </a:rPr>
              <a:t>Given an graph </a:t>
            </a:r>
            <a:r>
              <a:rPr lang="en-US" sz="2600" b="1" dirty="0">
                <a:ea typeface="+mn-lt"/>
                <a:cs typeface="+mn-lt"/>
              </a:rPr>
              <a:t>G = (V, E),</a:t>
            </a:r>
            <a:r>
              <a:rPr lang="en-US" sz="2600" dirty="0">
                <a:ea typeface="+mn-lt"/>
                <a:cs typeface="+mn-lt"/>
              </a:rPr>
              <a:t> breadth-first search starts at some source vertex S and “discovers" which vertices are reachable from S. Define the distance between a vertex V and S to be the minimum number of edges on a path from S to V. </a:t>
            </a:r>
          </a:p>
          <a:p>
            <a:r>
              <a:rPr lang="en-US" sz="2600" dirty="0">
                <a:ea typeface="+mn-lt"/>
                <a:cs typeface="+mn-lt"/>
              </a:rPr>
              <a:t>Breadth-first search discovers vertices in increasing order of distance, and hence can be used as an algorithm for computing shortest paths (where the length of a path = number of edges on the path). </a:t>
            </a:r>
          </a:p>
          <a:p>
            <a:r>
              <a:rPr lang="en-US" sz="2600" dirty="0">
                <a:ea typeface="+mn-lt"/>
                <a:cs typeface="+mn-lt"/>
              </a:rPr>
              <a:t>Breadth-first search is named because it visits vertices across the entire breadth.</a:t>
            </a:r>
          </a:p>
          <a:p>
            <a:r>
              <a:rPr lang="en-US" sz="2600" dirty="0">
                <a:ea typeface="+mn-lt"/>
                <a:cs typeface="+mn-lt"/>
              </a:rPr>
              <a:t>Breadth first search does not have the danger of infinite loops as we consider states in order of increasing number of branches (level) from the start state.</a:t>
            </a:r>
            <a:endParaRPr lang="en-US" sz="2600">
              <a:cs typeface="Calibri"/>
            </a:endParaRPr>
          </a:p>
          <a:p>
            <a:r>
              <a:rPr lang="en-US" sz="2600" dirty="0">
                <a:ea typeface="+mn-lt"/>
                <a:cs typeface="+mn-lt"/>
              </a:rPr>
              <a:t>To illustrate this let us consider the following tree:</a:t>
            </a:r>
            <a:endParaRPr lang="en-US" sz="2600">
              <a:cs typeface="Calibri" panose="020F0502020204030204"/>
            </a:endParaRPr>
          </a:p>
        </p:txBody>
      </p:sp>
    </p:spTree>
    <p:extLst>
      <p:ext uri="{BB962C8B-B14F-4D97-AF65-F5344CB8AC3E}">
        <p14:creationId xmlns:p14="http://schemas.microsoft.com/office/powerpoint/2010/main" val="122834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648929" y="360957"/>
            <a:ext cx="3505495" cy="1354011"/>
          </a:xfrm>
        </p:spPr>
        <p:txBody>
          <a:bodyPr>
            <a:normAutofit/>
          </a:bodyPr>
          <a:lstStyle/>
          <a:p>
            <a:r>
              <a:rPr lang="en-US" b="1" dirty="0">
                <a:ea typeface="+mj-lt"/>
                <a:cs typeface="+mj-lt"/>
              </a:rPr>
              <a:t>Breadth First Search</a:t>
            </a:r>
            <a:endParaRPr lang="en-US" dirty="0"/>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101579" y="2052034"/>
            <a:ext cx="4407014" cy="4590348"/>
          </a:xfrm>
        </p:spPr>
        <p:txBody>
          <a:bodyPr vert="horz" lIns="91440" tIns="45720" rIns="91440" bIns="45720" rtlCol="0" anchor="t">
            <a:noAutofit/>
          </a:bodyPr>
          <a:lstStyle/>
          <a:p>
            <a:r>
              <a:rPr lang="en-US" sz="2000" dirty="0">
                <a:ea typeface="+mn-lt"/>
                <a:cs typeface="+mn-lt"/>
              </a:rPr>
              <a:t>Breadth first search finds states level by level. Here we first check all the immediate successors of the start state. Then all the immediate successors of these, then all the immediate successors of these, and so on until we find a goal node. Suppose S is the start state and G is the goal state. In the figure, start state S is at level 0; A, B and C are at level 1; D, e and F at level 2; H and I at level 3; and J, G and K at level 4. So breadth first search, will consider in order S, A, B, C, D, E, F, H, I, J and G and then stop because it has reached the goal node.</a:t>
            </a:r>
          </a:p>
        </p:txBody>
      </p:sp>
      <p:sp>
        <p:nvSpPr>
          <p:cNvPr id="38"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1EBD472-3163-1085-EFD8-B67A10CF159A}"/>
              </a:ext>
            </a:extLst>
          </p:cNvPr>
          <p:cNvPicPr>
            <a:picLocks noChangeAspect="1"/>
          </p:cNvPicPr>
          <p:nvPr/>
        </p:nvPicPr>
        <p:blipFill>
          <a:blip r:embed="rId2"/>
          <a:stretch>
            <a:fillRect/>
          </a:stretch>
        </p:blipFill>
        <p:spPr>
          <a:xfrm>
            <a:off x="5126820" y="1530642"/>
            <a:ext cx="6588146" cy="3514430"/>
          </a:xfrm>
          <a:prstGeom prst="rect">
            <a:avLst/>
          </a:prstGeom>
          <a:effectLst/>
        </p:spPr>
      </p:pic>
    </p:spTree>
    <p:extLst>
      <p:ext uri="{BB962C8B-B14F-4D97-AF65-F5344CB8AC3E}">
        <p14:creationId xmlns:p14="http://schemas.microsoft.com/office/powerpoint/2010/main" val="399461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Depth First and Breadth Spanning Trees</a:t>
            </a:r>
            <a:endParaRPr lang="en-US" dirty="0"/>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787868"/>
            <a:ext cx="11415310" cy="4802227"/>
          </a:xfrm>
        </p:spPr>
        <p:txBody>
          <a:bodyPr vert="horz" lIns="91440" tIns="45720" rIns="91440" bIns="45720" rtlCol="0" anchor="t">
            <a:normAutofit/>
          </a:bodyPr>
          <a:lstStyle/>
          <a:p>
            <a:r>
              <a:rPr lang="en-US" sz="2400" dirty="0">
                <a:ea typeface="+mn-lt"/>
                <a:cs typeface="+mn-lt"/>
              </a:rPr>
              <a:t>BFS and DFS impose a tree (the BFS/DFS tree) along with some auxiliary edges (cross edges) on the structure of graph. So, we can compute a spanning tree in a graph. </a:t>
            </a:r>
          </a:p>
          <a:p>
            <a:r>
              <a:rPr lang="en-US" sz="2400" dirty="0">
                <a:ea typeface="+mn-lt"/>
                <a:cs typeface="+mn-lt"/>
              </a:rPr>
              <a:t>The computed spanning tree is not a minimum spanning tree. Trees are much more structured objects than graphs. For example, trees break up nicely into subtrees, upon which subproblems can be solved recursively.</a:t>
            </a:r>
          </a:p>
          <a:p>
            <a:r>
              <a:rPr lang="en-US" sz="2400" dirty="0">
                <a:ea typeface="+mn-lt"/>
                <a:cs typeface="+mn-lt"/>
              </a:rPr>
              <a:t>For directed graphs the other edges of the graph can be classified as follows:</a:t>
            </a:r>
            <a:endParaRPr lang="en-US" sz="2400">
              <a:cs typeface="Calibri"/>
            </a:endParaRPr>
          </a:p>
          <a:p>
            <a:r>
              <a:rPr lang="en-US" sz="2400" b="1" dirty="0">
                <a:ea typeface="+mn-lt"/>
                <a:cs typeface="+mn-lt"/>
              </a:rPr>
              <a:t>Back edges: </a:t>
            </a:r>
            <a:r>
              <a:rPr lang="en-US" sz="2400" dirty="0">
                <a:ea typeface="+mn-lt"/>
                <a:cs typeface="+mn-lt"/>
              </a:rPr>
              <a:t>(u, v) where v is a (not necessarily proper) ancestor of u in the tree. (Thus, a self-loop is considered to be a back edge).</a:t>
            </a:r>
          </a:p>
          <a:p>
            <a:r>
              <a:rPr lang="en-US" sz="2400" b="1" dirty="0">
                <a:ea typeface="+mn-lt"/>
                <a:cs typeface="+mn-lt"/>
              </a:rPr>
              <a:t>Forward edges: </a:t>
            </a:r>
            <a:r>
              <a:rPr lang="en-US" sz="2400" dirty="0">
                <a:ea typeface="+mn-lt"/>
                <a:cs typeface="+mn-lt"/>
              </a:rPr>
              <a:t>(u, v) where v is a proper descendent of u in the tree.</a:t>
            </a:r>
          </a:p>
          <a:p>
            <a:r>
              <a:rPr lang="en-US" sz="2400" b="1" dirty="0">
                <a:ea typeface="+mn-lt"/>
                <a:cs typeface="+mn-lt"/>
              </a:rPr>
              <a:t>Cross edges: </a:t>
            </a:r>
            <a:r>
              <a:rPr lang="en-US" sz="2400" dirty="0">
                <a:ea typeface="+mn-lt"/>
                <a:cs typeface="+mn-lt"/>
              </a:rPr>
              <a:t>(u, v) where u and v are not ancestors or descendants of one another (in fact, the edge may go between different trees of the forest).</a:t>
            </a:r>
          </a:p>
        </p:txBody>
      </p:sp>
    </p:spTree>
    <p:extLst>
      <p:ext uri="{BB962C8B-B14F-4D97-AF65-F5344CB8AC3E}">
        <p14:creationId xmlns:p14="http://schemas.microsoft.com/office/powerpoint/2010/main" val="245688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0411D-3756-B9CB-4063-21E9EA5C584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BF and DF Spanning Tree</a:t>
            </a:r>
          </a:p>
        </p:txBody>
      </p:sp>
      <p:pic>
        <p:nvPicPr>
          <p:cNvPr id="4" name="Picture 4" descr="Diagram, shape&#10;&#10;Description automatically generated">
            <a:extLst>
              <a:ext uri="{FF2B5EF4-FFF2-40B4-BE49-F238E27FC236}">
                <a16:creationId xmlns:a16="http://schemas.microsoft.com/office/drawing/2014/main" id="{FDD151CF-E6FE-6264-4710-D6042A224739}"/>
              </a:ext>
            </a:extLst>
          </p:cNvPr>
          <p:cNvPicPr>
            <a:picLocks noGrp="1" noChangeAspect="1"/>
          </p:cNvPicPr>
          <p:nvPr>
            <p:ph idx="1"/>
          </p:nvPr>
        </p:nvPicPr>
        <p:blipFill>
          <a:blip r:embed="rId2"/>
          <a:stretch>
            <a:fillRect/>
          </a:stretch>
        </p:blipFill>
        <p:spPr>
          <a:xfrm>
            <a:off x="4038600" y="1145052"/>
            <a:ext cx="7188199" cy="4564507"/>
          </a:xfrm>
          <a:prstGeom prst="rect">
            <a:avLst/>
          </a:prstGeom>
        </p:spPr>
      </p:pic>
    </p:spTree>
    <p:extLst>
      <p:ext uri="{BB962C8B-B14F-4D97-AF65-F5344CB8AC3E}">
        <p14:creationId xmlns:p14="http://schemas.microsoft.com/office/powerpoint/2010/main" val="201715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56436" y="365125"/>
            <a:ext cx="10797364" cy="1059322"/>
          </a:xfrm>
        </p:spPr>
        <p:txBody>
          <a:bodyPr>
            <a:normAutofit/>
          </a:bodyPr>
          <a:lstStyle/>
          <a:p>
            <a:r>
              <a:rPr lang="en-US" sz="4000" b="1" dirty="0">
                <a:ea typeface="+mj-lt"/>
                <a:cs typeface="+mj-lt"/>
              </a:rPr>
              <a:t>Articulation Points</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455456" y="1573221"/>
            <a:ext cx="11522633" cy="5016874"/>
          </a:xfrm>
        </p:spPr>
        <p:txBody>
          <a:bodyPr vert="horz" lIns="91440" tIns="45720" rIns="91440" bIns="45720" rtlCol="0" anchor="t">
            <a:normAutofit/>
          </a:bodyPr>
          <a:lstStyle/>
          <a:p>
            <a:pPr>
              <a:lnSpc>
                <a:spcPct val="100000"/>
              </a:lnSpc>
            </a:pPr>
            <a:r>
              <a:rPr lang="en-US" sz="2400" dirty="0">
                <a:solidFill>
                  <a:srgbClr val="374151"/>
                </a:solidFill>
                <a:ea typeface="+mn-lt"/>
                <a:cs typeface="+mn-lt"/>
              </a:rPr>
              <a:t>An </a:t>
            </a:r>
            <a:r>
              <a:rPr lang="en-US" sz="2400" b="1" dirty="0">
                <a:solidFill>
                  <a:srgbClr val="374151"/>
                </a:solidFill>
                <a:ea typeface="+mn-lt"/>
                <a:cs typeface="+mn-lt"/>
              </a:rPr>
              <a:t>articulation point</a:t>
            </a:r>
            <a:r>
              <a:rPr lang="en-US" sz="2400" dirty="0">
                <a:solidFill>
                  <a:srgbClr val="374151"/>
                </a:solidFill>
                <a:ea typeface="+mn-lt"/>
                <a:cs typeface="+mn-lt"/>
              </a:rPr>
              <a:t> (or cut vertex) in a graph is a vertex whose removal disconnects the graph. </a:t>
            </a:r>
            <a:endParaRPr lang="en-US" sz="2400">
              <a:solidFill>
                <a:srgbClr val="000000"/>
              </a:solidFill>
              <a:ea typeface="+mn-lt"/>
              <a:cs typeface="+mn-lt"/>
            </a:endParaRPr>
          </a:p>
          <a:p>
            <a:pPr>
              <a:lnSpc>
                <a:spcPct val="100000"/>
              </a:lnSpc>
            </a:pPr>
            <a:r>
              <a:rPr lang="en-US" sz="2400" dirty="0">
                <a:solidFill>
                  <a:srgbClr val="374151"/>
                </a:solidFill>
                <a:ea typeface="+mn-lt"/>
                <a:cs typeface="+mn-lt"/>
              </a:rPr>
              <a:t>In other words, if you were to remove an articulation point, the graph would become disconnected or have more components than before. </a:t>
            </a:r>
            <a:endParaRPr lang="en-US" sz="2400">
              <a:cs typeface="Calibri"/>
            </a:endParaRPr>
          </a:p>
          <a:p>
            <a:pPr>
              <a:lnSpc>
                <a:spcPct val="100000"/>
              </a:lnSpc>
            </a:pPr>
            <a:r>
              <a:rPr lang="en-US" sz="2400" dirty="0">
                <a:solidFill>
                  <a:srgbClr val="374151"/>
                </a:solidFill>
                <a:ea typeface="+mn-lt"/>
                <a:cs typeface="+mn-lt"/>
              </a:rPr>
              <a:t>Articulation points are critical for maintaining the connectivity of a graph. </a:t>
            </a:r>
            <a:endParaRPr lang="en-US" sz="2400">
              <a:solidFill>
                <a:srgbClr val="000000"/>
              </a:solidFill>
              <a:ea typeface="+mn-lt"/>
              <a:cs typeface="+mn-lt"/>
            </a:endParaRPr>
          </a:p>
          <a:p>
            <a:pPr>
              <a:lnSpc>
                <a:spcPct val="100000"/>
              </a:lnSpc>
            </a:pPr>
            <a:r>
              <a:rPr lang="en-US" sz="2400" dirty="0">
                <a:solidFill>
                  <a:srgbClr val="374151"/>
                </a:solidFill>
                <a:ea typeface="+mn-lt"/>
                <a:cs typeface="+mn-lt"/>
              </a:rPr>
              <a:t>The presence of articulation points is often associated with vulnerabilities in network communication.</a:t>
            </a:r>
            <a:endParaRPr lang="en-US" sz="2400">
              <a:cs typeface="Calibri"/>
            </a:endParaRPr>
          </a:p>
        </p:txBody>
      </p:sp>
    </p:spTree>
    <p:extLst>
      <p:ext uri="{BB962C8B-B14F-4D97-AF65-F5344CB8AC3E}">
        <p14:creationId xmlns:p14="http://schemas.microsoft.com/office/powerpoint/2010/main" val="19580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19EAF-72D9-09A3-A3D6-827222C43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BB11F5-BD15-AE1F-2D87-5D7966901BD0}"/>
              </a:ext>
            </a:extLst>
          </p:cNvPr>
          <p:cNvSpPr>
            <a:spLocks noGrp="1"/>
          </p:cNvSpPr>
          <p:nvPr>
            <p:ph type="title"/>
          </p:nvPr>
        </p:nvSpPr>
        <p:spPr>
          <a:xfrm>
            <a:off x="537145" y="365125"/>
            <a:ext cx="10816655" cy="1059322"/>
          </a:xfrm>
        </p:spPr>
        <p:txBody>
          <a:bodyPr>
            <a:normAutofit/>
          </a:bodyPr>
          <a:lstStyle/>
          <a:p>
            <a:r>
              <a:rPr lang="en-US" sz="4000" b="1" dirty="0">
                <a:ea typeface="+mj-lt"/>
                <a:cs typeface="+mj-lt"/>
              </a:rPr>
              <a:t>Biconnected Components</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3B2E23D4-677F-DB09-DDCF-E8C286292BFA}"/>
              </a:ext>
            </a:extLst>
          </p:cNvPr>
          <p:cNvSpPr>
            <a:spLocks noGrp="1"/>
          </p:cNvSpPr>
          <p:nvPr>
            <p:ph idx="1"/>
          </p:nvPr>
        </p:nvSpPr>
        <p:spPr>
          <a:xfrm>
            <a:off x="455456" y="1573221"/>
            <a:ext cx="11522633" cy="5016874"/>
          </a:xfrm>
        </p:spPr>
        <p:txBody>
          <a:bodyPr vert="horz" lIns="91440" tIns="45720" rIns="91440" bIns="45720" rtlCol="0" anchor="t">
            <a:normAutofit/>
          </a:bodyPr>
          <a:lstStyle/>
          <a:p>
            <a:pPr>
              <a:lnSpc>
                <a:spcPct val="100000"/>
              </a:lnSpc>
            </a:pPr>
            <a:r>
              <a:rPr lang="en-US" sz="2400" dirty="0">
                <a:ea typeface="+mn-lt"/>
                <a:cs typeface="+mn-lt"/>
              </a:rPr>
              <a:t>A biconnected component in a graph is a maximal subgraph in which any two vertices are connected by at least two disjoint simple paths. </a:t>
            </a:r>
            <a:endParaRPr lang="en-US"/>
          </a:p>
          <a:p>
            <a:pPr>
              <a:lnSpc>
                <a:spcPct val="100000"/>
              </a:lnSpc>
            </a:pPr>
            <a:r>
              <a:rPr lang="en-US" sz="2400" dirty="0">
                <a:ea typeface="+mn-lt"/>
                <a:cs typeface="+mn-lt"/>
              </a:rPr>
              <a:t>In simpler terms, a biconnected component is a portion of the graph that is highly connected; even if you remove any single vertex (and its incident edges), the remaining graph will still be connected. </a:t>
            </a:r>
          </a:p>
          <a:p>
            <a:pPr>
              <a:lnSpc>
                <a:spcPct val="100000"/>
              </a:lnSpc>
            </a:pPr>
            <a:r>
              <a:rPr lang="en-US" sz="2400" dirty="0">
                <a:ea typeface="+mn-lt"/>
                <a:cs typeface="+mn-lt"/>
              </a:rPr>
              <a:t>Biconnected components are important for understanding the robustness of a graph and identifying parts of the graph that can withstand the removal of certain nodes.</a:t>
            </a:r>
          </a:p>
        </p:txBody>
      </p:sp>
    </p:spTree>
    <p:extLst>
      <p:ext uri="{BB962C8B-B14F-4D97-AF65-F5344CB8AC3E}">
        <p14:creationId xmlns:p14="http://schemas.microsoft.com/office/powerpoint/2010/main" val="4011861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37F72-045B-8301-0C58-6B5EB38CB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5EACF-345A-DAF7-1364-2B039C9D7068}"/>
              </a:ext>
            </a:extLst>
          </p:cNvPr>
          <p:cNvSpPr>
            <a:spLocks noGrp="1"/>
          </p:cNvSpPr>
          <p:nvPr>
            <p:ph type="title"/>
          </p:nvPr>
        </p:nvSpPr>
        <p:spPr>
          <a:xfrm>
            <a:off x="459981" y="365125"/>
            <a:ext cx="10893819" cy="1059322"/>
          </a:xfrm>
        </p:spPr>
        <p:txBody>
          <a:bodyPr>
            <a:normAutofit fontScale="90000"/>
          </a:bodyPr>
          <a:lstStyle/>
          <a:p>
            <a:r>
              <a:rPr lang="en-US" b="1" dirty="0">
                <a:ea typeface="+mj-lt"/>
                <a:cs typeface="+mj-lt"/>
              </a:rPr>
              <a:t>Articulation Points and Biconnected Components</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id="{07D4F473-9B14-35D3-9DB2-30D3284D6541}"/>
              </a:ext>
            </a:extLst>
          </p:cNvPr>
          <p:cNvSpPr>
            <a:spLocks noGrp="1"/>
          </p:cNvSpPr>
          <p:nvPr>
            <p:ph idx="1"/>
          </p:nvPr>
        </p:nvSpPr>
        <p:spPr>
          <a:xfrm>
            <a:off x="455456" y="1428538"/>
            <a:ext cx="11522633" cy="5161557"/>
          </a:xfrm>
        </p:spPr>
        <p:txBody>
          <a:bodyPr vert="horz" lIns="91440" tIns="45720" rIns="91440" bIns="45720" rtlCol="0" anchor="t">
            <a:noAutofit/>
          </a:bodyPr>
          <a:lstStyle/>
          <a:p>
            <a:pPr>
              <a:lnSpc>
                <a:spcPct val="100000"/>
              </a:lnSpc>
            </a:pPr>
            <a:r>
              <a:rPr lang="en-US" sz="2400" dirty="0">
                <a:ea typeface="+mn-lt"/>
                <a:cs typeface="+mn-lt"/>
              </a:rPr>
              <a:t>Articulation points and biconnected components are concepts related to the analysis of connectivity in a graph.</a:t>
            </a:r>
            <a:endParaRPr lang="en-US"/>
          </a:p>
          <a:p>
            <a:pPr>
              <a:lnSpc>
                <a:spcPct val="100000"/>
              </a:lnSpc>
            </a:pPr>
            <a:r>
              <a:rPr lang="en-US" sz="2400" dirty="0">
                <a:ea typeface="+mn-lt"/>
                <a:cs typeface="+mn-lt"/>
              </a:rPr>
              <a:t>Articulation points play a crucial role in the identification of biconnected components.</a:t>
            </a:r>
            <a:endParaRPr lang="en-US" sz="2400">
              <a:cs typeface="Calibri"/>
            </a:endParaRPr>
          </a:p>
          <a:p>
            <a:pPr>
              <a:lnSpc>
                <a:spcPct val="100000"/>
              </a:lnSpc>
            </a:pPr>
            <a:r>
              <a:rPr lang="en-US" sz="2400" dirty="0">
                <a:ea typeface="+mn-lt"/>
                <a:cs typeface="+mn-lt"/>
              </a:rPr>
              <a:t>Removing an articulation point often results in breaking the graph into multiple biconnected components.</a:t>
            </a:r>
            <a:endParaRPr lang="en-US" sz="2400">
              <a:cs typeface="Calibri"/>
            </a:endParaRPr>
          </a:p>
          <a:p>
            <a:pPr>
              <a:lnSpc>
                <a:spcPct val="100000"/>
              </a:lnSpc>
            </a:pPr>
            <a:r>
              <a:rPr lang="en-US" sz="2400" dirty="0">
                <a:ea typeface="+mn-lt"/>
                <a:cs typeface="+mn-lt"/>
              </a:rPr>
              <a:t>The graph itself can be viewed as a union of its biconnected components, and articulation points are the vertices that connect these components.</a:t>
            </a:r>
            <a:endParaRPr lang="en-US" sz="2400" dirty="0">
              <a:cs typeface="Calibri"/>
            </a:endParaRPr>
          </a:p>
          <a:p>
            <a:pPr>
              <a:lnSpc>
                <a:spcPct val="100000"/>
              </a:lnSpc>
            </a:pPr>
            <a:r>
              <a:rPr lang="en-US" sz="2400" dirty="0">
                <a:ea typeface="+mn-lt"/>
                <a:cs typeface="+mn-lt"/>
              </a:rPr>
              <a:t>In summary, articulation points are key vertices whose removal can separate a graph into multiple connected components, and biconnected components are maximal subgraphs that remain connected even after the removal of any single vertex. </a:t>
            </a:r>
          </a:p>
          <a:p>
            <a:pPr>
              <a:lnSpc>
                <a:spcPct val="100000"/>
              </a:lnSpc>
            </a:pPr>
            <a:r>
              <a:rPr lang="en-US" sz="2400" dirty="0">
                <a:ea typeface="+mn-lt"/>
                <a:cs typeface="+mn-lt"/>
              </a:rPr>
              <a:t>The analysis of these concepts helps in understanding the connectivity and robustness of a graph</a:t>
            </a:r>
            <a:endParaRPr lang="en-US" sz="2400" dirty="0">
              <a:cs typeface="Calibri"/>
            </a:endParaRPr>
          </a:p>
        </p:txBody>
      </p:sp>
    </p:spTree>
    <p:extLst>
      <p:ext uri="{BB962C8B-B14F-4D97-AF65-F5344CB8AC3E}">
        <p14:creationId xmlns:p14="http://schemas.microsoft.com/office/powerpoint/2010/main" val="18554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CF0EE-2C98-9ADC-CC93-0BA42D11F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FB63F-99E8-87DC-7E9A-7F7178CC233D}"/>
              </a:ext>
            </a:extLst>
          </p:cNvPr>
          <p:cNvSpPr>
            <a:spLocks noGrp="1"/>
          </p:cNvSpPr>
          <p:nvPr>
            <p:ph type="title"/>
          </p:nvPr>
        </p:nvSpPr>
        <p:spPr>
          <a:xfrm>
            <a:off x="459981" y="365125"/>
            <a:ext cx="10893819" cy="866411"/>
          </a:xfrm>
        </p:spPr>
        <p:txBody>
          <a:bodyPr>
            <a:normAutofit fontScale="90000"/>
          </a:bodyPr>
          <a:lstStyle/>
          <a:p>
            <a:r>
              <a:rPr lang="en-US" b="1" dirty="0">
                <a:ea typeface="+mj-lt"/>
                <a:cs typeface="+mj-lt"/>
              </a:rPr>
              <a:t>Articulation Points and Biconnected Components</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id="{C98A07EE-4073-94C3-FCF7-3DD1F33041E1}"/>
              </a:ext>
            </a:extLst>
          </p:cNvPr>
          <p:cNvSpPr>
            <a:spLocks noGrp="1"/>
          </p:cNvSpPr>
          <p:nvPr>
            <p:ph idx="1"/>
          </p:nvPr>
        </p:nvSpPr>
        <p:spPr>
          <a:xfrm>
            <a:off x="455456" y="1322437"/>
            <a:ext cx="11522633" cy="5441278"/>
          </a:xfrm>
        </p:spPr>
        <p:txBody>
          <a:bodyPr vert="horz" lIns="91440" tIns="45720" rIns="91440" bIns="45720" rtlCol="0" anchor="t">
            <a:normAutofit/>
          </a:bodyPr>
          <a:lstStyle/>
          <a:p>
            <a:pPr>
              <a:lnSpc>
                <a:spcPct val="100000"/>
              </a:lnSpc>
            </a:pPr>
            <a:r>
              <a:rPr lang="en-US" sz="2400" dirty="0">
                <a:ea typeface="+mn-lt"/>
                <a:cs typeface="+mn-lt"/>
              </a:rPr>
              <a:t>Let G = (V, E) be a connected undirected graph. Consider the following definitions:</a:t>
            </a:r>
            <a:endParaRPr lang="en-US" sz="2400">
              <a:cs typeface="Calibri"/>
            </a:endParaRPr>
          </a:p>
          <a:p>
            <a:pPr>
              <a:lnSpc>
                <a:spcPct val="100000"/>
              </a:lnSpc>
            </a:pPr>
            <a:r>
              <a:rPr lang="en-US" sz="2400" b="1" dirty="0">
                <a:ea typeface="+mn-lt"/>
                <a:cs typeface="+mn-lt"/>
              </a:rPr>
              <a:t>Articulation Point (or Cut Vertex): </a:t>
            </a:r>
            <a:r>
              <a:rPr lang="en-US" sz="2400" dirty="0">
                <a:ea typeface="+mn-lt"/>
                <a:cs typeface="+mn-lt"/>
              </a:rPr>
              <a:t>An articulation point in a connected graph is a vertex (together with the removal of any incident edges) that, if deleted, would break the graph into two or more pieces.</a:t>
            </a:r>
          </a:p>
          <a:p>
            <a:pPr>
              <a:lnSpc>
                <a:spcPct val="100000"/>
              </a:lnSpc>
            </a:pPr>
            <a:r>
              <a:rPr lang="en-US" sz="2400" b="1" dirty="0">
                <a:ea typeface="+mn-lt"/>
                <a:cs typeface="+mn-lt"/>
              </a:rPr>
              <a:t>Bridge</a:t>
            </a:r>
            <a:r>
              <a:rPr lang="en-US" sz="2400" dirty="0">
                <a:ea typeface="+mn-lt"/>
                <a:cs typeface="+mn-lt"/>
              </a:rPr>
              <a:t>: Is an edge whose removal results in a disconnected graph.</a:t>
            </a:r>
          </a:p>
          <a:p>
            <a:pPr>
              <a:lnSpc>
                <a:spcPct val="100000"/>
              </a:lnSpc>
            </a:pPr>
            <a:r>
              <a:rPr lang="en-US" sz="2400" b="1" dirty="0">
                <a:ea typeface="+mn-lt"/>
                <a:cs typeface="+mn-lt"/>
              </a:rPr>
              <a:t>Biconnected: </a:t>
            </a:r>
            <a:r>
              <a:rPr lang="en-US" sz="2400" dirty="0">
                <a:ea typeface="+mn-lt"/>
                <a:cs typeface="+mn-lt"/>
              </a:rPr>
              <a:t>A graph is biconnected if it contains no articulation points. In a biconnected graph, two distinct paths connect each pair of vertices.  A graph that is not biconnected divides into biconnected components. </a:t>
            </a:r>
          </a:p>
          <a:p>
            <a:pPr>
              <a:lnSpc>
                <a:spcPct val="100000"/>
              </a:lnSpc>
            </a:pPr>
            <a:r>
              <a:rPr lang="en-US" sz="2400" dirty="0">
                <a:ea typeface="+mn-lt"/>
                <a:cs typeface="+mn-lt"/>
              </a:rPr>
              <a:t>Biconnected graphs and articulation points are of great interest in the design of network algorithms, because these are the “critical" points, whose failure will result in the network becoming disconnected.</a:t>
            </a:r>
            <a:endParaRPr lang="en-US" sz="2400">
              <a:cs typeface="Calibri"/>
            </a:endParaRPr>
          </a:p>
          <a:p>
            <a:pPr>
              <a:lnSpc>
                <a:spcPct val="100000"/>
              </a:lnSpc>
            </a:pPr>
            <a:r>
              <a:rPr lang="en-US" sz="2400" dirty="0">
                <a:ea typeface="+mn-lt"/>
                <a:cs typeface="+mn-lt"/>
              </a:rPr>
              <a:t>This is illustrated in the following figure:</a:t>
            </a:r>
            <a:endParaRPr lang="en-US" sz="2400">
              <a:cs typeface="Calibri"/>
            </a:endParaRPr>
          </a:p>
        </p:txBody>
      </p:sp>
    </p:spTree>
    <p:extLst>
      <p:ext uri="{BB962C8B-B14F-4D97-AF65-F5344CB8AC3E}">
        <p14:creationId xmlns:p14="http://schemas.microsoft.com/office/powerpoint/2010/main" val="89424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1B8D-B97B-5913-1EDB-44A955259AC2}"/>
              </a:ext>
            </a:extLst>
          </p:cNvPr>
          <p:cNvSpPr>
            <a:spLocks noGrp="1"/>
          </p:cNvSpPr>
          <p:nvPr>
            <p:ph type="title"/>
          </p:nvPr>
        </p:nvSpPr>
        <p:spPr/>
        <p:txBody>
          <a:bodyPr/>
          <a:lstStyle/>
          <a:p>
            <a:r>
              <a:rPr lang="en-US" b="1" dirty="0">
                <a:cs typeface="Calibri Light"/>
              </a:rPr>
              <a:t>Lecture Outline</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id="{53C56BBA-E639-47C5-DDAD-D70A2E1CE2BC}"/>
              </a:ext>
            </a:extLst>
          </p:cNvPr>
          <p:cNvSpPr>
            <a:spLocks noGrp="1"/>
          </p:cNvSpPr>
          <p:nvPr>
            <p:ph idx="1"/>
          </p:nvPr>
        </p:nvSpPr>
        <p:spPr/>
        <p:txBody>
          <a:bodyPr vert="horz" lIns="91440" tIns="45720" rIns="91440" bIns="45720" rtlCol="0" anchor="t">
            <a:normAutofit/>
          </a:bodyPr>
          <a:lstStyle/>
          <a:p>
            <a:r>
              <a:rPr lang="en-US" dirty="0">
                <a:cs typeface="Calibri"/>
              </a:rPr>
              <a:t>Graphs</a:t>
            </a:r>
          </a:p>
          <a:p>
            <a:r>
              <a:rPr lang="en-US" dirty="0">
                <a:cs typeface="Calibri"/>
              </a:rPr>
              <a:t>Binary Tree Traversal Technique and Search</a:t>
            </a:r>
          </a:p>
          <a:p>
            <a:r>
              <a:rPr lang="en-US" dirty="0">
                <a:cs typeface="Calibri"/>
              </a:rPr>
              <a:t>Graph Traversal Technique and Search: BFS and DFS</a:t>
            </a:r>
          </a:p>
          <a:p>
            <a:r>
              <a:rPr lang="en-US" dirty="0">
                <a:cs typeface="Calibri"/>
              </a:rPr>
              <a:t>Connected Components and Spanning Trees</a:t>
            </a:r>
          </a:p>
          <a:p>
            <a:r>
              <a:rPr lang="en-US" dirty="0">
                <a:cs typeface="Calibri"/>
              </a:rPr>
              <a:t>Bi-connected Components and DFS</a:t>
            </a:r>
          </a:p>
          <a:p>
            <a:pPr marL="0" indent="0">
              <a:buNone/>
            </a:pPr>
            <a:endParaRPr lang="en-US" dirty="0">
              <a:cs typeface="Calibri"/>
            </a:endParaRPr>
          </a:p>
        </p:txBody>
      </p:sp>
    </p:spTree>
    <p:extLst>
      <p:ext uri="{BB962C8B-B14F-4D97-AF65-F5344CB8AC3E}">
        <p14:creationId xmlns:p14="http://schemas.microsoft.com/office/powerpoint/2010/main" val="193545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CF1B260-647E-3FA1-7B69-8AE9BA9E2093}"/>
              </a:ext>
            </a:extLst>
          </p:cNvPr>
          <p:cNvPicPr>
            <a:picLocks noChangeAspect="1"/>
          </p:cNvPicPr>
          <p:nvPr/>
        </p:nvPicPr>
        <p:blipFill>
          <a:blip r:embed="rId2"/>
          <a:stretch>
            <a:fillRect/>
          </a:stretch>
        </p:blipFill>
        <p:spPr>
          <a:xfrm>
            <a:off x="643467" y="1016253"/>
            <a:ext cx="10905066" cy="482549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32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9490-16FA-96D4-988A-61EAB01035D3}"/>
              </a:ext>
            </a:extLst>
          </p:cNvPr>
          <p:cNvSpPr>
            <a:spLocks noGrp="1"/>
          </p:cNvSpPr>
          <p:nvPr>
            <p:ph type="title"/>
          </p:nvPr>
        </p:nvSpPr>
        <p:spPr/>
        <p:txBody>
          <a:bodyPr>
            <a:normAutofit/>
          </a:bodyPr>
          <a:lstStyle/>
          <a:p>
            <a:r>
              <a:rPr lang="en-US" sz="4000" b="1" dirty="0">
                <a:cs typeface="Calibri Light"/>
              </a:rPr>
              <a:t>Find Articulation Point</a:t>
            </a:r>
          </a:p>
        </p:txBody>
      </p:sp>
      <p:sp>
        <p:nvSpPr>
          <p:cNvPr id="4" name="Oval 3">
            <a:extLst>
              <a:ext uri="{FF2B5EF4-FFF2-40B4-BE49-F238E27FC236}">
                <a16:creationId xmlns:a16="http://schemas.microsoft.com/office/drawing/2014/main" id="{25C06B96-676A-CCD6-0442-9E2403E0DB23}"/>
              </a:ext>
            </a:extLst>
          </p:cNvPr>
          <p:cNvSpPr/>
          <p:nvPr/>
        </p:nvSpPr>
        <p:spPr>
          <a:xfrm>
            <a:off x="5359246" y="2386987"/>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1</a:t>
            </a:r>
            <a:endParaRPr lang="en-US" dirty="0"/>
          </a:p>
        </p:txBody>
      </p:sp>
      <p:sp>
        <p:nvSpPr>
          <p:cNvPr id="6" name="Oval 5">
            <a:extLst>
              <a:ext uri="{FF2B5EF4-FFF2-40B4-BE49-F238E27FC236}">
                <a16:creationId xmlns:a16="http://schemas.microsoft.com/office/drawing/2014/main" id="{75FFCFF8-48BA-1AB5-C310-B9CA57C0C262}"/>
              </a:ext>
            </a:extLst>
          </p:cNvPr>
          <p:cNvSpPr/>
          <p:nvPr/>
        </p:nvSpPr>
        <p:spPr>
          <a:xfrm>
            <a:off x="4220835" y="3433589"/>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4</a:t>
            </a:r>
            <a:endParaRPr lang="en-US" dirty="0"/>
          </a:p>
        </p:txBody>
      </p:sp>
      <p:sp>
        <p:nvSpPr>
          <p:cNvPr id="7" name="Oval 6">
            <a:extLst>
              <a:ext uri="{FF2B5EF4-FFF2-40B4-BE49-F238E27FC236}">
                <a16:creationId xmlns:a16="http://schemas.microsoft.com/office/drawing/2014/main" id="{7AE60707-B16D-7FA8-653A-D923D3065AB2}"/>
              </a:ext>
            </a:extLst>
          </p:cNvPr>
          <p:cNvSpPr/>
          <p:nvPr/>
        </p:nvSpPr>
        <p:spPr>
          <a:xfrm>
            <a:off x="6644547" y="3433590"/>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2</a:t>
            </a:r>
            <a:endParaRPr lang="en-US" dirty="0"/>
          </a:p>
        </p:txBody>
      </p:sp>
      <p:sp>
        <p:nvSpPr>
          <p:cNvPr id="8" name="Oval 7">
            <a:extLst>
              <a:ext uri="{FF2B5EF4-FFF2-40B4-BE49-F238E27FC236}">
                <a16:creationId xmlns:a16="http://schemas.microsoft.com/office/drawing/2014/main" id="{9FF7FDAA-419F-D620-768C-3250A2522069}"/>
              </a:ext>
            </a:extLst>
          </p:cNvPr>
          <p:cNvSpPr/>
          <p:nvPr/>
        </p:nvSpPr>
        <p:spPr>
          <a:xfrm>
            <a:off x="6644547" y="5554336"/>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6</a:t>
            </a:r>
            <a:endParaRPr lang="en-US" dirty="0"/>
          </a:p>
        </p:txBody>
      </p:sp>
      <p:sp>
        <p:nvSpPr>
          <p:cNvPr id="9" name="Oval 8">
            <a:extLst>
              <a:ext uri="{FF2B5EF4-FFF2-40B4-BE49-F238E27FC236}">
                <a16:creationId xmlns:a16="http://schemas.microsoft.com/office/drawing/2014/main" id="{685BCAC5-C443-05BB-B4C5-0619F517D1E9}"/>
              </a:ext>
            </a:extLst>
          </p:cNvPr>
          <p:cNvSpPr/>
          <p:nvPr/>
        </p:nvSpPr>
        <p:spPr>
          <a:xfrm>
            <a:off x="4220836" y="5554336"/>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5</a:t>
            </a:r>
            <a:endParaRPr lang="en-US" dirty="0"/>
          </a:p>
        </p:txBody>
      </p:sp>
      <p:sp>
        <p:nvSpPr>
          <p:cNvPr id="10" name="Oval 9">
            <a:extLst>
              <a:ext uri="{FF2B5EF4-FFF2-40B4-BE49-F238E27FC236}">
                <a16:creationId xmlns:a16="http://schemas.microsoft.com/office/drawing/2014/main" id="{5929516E-F90F-4B2F-72A2-8CDF06562152}"/>
              </a:ext>
            </a:extLst>
          </p:cNvPr>
          <p:cNvSpPr/>
          <p:nvPr/>
        </p:nvSpPr>
        <p:spPr>
          <a:xfrm>
            <a:off x="5359245" y="4296577"/>
            <a:ext cx="550843" cy="550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3</a:t>
            </a:r>
            <a:endParaRPr lang="en-US" dirty="0"/>
          </a:p>
        </p:txBody>
      </p:sp>
      <p:cxnSp>
        <p:nvCxnSpPr>
          <p:cNvPr id="12" name="Straight Arrow Connector 11">
            <a:extLst>
              <a:ext uri="{FF2B5EF4-FFF2-40B4-BE49-F238E27FC236}">
                <a16:creationId xmlns:a16="http://schemas.microsoft.com/office/drawing/2014/main" id="{C4890CDF-01C2-FBAE-8D83-703DA88BAB93}"/>
              </a:ext>
            </a:extLst>
          </p:cNvPr>
          <p:cNvCxnSpPr/>
          <p:nvPr/>
        </p:nvCxnSpPr>
        <p:spPr>
          <a:xfrm flipH="1">
            <a:off x="5915713" y="3922578"/>
            <a:ext cx="885022" cy="66651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31B58F-8C2B-B953-64FF-C56DA026927D}"/>
              </a:ext>
            </a:extLst>
          </p:cNvPr>
          <p:cNvCxnSpPr>
            <a:cxnSpLocks/>
          </p:cNvCxnSpPr>
          <p:nvPr/>
        </p:nvCxnSpPr>
        <p:spPr>
          <a:xfrm>
            <a:off x="5827578" y="4822288"/>
            <a:ext cx="923579" cy="9143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7918F1-AC2B-CDC9-C114-FE8972FA7704}"/>
              </a:ext>
            </a:extLst>
          </p:cNvPr>
          <p:cNvCxnSpPr>
            <a:cxnSpLocks/>
          </p:cNvCxnSpPr>
          <p:nvPr/>
        </p:nvCxnSpPr>
        <p:spPr>
          <a:xfrm>
            <a:off x="4652446" y="3839951"/>
            <a:ext cx="923579" cy="9143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75CE02-3D1A-22B6-0FA7-450400001800}"/>
              </a:ext>
            </a:extLst>
          </p:cNvPr>
          <p:cNvCxnSpPr>
            <a:cxnSpLocks/>
          </p:cNvCxnSpPr>
          <p:nvPr/>
        </p:nvCxnSpPr>
        <p:spPr>
          <a:xfrm flipV="1">
            <a:off x="4459650" y="2679505"/>
            <a:ext cx="997025" cy="94010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24B47B-53AC-347F-F40E-B69CEEF439E8}"/>
              </a:ext>
            </a:extLst>
          </p:cNvPr>
          <p:cNvCxnSpPr>
            <a:cxnSpLocks/>
          </p:cNvCxnSpPr>
          <p:nvPr/>
        </p:nvCxnSpPr>
        <p:spPr>
          <a:xfrm>
            <a:off x="5891844" y="2692361"/>
            <a:ext cx="923579" cy="9143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9A1935-187B-7D2B-0B09-48F166E82F99}"/>
              </a:ext>
            </a:extLst>
          </p:cNvPr>
          <p:cNvCxnSpPr>
            <a:cxnSpLocks/>
          </p:cNvCxnSpPr>
          <p:nvPr/>
        </p:nvCxnSpPr>
        <p:spPr>
          <a:xfrm flipH="1">
            <a:off x="4538603" y="4822288"/>
            <a:ext cx="903385" cy="73078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172408-A08E-1F22-2693-FD60E754C362}"/>
              </a:ext>
            </a:extLst>
          </p:cNvPr>
          <p:cNvCxnSpPr>
            <a:cxnSpLocks/>
          </p:cNvCxnSpPr>
          <p:nvPr/>
        </p:nvCxnSpPr>
        <p:spPr>
          <a:xfrm flipH="1" flipV="1">
            <a:off x="4768124" y="5828495"/>
            <a:ext cx="1968345" cy="4957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24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normAutofit fontScale="90000"/>
          </a:bodyPr>
          <a:lstStyle/>
          <a:p>
            <a:r>
              <a:rPr lang="en-US" b="1" dirty="0">
                <a:ea typeface="+mj-lt"/>
                <a:cs typeface="+mj-lt"/>
              </a:rPr>
              <a:t>Articulation Points and Biconnected Components</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508147"/>
            <a:ext cx="11415310" cy="5081948"/>
          </a:xfrm>
        </p:spPr>
        <p:txBody>
          <a:bodyPr vert="horz" lIns="91440" tIns="45720" rIns="91440" bIns="45720" rtlCol="0" anchor="t">
            <a:normAutofit/>
          </a:bodyPr>
          <a:lstStyle/>
          <a:p>
            <a:pPr>
              <a:lnSpc>
                <a:spcPct val="100000"/>
              </a:lnSpc>
            </a:pPr>
            <a:r>
              <a:rPr lang="en-US" sz="2600" dirty="0">
                <a:ea typeface="+mn-lt"/>
                <a:cs typeface="+mn-lt"/>
              </a:rPr>
              <a:t>Let G = (V, E) be a connected undirected graph. Consider the following definitions:</a:t>
            </a:r>
            <a:endParaRPr lang="en-US"/>
          </a:p>
          <a:p>
            <a:pPr>
              <a:lnSpc>
                <a:spcPct val="100000"/>
              </a:lnSpc>
            </a:pPr>
            <a:r>
              <a:rPr lang="en-US" sz="2600" b="1" dirty="0">
                <a:ea typeface="+mn-lt"/>
                <a:cs typeface="+mn-lt"/>
              </a:rPr>
              <a:t>Articulation Point (or Cut Vertex): </a:t>
            </a:r>
            <a:r>
              <a:rPr lang="en-US" sz="2600" dirty="0">
                <a:ea typeface="+mn-lt"/>
                <a:cs typeface="+mn-lt"/>
              </a:rPr>
              <a:t>An articulation point in a connected graph is a vertex (together with the removal of any incident edges) that, if deleted, would break the graph into two or more pieces.</a:t>
            </a:r>
          </a:p>
          <a:p>
            <a:pPr>
              <a:lnSpc>
                <a:spcPct val="100000"/>
              </a:lnSpc>
            </a:pPr>
            <a:r>
              <a:rPr lang="en-US" sz="2600" b="1" dirty="0">
                <a:ea typeface="+mn-lt"/>
                <a:cs typeface="+mn-lt"/>
              </a:rPr>
              <a:t>Bridge</a:t>
            </a:r>
            <a:r>
              <a:rPr lang="en-US" sz="2600" dirty="0">
                <a:ea typeface="+mn-lt"/>
                <a:cs typeface="+mn-lt"/>
              </a:rPr>
              <a:t>: Is an edge whose removal results in a disconnected graph.</a:t>
            </a:r>
          </a:p>
          <a:p>
            <a:pPr>
              <a:lnSpc>
                <a:spcPct val="100000"/>
              </a:lnSpc>
            </a:pPr>
            <a:r>
              <a:rPr lang="en-US" sz="2600" b="1" dirty="0">
                <a:ea typeface="+mn-lt"/>
                <a:cs typeface="+mn-lt"/>
              </a:rPr>
              <a:t>Biconnected: </a:t>
            </a:r>
            <a:r>
              <a:rPr lang="en-US" sz="2600" dirty="0">
                <a:ea typeface="+mn-lt"/>
                <a:cs typeface="+mn-lt"/>
              </a:rPr>
              <a:t>A graph is biconnected if it contains no articulation points. In a biconnected graph, two distinct paths connect each pair of vertices.  A graph that is not biconnected divides into biconnected components. </a:t>
            </a:r>
          </a:p>
          <a:p>
            <a:pPr>
              <a:lnSpc>
                <a:spcPct val="100000"/>
              </a:lnSpc>
            </a:pPr>
            <a:r>
              <a:rPr lang="en-US" sz="2600" dirty="0">
                <a:ea typeface="+mn-lt"/>
                <a:cs typeface="+mn-lt"/>
              </a:rPr>
              <a:t>This is illustrated in the following figure:</a:t>
            </a:r>
            <a:endParaRPr lang="en-US" sz="2600">
              <a:cs typeface="Calibri"/>
            </a:endParaRPr>
          </a:p>
        </p:txBody>
      </p:sp>
    </p:spTree>
    <p:extLst>
      <p:ext uri="{BB962C8B-B14F-4D97-AF65-F5344CB8AC3E}">
        <p14:creationId xmlns:p14="http://schemas.microsoft.com/office/powerpoint/2010/main" val="97816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4E154-F4EC-862F-E901-6C8DA6B132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Compute discovery time</a:t>
            </a:r>
          </a:p>
        </p:txBody>
      </p:sp>
      <p:pic>
        <p:nvPicPr>
          <p:cNvPr id="4" name="Picture 4" descr="A picture containing text, whiteboard&#10;&#10;Description automatically generated">
            <a:extLst>
              <a:ext uri="{FF2B5EF4-FFF2-40B4-BE49-F238E27FC236}">
                <a16:creationId xmlns:a16="http://schemas.microsoft.com/office/drawing/2014/main" id="{C3C500B0-C31B-807D-F543-ED0D5670AE11}"/>
              </a:ext>
            </a:extLst>
          </p:cNvPr>
          <p:cNvPicPr>
            <a:picLocks noGrp="1" noChangeAspect="1"/>
          </p:cNvPicPr>
          <p:nvPr>
            <p:ph idx="1"/>
          </p:nvPr>
        </p:nvPicPr>
        <p:blipFill>
          <a:blip r:embed="rId2"/>
          <a:stretch>
            <a:fillRect/>
          </a:stretch>
        </p:blipFill>
        <p:spPr>
          <a:xfrm>
            <a:off x="4078974" y="360798"/>
            <a:ext cx="7150380" cy="6143747"/>
          </a:xfrm>
          <a:prstGeom prst="rect">
            <a:avLst/>
          </a:prstGeom>
        </p:spPr>
      </p:pic>
    </p:spTree>
    <p:extLst>
      <p:ext uri="{BB962C8B-B14F-4D97-AF65-F5344CB8AC3E}">
        <p14:creationId xmlns:p14="http://schemas.microsoft.com/office/powerpoint/2010/main" val="16188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54D0-0047-B30E-8776-411918F88E76}"/>
              </a:ext>
            </a:extLst>
          </p:cNvPr>
          <p:cNvSpPr>
            <a:spLocks noGrp="1"/>
          </p:cNvSpPr>
          <p:nvPr>
            <p:ph type="title"/>
          </p:nvPr>
        </p:nvSpPr>
        <p:spPr/>
        <p:txBody>
          <a:bodyPr>
            <a:normAutofit/>
          </a:bodyPr>
          <a:lstStyle/>
          <a:p>
            <a:r>
              <a:rPr lang="en-US" sz="4000" b="1" dirty="0">
                <a:ea typeface="Calibri Light"/>
                <a:cs typeface="Calibri Light"/>
              </a:rPr>
              <a:t>Make table for identifying articulation point</a:t>
            </a:r>
          </a:p>
        </p:txBody>
      </p:sp>
      <p:graphicFrame>
        <p:nvGraphicFramePr>
          <p:cNvPr id="4" name="Table 4">
            <a:extLst>
              <a:ext uri="{FF2B5EF4-FFF2-40B4-BE49-F238E27FC236}">
                <a16:creationId xmlns:a16="http://schemas.microsoft.com/office/drawing/2014/main" id="{4ED764EC-999D-B4E2-EFBE-2C797A84CB81}"/>
              </a:ext>
            </a:extLst>
          </p:cNvPr>
          <p:cNvGraphicFramePr>
            <a:graphicFrameLocks noGrp="1"/>
          </p:cNvGraphicFramePr>
          <p:nvPr>
            <p:ph idx="1"/>
            <p:extLst>
              <p:ext uri="{D42A27DB-BD31-4B8C-83A1-F6EECF244321}">
                <p14:modId xmlns:p14="http://schemas.microsoft.com/office/powerpoint/2010/main" val="1488613251"/>
              </p:ext>
            </p:extLst>
          </p:nvPr>
        </p:nvGraphicFramePr>
        <p:xfrm>
          <a:off x="838200" y="1825625"/>
          <a:ext cx="10515579" cy="1981200"/>
        </p:xfrm>
        <a:graphic>
          <a:graphicData uri="http://schemas.openxmlformats.org/drawingml/2006/table">
            <a:tbl>
              <a:tblPr firstRow="1" bandRow="1">
                <a:tableStyleId>{5C22544A-7EE6-4342-B048-85BDC9FD1C3A}</a:tableStyleId>
              </a:tblPr>
              <a:tblGrid>
                <a:gridCol w="1904999">
                  <a:extLst>
                    <a:ext uri="{9D8B030D-6E8A-4147-A177-3AD203B41FA5}">
                      <a16:colId xmlns:a16="http://schemas.microsoft.com/office/drawing/2014/main" val="1241247936"/>
                    </a:ext>
                  </a:extLst>
                </a:gridCol>
                <a:gridCol w="1489119">
                  <a:extLst>
                    <a:ext uri="{9D8B030D-6E8A-4147-A177-3AD203B41FA5}">
                      <a16:colId xmlns:a16="http://schemas.microsoft.com/office/drawing/2014/main" val="2071582582"/>
                    </a:ext>
                  </a:extLst>
                </a:gridCol>
                <a:gridCol w="1354963">
                  <a:extLst>
                    <a:ext uri="{9D8B030D-6E8A-4147-A177-3AD203B41FA5}">
                      <a16:colId xmlns:a16="http://schemas.microsoft.com/office/drawing/2014/main" val="4133407940"/>
                    </a:ext>
                  </a:extLst>
                </a:gridCol>
                <a:gridCol w="1422042">
                  <a:extLst>
                    <a:ext uri="{9D8B030D-6E8A-4147-A177-3AD203B41FA5}">
                      <a16:colId xmlns:a16="http://schemas.microsoft.com/office/drawing/2014/main" val="1973684397"/>
                    </a:ext>
                  </a:extLst>
                </a:gridCol>
                <a:gridCol w="1489119">
                  <a:extLst>
                    <a:ext uri="{9D8B030D-6E8A-4147-A177-3AD203B41FA5}">
                      <a16:colId xmlns:a16="http://schemas.microsoft.com/office/drawing/2014/main" val="3766350010"/>
                    </a:ext>
                  </a:extLst>
                </a:gridCol>
                <a:gridCol w="1502535">
                  <a:extLst>
                    <a:ext uri="{9D8B030D-6E8A-4147-A177-3AD203B41FA5}">
                      <a16:colId xmlns:a16="http://schemas.microsoft.com/office/drawing/2014/main" val="2520065574"/>
                    </a:ext>
                  </a:extLst>
                </a:gridCol>
                <a:gridCol w="1352802">
                  <a:extLst>
                    <a:ext uri="{9D8B030D-6E8A-4147-A177-3AD203B41FA5}">
                      <a16:colId xmlns:a16="http://schemas.microsoft.com/office/drawing/2014/main" val="1486721257"/>
                    </a:ext>
                  </a:extLst>
                </a:gridCol>
              </a:tblGrid>
              <a:tr h="370840">
                <a:tc>
                  <a:txBody>
                    <a:bodyPr/>
                    <a:lstStyle/>
                    <a:p>
                      <a:r>
                        <a:rPr lang="en-US" sz="2800" b="1" dirty="0"/>
                        <a:t>node</a:t>
                      </a:r>
                    </a:p>
                  </a:txBody>
                  <a:tcPr/>
                </a:tc>
                <a:tc>
                  <a:txBody>
                    <a:bodyPr/>
                    <a:lstStyle/>
                    <a:p>
                      <a:r>
                        <a:rPr lang="en-US" sz="2800" b="1" dirty="0"/>
                        <a:t>1</a:t>
                      </a:r>
                    </a:p>
                  </a:txBody>
                  <a:tcPr/>
                </a:tc>
                <a:tc>
                  <a:txBody>
                    <a:bodyPr/>
                    <a:lstStyle/>
                    <a:p>
                      <a:r>
                        <a:rPr lang="en-US" sz="2800" b="1" dirty="0"/>
                        <a:t>2</a:t>
                      </a:r>
                    </a:p>
                  </a:txBody>
                  <a:tcPr/>
                </a:tc>
                <a:tc>
                  <a:txBody>
                    <a:bodyPr/>
                    <a:lstStyle/>
                    <a:p>
                      <a:r>
                        <a:rPr lang="en-US" sz="2800" b="1" dirty="0"/>
                        <a:t>3</a:t>
                      </a:r>
                    </a:p>
                  </a:txBody>
                  <a:tcPr/>
                </a:tc>
                <a:tc>
                  <a:txBody>
                    <a:bodyPr/>
                    <a:lstStyle/>
                    <a:p>
                      <a:r>
                        <a:rPr lang="en-US" sz="2800" b="1" dirty="0"/>
                        <a:t>4</a:t>
                      </a:r>
                    </a:p>
                  </a:txBody>
                  <a:tcPr/>
                </a:tc>
                <a:tc>
                  <a:txBody>
                    <a:bodyPr/>
                    <a:lstStyle/>
                    <a:p>
                      <a:r>
                        <a:rPr lang="en-US" sz="2800" b="1" dirty="0"/>
                        <a:t>5</a:t>
                      </a:r>
                    </a:p>
                  </a:txBody>
                  <a:tcPr/>
                </a:tc>
                <a:tc>
                  <a:txBody>
                    <a:bodyPr/>
                    <a:lstStyle/>
                    <a:p>
                      <a:r>
                        <a:rPr lang="en-US" sz="2800" b="1" dirty="0"/>
                        <a:t>6</a:t>
                      </a:r>
                    </a:p>
                  </a:txBody>
                  <a:tcPr/>
                </a:tc>
                <a:extLst>
                  <a:ext uri="{0D108BD9-81ED-4DB2-BD59-A6C34878D82A}">
                    <a16:rowId xmlns:a16="http://schemas.microsoft.com/office/drawing/2014/main" val="112164588"/>
                  </a:ext>
                </a:extLst>
              </a:tr>
              <a:tr h="370840">
                <a:tc>
                  <a:txBody>
                    <a:bodyPr/>
                    <a:lstStyle/>
                    <a:p>
                      <a:r>
                        <a:rPr lang="en-US" sz="2800" b="1" dirty="0"/>
                        <a:t>Discovery time(d)</a:t>
                      </a:r>
                    </a:p>
                  </a:txBody>
                  <a:tcPr/>
                </a:tc>
                <a:tc>
                  <a:txBody>
                    <a:bodyPr/>
                    <a:lstStyle/>
                    <a:p>
                      <a:r>
                        <a:rPr lang="en-US" sz="2800" b="1" dirty="0"/>
                        <a:t>1</a:t>
                      </a:r>
                    </a:p>
                  </a:txBody>
                  <a:tcPr/>
                </a:tc>
                <a:tc>
                  <a:txBody>
                    <a:bodyPr/>
                    <a:lstStyle/>
                    <a:p>
                      <a:r>
                        <a:rPr lang="en-US" sz="2800" b="1" dirty="0"/>
                        <a:t>6</a:t>
                      </a:r>
                    </a:p>
                  </a:txBody>
                  <a:tcPr/>
                </a:tc>
                <a:tc>
                  <a:txBody>
                    <a:bodyPr/>
                    <a:lstStyle/>
                    <a:p>
                      <a:r>
                        <a:rPr lang="en-US" sz="2800" b="1" dirty="0"/>
                        <a:t>3</a:t>
                      </a:r>
                    </a:p>
                  </a:txBody>
                  <a:tcPr/>
                </a:tc>
                <a:tc>
                  <a:txBody>
                    <a:bodyPr/>
                    <a:lstStyle/>
                    <a:p>
                      <a:r>
                        <a:rPr lang="en-US" sz="2800" b="1" dirty="0"/>
                        <a:t>2</a:t>
                      </a:r>
                    </a:p>
                  </a:txBody>
                  <a:tcPr/>
                </a:tc>
                <a:tc>
                  <a:txBody>
                    <a:bodyPr/>
                    <a:lstStyle/>
                    <a:p>
                      <a:r>
                        <a:rPr lang="en-US" sz="2800" b="1" dirty="0"/>
                        <a:t>4</a:t>
                      </a:r>
                    </a:p>
                  </a:txBody>
                  <a:tcPr/>
                </a:tc>
                <a:tc>
                  <a:txBody>
                    <a:bodyPr/>
                    <a:lstStyle/>
                    <a:p>
                      <a:r>
                        <a:rPr lang="en-US" sz="2800" b="1" dirty="0"/>
                        <a:t>5</a:t>
                      </a:r>
                    </a:p>
                  </a:txBody>
                  <a:tcPr/>
                </a:tc>
                <a:extLst>
                  <a:ext uri="{0D108BD9-81ED-4DB2-BD59-A6C34878D82A}">
                    <a16:rowId xmlns:a16="http://schemas.microsoft.com/office/drawing/2014/main" val="602078036"/>
                  </a:ext>
                </a:extLst>
              </a:tr>
              <a:tr h="370840">
                <a:tc>
                  <a:txBody>
                    <a:bodyPr/>
                    <a:lstStyle/>
                    <a:p>
                      <a:r>
                        <a:rPr lang="en-US" sz="2800" b="1" dirty="0"/>
                        <a:t>L</a:t>
                      </a:r>
                    </a:p>
                  </a:txBody>
                  <a:tcPr/>
                </a:tc>
                <a:tc>
                  <a:txBody>
                    <a:bodyPr/>
                    <a:lstStyle/>
                    <a:p>
                      <a:r>
                        <a:rPr lang="en-US" sz="2800" b="1" dirty="0"/>
                        <a:t>1</a:t>
                      </a:r>
                    </a:p>
                  </a:txBody>
                  <a:tcPr/>
                </a:tc>
                <a:tc>
                  <a:txBody>
                    <a:bodyPr/>
                    <a:lstStyle/>
                    <a:p>
                      <a:r>
                        <a:rPr lang="en-US" sz="2800" b="1" dirty="0"/>
                        <a:t>1</a:t>
                      </a:r>
                    </a:p>
                  </a:txBody>
                  <a:tcPr/>
                </a:tc>
                <a:tc>
                  <a:txBody>
                    <a:bodyPr/>
                    <a:lstStyle/>
                    <a:p>
                      <a:r>
                        <a:rPr lang="en-US" sz="2800" b="1" dirty="0"/>
                        <a:t>1</a:t>
                      </a:r>
                    </a:p>
                  </a:txBody>
                  <a:tcPr/>
                </a:tc>
                <a:tc>
                  <a:txBody>
                    <a:bodyPr/>
                    <a:lstStyle/>
                    <a:p>
                      <a:r>
                        <a:rPr lang="en-US" sz="2800" b="1" dirty="0"/>
                        <a:t>1</a:t>
                      </a:r>
                    </a:p>
                  </a:txBody>
                  <a:tcPr/>
                </a:tc>
                <a:tc>
                  <a:txBody>
                    <a:bodyPr/>
                    <a:lstStyle/>
                    <a:p>
                      <a:r>
                        <a:rPr lang="en-US" sz="2800" b="1" dirty="0"/>
                        <a:t>3</a:t>
                      </a:r>
                    </a:p>
                  </a:txBody>
                  <a:tcPr/>
                </a:tc>
                <a:tc>
                  <a:txBody>
                    <a:bodyPr/>
                    <a:lstStyle/>
                    <a:p>
                      <a:r>
                        <a:rPr lang="en-US" sz="2800" b="1" dirty="0"/>
                        <a:t>3</a:t>
                      </a:r>
                    </a:p>
                  </a:txBody>
                  <a:tcPr/>
                </a:tc>
                <a:extLst>
                  <a:ext uri="{0D108BD9-81ED-4DB2-BD59-A6C34878D82A}">
                    <a16:rowId xmlns:a16="http://schemas.microsoft.com/office/drawing/2014/main" val="1658478219"/>
                  </a:ext>
                </a:extLst>
              </a:tr>
            </a:tbl>
          </a:graphicData>
        </a:graphic>
      </p:graphicFrame>
    </p:spTree>
    <p:extLst>
      <p:ext uri="{BB962C8B-B14F-4D97-AF65-F5344CB8AC3E}">
        <p14:creationId xmlns:p14="http://schemas.microsoft.com/office/powerpoint/2010/main" val="5377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D7B0-3A0B-8EB2-63D1-C9D1D910CD89}"/>
              </a:ext>
            </a:extLst>
          </p:cNvPr>
          <p:cNvSpPr>
            <a:spLocks noGrp="1"/>
          </p:cNvSpPr>
          <p:nvPr>
            <p:ph type="title"/>
          </p:nvPr>
        </p:nvSpPr>
        <p:spPr/>
        <p:txBody>
          <a:bodyPr>
            <a:normAutofit/>
          </a:bodyPr>
          <a:lstStyle/>
          <a:p>
            <a:r>
              <a:rPr lang="en-US" sz="4000" b="1" dirty="0">
                <a:ea typeface="Calibri Light"/>
                <a:cs typeface="Calibri Light"/>
              </a:rPr>
              <a:t>Compute articulation point</a:t>
            </a:r>
          </a:p>
        </p:txBody>
      </p:sp>
      <p:sp>
        <p:nvSpPr>
          <p:cNvPr id="3" name="Content Placeholder 2">
            <a:extLst>
              <a:ext uri="{FF2B5EF4-FFF2-40B4-BE49-F238E27FC236}">
                <a16:creationId xmlns:a16="http://schemas.microsoft.com/office/drawing/2014/main" id="{89399E5C-15F4-4261-F354-1D78C3A03E02}"/>
              </a:ext>
            </a:extLst>
          </p:cNvPr>
          <p:cNvSpPr>
            <a:spLocks noGrp="1"/>
          </p:cNvSpPr>
          <p:nvPr>
            <p:ph idx="1"/>
          </p:nvPr>
        </p:nvSpPr>
        <p:spPr/>
        <p:txBody>
          <a:bodyPr vert="horz" lIns="91440" tIns="45720" rIns="91440" bIns="45720" rtlCol="0" anchor="t">
            <a:normAutofit/>
          </a:bodyPr>
          <a:lstStyle/>
          <a:p>
            <a:r>
              <a:rPr lang="en-US" dirty="0">
                <a:ea typeface="Calibri"/>
                <a:cs typeface="Calibri"/>
              </a:rPr>
              <a:t>(u, v) = (parent, child)</a:t>
            </a:r>
          </a:p>
          <a:p>
            <a:r>
              <a:rPr lang="en-US" dirty="0">
                <a:ea typeface="Calibri"/>
                <a:cs typeface="Calibri"/>
              </a:rPr>
              <a:t>If L[v] &gt;= d[u] then articulation point exist at u except for root, otherwise not articulation point.</a:t>
            </a:r>
          </a:p>
          <a:p>
            <a:r>
              <a:rPr lang="en-US" dirty="0">
                <a:ea typeface="Calibri"/>
                <a:cs typeface="Calibri"/>
              </a:rPr>
              <a:t>Different condition will be applied for root vertex.</a:t>
            </a:r>
          </a:p>
          <a:p>
            <a:r>
              <a:rPr lang="en-US" dirty="0">
                <a:ea typeface="Calibri"/>
                <a:cs typeface="Calibri"/>
              </a:rPr>
              <a:t>If root is having multiple child then root is an articulation point.</a:t>
            </a:r>
          </a:p>
        </p:txBody>
      </p:sp>
    </p:spTree>
    <p:extLst>
      <p:ext uri="{BB962C8B-B14F-4D97-AF65-F5344CB8AC3E}">
        <p14:creationId xmlns:p14="http://schemas.microsoft.com/office/powerpoint/2010/main" val="563177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4C54D-350A-ABE3-2B56-CA8613B4D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E7CDA-7840-E75D-1319-1068CC06E3B7}"/>
              </a:ext>
            </a:extLst>
          </p:cNvPr>
          <p:cNvSpPr>
            <a:spLocks noGrp="1"/>
          </p:cNvSpPr>
          <p:nvPr>
            <p:ph type="title"/>
          </p:nvPr>
        </p:nvSpPr>
        <p:spPr>
          <a:xfrm>
            <a:off x="548833" y="365125"/>
            <a:ext cx="10804967" cy="795058"/>
          </a:xfrm>
        </p:spPr>
        <p:txBody>
          <a:bodyPr>
            <a:normAutofit/>
          </a:bodyPr>
          <a:lstStyle/>
          <a:p>
            <a:r>
              <a:rPr lang="en-US" sz="4000" b="1" dirty="0">
                <a:ea typeface="Calibri Light"/>
                <a:cs typeface="Calibri Light"/>
              </a:rPr>
              <a:t>Compute articulation point</a:t>
            </a:r>
          </a:p>
        </p:txBody>
      </p:sp>
      <p:sp>
        <p:nvSpPr>
          <p:cNvPr id="3" name="Content Placeholder 2">
            <a:extLst>
              <a:ext uri="{FF2B5EF4-FFF2-40B4-BE49-F238E27FC236}">
                <a16:creationId xmlns:a16="http://schemas.microsoft.com/office/drawing/2014/main" id="{DA8DDC45-85F5-571F-314A-747EF9B2A158}"/>
              </a:ext>
            </a:extLst>
          </p:cNvPr>
          <p:cNvSpPr>
            <a:spLocks noGrp="1"/>
          </p:cNvSpPr>
          <p:nvPr>
            <p:ph idx="1"/>
          </p:nvPr>
        </p:nvSpPr>
        <p:spPr>
          <a:xfrm>
            <a:off x="587416" y="1275828"/>
            <a:ext cx="11354763" cy="5335185"/>
          </a:xfrm>
        </p:spPr>
        <p:txBody>
          <a:bodyPr vert="horz" lIns="91440" tIns="45720" rIns="91440" bIns="45720" rtlCol="0" anchor="t">
            <a:normAutofit/>
          </a:bodyPr>
          <a:lstStyle/>
          <a:p>
            <a:pPr>
              <a:lnSpc>
                <a:spcPct val="100000"/>
              </a:lnSpc>
            </a:pPr>
            <a:r>
              <a:rPr lang="en-US" sz="2400" b="1" dirty="0">
                <a:ea typeface="+mn-lt"/>
                <a:cs typeface="+mn-lt"/>
              </a:rPr>
              <a:t>Initialization:</a:t>
            </a:r>
            <a:endParaRPr lang="en-US" sz="2400">
              <a:cs typeface="Calibri"/>
            </a:endParaRPr>
          </a:p>
          <a:p>
            <a:pPr lvl="1">
              <a:lnSpc>
                <a:spcPct val="100000"/>
              </a:lnSpc>
            </a:pPr>
            <a:r>
              <a:rPr lang="en-US" dirty="0">
                <a:solidFill>
                  <a:srgbClr val="374151"/>
                </a:solidFill>
                <a:ea typeface="+mn-lt"/>
                <a:cs typeface="+mn-lt"/>
              </a:rPr>
              <a:t>Perform a DFS traversal of the graph starting from any vertex (usually the root).</a:t>
            </a:r>
            <a:endParaRPr lang="en-US">
              <a:cs typeface="Calibri"/>
            </a:endParaRPr>
          </a:p>
          <a:p>
            <a:pPr lvl="1">
              <a:lnSpc>
                <a:spcPct val="100000"/>
              </a:lnSpc>
            </a:pPr>
            <a:r>
              <a:rPr lang="en-US" dirty="0">
                <a:solidFill>
                  <a:srgbClr val="374151"/>
                </a:solidFill>
                <a:ea typeface="+mn-lt"/>
                <a:cs typeface="+mn-lt"/>
              </a:rPr>
              <a:t>Initialize variables to keep track of the discovery time and low-link values for each vertex.</a:t>
            </a:r>
            <a:endParaRPr lang="en-US">
              <a:cs typeface="Calibri"/>
            </a:endParaRPr>
          </a:p>
          <a:p>
            <a:pPr lvl="1">
              <a:lnSpc>
                <a:spcPct val="100000"/>
              </a:lnSpc>
            </a:pPr>
            <a:r>
              <a:rPr lang="en-US" dirty="0">
                <a:solidFill>
                  <a:srgbClr val="374151"/>
                </a:solidFill>
                <a:ea typeface="+mn-lt"/>
                <a:cs typeface="+mn-lt"/>
              </a:rPr>
              <a:t>Use a stack to keep track of the vertices in the current DFS traversal.</a:t>
            </a:r>
          </a:p>
          <a:p>
            <a:pPr>
              <a:lnSpc>
                <a:spcPct val="100000"/>
              </a:lnSpc>
            </a:pPr>
            <a:r>
              <a:rPr lang="en-US" sz="2400" b="1" dirty="0">
                <a:ea typeface="+mn-lt"/>
                <a:cs typeface="+mn-lt"/>
              </a:rPr>
              <a:t>DFS Traversal:</a:t>
            </a:r>
            <a:endParaRPr lang="en-US" sz="2400">
              <a:cs typeface="Calibri"/>
            </a:endParaRPr>
          </a:p>
          <a:p>
            <a:pPr lvl="1">
              <a:lnSpc>
                <a:spcPct val="100000"/>
              </a:lnSpc>
            </a:pPr>
            <a:r>
              <a:rPr lang="en-US" dirty="0">
                <a:solidFill>
                  <a:srgbClr val="374151"/>
                </a:solidFill>
                <a:ea typeface="+mn-lt"/>
                <a:cs typeface="+mn-lt"/>
              </a:rPr>
              <a:t>During the DFS traversal, assign a unique discovery time to each vertex as you visit it for the first time.</a:t>
            </a:r>
          </a:p>
          <a:p>
            <a:pPr lvl="1">
              <a:lnSpc>
                <a:spcPct val="100000"/>
              </a:lnSpc>
            </a:pPr>
            <a:r>
              <a:rPr lang="en-US" dirty="0">
                <a:solidFill>
                  <a:srgbClr val="374151"/>
                </a:solidFill>
                <a:ea typeface="+mn-lt"/>
                <a:cs typeface="+mn-lt"/>
              </a:rPr>
              <a:t>Keep track of the lowest discovery time (low-link value) reachable from the current vertex, considering both forward and backward edges.</a:t>
            </a:r>
          </a:p>
        </p:txBody>
      </p:sp>
    </p:spTree>
    <p:extLst>
      <p:ext uri="{BB962C8B-B14F-4D97-AF65-F5344CB8AC3E}">
        <p14:creationId xmlns:p14="http://schemas.microsoft.com/office/powerpoint/2010/main" val="638543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603BF-55C0-2E1B-BFC4-9B8110C34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A9EC2-0736-C8BD-BF3F-5B1C254AB1A7}"/>
              </a:ext>
            </a:extLst>
          </p:cNvPr>
          <p:cNvSpPr>
            <a:spLocks noGrp="1"/>
          </p:cNvSpPr>
          <p:nvPr>
            <p:ph type="title"/>
          </p:nvPr>
        </p:nvSpPr>
        <p:spPr>
          <a:xfrm>
            <a:off x="558479" y="365125"/>
            <a:ext cx="10795321" cy="795058"/>
          </a:xfrm>
        </p:spPr>
        <p:txBody>
          <a:bodyPr>
            <a:normAutofit/>
          </a:bodyPr>
          <a:lstStyle/>
          <a:p>
            <a:r>
              <a:rPr lang="en-US" sz="4000" b="1" dirty="0">
                <a:ea typeface="Calibri Light"/>
                <a:cs typeface="Calibri Light"/>
              </a:rPr>
              <a:t>Compute articulation point</a:t>
            </a:r>
          </a:p>
        </p:txBody>
      </p:sp>
      <p:sp>
        <p:nvSpPr>
          <p:cNvPr id="3" name="Content Placeholder 2">
            <a:extLst>
              <a:ext uri="{FF2B5EF4-FFF2-40B4-BE49-F238E27FC236}">
                <a16:creationId xmlns:a16="http://schemas.microsoft.com/office/drawing/2014/main" id="{61231E7F-2863-5898-2B60-1376E26A4FA4}"/>
              </a:ext>
            </a:extLst>
          </p:cNvPr>
          <p:cNvSpPr>
            <a:spLocks noGrp="1"/>
          </p:cNvSpPr>
          <p:nvPr>
            <p:ph idx="1"/>
          </p:nvPr>
        </p:nvSpPr>
        <p:spPr>
          <a:xfrm>
            <a:off x="558479" y="1275828"/>
            <a:ext cx="11383700" cy="5335185"/>
          </a:xfrm>
        </p:spPr>
        <p:txBody>
          <a:bodyPr vert="horz" lIns="91440" tIns="45720" rIns="91440" bIns="45720" rtlCol="0" anchor="t">
            <a:noAutofit/>
          </a:bodyPr>
          <a:lstStyle/>
          <a:p>
            <a:pPr>
              <a:lnSpc>
                <a:spcPct val="100000"/>
              </a:lnSpc>
            </a:pPr>
            <a:r>
              <a:rPr lang="en-US" sz="2400" b="1" dirty="0">
                <a:ea typeface="+mn-lt"/>
                <a:cs typeface="+mn-lt"/>
              </a:rPr>
              <a:t>Identifying Articulation Points:</a:t>
            </a:r>
            <a:endParaRPr lang="en-US" sz="2400">
              <a:solidFill>
                <a:srgbClr val="000000"/>
              </a:solidFill>
              <a:ea typeface="+mn-lt"/>
              <a:cs typeface="+mn-lt"/>
            </a:endParaRPr>
          </a:p>
          <a:p>
            <a:pPr lvl="1">
              <a:lnSpc>
                <a:spcPct val="100000"/>
              </a:lnSpc>
            </a:pPr>
            <a:r>
              <a:rPr lang="en-US" dirty="0">
                <a:solidFill>
                  <a:srgbClr val="374151"/>
                </a:solidFill>
                <a:ea typeface="+mn-lt"/>
                <a:cs typeface="+mn-lt"/>
              </a:rPr>
              <a:t>An articulation point is identified based on the following conditions:</a:t>
            </a:r>
          </a:p>
          <a:p>
            <a:pPr lvl="2">
              <a:lnSpc>
                <a:spcPct val="100000"/>
              </a:lnSpc>
            </a:pPr>
            <a:r>
              <a:rPr lang="en-US" sz="2400" dirty="0">
                <a:solidFill>
                  <a:srgbClr val="374151"/>
                </a:solidFill>
                <a:ea typeface="+mn-lt"/>
                <a:cs typeface="+mn-lt"/>
              </a:rPr>
              <a:t>If the current vertex is the root of the DFS tree and has more than one child, it is an articulation point.</a:t>
            </a:r>
            <a:endParaRPr lang="en-US" sz="2400">
              <a:ea typeface="+mn-lt"/>
              <a:cs typeface="+mn-lt"/>
            </a:endParaRPr>
          </a:p>
          <a:p>
            <a:pPr lvl="2">
              <a:lnSpc>
                <a:spcPct val="100000"/>
              </a:lnSpc>
            </a:pPr>
            <a:r>
              <a:rPr lang="en-US" sz="2400" dirty="0">
                <a:solidFill>
                  <a:srgbClr val="374151"/>
                </a:solidFill>
                <a:ea typeface="+mn-lt"/>
                <a:cs typeface="+mn-lt"/>
              </a:rPr>
              <a:t>For other vertices, if there exists a child </a:t>
            </a:r>
            <a:r>
              <a:rPr lang="en-US" sz="2400" b="1" dirty="0">
                <a:latin typeface="Consolas"/>
                <a:ea typeface="+mn-lt"/>
                <a:cs typeface="+mn-lt"/>
              </a:rPr>
              <a:t>v</a:t>
            </a:r>
            <a:r>
              <a:rPr lang="en-US" sz="2400" dirty="0">
                <a:solidFill>
                  <a:srgbClr val="374151"/>
                </a:solidFill>
                <a:ea typeface="+mn-lt"/>
                <a:cs typeface="+mn-lt"/>
              </a:rPr>
              <a:t> such that </a:t>
            </a:r>
            <a:r>
              <a:rPr lang="en-US" sz="2400" b="1" dirty="0">
                <a:latin typeface="Consolas"/>
                <a:ea typeface="+mn-lt"/>
                <a:cs typeface="+mn-lt"/>
              </a:rPr>
              <a:t>low[v] &gt;= </a:t>
            </a:r>
            <a:r>
              <a:rPr lang="en-US" sz="2400" b="1" err="1">
                <a:latin typeface="Consolas"/>
                <a:ea typeface="+mn-lt"/>
                <a:cs typeface="+mn-lt"/>
              </a:rPr>
              <a:t>discovery_time</a:t>
            </a:r>
            <a:r>
              <a:rPr lang="en-US" sz="2400" b="1" dirty="0">
                <a:latin typeface="Consolas"/>
                <a:ea typeface="+mn-lt"/>
                <a:cs typeface="+mn-lt"/>
              </a:rPr>
              <a:t>[current]</a:t>
            </a:r>
            <a:r>
              <a:rPr lang="en-US" sz="2400" dirty="0">
                <a:solidFill>
                  <a:srgbClr val="374151"/>
                </a:solidFill>
                <a:ea typeface="+mn-lt"/>
                <a:cs typeface="+mn-lt"/>
              </a:rPr>
              <a:t>, then the current vertex is an articulation point.</a:t>
            </a:r>
            <a:endParaRPr lang="en-US" sz="2400">
              <a:ea typeface="+mn-lt"/>
              <a:cs typeface="+mn-lt"/>
            </a:endParaRPr>
          </a:p>
          <a:p>
            <a:pPr marL="0" indent="0">
              <a:lnSpc>
                <a:spcPct val="100000"/>
              </a:lnSpc>
              <a:buNone/>
            </a:pPr>
            <a:endParaRPr lang="en-US" b="1" dirty="0">
              <a:ea typeface="+mn-lt"/>
              <a:cs typeface="+mn-lt"/>
            </a:endParaRPr>
          </a:p>
        </p:txBody>
      </p:sp>
    </p:spTree>
    <p:extLst>
      <p:ext uri="{BB962C8B-B14F-4D97-AF65-F5344CB8AC3E}">
        <p14:creationId xmlns:p14="http://schemas.microsoft.com/office/powerpoint/2010/main" val="2430320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41F59DE7-CFF3-6551-0C37-2BC73CD2DC63}"/>
              </a:ext>
            </a:extLst>
          </p:cNvPr>
          <p:cNvPicPr>
            <a:picLocks noGrp="1" noChangeAspect="1"/>
          </p:cNvPicPr>
          <p:nvPr>
            <p:ph idx="1"/>
          </p:nvPr>
        </p:nvPicPr>
        <p:blipFill rotWithShape="1">
          <a:blip r:embed="rId2"/>
          <a:srcRect b="15730"/>
          <a:stretch/>
        </p:blipFill>
        <p:spPr>
          <a:xfrm>
            <a:off x="20" y="10"/>
            <a:ext cx="12191980" cy="6857990"/>
          </a:xfrm>
          <a:prstGeom prst="rect">
            <a:avLst/>
          </a:prstGeom>
        </p:spPr>
      </p:pic>
      <p:sp>
        <p:nvSpPr>
          <p:cNvPr id="1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Title 1">
            <a:extLst>
              <a:ext uri="{FF2B5EF4-FFF2-40B4-BE49-F238E27FC236}">
                <a16:creationId xmlns:a16="http://schemas.microsoft.com/office/drawing/2014/main" id="{86E60101-64DA-D212-963F-B546434DE840}"/>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b="1" dirty="0">
                <a:ea typeface="Calibri Light"/>
                <a:cs typeface="Calibri Light"/>
              </a:rPr>
              <a:t>Thank You</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8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p:txBody>
          <a:bodyPr/>
          <a:lstStyle/>
          <a:p>
            <a:r>
              <a:rPr lang="en-US" b="1" dirty="0">
                <a:ea typeface="+mj-lt"/>
                <a:cs typeface="+mj-lt"/>
              </a:rPr>
              <a:t>Binary Tree Traversal Technique</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838200" y="1642011"/>
            <a:ext cx="11185792" cy="5049072"/>
          </a:xfrm>
        </p:spPr>
        <p:txBody>
          <a:bodyPr vert="horz" lIns="91440" tIns="45720" rIns="91440" bIns="45720" rtlCol="0" anchor="t">
            <a:normAutofit/>
          </a:bodyPr>
          <a:lstStyle/>
          <a:p>
            <a:pPr>
              <a:lnSpc>
                <a:spcPct val="110000"/>
              </a:lnSpc>
            </a:pPr>
            <a:r>
              <a:rPr lang="en-US" sz="2400" dirty="0">
                <a:ea typeface="+mn-lt"/>
                <a:cs typeface="+mn-lt"/>
              </a:rPr>
              <a:t>Search means finding a path or traversal between a start node and one of a set of goal nodes. </a:t>
            </a:r>
          </a:p>
          <a:p>
            <a:pPr>
              <a:lnSpc>
                <a:spcPct val="110000"/>
              </a:lnSpc>
            </a:pPr>
            <a:r>
              <a:rPr lang="en-US" sz="2400" dirty="0">
                <a:ea typeface="+mn-lt"/>
                <a:cs typeface="+mn-lt"/>
              </a:rPr>
              <a:t>Search is a study of states and their transitions. Search involves visiting nodes in a graph in a systematic manner, and may or may not result into a visit to all nodes. </a:t>
            </a:r>
          </a:p>
          <a:p>
            <a:pPr>
              <a:lnSpc>
                <a:spcPct val="110000"/>
              </a:lnSpc>
            </a:pPr>
            <a:r>
              <a:rPr lang="en-US" sz="2400" dirty="0">
                <a:ea typeface="+mn-lt"/>
                <a:cs typeface="+mn-lt"/>
              </a:rPr>
              <a:t>When the search necessarily involved the examination of every vertex in the tree, it is called the traversal.</a:t>
            </a:r>
          </a:p>
          <a:p>
            <a:pPr>
              <a:lnSpc>
                <a:spcPct val="110000"/>
              </a:lnSpc>
            </a:pPr>
            <a:r>
              <a:rPr lang="en-US" sz="2400" dirty="0">
                <a:ea typeface="+mn-lt"/>
                <a:cs typeface="+mn-lt"/>
              </a:rPr>
              <a:t>There are three common ways to traverse a binary tree:</a:t>
            </a:r>
          </a:p>
          <a:p>
            <a:pPr lvl="1">
              <a:lnSpc>
                <a:spcPct val="110000"/>
              </a:lnSpc>
            </a:pPr>
            <a:r>
              <a:rPr lang="en-US" b="1" dirty="0">
                <a:ea typeface="+mn-lt"/>
                <a:cs typeface="+mn-lt"/>
              </a:rPr>
              <a:t>Preorder</a:t>
            </a:r>
          </a:p>
          <a:p>
            <a:pPr lvl="1">
              <a:lnSpc>
                <a:spcPct val="110000"/>
              </a:lnSpc>
            </a:pPr>
            <a:r>
              <a:rPr lang="en-US" b="1" dirty="0">
                <a:ea typeface="+mn-lt"/>
                <a:cs typeface="+mn-lt"/>
              </a:rPr>
              <a:t> </a:t>
            </a:r>
            <a:r>
              <a:rPr lang="en-US" b="1" dirty="0" err="1">
                <a:ea typeface="+mn-lt"/>
                <a:cs typeface="+mn-lt"/>
              </a:rPr>
              <a:t>Inorder</a:t>
            </a:r>
            <a:endParaRPr lang="en-US" b="1" dirty="0">
              <a:ea typeface="+mn-lt"/>
              <a:cs typeface="+mn-lt"/>
            </a:endParaRPr>
          </a:p>
          <a:p>
            <a:pPr lvl="1">
              <a:lnSpc>
                <a:spcPct val="110000"/>
              </a:lnSpc>
            </a:pPr>
            <a:r>
              <a:rPr lang="en-US" b="1" dirty="0" err="1">
                <a:ea typeface="+mn-lt"/>
                <a:cs typeface="+mn-lt"/>
              </a:rPr>
              <a:t>postorder</a:t>
            </a:r>
            <a:endParaRPr lang="en-US" b="1">
              <a:ea typeface="Calibri"/>
              <a:cs typeface="Calibri"/>
            </a:endParaRPr>
          </a:p>
        </p:txBody>
      </p:sp>
    </p:spTree>
    <p:extLst>
      <p:ext uri="{BB962C8B-B14F-4D97-AF65-F5344CB8AC3E}">
        <p14:creationId xmlns:p14="http://schemas.microsoft.com/office/powerpoint/2010/main" val="21927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Binary Tree Traversal Technique</a:t>
            </a:r>
            <a:endParaRPr lang="en-US" b="1">
              <a:ea typeface="Calibri Light"/>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541023"/>
            <a:ext cx="11415310" cy="5049072"/>
          </a:xfrm>
        </p:spPr>
        <p:txBody>
          <a:bodyPr vert="horz" lIns="91440" tIns="45720" rIns="91440" bIns="45720" rtlCol="0" anchor="t">
            <a:normAutofit/>
          </a:bodyPr>
          <a:lstStyle/>
          <a:p>
            <a:r>
              <a:rPr lang="en-US" sz="2400" dirty="0">
                <a:ea typeface="+mn-lt"/>
                <a:cs typeface="+mn-lt"/>
              </a:rPr>
              <a:t>In all the three traversal methods, the left subtree of a node is traversed before the right subtree. </a:t>
            </a:r>
          </a:p>
          <a:p>
            <a:r>
              <a:rPr lang="en-US" sz="2400" dirty="0">
                <a:ea typeface="+mn-lt"/>
                <a:cs typeface="+mn-lt"/>
              </a:rPr>
              <a:t>The difference among the three orders comes from the difference in the time at which a node is visited.</a:t>
            </a:r>
          </a:p>
          <a:p>
            <a:r>
              <a:rPr lang="en-US" sz="2400" b="1" i="1" dirty="0" err="1">
                <a:ea typeface="+mn-lt"/>
                <a:cs typeface="+mn-lt"/>
              </a:rPr>
              <a:t>Inorder</a:t>
            </a:r>
            <a:r>
              <a:rPr lang="en-US" sz="2400" b="1" i="1" dirty="0">
                <a:ea typeface="+mn-lt"/>
                <a:cs typeface="+mn-lt"/>
              </a:rPr>
              <a:t> Traversal:</a:t>
            </a:r>
          </a:p>
          <a:p>
            <a:r>
              <a:rPr lang="en-US" sz="2400" dirty="0">
                <a:ea typeface="+mn-lt"/>
                <a:cs typeface="+mn-lt"/>
              </a:rPr>
              <a:t>In the case of </a:t>
            </a:r>
            <a:r>
              <a:rPr lang="en-US" sz="2400" dirty="0" err="1">
                <a:ea typeface="+mn-lt"/>
                <a:cs typeface="+mn-lt"/>
              </a:rPr>
              <a:t>inorder</a:t>
            </a:r>
            <a:r>
              <a:rPr lang="en-US" sz="2400" dirty="0">
                <a:ea typeface="+mn-lt"/>
                <a:cs typeface="+mn-lt"/>
              </a:rPr>
              <a:t> traversal, the root of each subtree is visited after its left subtree has been traversed but before the traversal of its right subtree begins. The steps for traversing a binary tree in </a:t>
            </a:r>
            <a:r>
              <a:rPr lang="en-US" sz="2400" dirty="0" err="1">
                <a:ea typeface="+mn-lt"/>
                <a:cs typeface="+mn-lt"/>
              </a:rPr>
              <a:t>inorder</a:t>
            </a:r>
            <a:r>
              <a:rPr lang="en-US" sz="2400" dirty="0">
                <a:ea typeface="+mn-lt"/>
                <a:cs typeface="+mn-lt"/>
              </a:rPr>
              <a:t> traversal are:</a:t>
            </a:r>
            <a:endParaRPr lang="en-US">
              <a:ea typeface="Calibri"/>
              <a:cs typeface="Calibri"/>
            </a:endParaRPr>
          </a:p>
          <a:p>
            <a:pPr lvl="1"/>
            <a:r>
              <a:rPr lang="en-US" dirty="0">
                <a:ea typeface="+mn-lt"/>
                <a:cs typeface="+mn-lt"/>
              </a:rPr>
              <a:t>Visit the left subtree, using </a:t>
            </a:r>
            <a:r>
              <a:rPr lang="en-US" dirty="0" err="1">
                <a:ea typeface="+mn-lt"/>
                <a:cs typeface="+mn-lt"/>
              </a:rPr>
              <a:t>inorder</a:t>
            </a:r>
            <a:r>
              <a:rPr lang="en-US" dirty="0">
                <a:ea typeface="+mn-lt"/>
                <a:cs typeface="+mn-lt"/>
              </a:rPr>
              <a:t>.</a:t>
            </a:r>
            <a:endParaRPr lang="en-US" dirty="0">
              <a:ea typeface="Calibri" panose="020F0502020204030204"/>
              <a:cs typeface="Calibri" panose="020F0502020204030204"/>
            </a:endParaRPr>
          </a:p>
          <a:p>
            <a:pPr lvl="1"/>
            <a:r>
              <a:rPr lang="en-US" dirty="0">
                <a:ea typeface="+mn-lt"/>
                <a:cs typeface="+mn-lt"/>
              </a:rPr>
              <a:t> Visit the root.</a:t>
            </a:r>
            <a:endParaRPr lang="en-US" dirty="0">
              <a:ea typeface="Calibri" panose="020F0502020204030204"/>
              <a:cs typeface="Calibri" panose="020F0502020204030204"/>
            </a:endParaRPr>
          </a:p>
          <a:p>
            <a:pPr lvl="1"/>
            <a:r>
              <a:rPr lang="en-US" dirty="0">
                <a:ea typeface="+mn-lt"/>
                <a:cs typeface="+mn-lt"/>
              </a:rPr>
              <a:t> Visit the right subtree, using </a:t>
            </a:r>
            <a:r>
              <a:rPr lang="en-US" dirty="0" err="1">
                <a:ea typeface="+mn-lt"/>
                <a:cs typeface="+mn-lt"/>
              </a:rPr>
              <a:t>inorder</a:t>
            </a:r>
            <a:r>
              <a:rPr lang="en-US" dirty="0">
                <a:ea typeface="+mn-lt"/>
                <a:cs typeface="+mn-lt"/>
              </a:rPr>
              <a:t>.</a:t>
            </a:r>
            <a:endParaRPr lang="en-US" dirty="0">
              <a:ea typeface="Calibri" panose="020F0502020204030204"/>
              <a:cs typeface="Calibri" panose="020F0502020204030204"/>
            </a:endParaRPr>
          </a:p>
          <a:p>
            <a:endParaRPr lang="en-US" sz="2400" dirty="0">
              <a:ea typeface="+mn-lt"/>
              <a:cs typeface="+mn-lt"/>
            </a:endParaRPr>
          </a:p>
          <a:p>
            <a:endParaRPr lang="en-US" sz="2400" dirty="0">
              <a:ea typeface="+mn-lt"/>
              <a:cs typeface="+mn-lt"/>
            </a:endParaRPr>
          </a:p>
        </p:txBody>
      </p:sp>
    </p:spTree>
    <p:extLst>
      <p:ext uri="{BB962C8B-B14F-4D97-AF65-F5344CB8AC3E}">
        <p14:creationId xmlns:p14="http://schemas.microsoft.com/office/powerpoint/2010/main" val="408780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Binary Tree Traversal Technique</a:t>
            </a:r>
            <a:endParaRPr lang="en-US" b="1">
              <a:ea typeface="Calibri Light"/>
              <a:cs typeface="Calibri Light"/>
            </a:endParaRPr>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541023"/>
            <a:ext cx="11415310" cy="5049072"/>
          </a:xfrm>
        </p:spPr>
        <p:txBody>
          <a:bodyPr vert="horz" lIns="91440" tIns="45720" rIns="91440" bIns="45720" rtlCol="0" anchor="t">
            <a:normAutofit lnSpcReduction="10000"/>
          </a:bodyPr>
          <a:lstStyle/>
          <a:p>
            <a:r>
              <a:rPr lang="en-US" sz="2400" b="1" i="1" dirty="0">
                <a:ea typeface="+mn-lt"/>
                <a:cs typeface="+mn-lt"/>
              </a:rPr>
              <a:t>Preorder Traversal:</a:t>
            </a:r>
          </a:p>
          <a:p>
            <a:r>
              <a:rPr lang="en-US" sz="2400" dirty="0">
                <a:ea typeface="+mn-lt"/>
                <a:cs typeface="+mn-lt"/>
              </a:rPr>
              <a:t>In a preorder traversal, each node is visited before its left and right subtrees are traversed. Preorder search is also called backtracking. The steps for traversing a binary tree in preorder traversal are:</a:t>
            </a:r>
          </a:p>
          <a:p>
            <a:pPr lvl="1"/>
            <a:r>
              <a:rPr lang="en-US" dirty="0">
                <a:ea typeface="+mn-lt"/>
                <a:cs typeface="+mn-lt"/>
              </a:rPr>
              <a:t>Visit the root.</a:t>
            </a:r>
            <a:endParaRPr lang="en-US" dirty="0">
              <a:ea typeface="Calibri" panose="020F0502020204030204"/>
              <a:cs typeface="Calibri" panose="020F0502020204030204"/>
            </a:endParaRPr>
          </a:p>
          <a:p>
            <a:pPr lvl="1"/>
            <a:r>
              <a:rPr lang="en-US" dirty="0">
                <a:ea typeface="+mn-lt"/>
                <a:cs typeface="+mn-lt"/>
              </a:rPr>
              <a:t> Visit the left subtree, using preorder.</a:t>
            </a:r>
          </a:p>
          <a:p>
            <a:pPr lvl="1"/>
            <a:r>
              <a:rPr lang="en-US" dirty="0">
                <a:ea typeface="+mn-lt"/>
                <a:cs typeface="+mn-lt"/>
              </a:rPr>
              <a:t> Visit the right subtree, using preorder.</a:t>
            </a:r>
          </a:p>
          <a:p>
            <a:r>
              <a:rPr lang="en-US" sz="2400" b="1" i="1" dirty="0" err="1">
                <a:ea typeface="+mn-lt"/>
                <a:cs typeface="+mn-lt"/>
              </a:rPr>
              <a:t>Postorder</a:t>
            </a:r>
            <a:r>
              <a:rPr lang="en-US" sz="2400" b="1" i="1" dirty="0">
                <a:ea typeface="+mn-lt"/>
                <a:cs typeface="+mn-lt"/>
              </a:rPr>
              <a:t> Traversal:</a:t>
            </a:r>
          </a:p>
          <a:p>
            <a:r>
              <a:rPr lang="en-US" sz="2400" dirty="0">
                <a:ea typeface="+mn-lt"/>
                <a:cs typeface="+mn-lt"/>
              </a:rPr>
              <a:t>In a </a:t>
            </a:r>
            <a:r>
              <a:rPr lang="en-US" sz="2400" dirty="0" err="1">
                <a:ea typeface="+mn-lt"/>
                <a:cs typeface="+mn-lt"/>
              </a:rPr>
              <a:t>postorder</a:t>
            </a:r>
            <a:r>
              <a:rPr lang="en-US" sz="2400" dirty="0">
                <a:ea typeface="+mn-lt"/>
                <a:cs typeface="+mn-lt"/>
              </a:rPr>
              <a:t> traversal, each root is visited after its left and right subtrees have been traversed. The steps for traversing a binary tree in </a:t>
            </a:r>
            <a:r>
              <a:rPr lang="en-US" sz="2400" dirty="0" err="1">
                <a:ea typeface="+mn-lt"/>
                <a:cs typeface="+mn-lt"/>
              </a:rPr>
              <a:t>postorder</a:t>
            </a:r>
            <a:r>
              <a:rPr lang="en-US" sz="2400" dirty="0">
                <a:ea typeface="+mn-lt"/>
                <a:cs typeface="+mn-lt"/>
              </a:rPr>
              <a:t> traversal are:</a:t>
            </a:r>
            <a:endParaRPr lang="en-US" sz="2400" dirty="0">
              <a:ea typeface="Calibri" panose="020F0502020204030204"/>
              <a:cs typeface="Calibri" panose="020F0502020204030204"/>
            </a:endParaRPr>
          </a:p>
          <a:p>
            <a:pPr lvl="1"/>
            <a:r>
              <a:rPr lang="en-US" dirty="0">
                <a:ea typeface="+mn-lt"/>
                <a:cs typeface="+mn-lt"/>
              </a:rPr>
              <a:t>Visit the left subtree, using </a:t>
            </a:r>
            <a:r>
              <a:rPr lang="en-US" dirty="0" err="1">
                <a:ea typeface="+mn-lt"/>
                <a:cs typeface="+mn-lt"/>
              </a:rPr>
              <a:t>postorder</a:t>
            </a:r>
            <a:r>
              <a:rPr lang="en-US" dirty="0">
                <a:ea typeface="+mn-lt"/>
                <a:cs typeface="+mn-lt"/>
              </a:rPr>
              <a:t>.</a:t>
            </a:r>
            <a:endParaRPr lang="en-US">
              <a:ea typeface="Calibri"/>
              <a:cs typeface="Calibri"/>
            </a:endParaRPr>
          </a:p>
          <a:p>
            <a:pPr lvl="1"/>
            <a:r>
              <a:rPr lang="en-US" dirty="0">
                <a:ea typeface="+mn-lt"/>
                <a:cs typeface="+mn-lt"/>
              </a:rPr>
              <a:t> Visit the right subtree, using </a:t>
            </a:r>
            <a:r>
              <a:rPr lang="en-US" dirty="0" err="1">
                <a:ea typeface="+mn-lt"/>
                <a:cs typeface="+mn-lt"/>
              </a:rPr>
              <a:t>postorder</a:t>
            </a:r>
            <a:endParaRPr lang="en-US">
              <a:ea typeface="Calibri"/>
              <a:cs typeface="Calibri"/>
            </a:endParaRPr>
          </a:p>
          <a:p>
            <a:pPr lvl="1"/>
            <a:r>
              <a:rPr lang="en-US" dirty="0">
                <a:ea typeface="+mn-lt"/>
                <a:cs typeface="+mn-lt"/>
              </a:rPr>
              <a:t> Visit the root.</a:t>
            </a:r>
            <a:endParaRPr lang="en-US">
              <a:ea typeface="Calibri"/>
              <a:cs typeface="Calibri"/>
            </a:endParaRPr>
          </a:p>
        </p:txBody>
      </p:sp>
    </p:spTree>
    <p:extLst>
      <p:ext uri="{BB962C8B-B14F-4D97-AF65-F5344CB8AC3E}">
        <p14:creationId xmlns:p14="http://schemas.microsoft.com/office/powerpoint/2010/main" val="311353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Binary Tree Traversal Technique</a:t>
            </a:r>
          </a:p>
        </p:txBody>
      </p:sp>
      <p:pic>
        <p:nvPicPr>
          <p:cNvPr id="4" name="Picture 4" descr="Diagram&#10;&#10;Description automatically generated">
            <a:extLst>
              <a:ext uri="{FF2B5EF4-FFF2-40B4-BE49-F238E27FC236}">
                <a16:creationId xmlns:a16="http://schemas.microsoft.com/office/drawing/2014/main" id="{20EACEA3-6D99-31FB-96B2-A0B8EB1E86DB}"/>
              </a:ext>
            </a:extLst>
          </p:cNvPr>
          <p:cNvPicPr>
            <a:picLocks noGrp="1" noChangeAspect="1"/>
          </p:cNvPicPr>
          <p:nvPr>
            <p:ph idx="1"/>
          </p:nvPr>
        </p:nvPicPr>
        <p:blipFill>
          <a:blip r:embed="rId2"/>
          <a:stretch>
            <a:fillRect/>
          </a:stretch>
        </p:blipFill>
        <p:spPr>
          <a:xfrm>
            <a:off x="600526" y="1458542"/>
            <a:ext cx="11118649" cy="5403586"/>
          </a:xfrm>
          <a:prstGeom prst="rect">
            <a:avLst/>
          </a:prstGeom>
        </p:spPr>
      </p:pic>
    </p:spTree>
    <p:extLst>
      <p:ext uri="{BB962C8B-B14F-4D97-AF65-F5344CB8AC3E}">
        <p14:creationId xmlns:p14="http://schemas.microsoft.com/office/powerpoint/2010/main" val="266599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Binary Tree Traversal Technique</a:t>
            </a:r>
          </a:p>
        </p:txBody>
      </p:sp>
      <p:pic>
        <p:nvPicPr>
          <p:cNvPr id="6" name="Picture 6" descr="Diagram&#10;&#10;Description automatically generated">
            <a:extLst>
              <a:ext uri="{FF2B5EF4-FFF2-40B4-BE49-F238E27FC236}">
                <a16:creationId xmlns:a16="http://schemas.microsoft.com/office/drawing/2014/main" id="{7651DC28-7512-2384-4C97-9813B4B30D2C}"/>
              </a:ext>
            </a:extLst>
          </p:cNvPr>
          <p:cNvPicPr>
            <a:picLocks noGrp="1" noChangeAspect="1"/>
          </p:cNvPicPr>
          <p:nvPr>
            <p:ph idx="1"/>
          </p:nvPr>
        </p:nvPicPr>
        <p:blipFill>
          <a:blip r:embed="rId2"/>
          <a:stretch>
            <a:fillRect/>
          </a:stretch>
        </p:blipFill>
        <p:spPr>
          <a:xfrm>
            <a:off x="666195" y="1535706"/>
            <a:ext cx="10977665" cy="4995213"/>
          </a:xfrm>
          <a:prstGeom prst="rect">
            <a:avLst/>
          </a:prstGeom>
        </p:spPr>
      </p:pic>
    </p:spTree>
    <p:extLst>
      <p:ext uri="{BB962C8B-B14F-4D97-AF65-F5344CB8AC3E}">
        <p14:creationId xmlns:p14="http://schemas.microsoft.com/office/powerpoint/2010/main" val="152459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599502" y="365125"/>
            <a:ext cx="10754298" cy="1059322"/>
          </a:xfrm>
        </p:spPr>
        <p:txBody>
          <a:bodyPr/>
          <a:lstStyle/>
          <a:p>
            <a:r>
              <a:rPr lang="en-US" b="1" dirty="0">
                <a:ea typeface="+mj-lt"/>
                <a:cs typeface="+mj-lt"/>
              </a:rPr>
              <a:t>BFS and DFS</a:t>
            </a:r>
            <a:endParaRPr lang="en-US" dirty="0"/>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562779" y="1787868"/>
            <a:ext cx="11415310" cy="4802227"/>
          </a:xfrm>
        </p:spPr>
        <p:txBody>
          <a:bodyPr vert="horz" lIns="91440" tIns="45720" rIns="91440" bIns="45720" rtlCol="0" anchor="t">
            <a:normAutofit/>
          </a:bodyPr>
          <a:lstStyle/>
          <a:p>
            <a:r>
              <a:rPr lang="en-US" sz="2400" dirty="0">
                <a:ea typeface="+mn-lt"/>
                <a:cs typeface="+mn-lt"/>
              </a:rPr>
              <a:t>Given a graph G = (V, E) and a vertex V in V (G) traversing can be done in two ways.</a:t>
            </a:r>
          </a:p>
          <a:p>
            <a:pPr lvl="1"/>
            <a:r>
              <a:rPr lang="en-US" b="1" i="1" dirty="0">
                <a:ea typeface="+mn-lt"/>
                <a:cs typeface="+mn-lt"/>
              </a:rPr>
              <a:t> Depth first search</a:t>
            </a:r>
            <a:endParaRPr lang="en-US" b="1" i="1">
              <a:ea typeface="Calibri"/>
              <a:cs typeface="Calibri"/>
            </a:endParaRPr>
          </a:p>
          <a:p>
            <a:pPr lvl="1"/>
            <a:r>
              <a:rPr lang="en-US" b="1" i="1" dirty="0">
                <a:ea typeface="+mn-lt"/>
                <a:cs typeface="+mn-lt"/>
              </a:rPr>
              <a:t> Breadth first search</a:t>
            </a:r>
          </a:p>
          <a:p>
            <a:pPr lvl="1"/>
            <a:endParaRPr lang="en-US" b="1" i="1" dirty="0">
              <a:ea typeface="Calibri"/>
              <a:cs typeface="Calibri"/>
            </a:endParaRPr>
          </a:p>
        </p:txBody>
      </p:sp>
    </p:spTree>
    <p:extLst>
      <p:ext uri="{BB962C8B-B14F-4D97-AF65-F5344CB8AC3E}">
        <p14:creationId xmlns:p14="http://schemas.microsoft.com/office/powerpoint/2010/main" val="171918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2213-CFF5-DCB2-70C7-E6CAB5FADE48}"/>
              </a:ext>
            </a:extLst>
          </p:cNvPr>
          <p:cNvSpPr>
            <a:spLocks noGrp="1"/>
          </p:cNvSpPr>
          <p:nvPr>
            <p:ph type="title"/>
          </p:nvPr>
        </p:nvSpPr>
        <p:spPr>
          <a:xfrm>
            <a:off x="648929" y="360957"/>
            <a:ext cx="3505495" cy="1354011"/>
          </a:xfrm>
        </p:spPr>
        <p:txBody>
          <a:bodyPr>
            <a:normAutofit/>
          </a:bodyPr>
          <a:lstStyle/>
          <a:p>
            <a:r>
              <a:rPr lang="en-US" b="1">
                <a:ea typeface="+mj-lt"/>
                <a:cs typeface="+mj-lt"/>
              </a:rPr>
              <a:t>Depth First Search</a:t>
            </a:r>
            <a:endParaRPr lang="en-US"/>
          </a:p>
        </p:txBody>
      </p:sp>
      <p:sp>
        <p:nvSpPr>
          <p:cNvPr id="3" name="Content Placeholder 2">
            <a:extLst>
              <a:ext uri="{FF2B5EF4-FFF2-40B4-BE49-F238E27FC236}">
                <a16:creationId xmlns:a16="http://schemas.microsoft.com/office/drawing/2014/main" id="{88442CED-83AB-313E-C7CC-C4E193B0C70D}"/>
              </a:ext>
            </a:extLst>
          </p:cNvPr>
          <p:cNvSpPr>
            <a:spLocks noGrp="1"/>
          </p:cNvSpPr>
          <p:nvPr>
            <p:ph idx="1"/>
          </p:nvPr>
        </p:nvSpPr>
        <p:spPr>
          <a:xfrm>
            <a:off x="101579" y="2052034"/>
            <a:ext cx="4299691" cy="4590348"/>
          </a:xfrm>
        </p:spPr>
        <p:txBody>
          <a:bodyPr vert="horz" lIns="91440" tIns="45720" rIns="91440" bIns="45720" rtlCol="0" anchor="t">
            <a:noAutofit/>
          </a:bodyPr>
          <a:lstStyle/>
          <a:p>
            <a:r>
              <a:rPr lang="en-US" sz="2000" dirty="0">
                <a:ea typeface="+mn-lt"/>
                <a:cs typeface="+mn-lt"/>
              </a:rPr>
              <a:t>With depth first search, the start state is chosen to begin, then some successor of the start state, then some successor of that state, then some successor of that and so on, trying to reach a goal state.</a:t>
            </a:r>
          </a:p>
          <a:p>
            <a:r>
              <a:rPr lang="en-US" sz="2000" dirty="0">
                <a:ea typeface="+mn-lt"/>
                <a:cs typeface="+mn-lt"/>
              </a:rPr>
              <a:t>If depth first search reaches a state S without successors, or if all the successors of a state S have been chosen (visited) and a goal state has not get been found, then it “backs up” that means it goes to the immediately previous state or predecessor formally, the state whose successor was ‘S’ originally.</a:t>
            </a:r>
            <a:endParaRPr lang="en-US" sz="2000">
              <a:cs typeface="Calibri" panose="020F0502020204030204"/>
            </a:endParaRPr>
          </a:p>
        </p:txBody>
      </p:sp>
      <p:sp>
        <p:nvSpPr>
          <p:cNvPr id="38"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1EBD472-3163-1085-EFD8-B67A10CF159A}"/>
              </a:ext>
            </a:extLst>
          </p:cNvPr>
          <p:cNvPicPr>
            <a:picLocks noChangeAspect="1"/>
          </p:cNvPicPr>
          <p:nvPr/>
        </p:nvPicPr>
        <p:blipFill>
          <a:blip r:embed="rId2"/>
          <a:stretch>
            <a:fillRect/>
          </a:stretch>
        </p:blipFill>
        <p:spPr>
          <a:xfrm>
            <a:off x="5126820" y="1498445"/>
            <a:ext cx="6588147" cy="3546627"/>
          </a:xfrm>
          <a:prstGeom prst="rect">
            <a:avLst/>
          </a:prstGeom>
          <a:effectLst/>
        </p:spPr>
      </p:pic>
    </p:spTree>
    <p:extLst>
      <p:ext uri="{BB962C8B-B14F-4D97-AF65-F5344CB8AC3E}">
        <p14:creationId xmlns:p14="http://schemas.microsoft.com/office/powerpoint/2010/main" val="2607987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Graph Traversal and Search Techniques</vt:lpstr>
      <vt:lpstr>Lecture Outline</vt:lpstr>
      <vt:lpstr>Binary Tree Traversal Technique</vt:lpstr>
      <vt:lpstr>Binary Tree Traversal Technique</vt:lpstr>
      <vt:lpstr>Binary Tree Traversal Technique</vt:lpstr>
      <vt:lpstr>Binary Tree Traversal Technique</vt:lpstr>
      <vt:lpstr>Binary Tree Traversal Technique</vt:lpstr>
      <vt:lpstr>BFS and DFS</vt:lpstr>
      <vt:lpstr>Depth First Search</vt:lpstr>
      <vt:lpstr>Depth First Search </vt:lpstr>
      <vt:lpstr>Depth First Search </vt:lpstr>
      <vt:lpstr>Breadth First Search</vt:lpstr>
      <vt:lpstr>Breadth First Search</vt:lpstr>
      <vt:lpstr>Depth First and Breadth Spanning Trees</vt:lpstr>
      <vt:lpstr>BF and DF Spanning Tree</vt:lpstr>
      <vt:lpstr>Articulation Points</vt:lpstr>
      <vt:lpstr>Biconnected Components</vt:lpstr>
      <vt:lpstr>Articulation Points and Biconnected Components</vt:lpstr>
      <vt:lpstr>Articulation Points and Biconnected Components</vt:lpstr>
      <vt:lpstr>PowerPoint Presentation</vt:lpstr>
      <vt:lpstr>Find Articulation Point</vt:lpstr>
      <vt:lpstr>Articulation Points and Biconnected Components</vt:lpstr>
      <vt:lpstr>Compute discovery time</vt:lpstr>
      <vt:lpstr>Make table for identifying articulation point</vt:lpstr>
      <vt:lpstr>Compute articulation point</vt:lpstr>
      <vt:lpstr>Compute articulation point</vt:lpstr>
      <vt:lpstr>Compute articulation 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dc:title>
  <dc:creator/>
  <cp:lastModifiedBy/>
  <cp:revision>443</cp:revision>
  <dcterms:created xsi:type="dcterms:W3CDTF">2023-01-08T15:41:13Z</dcterms:created>
  <dcterms:modified xsi:type="dcterms:W3CDTF">2024-06-24T02:15:47Z</dcterms:modified>
</cp:coreProperties>
</file>