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6" r:id="rId9"/>
    <p:sldId id="267" r:id="rId10"/>
    <p:sldId id="269" r:id="rId11"/>
    <p:sldId id="270" r:id="rId12"/>
    <p:sldId id="271" r:id="rId13"/>
    <p:sldId id="272" r:id="rId14"/>
    <p:sldId id="262" r:id="rId15"/>
    <p:sldId id="283" r:id="rId16"/>
    <p:sldId id="263" r:id="rId17"/>
    <p:sldId id="273" r:id="rId18"/>
    <p:sldId id="276" r:id="rId19"/>
    <p:sldId id="264" r:id="rId20"/>
    <p:sldId id="284" r:id="rId21"/>
    <p:sldId id="285" r:id="rId22"/>
    <p:sldId id="286" r:id="rId23"/>
    <p:sldId id="287" r:id="rId24"/>
    <p:sldId id="288" r:id="rId25"/>
    <p:sldId id="289" r:id="rId26"/>
    <p:sldId id="280"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1B4B91-AB3F-4377-BC2D-9774C56728F0}" v="103" dt="2024-06-27T16:43:47.480"/>
    <p1510:client id="{ED6566BC-02CB-4D0C-BC0D-2328A4726867}" v="11" dt="2024-06-28T06:37:41.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ok Basnet" userId="b75f6f4236b527a2" providerId="Windows Live" clId="Web-{A91B4B91-AB3F-4377-BC2D-9774C56728F0}"/>
    <pc:docChg chg="addSld delSld modSld">
      <pc:chgData name="Ashok Basnet" userId="b75f6f4236b527a2" providerId="Windows Live" clId="Web-{A91B4B91-AB3F-4377-BC2D-9774C56728F0}" dt="2024-06-27T16:43:47.480" v="98" actId="1076"/>
      <pc:docMkLst>
        <pc:docMk/>
      </pc:docMkLst>
      <pc:sldChg chg="del">
        <pc:chgData name="Ashok Basnet" userId="b75f6f4236b527a2" providerId="Windows Live" clId="Web-{A91B4B91-AB3F-4377-BC2D-9774C56728F0}" dt="2024-06-27T15:28:24.716" v="1"/>
        <pc:sldMkLst>
          <pc:docMk/>
          <pc:sldMk cId="16525069" sldId="277"/>
        </pc:sldMkLst>
      </pc:sldChg>
      <pc:sldChg chg="del">
        <pc:chgData name="Ashok Basnet" userId="b75f6f4236b527a2" providerId="Windows Live" clId="Web-{A91B4B91-AB3F-4377-BC2D-9774C56728F0}" dt="2024-06-27T15:28:26.403" v="2"/>
        <pc:sldMkLst>
          <pc:docMk/>
          <pc:sldMk cId="3263616592" sldId="279"/>
        </pc:sldMkLst>
      </pc:sldChg>
      <pc:sldChg chg="addSp delSp modSp new">
        <pc:chgData name="Ashok Basnet" userId="b75f6f4236b527a2" providerId="Windows Live" clId="Web-{A91B4B91-AB3F-4377-BC2D-9774C56728F0}" dt="2024-06-27T16:33:26.805" v="41" actId="20577"/>
        <pc:sldMkLst>
          <pc:docMk/>
          <pc:sldMk cId="3875467187" sldId="284"/>
        </pc:sldMkLst>
        <pc:spChg chg="mod">
          <ac:chgData name="Ashok Basnet" userId="b75f6f4236b527a2" providerId="Windows Live" clId="Web-{A91B4B91-AB3F-4377-BC2D-9774C56728F0}" dt="2024-06-27T16:33:26.805" v="41" actId="20577"/>
          <ac:spMkLst>
            <pc:docMk/>
            <pc:sldMk cId="3875467187" sldId="284"/>
            <ac:spMk id="2" creationId="{51530CE1-C14D-8493-F678-924C7BBDE839}"/>
          </ac:spMkLst>
        </pc:spChg>
        <pc:spChg chg="del">
          <ac:chgData name="Ashok Basnet" userId="b75f6f4236b527a2" providerId="Windows Live" clId="Web-{A91B4B91-AB3F-4377-BC2D-9774C56728F0}" dt="2024-06-27T16:23:01.474" v="3"/>
          <ac:spMkLst>
            <pc:docMk/>
            <pc:sldMk cId="3875467187" sldId="284"/>
            <ac:spMk id="3" creationId="{747FCFA8-1F39-5FF9-91A8-E23000ACF15F}"/>
          </ac:spMkLst>
        </pc:spChg>
        <pc:picChg chg="add mod ord">
          <ac:chgData name="Ashok Basnet" userId="b75f6f4236b527a2" providerId="Windows Live" clId="Web-{A91B4B91-AB3F-4377-BC2D-9774C56728F0}" dt="2024-06-27T16:32:45.555" v="36" actId="1076"/>
          <ac:picMkLst>
            <pc:docMk/>
            <pc:sldMk cId="3875467187" sldId="284"/>
            <ac:picMk id="4" creationId="{7B44AA1D-05F2-138F-59AD-463343C692CA}"/>
          </ac:picMkLst>
        </pc:picChg>
      </pc:sldChg>
      <pc:sldChg chg="addSp delSp modSp new">
        <pc:chgData name="Ashok Basnet" userId="b75f6f4236b527a2" providerId="Windows Live" clId="Web-{A91B4B91-AB3F-4377-BC2D-9774C56728F0}" dt="2024-06-27T16:34:44.743" v="44" actId="1076"/>
        <pc:sldMkLst>
          <pc:docMk/>
          <pc:sldMk cId="1421276189" sldId="285"/>
        </pc:sldMkLst>
        <pc:spChg chg="del">
          <ac:chgData name="Ashok Basnet" userId="b75f6f4236b527a2" providerId="Windows Live" clId="Web-{A91B4B91-AB3F-4377-BC2D-9774C56728F0}" dt="2024-06-27T16:34:31.274" v="42"/>
          <ac:spMkLst>
            <pc:docMk/>
            <pc:sldMk cId="1421276189" sldId="285"/>
            <ac:spMk id="2" creationId="{63704F01-F545-335B-FC19-A4D0A2C2F535}"/>
          </ac:spMkLst>
        </pc:spChg>
        <pc:spChg chg="del">
          <ac:chgData name="Ashok Basnet" userId="b75f6f4236b527a2" providerId="Windows Live" clId="Web-{A91B4B91-AB3F-4377-BC2D-9774C56728F0}" dt="2024-06-27T16:23:25.958" v="9"/>
          <ac:spMkLst>
            <pc:docMk/>
            <pc:sldMk cId="1421276189" sldId="285"/>
            <ac:spMk id="3" creationId="{A0878F9E-771B-135C-92DC-6855C9F4F2FE}"/>
          </ac:spMkLst>
        </pc:spChg>
        <pc:picChg chg="add mod ord">
          <ac:chgData name="Ashok Basnet" userId="b75f6f4236b527a2" providerId="Windows Live" clId="Web-{A91B4B91-AB3F-4377-BC2D-9774C56728F0}" dt="2024-06-27T16:34:44.743" v="44" actId="1076"/>
          <ac:picMkLst>
            <pc:docMk/>
            <pc:sldMk cId="1421276189" sldId="285"/>
            <ac:picMk id="4" creationId="{722447D3-DD89-9738-CB6D-B668B025F6D2}"/>
          </ac:picMkLst>
        </pc:picChg>
      </pc:sldChg>
      <pc:sldChg chg="addSp delSp modSp new">
        <pc:chgData name="Ashok Basnet" userId="b75f6f4236b527a2" providerId="Windows Live" clId="Web-{A91B4B91-AB3F-4377-BC2D-9774C56728F0}" dt="2024-06-27T16:35:16.962" v="51" actId="1076"/>
        <pc:sldMkLst>
          <pc:docMk/>
          <pc:sldMk cId="3806196520" sldId="286"/>
        </pc:sldMkLst>
        <pc:spChg chg="mod">
          <ac:chgData name="Ashok Basnet" userId="b75f6f4236b527a2" providerId="Windows Live" clId="Web-{A91B4B91-AB3F-4377-BC2D-9774C56728F0}" dt="2024-06-27T16:35:02.462" v="48" actId="14100"/>
          <ac:spMkLst>
            <pc:docMk/>
            <pc:sldMk cId="3806196520" sldId="286"/>
            <ac:spMk id="2" creationId="{3A9BCB70-6A32-29E5-9843-4C51FBF570BB}"/>
          </ac:spMkLst>
        </pc:spChg>
        <pc:spChg chg="del">
          <ac:chgData name="Ashok Basnet" userId="b75f6f4236b527a2" providerId="Windows Live" clId="Web-{A91B4B91-AB3F-4377-BC2D-9774C56728F0}" dt="2024-06-27T16:23:36.068" v="10"/>
          <ac:spMkLst>
            <pc:docMk/>
            <pc:sldMk cId="3806196520" sldId="286"/>
            <ac:spMk id="3" creationId="{41AC701A-116C-923D-5F12-386C4033FF44}"/>
          </ac:spMkLst>
        </pc:spChg>
        <pc:picChg chg="add mod ord">
          <ac:chgData name="Ashok Basnet" userId="b75f6f4236b527a2" providerId="Windows Live" clId="Web-{A91B4B91-AB3F-4377-BC2D-9774C56728F0}" dt="2024-06-27T16:35:16.962" v="51" actId="1076"/>
          <ac:picMkLst>
            <pc:docMk/>
            <pc:sldMk cId="3806196520" sldId="286"/>
            <ac:picMk id="4" creationId="{74B3692F-343D-7AD0-BAFA-1DDF88DEDB87}"/>
          </ac:picMkLst>
        </pc:picChg>
      </pc:sldChg>
      <pc:sldChg chg="addSp delSp modSp new">
        <pc:chgData name="Ashok Basnet" userId="b75f6f4236b527a2" providerId="Windows Live" clId="Web-{A91B4B91-AB3F-4377-BC2D-9774C56728F0}" dt="2024-06-27T16:43:26.058" v="96" actId="1076"/>
        <pc:sldMkLst>
          <pc:docMk/>
          <pc:sldMk cId="3606715617" sldId="287"/>
        </pc:sldMkLst>
        <pc:spChg chg="mod">
          <ac:chgData name="Ashok Basnet" userId="b75f6f4236b527a2" providerId="Windows Live" clId="Web-{A91B4B91-AB3F-4377-BC2D-9774C56728F0}" dt="2024-06-27T16:36:55.821" v="63" actId="14100"/>
          <ac:spMkLst>
            <pc:docMk/>
            <pc:sldMk cId="3606715617" sldId="287"/>
            <ac:spMk id="2" creationId="{AA7A3B2B-C648-1289-901A-F5AF8E040431}"/>
          </ac:spMkLst>
        </pc:spChg>
        <pc:spChg chg="del">
          <ac:chgData name="Ashok Basnet" userId="b75f6f4236b527a2" providerId="Windows Live" clId="Web-{A91B4B91-AB3F-4377-BC2D-9774C56728F0}" dt="2024-06-27T16:23:46.271" v="11"/>
          <ac:spMkLst>
            <pc:docMk/>
            <pc:sldMk cId="3606715617" sldId="287"/>
            <ac:spMk id="3" creationId="{CA1B41F6-D622-82AC-F923-8F075B1E309D}"/>
          </ac:spMkLst>
        </pc:spChg>
        <pc:picChg chg="add mod ord">
          <ac:chgData name="Ashok Basnet" userId="b75f6f4236b527a2" providerId="Windows Live" clId="Web-{A91B4B91-AB3F-4377-BC2D-9774C56728F0}" dt="2024-06-27T16:43:26.058" v="96" actId="1076"/>
          <ac:picMkLst>
            <pc:docMk/>
            <pc:sldMk cId="3606715617" sldId="287"/>
            <ac:picMk id="4" creationId="{6EEC926F-87B6-4621-C571-860469CD01BD}"/>
          </ac:picMkLst>
        </pc:picChg>
      </pc:sldChg>
      <pc:sldChg chg="addSp delSp modSp new">
        <pc:chgData name="Ashok Basnet" userId="b75f6f4236b527a2" providerId="Windows Live" clId="Web-{A91B4B91-AB3F-4377-BC2D-9774C56728F0}" dt="2024-06-27T16:43:47.480" v="98" actId="1076"/>
        <pc:sldMkLst>
          <pc:docMk/>
          <pc:sldMk cId="1417136924" sldId="288"/>
        </pc:sldMkLst>
        <pc:spChg chg="mod">
          <ac:chgData name="Ashok Basnet" userId="b75f6f4236b527a2" providerId="Windows Live" clId="Web-{A91B4B91-AB3F-4377-BC2D-9774C56728F0}" dt="2024-06-27T16:41:20.026" v="80" actId="14100"/>
          <ac:spMkLst>
            <pc:docMk/>
            <pc:sldMk cId="1417136924" sldId="288"/>
            <ac:spMk id="2" creationId="{C51501F3-CEA7-12BC-F53C-9A73929BE203}"/>
          </ac:spMkLst>
        </pc:spChg>
        <pc:spChg chg="del">
          <ac:chgData name="Ashok Basnet" userId="b75f6f4236b527a2" providerId="Windows Live" clId="Web-{A91B4B91-AB3F-4377-BC2D-9774C56728F0}" dt="2024-06-27T16:23:54.708" v="12"/>
          <ac:spMkLst>
            <pc:docMk/>
            <pc:sldMk cId="1417136924" sldId="288"/>
            <ac:spMk id="3" creationId="{4D6DA14E-1159-F0A3-5A47-32959E6CA8E5}"/>
          </ac:spMkLst>
        </pc:spChg>
        <pc:picChg chg="add mod ord">
          <ac:chgData name="Ashok Basnet" userId="b75f6f4236b527a2" providerId="Windows Live" clId="Web-{A91B4B91-AB3F-4377-BC2D-9774C56728F0}" dt="2024-06-27T16:43:47.480" v="98" actId="1076"/>
          <ac:picMkLst>
            <pc:docMk/>
            <pc:sldMk cId="1417136924" sldId="288"/>
            <ac:picMk id="4" creationId="{2D7C5BE9-9587-E13D-4703-60C6190692C4}"/>
          </ac:picMkLst>
        </pc:picChg>
      </pc:sldChg>
      <pc:sldChg chg="addSp delSp modSp new">
        <pc:chgData name="Ashok Basnet" userId="b75f6f4236b527a2" providerId="Windows Live" clId="Web-{A91B4B91-AB3F-4377-BC2D-9774C56728F0}" dt="2024-06-27T16:42:44.386" v="94" actId="20577"/>
        <pc:sldMkLst>
          <pc:docMk/>
          <pc:sldMk cId="3723835974" sldId="289"/>
        </pc:sldMkLst>
        <pc:spChg chg="mod">
          <ac:chgData name="Ashok Basnet" userId="b75f6f4236b527a2" providerId="Windows Live" clId="Web-{A91B4B91-AB3F-4377-BC2D-9774C56728F0}" dt="2024-06-27T16:42:44.386" v="94" actId="20577"/>
          <ac:spMkLst>
            <pc:docMk/>
            <pc:sldMk cId="3723835974" sldId="289"/>
            <ac:spMk id="2" creationId="{EC0D0A57-5EA6-7B05-3ADD-E56838E02D26}"/>
          </ac:spMkLst>
        </pc:spChg>
        <pc:spChg chg="del">
          <ac:chgData name="Ashok Basnet" userId="b75f6f4236b527a2" providerId="Windows Live" clId="Web-{A91B4B91-AB3F-4377-BC2D-9774C56728F0}" dt="2024-06-27T16:24:04.615" v="13"/>
          <ac:spMkLst>
            <pc:docMk/>
            <pc:sldMk cId="3723835974" sldId="289"/>
            <ac:spMk id="3" creationId="{84B0E2D1-EEE2-314B-3629-B0C27E72D60F}"/>
          </ac:spMkLst>
        </pc:spChg>
        <pc:picChg chg="add mod ord">
          <ac:chgData name="Ashok Basnet" userId="b75f6f4236b527a2" providerId="Windows Live" clId="Web-{A91B4B91-AB3F-4377-BC2D-9774C56728F0}" dt="2024-06-27T16:42:03.088" v="88" actId="1076"/>
          <ac:picMkLst>
            <pc:docMk/>
            <pc:sldMk cId="3723835974" sldId="289"/>
            <ac:picMk id="4" creationId="{CE16B22E-BF7F-B9A2-114C-646AECC4DBDD}"/>
          </ac:picMkLst>
        </pc:picChg>
      </pc:sldChg>
    </pc:docChg>
  </pc:docChgLst>
  <pc:docChgLst>
    <pc:chgData name="Ashok Basnet" userId="b75f6f4236b527a2" providerId="Windows Live" clId="Web-{8C56E392-C333-4385-8F1A-34830CAE8560}"/>
    <pc:docChg chg="addSld modSld">
      <pc:chgData name="Ashok Basnet" userId="b75f6f4236b527a2" providerId="Windows Live" clId="Web-{8C56E392-C333-4385-8F1A-34830CAE8560}" dt="2023-01-08T15:47:39.040" v="76" actId="20577"/>
      <pc:docMkLst>
        <pc:docMk/>
      </pc:docMkLst>
      <pc:sldChg chg="modSp">
        <pc:chgData name="Ashok Basnet" userId="b75f6f4236b527a2" providerId="Windows Live" clId="Web-{8C56E392-C333-4385-8F1A-34830CAE8560}" dt="2023-01-08T15:46:17.460" v="16" actId="20577"/>
        <pc:sldMkLst>
          <pc:docMk/>
          <pc:sldMk cId="109857222" sldId="256"/>
        </pc:sldMkLst>
        <pc:spChg chg="mod">
          <ac:chgData name="Ashok Basnet" userId="b75f6f4236b527a2" providerId="Windows Live" clId="Web-{8C56E392-C333-4385-8F1A-34830CAE8560}" dt="2023-01-08T15:46:02.272" v="9" actId="20577"/>
          <ac:spMkLst>
            <pc:docMk/>
            <pc:sldMk cId="109857222" sldId="256"/>
            <ac:spMk id="2" creationId="{00000000-0000-0000-0000-000000000000}"/>
          </ac:spMkLst>
        </pc:spChg>
        <pc:spChg chg="mod">
          <ac:chgData name="Ashok Basnet" userId="b75f6f4236b527a2" providerId="Windows Live" clId="Web-{8C56E392-C333-4385-8F1A-34830CAE8560}" dt="2023-01-08T15:46:17.460" v="16" actId="20577"/>
          <ac:spMkLst>
            <pc:docMk/>
            <pc:sldMk cId="109857222" sldId="256"/>
            <ac:spMk id="3" creationId="{00000000-0000-0000-0000-000000000000}"/>
          </ac:spMkLst>
        </pc:spChg>
      </pc:sldChg>
      <pc:sldChg chg="modSp new">
        <pc:chgData name="Ashok Basnet" userId="b75f6f4236b527a2" providerId="Windows Live" clId="Web-{8C56E392-C333-4385-8F1A-34830CAE8560}" dt="2023-01-08T15:47:39.040" v="76" actId="20577"/>
        <pc:sldMkLst>
          <pc:docMk/>
          <pc:sldMk cId="3289011384" sldId="257"/>
        </pc:sldMkLst>
        <pc:spChg chg="mod">
          <ac:chgData name="Ashok Basnet" userId="b75f6f4236b527a2" providerId="Windows Live" clId="Web-{8C56E392-C333-4385-8F1A-34830CAE8560}" dt="2023-01-08T15:46:29.804" v="24" actId="20577"/>
          <ac:spMkLst>
            <pc:docMk/>
            <pc:sldMk cId="3289011384" sldId="257"/>
            <ac:spMk id="2" creationId="{5409626D-4E3A-02A3-B842-380D24817F33}"/>
          </ac:spMkLst>
        </pc:spChg>
        <pc:spChg chg="mod">
          <ac:chgData name="Ashok Basnet" userId="b75f6f4236b527a2" providerId="Windows Live" clId="Web-{8C56E392-C333-4385-8F1A-34830CAE8560}" dt="2023-01-08T15:47:39.040" v="76" actId="20577"/>
          <ac:spMkLst>
            <pc:docMk/>
            <pc:sldMk cId="3289011384" sldId="257"/>
            <ac:spMk id="3" creationId="{AE449708-49C7-6DB4-88DF-7149049B66ED}"/>
          </ac:spMkLst>
        </pc:spChg>
      </pc:sldChg>
    </pc:docChg>
  </pc:docChgLst>
  <pc:docChgLst>
    <pc:chgData name="Ashok Basnet" userId="b75f6f4236b527a2" providerId="Windows Live" clId="Web-{AF4A4961-23C0-4E86-9B0E-C2C5F61E7391}"/>
    <pc:docChg chg="addSld modSld">
      <pc:chgData name="Ashok Basnet" userId="b75f6f4236b527a2" providerId="Windows Live" clId="Web-{AF4A4961-23C0-4E86-9B0E-C2C5F61E7391}" dt="2023-01-14T03:21:12.363" v="111" actId="20577"/>
      <pc:docMkLst>
        <pc:docMk/>
      </pc:docMkLst>
      <pc:sldChg chg="modSp">
        <pc:chgData name="Ashok Basnet" userId="b75f6f4236b527a2" providerId="Windows Live" clId="Web-{AF4A4961-23C0-4E86-9B0E-C2C5F61E7391}" dt="2023-01-14T03:21:12.363" v="111" actId="20577"/>
        <pc:sldMkLst>
          <pc:docMk/>
          <pc:sldMk cId="4199158060" sldId="261"/>
        </pc:sldMkLst>
        <pc:spChg chg="mod">
          <ac:chgData name="Ashok Basnet" userId="b75f6f4236b527a2" providerId="Windows Live" clId="Web-{AF4A4961-23C0-4E86-9B0E-C2C5F61E7391}" dt="2023-01-14T03:21:12.363" v="111" actId="20577"/>
          <ac:spMkLst>
            <pc:docMk/>
            <pc:sldMk cId="4199158060" sldId="261"/>
            <ac:spMk id="3" creationId="{32C8E16C-21F5-D36E-118E-3214CF5F2387}"/>
          </ac:spMkLst>
        </pc:spChg>
      </pc:sldChg>
      <pc:sldChg chg="modSp add replId">
        <pc:chgData name="Ashok Basnet" userId="b75f6f4236b527a2" providerId="Windows Live" clId="Web-{AF4A4961-23C0-4E86-9B0E-C2C5F61E7391}" dt="2023-01-14T03:20:17.565" v="109" actId="20577"/>
        <pc:sldMkLst>
          <pc:docMk/>
          <pc:sldMk cId="2360309633" sldId="265"/>
        </pc:sldMkLst>
        <pc:spChg chg="mod">
          <ac:chgData name="Ashok Basnet" userId="b75f6f4236b527a2" providerId="Windows Live" clId="Web-{AF4A4961-23C0-4E86-9B0E-C2C5F61E7391}" dt="2023-01-14T03:20:17.565" v="109" actId="20577"/>
          <ac:spMkLst>
            <pc:docMk/>
            <pc:sldMk cId="2360309633" sldId="265"/>
            <ac:spMk id="3" creationId="{32C8E16C-21F5-D36E-118E-3214CF5F2387}"/>
          </ac:spMkLst>
        </pc:spChg>
      </pc:sldChg>
    </pc:docChg>
  </pc:docChgLst>
  <pc:docChgLst>
    <pc:chgData name="Ashok Basnet" userId="b75f6f4236b527a2" providerId="Windows Live" clId="Web-{B36B8F5A-517B-4580-860D-122EAFC5C256}"/>
    <pc:docChg chg="addSld modSld sldOrd">
      <pc:chgData name="Ashok Basnet" userId="b75f6f4236b527a2" providerId="Windows Live" clId="Web-{B36B8F5A-517B-4580-860D-122EAFC5C256}" dt="2023-01-13T06:17:12.184" v="137" actId="20577"/>
      <pc:docMkLst>
        <pc:docMk/>
      </pc:docMkLst>
      <pc:sldChg chg="modSp new">
        <pc:chgData name="Ashok Basnet" userId="b75f6f4236b527a2" providerId="Windows Live" clId="Web-{B36B8F5A-517B-4580-860D-122EAFC5C256}" dt="2023-01-13T05:51:45.698" v="40" actId="14100"/>
        <pc:sldMkLst>
          <pc:docMk/>
          <pc:sldMk cId="2791785120" sldId="258"/>
        </pc:sldMkLst>
        <pc:spChg chg="mod">
          <ac:chgData name="Ashok Basnet" userId="b75f6f4236b527a2" providerId="Windows Live" clId="Web-{B36B8F5A-517B-4580-860D-122EAFC5C256}" dt="2023-01-13T05:04:58.841" v="2" actId="20577"/>
          <ac:spMkLst>
            <pc:docMk/>
            <pc:sldMk cId="2791785120" sldId="258"/>
            <ac:spMk id="2" creationId="{5B09ECCA-08E6-0087-525E-89299F73885B}"/>
          </ac:spMkLst>
        </pc:spChg>
        <pc:spChg chg="mod">
          <ac:chgData name="Ashok Basnet" userId="b75f6f4236b527a2" providerId="Windows Live" clId="Web-{B36B8F5A-517B-4580-860D-122EAFC5C256}" dt="2023-01-13T05:51:45.698" v="40" actId="14100"/>
          <ac:spMkLst>
            <pc:docMk/>
            <pc:sldMk cId="2791785120" sldId="258"/>
            <ac:spMk id="3" creationId="{32C8E16C-21F5-D36E-118E-3214CF5F2387}"/>
          </ac:spMkLst>
        </pc:spChg>
      </pc:sldChg>
      <pc:sldChg chg="modSp add replId">
        <pc:chgData name="Ashok Basnet" userId="b75f6f4236b527a2" providerId="Windows Live" clId="Web-{B36B8F5A-517B-4580-860D-122EAFC5C256}" dt="2023-01-13T05:56:09.049" v="86" actId="20577"/>
        <pc:sldMkLst>
          <pc:docMk/>
          <pc:sldMk cId="1051184985" sldId="259"/>
        </pc:sldMkLst>
        <pc:spChg chg="mod">
          <ac:chgData name="Ashok Basnet" userId="b75f6f4236b527a2" providerId="Windows Live" clId="Web-{B36B8F5A-517B-4580-860D-122EAFC5C256}" dt="2023-01-13T05:52:14.651" v="52" actId="20577"/>
          <ac:spMkLst>
            <pc:docMk/>
            <pc:sldMk cId="1051184985" sldId="259"/>
            <ac:spMk id="2" creationId="{5B09ECCA-08E6-0087-525E-89299F73885B}"/>
          </ac:spMkLst>
        </pc:spChg>
        <pc:spChg chg="mod">
          <ac:chgData name="Ashok Basnet" userId="b75f6f4236b527a2" providerId="Windows Live" clId="Web-{B36B8F5A-517B-4580-860D-122EAFC5C256}" dt="2023-01-13T05:56:09.049" v="86" actId="20577"/>
          <ac:spMkLst>
            <pc:docMk/>
            <pc:sldMk cId="1051184985" sldId="259"/>
            <ac:spMk id="3" creationId="{32C8E16C-21F5-D36E-118E-3214CF5F2387}"/>
          </ac:spMkLst>
        </pc:spChg>
      </pc:sldChg>
      <pc:sldChg chg="addSp modSp add replId">
        <pc:chgData name="Ashok Basnet" userId="b75f6f4236b527a2" providerId="Windows Live" clId="Web-{B36B8F5A-517B-4580-860D-122EAFC5C256}" dt="2023-01-13T05:59:00.558" v="106" actId="1076"/>
        <pc:sldMkLst>
          <pc:docMk/>
          <pc:sldMk cId="2625793286" sldId="260"/>
        </pc:sldMkLst>
        <pc:spChg chg="mod">
          <ac:chgData name="Ashok Basnet" userId="b75f6f4236b527a2" providerId="Windows Live" clId="Web-{B36B8F5A-517B-4580-860D-122EAFC5C256}" dt="2023-01-13T05:57:02.347" v="89" actId="20577"/>
          <ac:spMkLst>
            <pc:docMk/>
            <pc:sldMk cId="2625793286" sldId="260"/>
            <ac:spMk id="2" creationId="{5B09ECCA-08E6-0087-525E-89299F73885B}"/>
          </ac:spMkLst>
        </pc:spChg>
        <pc:spChg chg="mod">
          <ac:chgData name="Ashok Basnet" userId="b75f6f4236b527a2" providerId="Windows Live" clId="Web-{B36B8F5A-517B-4580-860D-122EAFC5C256}" dt="2023-01-13T05:58:28.151" v="101" actId="20577"/>
          <ac:spMkLst>
            <pc:docMk/>
            <pc:sldMk cId="2625793286" sldId="260"/>
            <ac:spMk id="3" creationId="{32C8E16C-21F5-D36E-118E-3214CF5F2387}"/>
          </ac:spMkLst>
        </pc:spChg>
        <pc:picChg chg="add mod">
          <ac:chgData name="Ashok Basnet" userId="b75f6f4236b527a2" providerId="Windows Live" clId="Web-{B36B8F5A-517B-4580-860D-122EAFC5C256}" dt="2023-01-13T05:59:00.558" v="106" actId="1076"/>
          <ac:picMkLst>
            <pc:docMk/>
            <pc:sldMk cId="2625793286" sldId="260"/>
            <ac:picMk id="4" creationId="{833F3A2F-EDEB-9207-28C3-02FE9DB12DF9}"/>
          </ac:picMkLst>
        </pc:picChg>
      </pc:sldChg>
      <pc:sldChg chg="modSp add ord replId">
        <pc:chgData name="Ashok Basnet" userId="b75f6f4236b527a2" providerId="Windows Live" clId="Web-{B36B8F5A-517B-4580-860D-122EAFC5C256}" dt="2023-01-13T06:01:19.875" v="122" actId="20577"/>
        <pc:sldMkLst>
          <pc:docMk/>
          <pc:sldMk cId="4199158060" sldId="261"/>
        </pc:sldMkLst>
        <pc:spChg chg="mod">
          <ac:chgData name="Ashok Basnet" userId="b75f6f4236b527a2" providerId="Windows Live" clId="Web-{B36B8F5A-517B-4580-860D-122EAFC5C256}" dt="2023-01-13T06:01:13.765" v="120" actId="20577"/>
          <ac:spMkLst>
            <pc:docMk/>
            <pc:sldMk cId="4199158060" sldId="261"/>
            <ac:spMk id="2" creationId="{5B09ECCA-08E6-0087-525E-89299F73885B}"/>
          </ac:spMkLst>
        </pc:spChg>
        <pc:spChg chg="mod">
          <ac:chgData name="Ashok Basnet" userId="b75f6f4236b527a2" providerId="Windows Live" clId="Web-{B36B8F5A-517B-4580-860D-122EAFC5C256}" dt="2023-01-13T06:01:19.875" v="122" actId="20577"/>
          <ac:spMkLst>
            <pc:docMk/>
            <pc:sldMk cId="4199158060" sldId="261"/>
            <ac:spMk id="3" creationId="{32C8E16C-21F5-D36E-118E-3214CF5F2387}"/>
          </ac:spMkLst>
        </pc:spChg>
      </pc:sldChg>
      <pc:sldChg chg="modSp add replId">
        <pc:chgData name="Ashok Basnet" userId="b75f6f4236b527a2" providerId="Windows Live" clId="Web-{B36B8F5A-517B-4580-860D-122EAFC5C256}" dt="2023-01-13T06:16:41.480" v="128" actId="20577"/>
        <pc:sldMkLst>
          <pc:docMk/>
          <pc:sldMk cId="2354728410" sldId="262"/>
        </pc:sldMkLst>
        <pc:spChg chg="mod">
          <ac:chgData name="Ashok Basnet" userId="b75f6f4236b527a2" providerId="Windows Live" clId="Web-{B36B8F5A-517B-4580-860D-122EAFC5C256}" dt="2023-01-13T06:16:37.699" v="127" actId="20577"/>
          <ac:spMkLst>
            <pc:docMk/>
            <pc:sldMk cId="2354728410" sldId="262"/>
            <ac:spMk id="2" creationId="{5B09ECCA-08E6-0087-525E-89299F73885B}"/>
          </ac:spMkLst>
        </pc:spChg>
        <pc:spChg chg="mod">
          <ac:chgData name="Ashok Basnet" userId="b75f6f4236b527a2" providerId="Windows Live" clId="Web-{B36B8F5A-517B-4580-860D-122EAFC5C256}" dt="2023-01-13T06:16:41.480" v="128" actId="20577"/>
          <ac:spMkLst>
            <pc:docMk/>
            <pc:sldMk cId="2354728410" sldId="262"/>
            <ac:spMk id="3" creationId="{32C8E16C-21F5-D36E-118E-3214CF5F2387}"/>
          </ac:spMkLst>
        </pc:spChg>
      </pc:sldChg>
      <pc:sldChg chg="modSp add replId">
        <pc:chgData name="Ashok Basnet" userId="b75f6f4236b527a2" providerId="Windows Live" clId="Web-{B36B8F5A-517B-4580-860D-122EAFC5C256}" dt="2023-01-13T06:17:12.184" v="137" actId="20577"/>
        <pc:sldMkLst>
          <pc:docMk/>
          <pc:sldMk cId="1956581264" sldId="263"/>
        </pc:sldMkLst>
        <pc:spChg chg="mod">
          <ac:chgData name="Ashok Basnet" userId="b75f6f4236b527a2" providerId="Windows Live" clId="Web-{B36B8F5A-517B-4580-860D-122EAFC5C256}" dt="2023-01-13T06:17:11.919" v="134" actId="20577"/>
          <ac:spMkLst>
            <pc:docMk/>
            <pc:sldMk cId="1956581264" sldId="263"/>
            <ac:spMk id="2" creationId="{5B09ECCA-08E6-0087-525E-89299F73885B}"/>
          </ac:spMkLst>
        </pc:spChg>
        <pc:spChg chg="mod">
          <ac:chgData name="Ashok Basnet" userId="b75f6f4236b527a2" providerId="Windows Live" clId="Web-{B36B8F5A-517B-4580-860D-122EAFC5C256}" dt="2023-01-13T06:17:12.184" v="137" actId="20577"/>
          <ac:spMkLst>
            <pc:docMk/>
            <pc:sldMk cId="1956581264" sldId="263"/>
            <ac:spMk id="3" creationId="{32C8E16C-21F5-D36E-118E-3214CF5F2387}"/>
          </ac:spMkLst>
        </pc:spChg>
      </pc:sldChg>
    </pc:docChg>
  </pc:docChgLst>
  <pc:docChgLst>
    <pc:chgData name="Ashok Basnet" userId="b75f6f4236b527a2" providerId="Windows Live" clId="Web-{53199935-C116-487B-AAB4-3B5D660460A8}"/>
    <pc:docChg chg="addSld modSld">
      <pc:chgData name="Ashok Basnet" userId="b75f6f4236b527a2" providerId="Windows Live" clId="Web-{53199935-C116-487B-AAB4-3B5D660460A8}" dt="2023-01-13T06:17:43.125" v="3" actId="20577"/>
      <pc:docMkLst>
        <pc:docMk/>
      </pc:docMkLst>
      <pc:sldChg chg="modSp add replId">
        <pc:chgData name="Ashok Basnet" userId="b75f6f4236b527a2" providerId="Windows Live" clId="Web-{53199935-C116-487B-AAB4-3B5D660460A8}" dt="2023-01-13T06:17:43.125" v="3" actId="20577"/>
        <pc:sldMkLst>
          <pc:docMk/>
          <pc:sldMk cId="1212466397" sldId="264"/>
        </pc:sldMkLst>
        <pc:spChg chg="mod">
          <ac:chgData name="Ashok Basnet" userId="b75f6f4236b527a2" providerId="Windows Live" clId="Web-{53199935-C116-487B-AAB4-3B5D660460A8}" dt="2023-01-13T06:17:43.125" v="3" actId="20577"/>
          <ac:spMkLst>
            <pc:docMk/>
            <pc:sldMk cId="1212466397" sldId="264"/>
            <ac:spMk id="2" creationId="{5B09ECCA-08E6-0087-525E-89299F73885B}"/>
          </ac:spMkLst>
        </pc:spChg>
      </pc:sldChg>
    </pc:docChg>
  </pc:docChgLst>
  <pc:docChgLst>
    <pc:chgData name="Ashok Basnet" userId="b75f6f4236b527a2" providerId="Windows Live" clId="Web-{A95DBAD3-9880-4F41-AD6E-BD81DA958769}"/>
    <pc:docChg chg="modSld">
      <pc:chgData name="Ashok Basnet" userId="b75f6f4236b527a2" providerId="Windows Live" clId="Web-{A95DBAD3-9880-4F41-AD6E-BD81DA958769}" dt="2024-01-08T16:28:22.463" v="56" actId="1076"/>
      <pc:docMkLst>
        <pc:docMk/>
      </pc:docMkLst>
      <pc:sldChg chg="modSp">
        <pc:chgData name="Ashok Basnet" userId="b75f6f4236b527a2" providerId="Windows Live" clId="Web-{A95DBAD3-9880-4F41-AD6E-BD81DA958769}" dt="2024-01-08T16:23:38.190" v="3" actId="20577"/>
        <pc:sldMkLst>
          <pc:docMk/>
          <pc:sldMk cId="2791785120" sldId="258"/>
        </pc:sldMkLst>
        <pc:spChg chg="mod">
          <ac:chgData name="Ashok Basnet" userId="b75f6f4236b527a2" providerId="Windows Live" clId="Web-{A95DBAD3-9880-4F41-AD6E-BD81DA958769}" dt="2024-01-08T16:23:12.517" v="0" actId="20577"/>
          <ac:spMkLst>
            <pc:docMk/>
            <pc:sldMk cId="2791785120" sldId="258"/>
            <ac:spMk id="2" creationId="{5B09ECCA-08E6-0087-525E-89299F73885B}"/>
          </ac:spMkLst>
        </pc:spChg>
        <pc:spChg chg="mod">
          <ac:chgData name="Ashok Basnet" userId="b75f6f4236b527a2" providerId="Windows Live" clId="Web-{A95DBAD3-9880-4F41-AD6E-BD81DA958769}" dt="2024-01-08T16:23:38.190" v="3" actId="20577"/>
          <ac:spMkLst>
            <pc:docMk/>
            <pc:sldMk cId="2791785120" sldId="258"/>
            <ac:spMk id="3" creationId="{32C8E16C-21F5-D36E-118E-3214CF5F2387}"/>
          </ac:spMkLst>
        </pc:spChg>
      </pc:sldChg>
      <pc:sldChg chg="modSp">
        <pc:chgData name="Ashok Basnet" userId="b75f6f4236b527a2" providerId="Windows Live" clId="Web-{A95DBAD3-9880-4F41-AD6E-BD81DA958769}" dt="2024-01-08T16:24:17.222" v="8" actId="14100"/>
        <pc:sldMkLst>
          <pc:docMk/>
          <pc:sldMk cId="1051184985" sldId="259"/>
        </pc:sldMkLst>
        <pc:spChg chg="mod">
          <ac:chgData name="Ashok Basnet" userId="b75f6f4236b527a2" providerId="Windows Live" clId="Web-{A95DBAD3-9880-4F41-AD6E-BD81DA958769}" dt="2024-01-08T16:24:17.222" v="8" actId="14100"/>
          <ac:spMkLst>
            <pc:docMk/>
            <pc:sldMk cId="1051184985" sldId="259"/>
            <ac:spMk id="2" creationId="{5B09ECCA-08E6-0087-525E-89299F73885B}"/>
          </ac:spMkLst>
        </pc:spChg>
        <pc:spChg chg="mod">
          <ac:chgData name="Ashok Basnet" userId="b75f6f4236b527a2" providerId="Windows Live" clId="Web-{A95DBAD3-9880-4F41-AD6E-BD81DA958769}" dt="2024-01-08T16:24:14.878" v="7" actId="14100"/>
          <ac:spMkLst>
            <pc:docMk/>
            <pc:sldMk cId="1051184985" sldId="259"/>
            <ac:spMk id="3" creationId="{32C8E16C-21F5-D36E-118E-3214CF5F2387}"/>
          </ac:spMkLst>
        </pc:spChg>
      </pc:sldChg>
      <pc:sldChg chg="modSp">
        <pc:chgData name="Ashok Basnet" userId="b75f6f4236b527a2" providerId="Windows Live" clId="Web-{A95DBAD3-9880-4F41-AD6E-BD81DA958769}" dt="2024-01-08T16:24:55.426" v="14" actId="1076"/>
        <pc:sldMkLst>
          <pc:docMk/>
          <pc:sldMk cId="2625793286" sldId="260"/>
        </pc:sldMkLst>
        <pc:spChg chg="mod">
          <ac:chgData name="Ashok Basnet" userId="b75f6f4236b527a2" providerId="Windows Live" clId="Web-{A95DBAD3-9880-4F41-AD6E-BD81DA958769}" dt="2024-01-08T16:24:41.770" v="10" actId="14100"/>
          <ac:spMkLst>
            <pc:docMk/>
            <pc:sldMk cId="2625793286" sldId="260"/>
            <ac:spMk id="2" creationId="{5B09ECCA-08E6-0087-525E-89299F73885B}"/>
          </ac:spMkLst>
        </pc:spChg>
        <pc:spChg chg="mod">
          <ac:chgData name="Ashok Basnet" userId="b75f6f4236b527a2" providerId="Windows Live" clId="Web-{A95DBAD3-9880-4F41-AD6E-BD81DA958769}" dt="2024-01-08T16:24:45.145" v="11" actId="14100"/>
          <ac:spMkLst>
            <pc:docMk/>
            <pc:sldMk cId="2625793286" sldId="260"/>
            <ac:spMk id="3" creationId="{32C8E16C-21F5-D36E-118E-3214CF5F2387}"/>
          </ac:spMkLst>
        </pc:spChg>
        <pc:picChg chg="mod">
          <ac:chgData name="Ashok Basnet" userId="b75f6f4236b527a2" providerId="Windows Live" clId="Web-{A95DBAD3-9880-4F41-AD6E-BD81DA958769}" dt="2024-01-08T16:24:55.426" v="14" actId="1076"/>
          <ac:picMkLst>
            <pc:docMk/>
            <pc:sldMk cId="2625793286" sldId="260"/>
            <ac:picMk id="4" creationId="{833F3A2F-EDEB-9207-28C3-02FE9DB12DF9}"/>
          </ac:picMkLst>
        </pc:picChg>
      </pc:sldChg>
      <pc:sldChg chg="modSp">
        <pc:chgData name="Ashok Basnet" userId="b75f6f4236b527a2" providerId="Windows Live" clId="Web-{A95DBAD3-9880-4F41-AD6E-BD81DA958769}" dt="2024-01-08T16:26:02.428" v="21" actId="20577"/>
        <pc:sldMkLst>
          <pc:docMk/>
          <pc:sldMk cId="4199158060" sldId="261"/>
        </pc:sldMkLst>
        <pc:spChg chg="mod">
          <ac:chgData name="Ashok Basnet" userId="b75f6f4236b527a2" providerId="Windows Live" clId="Web-{A95DBAD3-9880-4F41-AD6E-BD81DA958769}" dt="2024-01-08T16:25:40.693" v="16" actId="14100"/>
          <ac:spMkLst>
            <pc:docMk/>
            <pc:sldMk cId="4199158060" sldId="261"/>
            <ac:spMk id="2" creationId="{5B09ECCA-08E6-0087-525E-89299F73885B}"/>
          </ac:spMkLst>
        </pc:spChg>
        <pc:spChg chg="mod">
          <ac:chgData name="Ashok Basnet" userId="b75f6f4236b527a2" providerId="Windows Live" clId="Web-{A95DBAD3-9880-4F41-AD6E-BD81DA958769}" dt="2024-01-08T16:26:02.428" v="21" actId="20577"/>
          <ac:spMkLst>
            <pc:docMk/>
            <pc:sldMk cId="4199158060" sldId="261"/>
            <ac:spMk id="3" creationId="{32C8E16C-21F5-D36E-118E-3214CF5F2387}"/>
          </ac:spMkLst>
        </pc:spChg>
      </pc:sldChg>
      <pc:sldChg chg="modSp">
        <pc:chgData name="Ashok Basnet" userId="b75f6f4236b527a2" providerId="Windows Live" clId="Web-{A95DBAD3-9880-4F41-AD6E-BD81DA958769}" dt="2024-01-08T16:27:18.024" v="38" actId="14100"/>
        <pc:sldMkLst>
          <pc:docMk/>
          <pc:sldMk cId="2354728410" sldId="262"/>
        </pc:sldMkLst>
        <pc:spChg chg="mod">
          <ac:chgData name="Ashok Basnet" userId="b75f6f4236b527a2" providerId="Windows Live" clId="Web-{A95DBAD3-9880-4F41-AD6E-BD81DA958769}" dt="2024-01-08T16:27:10.758" v="35" actId="14100"/>
          <ac:spMkLst>
            <pc:docMk/>
            <pc:sldMk cId="2354728410" sldId="262"/>
            <ac:spMk id="2" creationId="{5B09ECCA-08E6-0087-525E-89299F73885B}"/>
          </ac:spMkLst>
        </pc:spChg>
        <pc:spChg chg="mod">
          <ac:chgData name="Ashok Basnet" userId="b75f6f4236b527a2" providerId="Windows Live" clId="Web-{A95DBAD3-9880-4F41-AD6E-BD81DA958769}" dt="2024-01-08T16:27:18.024" v="38" actId="14100"/>
          <ac:spMkLst>
            <pc:docMk/>
            <pc:sldMk cId="2354728410" sldId="262"/>
            <ac:spMk id="3" creationId="{32C8E16C-21F5-D36E-118E-3214CF5F2387}"/>
          </ac:spMkLst>
        </pc:spChg>
      </pc:sldChg>
      <pc:sldChg chg="modSp">
        <pc:chgData name="Ashok Basnet" userId="b75f6f4236b527a2" providerId="Windows Live" clId="Web-{A95DBAD3-9880-4F41-AD6E-BD81DA958769}" dt="2024-01-08T16:27:34.743" v="42" actId="14100"/>
        <pc:sldMkLst>
          <pc:docMk/>
          <pc:sldMk cId="1956581264" sldId="263"/>
        </pc:sldMkLst>
        <pc:spChg chg="mod">
          <ac:chgData name="Ashok Basnet" userId="b75f6f4236b527a2" providerId="Windows Live" clId="Web-{A95DBAD3-9880-4F41-AD6E-BD81DA958769}" dt="2024-01-08T16:27:25.806" v="40" actId="14100"/>
          <ac:spMkLst>
            <pc:docMk/>
            <pc:sldMk cId="1956581264" sldId="263"/>
            <ac:spMk id="2" creationId="{5B09ECCA-08E6-0087-525E-89299F73885B}"/>
          </ac:spMkLst>
        </pc:spChg>
        <pc:spChg chg="mod">
          <ac:chgData name="Ashok Basnet" userId="b75f6f4236b527a2" providerId="Windows Live" clId="Web-{A95DBAD3-9880-4F41-AD6E-BD81DA958769}" dt="2024-01-08T16:27:34.743" v="42" actId="14100"/>
          <ac:spMkLst>
            <pc:docMk/>
            <pc:sldMk cId="1956581264" sldId="263"/>
            <ac:spMk id="3" creationId="{32C8E16C-21F5-D36E-118E-3214CF5F2387}"/>
          </ac:spMkLst>
        </pc:spChg>
      </pc:sldChg>
      <pc:sldChg chg="modSp">
        <pc:chgData name="Ashok Basnet" userId="b75f6f4236b527a2" providerId="Windows Live" clId="Web-{A95DBAD3-9880-4F41-AD6E-BD81DA958769}" dt="2024-01-08T16:28:22.463" v="56" actId="1076"/>
        <pc:sldMkLst>
          <pc:docMk/>
          <pc:sldMk cId="1212466397" sldId="264"/>
        </pc:sldMkLst>
        <pc:spChg chg="mod">
          <ac:chgData name="Ashok Basnet" userId="b75f6f4236b527a2" providerId="Windows Live" clId="Web-{A95DBAD3-9880-4F41-AD6E-BD81DA958769}" dt="2024-01-08T16:28:09.401" v="52" actId="14100"/>
          <ac:spMkLst>
            <pc:docMk/>
            <pc:sldMk cId="1212466397" sldId="264"/>
            <ac:spMk id="2" creationId="{5B09ECCA-08E6-0087-525E-89299F73885B}"/>
          </ac:spMkLst>
        </pc:spChg>
        <pc:spChg chg="mod">
          <ac:chgData name="Ashok Basnet" userId="b75f6f4236b527a2" providerId="Windows Live" clId="Web-{A95DBAD3-9880-4F41-AD6E-BD81DA958769}" dt="2024-01-08T16:28:15.370" v="53" actId="14100"/>
          <ac:spMkLst>
            <pc:docMk/>
            <pc:sldMk cId="1212466397" sldId="264"/>
            <ac:spMk id="3" creationId="{32C8E16C-21F5-D36E-118E-3214CF5F2387}"/>
          </ac:spMkLst>
        </pc:spChg>
        <pc:picChg chg="mod">
          <ac:chgData name="Ashok Basnet" userId="b75f6f4236b527a2" providerId="Windows Live" clId="Web-{A95DBAD3-9880-4F41-AD6E-BD81DA958769}" dt="2024-01-08T16:28:22.463" v="56" actId="1076"/>
          <ac:picMkLst>
            <pc:docMk/>
            <pc:sldMk cId="1212466397" sldId="264"/>
            <ac:picMk id="4" creationId="{837DF006-880E-E1EF-11B9-E5C278621776}"/>
          </ac:picMkLst>
        </pc:picChg>
      </pc:sldChg>
      <pc:sldChg chg="modSp">
        <pc:chgData name="Ashok Basnet" userId="b75f6f4236b527a2" providerId="Windows Live" clId="Web-{A95DBAD3-9880-4F41-AD6E-BD81DA958769}" dt="2024-01-08T16:26:38.585" v="30" actId="20577"/>
        <pc:sldMkLst>
          <pc:docMk/>
          <pc:sldMk cId="2360309633" sldId="265"/>
        </pc:sldMkLst>
        <pc:spChg chg="mod">
          <ac:chgData name="Ashok Basnet" userId="b75f6f4236b527a2" providerId="Windows Live" clId="Web-{A95DBAD3-9880-4F41-AD6E-BD81DA958769}" dt="2024-01-08T16:26:17.819" v="23" actId="14100"/>
          <ac:spMkLst>
            <pc:docMk/>
            <pc:sldMk cId="2360309633" sldId="265"/>
            <ac:spMk id="2" creationId="{5B09ECCA-08E6-0087-525E-89299F73885B}"/>
          </ac:spMkLst>
        </pc:spChg>
        <pc:spChg chg="mod">
          <ac:chgData name="Ashok Basnet" userId="b75f6f4236b527a2" providerId="Windows Live" clId="Web-{A95DBAD3-9880-4F41-AD6E-BD81DA958769}" dt="2024-01-08T16:26:38.585" v="30" actId="20577"/>
          <ac:spMkLst>
            <pc:docMk/>
            <pc:sldMk cId="2360309633" sldId="265"/>
            <ac:spMk id="3" creationId="{32C8E16C-21F5-D36E-118E-3214CF5F2387}"/>
          </ac:spMkLst>
        </pc:spChg>
      </pc:sldChg>
      <pc:sldChg chg="modSp">
        <pc:chgData name="Ashok Basnet" userId="b75f6f4236b527a2" providerId="Windows Live" clId="Web-{A95DBAD3-9880-4F41-AD6E-BD81DA958769}" dt="2024-01-08T16:26:52.742" v="33" actId="1076"/>
        <pc:sldMkLst>
          <pc:docMk/>
          <pc:sldMk cId="2982053970" sldId="270"/>
        </pc:sldMkLst>
        <pc:picChg chg="mod">
          <ac:chgData name="Ashok Basnet" userId="b75f6f4236b527a2" providerId="Windows Live" clId="Web-{A95DBAD3-9880-4F41-AD6E-BD81DA958769}" dt="2024-01-08T16:26:52.742" v="33" actId="1076"/>
          <ac:picMkLst>
            <pc:docMk/>
            <pc:sldMk cId="2982053970" sldId="270"/>
            <ac:picMk id="2" creationId="{CAED763C-95EF-6108-5BB4-878C1565DD92}"/>
          </ac:picMkLst>
        </pc:picChg>
      </pc:sldChg>
      <pc:sldChg chg="modSp">
        <pc:chgData name="Ashok Basnet" userId="b75f6f4236b527a2" providerId="Windows Live" clId="Web-{A95DBAD3-9880-4F41-AD6E-BD81DA958769}" dt="2024-01-08T16:27:54.994" v="49" actId="14100"/>
        <pc:sldMkLst>
          <pc:docMk/>
          <pc:sldMk cId="4218588598" sldId="273"/>
        </pc:sldMkLst>
        <pc:spChg chg="mod">
          <ac:chgData name="Ashok Basnet" userId="b75f6f4236b527a2" providerId="Windows Live" clId="Web-{A95DBAD3-9880-4F41-AD6E-BD81DA958769}" dt="2024-01-08T16:27:54.994" v="49" actId="14100"/>
          <ac:spMkLst>
            <pc:docMk/>
            <pc:sldMk cId="4218588598" sldId="273"/>
            <ac:spMk id="2" creationId="{5B09ECCA-08E6-0087-525E-89299F73885B}"/>
          </ac:spMkLst>
        </pc:spChg>
        <pc:spChg chg="mod">
          <ac:chgData name="Ashok Basnet" userId="b75f6f4236b527a2" providerId="Windows Live" clId="Web-{A95DBAD3-9880-4F41-AD6E-BD81DA958769}" dt="2024-01-08T16:27:52.697" v="48" actId="20577"/>
          <ac:spMkLst>
            <pc:docMk/>
            <pc:sldMk cId="4218588598" sldId="273"/>
            <ac:spMk id="3" creationId="{32C8E16C-21F5-D36E-118E-3214CF5F2387}"/>
          </ac:spMkLst>
        </pc:spChg>
      </pc:sldChg>
    </pc:docChg>
  </pc:docChgLst>
  <pc:docChgLst>
    <pc:chgData name="Ashok Basnet" userId="b75f6f4236b527a2" providerId="Windows Live" clId="Web-{8BB7DE9E-8DB9-4AEA-9864-4AB46DA30BE7}"/>
    <pc:docChg chg="addSld delSld modSld">
      <pc:chgData name="Ashok Basnet" userId="b75f6f4236b527a2" providerId="Windows Live" clId="Web-{8BB7DE9E-8DB9-4AEA-9864-4AB46DA30BE7}" dt="2024-01-09T15:47:31.594" v="5" actId="20577"/>
      <pc:docMkLst>
        <pc:docMk/>
      </pc:docMkLst>
      <pc:sldChg chg="modSp">
        <pc:chgData name="Ashok Basnet" userId="b75f6f4236b527a2" providerId="Windows Live" clId="Web-{8BB7DE9E-8DB9-4AEA-9864-4AB46DA30BE7}" dt="2024-01-09T15:47:31.594" v="5" actId="20577"/>
        <pc:sldMkLst>
          <pc:docMk/>
          <pc:sldMk cId="2354728410" sldId="262"/>
        </pc:sldMkLst>
        <pc:spChg chg="mod">
          <ac:chgData name="Ashok Basnet" userId="b75f6f4236b527a2" providerId="Windows Live" clId="Web-{8BB7DE9E-8DB9-4AEA-9864-4AB46DA30BE7}" dt="2024-01-09T15:47:31.594" v="5" actId="20577"/>
          <ac:spMkLst>
            <pc:docMk/>
            <pc:sldMk cId="2354728410" sldId="262"/>
            <ac:spMk id="3" creationId="{32C8E16C-21F5-D36E-118E-3214CF5F2387}"/>
          </ac:spMkLst>
        </pc:spChg>
      </pc:sldChg>
      <pc:sldChg chg="del">
        <pc:chgData name="Ashok Basnet" userId="b75f6f4236b527a2" providerId="Windows Live" clId="Web-{8BB7DE9E-8DB9-4AEA-9864-4AB46DA30BE7}" dt="2024-01-09T15:23:59.678" v="0"/>
        <pc:sldMkLst>
          <pc:docMk/>
          <pc:sldMk cId="3619774531" sldId="268"/>
        </pc:sldMkLst>
      </pc:sldChg>
      <pc:sldChg chg="add replId">
        <pc:chgData name="Ashok Basnet" userId="b75f6f4236b527a2" providerId="Windows Live" clId="Web-{8BB7DE9E-8DB9-4AEA-9864-4AB46DA30BE7}" dt="2024-01-09T15:47:14.281" v="1"/>
        <pc:sldMkLst>
          <pc:docMk/>
          <pc:sldMk cId="2699296756" sldId="283"/>
        </pc:sldMkLst>
      </pc:sldChg>
    </pc:docChg>
  </pc:docChgLst>
  <pc:docChgLst>
    <pc:chgData name="Ashok Basnet" userId="b75f6f4236b527a2" providerId="Windows Live" clId="Web-{ED6566BC-02CB-4D0C-BC0D-2328A4726867}"/>
    <pc:docChg chg="delSld modSld">
      <pc:chgData name="Ashok Basnet" userId="b75f6f4236b527a2" providerId="Windows Live" clId="Web-{ED6566BC-02CB-4D0C-BC0D-2328A4726867}" dt="2024-06-28T06:37:41.404" v="8" actId="14100"/>
      <pc:docMkLst>
        <pc:docMk/>
      </pc:docMkLst>
      <pc:sldChg chg="addSp delSp modSp">
        <pc:chgData name="Ashok Basnet" userId="b75f6f4236b527a2" providerId="Windows Live" clId="Web-{ED6566BC-02CB-4D0C-BC0D-2328A4726867}" dt="2024-06-28T06:37:41.404" v="8" actId="14100"/>
        <pc:sldMkLst>
          <pc:docMk/>
          <pc:sldMk cId="2817603816" sldId="280"/>
        </pc:sldMkLst>
        <pc:spChg chg="add del mod">
          <ac:chgData name="Ashok Basnet" userId="b75f6f4236b527a2" providerId="Windows Live" clId="Web-{ED6566BC-02CB-4D0C-BC0D-2328A4726867}" dt="2024-06-28T06:37:09.341" v="2"/>
          <ac:spMkLst>
            <pc:docMk/>
            <pc:sldMk cId="2817603816" sldId="280"/>
            <ac:spMk id="4" creationId="{0796CE31-BFD7-A08A-2E16-D535AAEEAD8B}"/>
          </ac:spMkLst>
        </pc:spChg>
        <pc:picChg chg="del">
          <ac:chgData name="Ashok Basnet" userId="b75f6f4236b527a2" providerId="Windows Live" clId="Web-{ED6566BC-02CB-4D0C-BC0D-2328A4726867}" dt="2024-06-28T06:36:56.168" v="1"/>
          <ac:picMkLst>
            <pc:docMk/>
            <pc:sldMk cId="2817603816" sldId="280"/>
            <ac:picMk id="5" creationId="{BDBE1CAD-C7AB-C2A6-DE46-D5AB2A779C91}"/>
          </ac:picMkLst>
        </pc:picChg>
        <pc:picChg chg="add mod ord">
          <ac:chgData name="Ashok Basnet" userId="b75f6f4236b527a2" providerId="Windows Live" clId="Web-{ED6566BC-02CB-4D0C-BC0D-2328A4726867}" dt="2024-06-28T06:37:34.435" v="7" actId="1076"/>
          <ac:picMkLst>
            <pc:docMk/>
            <pc:sldMk cId="2817603816" sldId="280"/>
            <ac:picMk id="6" creationId="{B068FF6E-3757-20A8-3C57-5452C5CBEFE3}"/>
          </ac:picMkLst>
        </pc:picChg>
        <pc:picChg chg="add mod">
          <ac:chgData name="Ashok Basnet" userId="b75f6f4236b527a2" providerId="Windows Live" clId="Web-{ED6566BC-02CB-4D0C-BC0D-2328A4726867}" dt="2024-06-28T06:37:41.404" v="8" actId="14100"/>
          <ac:picMkLst>
            <pc:docMk/>
            <pc:sldMk cId="2817603816" sldId="280"/>
            <ac:picMk id="7" creationId="{CB0127B8-2D32-78FA-06E9-EB90B2D341F7}"/>
          </ac:picMkLst>
        </pc:picChg>
      </pc:sldChg>
      <pc:sldChg chg="del">
        <pc:chgData name="Ashok Basnet" userId="b75f6f4236b527a2" providerId="Windows Live" clId="Web-{ED6566BC-02CB-4D0C-BC0D-2328A4726867}" dt="2024-06-28T06:34:30.727" v="0"/>
        <pc:sldMkLst>
          <pc:docMk/>
          <pc:sldMk cId="1640275348" sldId="281"/>
        </pc:sldMkLst>
      </pc:sldChg>
    </pc:docChg>
  </pc:docChgLst>
  <pc:docChgLst>
    <pc:chgData name="Ashok Basnet" userId="b75f6f4236b527a2" providerId="Windows Live" clId="Web-{68E2F0B0-0633-4DE9-9E9B-C99F26C471B9}"/>
    <pc:docChg chg="addSld delSld modSld">
      <pc:chgData name="Ashok Basnet" userId="b75f6f4236b527a2" providerId="Windows Live" clId="Web-{68E2F0B0-0633-4DE9-9E9B-C99F26C471B9}" dt="2023-01-14T08:11:02.308" v="205"/>
      <pc:docMkLst>
        <pc:docMk/>
      </pc:docMkLst>
      <pc:sldChg chg="modSp">
        <pc:chgData name="Ashok Basnet" userId="b75f6f4236b527a2" providerId="Windows Live" clId="Web-{68E2F0B0-0633-4DE9-9E9B-C99F26C471B9}" dt="2023-01-14T06:20:35.032" v="92" actId="20577"/>
        <pc:sldMkLst>
          <pc:docMk/>
          <pc:sldMk cId="2354728410" sldId="262"/>
        </pc:sldMkLst>
        <pc:spChg chg="mod">
          <ac:chgData name="Ashok Basnet" userId="b75f6f4236b527a2" providerId="Windows Live" clId="Web-{68E2F0B0-0633-4DE9-9E9B-C99F26C471B9}" dt="2023-01-14T06:20:35.032" v="92" actId="20577"/>
          <ac:spMkLst>
            <pc:docMk/>
            <pc:sldMk cId="2354728410" sldId="262"/>
            <ac:spMk id="3" creationId="{32C8E16C-21F5-D36E-118E-3214CF5F2387}"/>
          </ac:spMkLst>
        </pc:spChg>
      </pc:sldChg>
      <pc:sldChg chg="modSp">
        <pc:chgData name="Ashok Basnet" userId="b75f6f4236b527a2" providerId="Windows Live" clId="Web-{68E2F0B0-0633-4DE9-9E9B-C99F26C471B9}" dt="2023-01-14T07:11:41.402" v="125" actId="20577"/>
        <pc:sldMkLst>
          <pc:docMk/>
          <pc:sldMk cId="1956581264" sldId="263"/>
        </pc:sldMkLst>
        <pc:spChg chg="mod">
          <ac:chgData name="Ashok Basnet" userId="b75f6f4236b527a2" providerId="Windows Live" clId="Web-{68E2F0B0-0633-4DE9-9E9B-C99F26C471B9}" dt="2023-01-14T07:11:41.402" v="125" actId="20577"/>
          <ac:spMkLst>
            <pc:docMk/>
            <pc:sldMk cId="1956581264" sldId="263"/>
            <ac:spMk id="3" creationId="{32C8E16C-21F5-D36E-118E-3214CF5F2387}"/>
          </ac:spMkLst>
        </pc:spChg>
      </pc:sldChg>
      <pc:sldChg chg="addSp modSp">
        <pc:chgData name="Ashok Basnet" userId="b75f6f4236b527a2" providerId="Windows Live" clId="Web-{68E2F0B0-0633-4DE9-9E9B-C99F26C471B9}" dt="2023-01-14T07:53:10.102" v="183" actId="1076"/>
        <pc:sldMkLst>
          <pc:docMk/>
          <pc:sldMk cId="1212466397" sldId="264"/>
        </pc:sldMkLst>
        <pc:spChg chg="mod">
          <ac:chgData name="Ashok Basnet" userId="b75f6f4236b527a2" providerId="Windows Live" clId="Web-{68E2F0B0-0633-4DE9-9E9B-C99F26C471B9}" dt="2023-01-14T07:52:50.679" v="179" actId="20577"/>
          <ac:spMkLst>
            <pc:docMk/>
            <pc:sldMk cId="1212466397" sldId="264"/>
            <ac:spMk id="3" creationId="{32C8E16C-21F5-D36E-118E-3214CF5F2387}"/>
          </ac:spMkLst>
        </pc:spChg>
        <pc:picChg chg="add mod">
          <ac:chgData name="Ashok Basnet" userId="b75f6f4236b527a2" providerId="Windows Live" clId="Web-{68E2F0B0-0633-4DE9-9E9B-C99F26C471B9}" dt="2023-01-14T07:53:10.102" v="183" actId="1076"/>
          <ac:picMkLst>
            <pc:docMk/>
            <pc:sldMk cId="1212466397" sldId="264"/>
            <ac:picMk id="4" creationId="{837DF006-880E-E1EF-11B9-E5C278621776}"/>
          </ac:picMkLst>
        </pc:picChg>
      </pc:sldChg>
      <pc:sldChg chg="addSp delSp modSp add mod replId setBg">
        <pc:chgData name="Ashok Basnet" userId="b75f6f4236b527a2" providerId="Windows Live" clId="Web-{68E2F0B0-0633-4DE9-9E9B-C99F26C471B9}" dt="2023-01-14T03:44:11.844" v="12" actId="1076"/>
        <pc:sldMkLst>
          <pc:docMk/>
          <pc:sldMk cId="4066693074" sldId="266"/>
        </pc:sldMkLst>
        <pc:spChg chg="del mod">
          <ac:chgData name="Ashok Basnet" userId="b75f6f4236b527a2" providerId="Windows Live" clId="Web-{68E2F0B0-0633-4DE9-9E9B-C99F26C471B9}" dt="2023-01-14T03:42:59.060" v="3"/>
          <ac:spMkLst>
            <pc:docMk/>
            <pc:sldMk cId="4066693074" sldId="266"/>
            <ac:spMk id="2" creationId="{5B09ECCA-08E6-0087-525E-89299F73885B}"/>
          </ac:spMkLst>
        </pc:spChg>
        <pc:spChg chg="del mod">
          <ac:chgData name="Ashok Basnet" userId="b75f6f4236b527a2" providerId="Windows Live" clId="Web-{68E2F0B0-0633-4DE9-9E9B-C99F26C471B9}" dt="2023-01-14T03:43:05.654" v="4"/>
          <ac:spMkLst>
            <pc:docMk/>
            <pc:sldMk cId="4066693074" sldId="266"/>
            <ac:spMk id="3" creationId="{32C8E16C-21F5-D36E-118E-3214CF5F2387}"/>
          </ac:spMkLst>
        </pc:spChg>
        <pc:spChg chg="add">
          <ac:chgData name="Ashok Basnet" userId="b75f6f4236b527a2" providerId="Windows Live" clId="Web-{68E2F0B0-0633-4DE9-9E9B-C99F26C471B9}" dt="2023-01-14T03:43:20.858" v="8"/>
          <ac:spMkLst>
            <pc:docMk/>
            <pc:sldMk cId="4066693074" sldId="266"/>
            <ac:spMk id="9" creationId="{F3060C83-F051-4F0E-ABAD-AA0DFC48B218}"/>
          </ac:spMkLst>
        </pc:spChg>
        <pc:spChg chg="add">
          <ac:chgData name="Ashok Basnet" userId="b75f6f4236b527a2" providerId="Windows Live" clId="Web-{68E2F0B0-0633-4DE9-9E9B-C99F26C471B9}" dt="2023-01-14T03:43:20.858" v="8"/>
          <ac:spMkLst>
            <pc:docMk/>
            <pc:sldMk cId="4066693074" sldId="266"/>
            <ac:spMk id="11" creationId="{83C98ABE-055B-441F-B07E-44F97F083C39}"/>
          </ac:spMkLst>
        </pc:spChg>
        <pc:spChg chg="add">
          <ac:chgData name="Ashok Basnet" userId="b75f6f4236b527a2" providerId="Windows Live" clId="Web-{68E2F0B0-0633-4DE9-9E9B-C99F26C471B9}" dt="2023-01-14T03:43:20.858" v="8"/>
          <ac:spMkLst>
            <pc:docMk/>
            <pc:sldMk cId="4066693074" sldId="266"/>
            <ac:spMk id="13" creationId="{29FDB030-9B49-4CED-8CCD-4D99382388AC}"/>
          </ac:spMkLst>
        </pc:spChg>
        <pc:spChg chg="add">
          <ac:chgData name="Ashok Basnet" userId="b75f6f4236b527a2" providerId="Windows Live" clId="Web-{68E2F0B0-0633-4DE9-9E9B-C99F26C471B9}" dt="2023-01-14T03:43:20.858" v="8"/>
          <ac:spMkLst>
            <pc:docMk/>
            <pc:sldMk cId="4066693074" sldId="266"/>
            <ac:spMk id="15" creationId="{3783CA14-24A1-485C-8B30-D6A5D87987AD}"/>
          </ac:spMkLst>
        </pc:spChg>
        <pc:spChg chg="add">
          <ac:chgData name="Ashok Basnet" userId="b75f6f4236b527a2" providerId="Windows Live" clId="Web-{68E2F0B0-0633-4DE9-9E9B-C99F26C471B9}" dt="2023-01-14T03:43:20.858" v="8"/>
          <ac:spMkLst>
            <pc:docMk/>
            <pc:sldMk cId="4066693074" sldId="266"/>
            <ac:spMk id="17" creationId="{9A97C86A-04D6-40F7-AE84-31AB43E6A846}"/>
          </ac:spMkLst>
        </pc:spChg>
        <pc:spChg chg="add">
          <ac:chgData name="Ashok Basnet" userId="b75f6f4236b527a2" providerId="Windows Live" clId="Web-{68E2F0B0-0633-4DE9-9E9B-C99F26C471B9}" dt="2023-01-14T03:43:20.858" v="8"/>
          <ac:spMkLst>
            <pc:docMk/>
            <pc:sldMk cId="4066693074" sldId="266"/>
            <ac:spMk id="19" creationId="{FF9F2414-84E8-453E-B1F3-389FDE8192D9}"/>
          </ac:spMkLst>
        </pc:spChg>
        <pc:spChg chg="add">
          <ac:chgData name="Ashok Basnet" userId="b75f6f4236b527a2" providerId="Windows Live" clId="Web-{68E2F0B0-0633-4DE9-9E9B-C99F26C471B9}" dt="2023-01-14T03:43:20.858" v="8"/>
          <ac:spMkLst>
            <pc:docMk/>
            <pc:sldMk cId="4066693074" sldId="266"/>
            <ac:spMk id="21" creationId="{3ECA69A1-7536-43AC-85EF-C7106179F5ED}"/>
          </ac:spMkLst>
        </pc:spChg>
        <pc:picChg chg="add mod">
          <ac:chgData name="Ashok Basnet" userId="b75f6f4236b527a2" providerId="Windows Live" clId="Web-{68E2F0B0-0633-4DE9-9E9B-C99F26C471B9}" dt="2023-01-14T03:44:11.844" v="12" actId="1076"/>
          <ac:picMkLst>
            <pc:docMk/>
            <pc:sldMk cId="4066693074" sldId="266"/>
            <ac:picMk id="4" creationId="{7858D800-2BE4-F81D-EBB7-81B6BC56D576}"/>
          </ac:picMkLst>
        </pc:picChg>
      </pc:sldChg>
      <pc:sldChg chg="addSp delSp modSp add replId">
        <pc:chgData name="Ashok Basnet" userId="b75f6f4236b527a2" providerId="Windows Live" clId="Web-{68E2F0B0-0633-4DE9-9E9B-C99F26C471B9}" dt="2023-01-14T03:45:30.268" v="22"/>
        <pc:sldMkLst>
          <pc:docMk/>
          <pc:sldMk cId="4290936435" sldId="267"/>
        </pc:sldMkLst>
        <pc:spChg chg="del">
          <ac:chgData name="Ashok Basnet" userId="b75f6f4236b527a2" providerId="Windows Live" clId="Web-{68E2F0B0-0633-4DE9-9E9B-C99F26C471B9}" dt="2023-01-14T03:45:01.970" v="16"/>
          <ac:spMkLst>
            <pc:docMk/>
            <pc:sldMk cId="4290936435" sldId="267"/>
            <ac:spMk id="9" creationId="{F3060C83-F051-4F0E-ABAD-AA0DFC48B218}"/>
          </ac:spMkLst>
        </pc:spChg>
        <pc:spChg chg="del">
          <ac:chgData name="Ashok Basnet" userId="b75f6f4236b527a2" providerId="Windows Live" clId="Web-{68E2F0B0-0633-4DE9-9E9B-C99F26C471B9}" dt="2023-01-14T03:45:01.970" v="16"/>
          <ac:spMkLst>
            <pc:docMk/>
            <pc:sldMk cId="4290936435" sldId="267"/>
            <ac:spMk id="11" creationId="{83C98ABE-055B-441F-B07E-44F97F083C39}"/>
          </ac:spMkLst>
        </pc:spChg>
        <pc:spChg chg="del">
          <ac:chgData name="Ashok Basnet" userId="b75f6f4236b527a2" providerId="Windows Live" clId="Web-{68E2F0B0-0633-4DE9-9E9B-C99F26C471B9}" dt="2023-01-14T03:45:01.970" v="16"/>
          <ac:spMkLst>
            <pc:docMk/>
            <pc:sldMk cId="4290936435" sldId="267"/>
            <ac:spMk id="13" creationId="{29FDB030-9B49-4CED-8CCD-4D99382388AC}"/>
          </ac:spMkLst>
        </pc:spChg>
        <pc:spChg chg="del">
          <ac:chgData name="Ashok Basnet" userId="b75f6f4236b527a2" providerId="Windows Live" clId="Web-{68E2F0B0-0633-4DE9-9E9B-C99F26C471B9}" dt="2023-01-14T03:45:01.970" v="16"/>
          <ac:spMkLst>
            <pc:docMk/>
            <pc:sldMk cId="4290936435" sldId="267"/>
            <ac:spMk id="15" creationId="{3783CA14-24A1-485C-8B30-D6A5D87987AD}"/>
          </ac:spMkLst>
        </pc:spChg>
        <pc:spChg chg="del">
          <ac:chgData name="Ashok Basnet" userId="b75f6f4236b527a2" providerId="Windows Live" clId="Web-{68E2F0B0-0633-4DE9-9E9B-C99F26C471B9}" dt="2023-01-14T03:45:01.970" v="16"/>
          <ac:spMkLst>
            <pc:docMk/>
            <pc:sldMk cId="4290936435" sldId="267"/>
            <ac:spMk id="17" creationId="{9A97C86A-04D6-40F7-AE84-31AB43E6A846}"/>
          </ac:spMkLst>
        </pc:spChg>
        <pc:spChg chg="del">
          <ac:chgData name="Ashok Basnet" userId="b75f6f4236b527a2" providerId="Windows Live" clId="Web-{68E2F0B0-0633-4DE9-9E9B-C99F26C471B9}" dt="2023-01-14T03:45:01.970" v="16"/>
          <ac:spMkLst>
            <pc:docMk/>
            <pc:sldMk cId="4290936435" sldId="267"/>
            <ac:spMk id="19" creationId="{FF9F2414-84E8-453E-B1F3-389FDE8192D9}"/>
          </ac:spMkLst>
        </pc:spChg>
        <pc:spChg chg="del">
          <ac:chgData name="Ashok Basnet" userId="b75f6f4236b527a2" providerId="Windows Live" clId="Web-{68E2F0B0-0633-4DE9-9E9B-C99F26C471B9}" dt="2023-01-14T03:45:01.970" v="16"/>
          <ac:spMkLst>
            <pc:docMk/>
            <pc:sldMk cId="4290936435" sldId="267"/>
            <ac:spMk id="21" creationId="{3ECA69A1-7536-43AC-85EF-C7106179F5ED}"/>
          </ac:spMkLst>
        </pc:spChg>
        <pc:spChg chg="add del">
          <ac:chgData name="Ashok Basnet" userId="b75f6f4236b527a2" providerId="Windows Live" clId="Web-{68E2F0B0-0633-4DE9-9E9B-C99F26C471B9}" dt="2023-01-14T03:45:30.268" v="22"/>
          <ac:spMkLst>
            <pc:docMk/>
            <pc:sldMk cId="4290936435" sldId="267"/>
            <ac:spMk id="26" creationId="{F3060C83-F051-4F0E-ABAD-AA0DFC48B218}"/>
          </ac:spMkLst>
        </pc:spChg>
        <pc:spChg chg="add del">
          <ac:chgData name="Ashok Basnet" userId="b75f6f4236b527a2" providerId="Windows Live" clId="Web-{68E2F0B0-0633-4DE9-9E9B-C99F26C471B9}" dt="2023-01-14T03:45:30.268" v="22"/>
          <ac:spMkLst>
            <pc:docMk/>
            <pc:sldMk cId="4290936435" sldId="267"/>
            <ac:spMk id="28" creationId="{83C98ABE-055B-441F-B07E-44F97F083C39}"/>
          </ac:spMkLst>
        </pc:spChg>
        <pc:spChg chg="add del">
          <ac:chgData name="Ashok Basnet" userId="b75f6f4236b527a2" providerId="Windows Live" clId="Web-{68E2F0B0-0633-4DE9-9E9B-C99F26C471B9}" dt="2023-01-14T03:45:30.268" v="22"/>
          <ac:spMkLst>
            <pc:docMk/>
            <pc:sldMk cId="4290936435" sldId="267"/>
            <ac:spMk id="30" creationId="{29FDB030-9B49-4CED-8CCD-4D99382388AC}"/>
          </ac:spMkLst>
        </pc:spChg>
        <pc:spChg chg="add del">
          <ac:chgData name="Ashok Basnet" userId="b75f6f4236b527a2" providerId="Windows Live" clId="Web-{68E2F0B0-0633-4DE9-9E9B-C99F26C471B9}" dt="2023-01-14T03:45:30.268" v="22"/>
          <ac:spMkLst>
            <pc:docMk/>
            <pc:sldMk cId="4290936435" sldId="267"/>
            <ac:spMk id="32" creationId="{3783CA14-24A1-485C-8B30-D6A5D87987AD}"/>
          </ac:spMkLst>
        </pc:spChg>
        <pc:spChg chg="add del">
          <ac:chgData name="Ashok Basnet" userId="b75f6f4236b527a2" providerId="Windows Live" clId="Web-{68E2F0B0-0633-4DE9-9E9B-C99F26C471B9}" dt="2023-01-14T03:45:30.268" v="22"/>
          <ac:spMkLst>
            <pc:docMk/>
            <pc:sldMk cId="4290936435" sldId="267"/>
            <ac:spMk id="34" creationId="{9A97C86A-04D6-40F7-AE84-31AB43E6A846}"/>
          </ac:spMkLst>
        </pc:spChg>
        <pc:spChg chg="add del">
          <ac:chgData name="Ashok Basnet" userId="b75f6f4236b527a2" providerId="Windows Live" clId="Web-{68E2F0B0-0633-4DE9-9E9B-C99F26C471B9}" dt="2023-01-14T03:45:30.268" v="22"/>
          <ac:spMkLst>
            <pc:docMk/>
            <pc:sldMk cId="4290936435" sldId="267"/>
            <ac:spMk id="36" creationId="{FF9F2414-84E8-453E-B1F3-389FDE8192D9}"/>
          </ac:spMkLst>
        </pc:spChg>
        <pc:spChg chg="add del">
          <ac:chgData name="Ashok Basnet" userId="b75f6f4236b527a2" providerId="Windows Live" clId="Web-{68E2F0B0-0633-4DE9-9E9B-C99F26C471B9}" dt="2023-01-14T03:45:30.268" v="22"/>
          <ac:spMkLst>
            <pc:docMk/>
            <pc:sldMk cId="4290936435" sldId="267"/>
            <ac:spMk id="38" creationId="{3ECA69A1-7536-43AC-85EF-C7106179F5ED}"/>
          </ac:spMkLst>
        </pc:spChg>
        <pc:spChg chg="add del">
          <ac:chgData name="Ashok Basnet" userId="b75f6f4236b527a2" providerId="Windows Live" clId="Web-{68E2F0B0-0633-4DE9-9E9B-C99F26C471B9}" dt="2023-01-14T03:45:30.268" v="22"/>
          <ac:spMkLst>
            <pc:docMk/>
            <pc:sldMk cId="4290936435" sldId="267"/>
            <ac:spMk id="43" creationId="{F3060C83-F051-4F0E-ABAD-AA0DFC48B218}"/>
          </ac:spMkLst>
        </pc:spChg>
        <pc:spChg chg="add del">
          <ac:chgData name="Ashok Basnet" userId="b75f6f4236b527a2" providerId="Windows Live" clId="Web-{68E2F0B0-0633-4DE9-9E9B-C99F26C471B9}" dt="2023-01-14T03:45:30.268" v="22"/>
          <ac:spMkLst>
            <pc:docMk/>
            <pc:sldMk cId="4290936435" sldId="267"/>
            <ac:spMk id="45" creationId="{83C98ABE-055B-441F-B07E-44F97F083C39}"/>
          </ac:spMkLst>
        </pc:spChg>
        <pc:spChg chg="add del">
          <ac:chgData name="Ashok Basnet" userId="b75f6f4236b527a2" providerId="Windows Live" clId="Web-{68E2F0B0-0633-4DE9-9E9B-C99F26C471B9}" dt="2023-01-14T03:45:30.268" v="22"/>
          <ac:spMkLst>
            <pc:docMk/>
            <pc:sldMk cId="4290936435" sldId="267"/>
            <ac:spMk id="47" creationId="{29FDB030-9B49-4CED-8CCD-4D99382388AC}"/>
          </ac:spMkLst>
        </pc:spChg>
        <pc:spChg chg="add del">
          <ac:chgData name="Ashok Basnet" userId="b75f6f4236b527a2" providerId="Windows Live" clId="Web-{68E2F0B0-0633-4DE9-9E9B-C99F26C471B9}" dt="2023-01-14T03:45:30.268" v="22"/>
          <ac:spMkLst>
            <pc:docMk/>
            <pc:sldMk cId="4290936435" sldId="267"/>
            <ac:spMk id="49" creationId="{3783CA14-24A1-485C-8B30-D6A5D87987AD}"/>
          </ac:spMkLst>
        </pc:spChg>
        <pc:spChg chg="add del">
          <ac:chgData name="Ashok Basnet" userId="b75f6f4236b527a2" providerId="Windows Live" clId="Web-{68E2F0B0-0633-4DE9-9E9B-C99F26C471B9}" dt="2023-01-14T03:45:30.268" v="22"/>
          <ac:spMkLst>
            <pc:docMk/>
            <pc:sldMk cId="4290936435" sldId="267"/>
            <ac:spMk id="51" creationId="{9A97C86A-04D6-40F7-AE84-31AB43E6A846}"/>
          </ac:spMkLst>
        </pc:spChg>
        <pc:spChg chg="add del">
          <ac:chgData name="Ashok Basnet" userId="b75f6f4236b527a2" providerId="Windows Live" clId="Web-{68E2F0B0-0633-4DE9-9E9B-C99F26C471B9}" dt="2023-01-14T03:45:30.268" v="22"/>
          <ac:spMkLst>
            <pc:docMk/>
            <pc:sldMk cId="4290936435" sldId="267"/>
            <ac:spMk id="53" creationId="{FF9F2414-84E8-453E-B1F3-389FDE8192D9}"/>
          </ac:spMkLst>
        </pc:spChg>
        <pc:spChg chg="add del">
          <ac:chgData name="Ashok Basnet" userId="b75f6f4236b527a2" providerId="Windows Live" clId="Web-{68E2F0B0-0633-4DE9-9E9B-C99F26C471B9}" dt="2023-01-14T03:45:30.268" v="22"/>
          <ac:spMkLst>
            <pc:docMk/>
            <pc:sldMk cId="4290936435" sldId="267"/>
            <ac:spMk id="55" creationId="{3ECA69A1-7536-43AC-85EF-C7106179F5ED}"/>
          </ac:spMkLst>
        </pc:spChg>
        <pc:picChg chg="add mod">
          <ac:chgData name="Ashok Basnet" userId="b75f6f4236b527a2" providerId="Windows Live" clId="Web-{68E2F0B0-0633-4DE9-9E9B-C99F26C471B9}" dt="2023-01-14T03:45:30.268" v="22"/>
          <ac:picMkLst>
            <pc:docMk/>
            <pc:sldMk cId="4290936435" sldId="267"/>
            <ac:picMk id="2" creationId="{BB5F23AE-627A-C1ED-97BD-EB4EB2E899B0}"/>
          </ac:picMkLst>
        </pc:picChg>
        <pc:picChg chg="del">
          <ac:chgData name="Ashok Basnet" userId="b75f6f4236b527a2" providerId="Windows Live" clId="Web-{68E2F0B0-0633-4DE9-9E9B-C99F26C471B9}" dt="2023-01-14T03:44:50.782" v="14"/>
          <ac:picMkLst>
            <pc:docMk/>
            <pc:sldMk cId="4290936435" sldId="267"/>
            <ac:picMk id="4" creationId="{7858D800-2BE4-F81D-EBB7-81B6BC56D576}"/>
          </ac:picMkLst>
        </pc:picChg>
      </pc:sldChg>
      <pc:sldChg chg="addSp delSp modSp add replId">
        <pc:chgData name="Ashok Basnet" userId="b75f6f4236b527a2" providerId="Windows Live" clId="Web-{68E2F0B0-0633-4DE9-9E9B-C99F26C471B9}" dt="2023-01-14T03:46:36.098" v="26"/>
        <pc:sldMkLst>
          <pc:docMk/>
          <pc:sldMk cId="3619774531" sldId="268"/>
        </pc:sldMkLst>
        <pc:spChg chg="del">
          <ac:chgData name="Ashok Basnet" userId="b75f6f4236b527a2" providerId="Windows Live" clId="Web-{68E2F0B0-0633-4DE9-9E9B-C99F26C471B9}" dt="2023-01-14T03:46:36.098" v="26"/>
          <ac:spMkLst>
            <pc:docMk/>
            <pc:sldMk cId="3619774531" sldId="268"/>
            <ac:spMk id="26" creationId="{F3060C83-F051-4F0E-ABAD-AA0DFC48B218}"/>
          </ac:spMkLst>
        </pc:spChg>
        <pc:spChg chg="del">
          <ac:chgData name="Ashok Basnet" userId="b75f6f4236b527a2" providerId="Windows Live" clId="Web-{68E2F0B0-0633-4DE9-9E9B-C99F26C471B9}" dt="2023-01-14T03:46:36.098" v="26"/>
          <ac:spMkLst>
            <pc:docMk/>
            <pc:sldMk cId="3619774531" sldId="268"/>
            <ac:spMk id="28" creationId="{83C98ABE-055B-441F-B07E-44F97F083C39}"/>
          </ac:spMkLst>
        </pc:spChg>
        <pc:spChg chg="del">
          <ac:chgData name="Ashok Basnet" userId="b75f6f4236b527a2" providerId="Windows Live" clId="Web-{68E2F0B0-0633-4DE9-9E9B-C99F26C471B9}" dt="2023-01-14T03:46:36.098" v="26"/>
          <ac:spMkLst>
            <pc:docMk/>
            <pc:sldMk cId="3619774531" sldId="268"/>
            <ac:spMk id="30" creationId="{29FDB030-9B49-4CED-8CCD-4D99382388AC}"/>
          </ac:spMkLst>
        </pc:spChg>
        <pc:spChg chg="del">
          <ac:chgData name="Ashok Basnet" userId="b75f6f4236b527a2" providerId="Windows Live" clId="Web-{68E2F0B0-0633-4DE9-9E9B-C99F26C471B9}" dt="2023-01-14T03:46:36.098" v="26"/>
          <ac:spMkLst>
            <pc:docMk/>
            <pc:sldMk cId="3619774531" sldId="268"/>
            <ac:spMk id="32" creationId="{3783CA14-24A1-485C-8B30-D6A5D87987AD}"/>
          </ac:spMkLst>
        </pc:spChg>
        <pc:spChg chg="del">
          <ac:chgData name="Ashok Basnet" userId="b75f6f4236b527a2" providerId="Windows Live" clId="Web-{68E2F0B0-0633-4DE9-9E9B-C99F26C471B9}" dt="2023-01-14T03:46:36.098" v="26"/>
          <ac:spMkLst>
            <pc:docMk/>
            <pc:sldMk cId="3619774531" sldId="268"/>
            <ac:spMk id="34" creationId="{9A97C86A-04D6-40F7-AE84-31AB43E6A846}"/>
          </ac:spMkLst>
        </pc:spChg>
        <pc:spChg chg="del">
          <ac:chgData name="Ashok Basnet" userId="b75f6f4236b527a2" providerId="Windows Live" clId="Web-{68E2F0B0-0633-4DE9-9E9B-C99F26C471B9}" dt="2023-01-14T03:46:36.098" v="26"/>
          <ac:spMkLst>
            <pc:docMk/>
            <pc:sldMk cId="3619774531" sldId="268"/>
            <ac:spMk id="36" creationId="{FF9F2414-84E8-453E-B1F3-389FDE8192D9}"/>
          </ac:spMkLst>
        </pc:spChg>
        <pc:spChg chg="del">
          <ac:chgData name="Ashok Basnet" userId="b75f6f4236b527a2" providerId="Windows Live" clId="Web-{68E2F0B0-0633-4DE9-9E9B-C99F26C471B9}" dt="2023-01-14T03:46:36.098" v="26"/>
          <ac:spMkLst>
            <pc:docMk/>
            <pc:sldMk cId="3619774531" sldId="268"/>
            <ac:spMk id="38" creationId="{3ECA69A1-7536-43AC-85EF-C7106179F5ED}"/>
          </ac:spMkLst>
        </pc:spChg>
        <pc:spChg chg="add">
          <ac:chgData name="Ashok Basnet" userId="b75f6f4236b527a2" providerId="Windows Live" clId="Web-{68E2F0B0-0633-4DE9-9E9B-C99F26C471B9}" dt="2023-01-14T03:46:36.098" v="26"/>
          <ac:spMkLst>
            <pc:docMk/>
            <pc:sldMk cId="3619774531" sldId="268"/>
            <ac:spMk id="43" creationId="{F3060C83-F051-4F0E-ABAD-AA0DFC48B218}"/>
          </ac:spMkLst>
        </pc:spChg>
        <pc:spChg chg="add">
          <ac:chgData name="Ashok Basnet" userId="b75f6f4236b527a2" providerId="Windows Live" clId="Web-{68E2F0B0-0633-4DE9-9E9B-C99F26C471B9}" dt="2023-01-14T03:46:36.098" v="26"/>
          <ac:spMkLst>
            <pc:docMk/>
            <pc:sldMk cId="3619774531" sldId="268"/>
            <ac:spMk id="45" creationId="{83C98ABE-055B-441F-B07E-44F97F083C39}"/>
          </ac:spMkLst>
        </pc:spChg>
        <pc:spChg chg="add">
          <ac:chgData name="Ashok Basnet" userId="b75f6f4236b527a2" providerId="Windows Live" clId="Web-{68E2F0B0-0633-4DE9-9E9B-C99F26C471B9}" dt="2023-01-14T03:46:36.098" v="26"/>
          <ac:spMkLst>
            <pc:docMk/>
            <pc:sldMk cId="3619774531" sldId="268"/>
            <ac:spMk id="47" creationId="{29FDB030-9B49-4CED-8CCD-4D99382388AC}"/>
          </ac:spMkLst>
        </pc:spChg>
        <pc:spChg chg="add">
          <ac:chgData name="Ashok Basnet" userId="b75f6f4236b527a2" providerId="Windows Live" clId="Web-{68E2F0B0-0633-4DE9-9E9B-C99F26C471B9}" dt="2023-01-14T03:46:36.098" v="26"/>
          <ac:spMkLst>
            <pc:docMk/>
            <pc:sldMk cId="3619774531" sldId="268"/>
            <ac:spMk id="49" creationId="{3783CA14-24A1-485C-8B30-D6A5D87987AD}"/>
          </ac:spMkLst>
        </pc:spChg>
        <pc:spChg chg="add">
          <ac:chgData name="Ashok Basnet" userId="b75f6f4236b527a2" providerId="Windows Live" clId="Web-{68E2F0B0-0633-4DE9-9E9B-C99F26C471B9}" dt="2023-01-14T03:46:36.098" v="26"/>
          <ac:spMkLst>
            <pc:docMk/>
            <pc:sldMk cId="3619774531" sldId="268"/>
            <ac:spMk id="51" creationId="{9A97C86A-04D6-40F7-AE84-31AB43E6A846}"/>
          </ac:spMkLst>
        </pc:spChg>
        <pc:spChg chg="add">
          <ac:chgData name="Ashok Basnet" userId="b75f6f4236b527a2" providerId="Windows Live" clId="Web-{68E2F0B0-0633-4DE9-9E9B-C99F26C471B9}" dt="2023-01-14T03:46:36.098" v="26"/>
          <ac:spMkLst>
            <pc:docMk/>
            <pc:sldMk cId="3619774531" sldId="268"/>
            <ac:spMk id="53" creationId="{FF9F2414-84E8-453E-B1F3-389FDE8192D9}"/>
          </ac:spMkLst>
        </pc:spChg>
        <pc:spChg chg="add">
          <ac:chgData name="Ashok Basnet" userId="b75f6f4236b527a2" providerId="Windows Live" clId="Web-{68E2F0B0-0633-4DE9-9E9B-C99F26C471B9}" dt="2023-01-14T03:46:36.098" v="26"/>
          <ac:spMkLst>
            <pc:docMk/>
            <pc:sldMk cId="3619774531" sldId="268"/>
            <ac:spMk id="55" creationId="{3ECA69A1-7536-43AC-85EF-C7106179F5ED}"/>
          </ac:spMkLst>
        </pc:spChg>
        <pc:picChg chg="del">
          <ac:chgData name="Ashok Basnet" userId="b75f6f4236b527a2" providerId="Windows Live" clId="Web-{68E2F0B0-0633-4DE9-9E9B-C99F26C471B9}" dt="2023-01-14T03:46:26.051" v="24"/>
          <ac:picMkLst>
            <pc:docMk/>
            <pc:sldMk cId="3619774531" sldId="268"/>
            <ac:picMk id="2" creationId="{BB5F23AE-627A-C1ED-97BD-EB4EB2E899B0}"/>
          </ac:picMkLst>
        </pc:picChg>
        <pc:picChg chg="add mod">
          <ac:chgData name="Ashok Basnet" userId="b75f6f4236b527a2" providerId="Windows Live" clId="Web-{68E2F0B0-0633-4DE9-9E9B-C99F26C471B9}" dt="2023-01-14T03:46:36.098" v="26"/>
          <ac:picMkLst>
            <pc:docMk/>
            <pc:sldMk cId="3619774531" sldId="268"/>
            <ac:picMk id="3" creationId="{DBA8CE38-88F6-16BA-FEF6-BC1BC0362FBB}"/>
          </ac:picMkLst>
        </pc:picChg>
      </pc:sldChg>
      <pc:sldChg chg="add replId">
        <pc:chgData name="Ashok Basnet" userId="b75f6f4236b527a2" providerId="Windows Live" clId="Web-{68E2F0B0-0633-4DE9-9E9B-C99F26C471B9}" dt="2023-01-14T03:46:42.395" v="27"/>
        <pc:sldMkLst>
          <pc:docMk/>
          <pc:sldMk cId="313240946" sldId="269"/>
        </pc:sldMkLst>
      </pc:sldChg>
      <pc:sldChg chg="addSp delSp modSp add replId">
        <pc:chgData name="Ashok Basnet" userId="b75f6f4236b527a2" providerId="Windows Live" clId="Web-{68E2F0B0-0633-4DE9-9E9B-C99F26C471B9}" dt="2023-01-14T03:47:15.177" v="31"/>
        <pc:sldMkLst>
          <pc:docMk/>
          <pc:sldMk cId="2982053970" sldId="270"/>
        </pc:sldMkLst>
        <pc:spChg chg="del">
          <ac:chgData name="Ashok Basnet" userId="b75f6f4236b527a2" providerId="Windows Live" clId="Web-{68E2F0B0-0633-4DE9-9E9B-C99F26C471B9}" dt="2023-01-14T03:47:15.177" v="31"/>
          <ac:spMkLst>
            <pc:docMk/>
            <pc:sldMk cId="2982053970" sldId="270"/>
            <ac:spMk id="43" creationId="{F3060C83-F051-4F0E-ABAD-AA0DFC48B218}"/>
          </ac:spMkLst>
        </pc:spChg>
        <pc:spChg chg="del">
          <ac:chgData name="Ashok Basnet" userId="b75f6f4236b527a2" providerId="Windows Live" clId="Web-{68E2F0B0-0633-4DE9-9E9B-C99F26C471B9}" dt="2023-01-14T03:47:15.177" v="31"/>
          <ac:spMkLst>
            <pc:docMk/>
            <pc:sldMk cId="2982053970" sldId="270"/>
            <ac:spMk id="45" creationId="{83C98ABE-055B-441F-B07E-44F97F083C39}"/>
          </ac:spMkLst>
        </pc:spChg>
        <pc:spChg chg="del">
          <ac:chgData name="Ashok Basnet" userId="b75f6f4236b527a2" providerId="Windows Live" clId="Web-{68E2F0B0-0633-4DE9-9E9B-C99F26C471B9}" dt="2023-01-14T03:47:15.177" v="31"/>
          <ac:spMkLst>
            <pc:docMk/>
            <pc:sldMk cId="2982053970" sldId="270"/>
            <ac:spMk id="47" creationId="{29FDB030-9B49-4CED-8CCD-4D99382388AC}"/>
          </ac:spMkLst>
        </pc:spChg>
        <pc:spChg chg="del">
          <ac:chgData name="Ashok Basnet" userId="b75f6f4236b527a2" providerId="Windows Live" clId="Web-{68E2F0B0-0633-4DE9-9E9B-C99F26C471B9}" dt="2023-01-14T03:47:15.177" v="31"/>
          <ac:spMkLst>
            <pc:docMk/>
            <pc:sldMk cId="2982053970" sldId="270"/>
            <ac:spMk id="49" creationId="{3783CA14-24A1-485C-8B30-D6A5D87987AD}"/>
          </ac:spMkLst>
        </pc:spChg>
        <pc:spChg chg="del">
          <ac:chgData name="Ashok Basnet" userId="b75f6f4236b527a2" providerId="Windows Live" clId="Web-{68E2F0B0-0633-4DE9-9E9B-C99F26C471B9}" dt="2023-01-14T03:47:15.177" v="31"/>
          <ac:spMkLst>
            <pc:docMk/>
            <pc:sldMk cId="2982053970" sldId="270"/>
            <ac:spMk id="51" creationId="{9A97C86A-04D6-40F7-AE84-31AB43E6A846}"/>
          </ac:spMkLst>
        </pc:spChg>
        <pc:spChg chg="del">
          <ac:chgData name="Ashok Basnet" userId="b75f6f4236b527a2" providerId="Windows Live" clId="Web-{68E2F0B0-0633-4DE9-9E9B-C99F26C471B9}" dt="2023-01-14T03:47:15.177" v="31"/>
          <ac:spMkLst>
            <pc:docMk/>
            <pc:sldMk cId="2982053970" sldId="270"/>
            <ac:spMk id="53" creationId="{FF9F2414-84E8-453E-B1F3-389FDE8192D9}"/>
          </ac:spMkLst>
        </pc:spChg>
        <pc:spChg chg="del">
          <ac:chgData name="Ashok Basnet" userId="b75f6f4236b527a2" providerId="Windows Live" clId="Web-{68E2F0B0-0633-4DE9-9E9B-C99F26C471B9}" dt="2023-01-14T03:47:15.177" v="31"/>
          <ac:spMkLst>
            <pc:docMk/>
            <pc:sldMk cId="2982053970" sldId="270"/>
            <ac:spMk id="55" creationId="{3ECA69A1-7536-43AC-85EF-C7106179F5ED}"/>
          </ac:spMkLst>
        </pc:spChg>
        <pc:spChg chg="add">
          <ac:chgData name="Ashok Basnet" userId="b75f6f4236b527a2" providerId="Windows Live" clId="Web-{68E2F0B0-0633-4DE9-9E9B-C99F26C471B9}" dt="2023-01-14T03:47:15.177" v="31"/>
          <ac:spMkLst>
            <pc:docMk/>
            <pc:sldMk cId="2982053970" sldId="270"/>
            <ac:spMk id="60" creationId="{F3060C83-F051-4F0E-ABAD-AA0DFC48B218}"/>
          </ac:spMkLst>
        </pc:spChg>
        <pc:spChg chg="add">
          <ac:chgData name="Ashok Basnet" userId="b75f6f4236b527a2" providerId="Windows Live" clId="Web-{68E2F0B0-0633-4DE9-9E9B-C99F26C471B9}" dt="2023-01-14T03:47:15.177" v="31"/>
          <ac:spMkLst>
            <pc:docMk/>
            <pc:sldMk cId="2982053970" sldId="270"/>
            <ac:spMk id="62" creationId="{83C98ABE-055B-441F-B07E-44F97F083C39}"/>
          </ac:spMkLst>
        </pc:spChg>
        <pc:spChg chg="add">
          <ac:chgData name="Ashok Basnet" userId="b75f6f4236b527a2" providerId="Windows Live" clId="Web-{68E2F0B0-0633-4DE9-9E9B-C99F26C471B9}" dt="2023-01-14T03:47:15.177" v="31"/>
          <ac:spMkLst>
            <pc:docMk/>
            <pc:sldMk cId="2982053970" sldId="270"/>
            <ac:spMk id="64" creationId="{29FDB030-9B49-4CED-8CCD-4D99382388AC}"/>
          </ac:spMkLst>
        </pc:spChg>
        <pc:spChg chg="add">
          <ac:chgData name="Ashok Basnet" userId="b75f6f4236b527a2" providerId="Windows Live" clId="Web-{68E2F0B0-0633-4DE9-9E9B-C99F26C471B9}" dt="2023-01-14T03:47:15.177" v="31"/>
          <ac:spMkLst>
            <pc:docMk/>
            <pc:sldMk cId="2982053970" sldId="270"/>
            <ac:spMk id="66" creationId="{3783CA14-24A1-485C-8B30-D6A5D87987AD}"/>
          </ac:spMkLst>
        </pc:spChg>
        <pc:spChg chg="add">
          <ac:chgData name="Ashok Basnet" userId="b75f6f4236b527a2" providerId="Windows Live" clId="Web-{68E2F0B0-0633-4DE9-9E9B-C99F26C471B9}" dt="2023-01-14T03:47:15.177" v="31"/>
          <ac:spMkLst>
            <pc:docMk/>
            <pc:sldMk cId="2982053970" sldId="270"/>
            <ac:spMk id="68" creationId="{9A97C86A-04D6-40F7-AE84-31AB43E6A846}"/>
          </ac:spMkLst>
        </pc:spChg>
        <pc:spChg chg="add">
          <ac:chgData name="Ashok Basnet" userId="b75f6f4236b527a2" providerId="Windows Live" clId="Web-{68E2F0B0-0633-4DE9-9E9B-C99F26C471B9}" dt="2023-01-14T03:47:15.177" v="31"/>
          <ac:spMkLst>
            <pc:docMk/>
            <pc:sldMk cId="2982053970" sldId="270"/>
            <ac:spMk id="70" creationId="{FF9F2414-84E8-453E-B1F3-389FDE8192D9}"/>
          </ac:spMkLst>
        </pc:spChg>
        <pc:spChg chg="add">
          <ac:chgData name="Ashok Basnet" userId="b75f6f4236b527a2" providerId="Windows Live" clId="Web-{68E2F0B0-0633-4DE9-9E9B-C99F26C471B9}" dt="2023-01-14T03:47:15.177" v="31"/>
          <ac:spMkLst>
            <pc:docMk/>
            <pc:sldMk cId="2982053970" sldId="270"/>
            <ac:spMk id="72" creationId="{3ECA69A1-7536-43AC-85EF-C7106179F5ED}"/>
          </ac:spMkLst>
        </pc:spChg>
        <pc:picChg chg="add mod">
          <ac:chgData name="Ashok Basnet" userId="b75f6f4236b527a2" providerId="Windows Live" clId="Web-{68E2F0B0-0633-4DE9-9E9B-C99F26C471B9}" dt="2023-01-14T03:47:15.177" v="31"/>
          <ac:picMkLst>
            <pc:docMk/>
            <pc:sldMk cId="2982053970" sldId="270"/>
            <ac:picMk id="2" creationId="{CAED763C-95EF-6108-5BB4-878C1565DD92}"/>
          </ac:picMkLst>
        </pc:picChg>
        <pc:picChg chg="del">
          <ac:chgData name="Ashok Basnet" userId="b75f6f4236b527a2" providerId="Windows Live" clId="Web-{68E2F0B0-0633-4DE9-9E9B-C99F26C471B9}" dt="2023-01-14T03:47:05.099" v="29"/>
          <ac:picMkLst>
            <pc:docMk/>
            <pc:sldMk cId="2982053970" sldId="270"/>
            <ac:picMk id="3" creationId="{DBA8CE38-88F6-16BA-FEF6-BC1BC0362FBB}"/>
          </ac:picMkLst>
        </pc:picChg>
      </pc:sldChg>
      <pc:sldChg chg="addSp delSp modSp add replId">
        <pc:chgData name="Ashok Basnet" userId="b75f6f4236b527a2" providerId="Windows Live" clId="Web-{68E2F0B0-0633-4DE9-9E9B-C99F26C471B9}" dt="2023-01-14T03:48:22.132" v="38" actId="1076"/>
        <pc:sldMkLst>
          <pc:docMk/>
          <pc:sldMk cId="3453647603" sldId="271"/>
        </pc:sldMkLst>
        <pc:spChg chg="del">
          <ac:chgData name="Ashok Basnet" userId="b75f6f4236b527a2" providerId="Windows Live" clId="Web-{68E2F0B0-0633-4DE9-9E9B-C99F26C471B9}" dt="2023-01-14T03:48:09.319" v="35"/>
          <ac:spMkLst>
            <pc:docMk/>
            <pc:sldMk cId="3453647603" sldId="271"/>
            <ac:spMk id="60" creationId="{F3060C83-F051-4F0E-ABAD-AA0DFC48B218}"/>
          </ac:spMkLst>
        </pc:spChg>
        <pc:spChg chg="del">
          <ac:chgData name="Ashok Basnet" userId="b75f6f4236b527a2" providerId="Windows Live" clId="Web-{68E2F0B0-0633-4DE9-9E9B-C99F26C471B9}" dt="2023-01-14T03:48:09.319" v="35"/>
          <ac:spMkLst>
            <pc:docMk/>
            <pc:sldMk cId="3453647603" sldId="271"/>
            <ac:spMk id="62" creationId="{83C98ABE-055B-441F-B07E-44F97F083C39}"/>
          </ac:spMkLst>
        </pc:spChg>
        <pc:spChg chg="del">
          <ac:chgData name="Ashok Basnet" userId="b75f6f4236b527a2" providerId="Windows Live" clId="Web-{68E2F0B0-0633-4DE9-9E9B-C99F26C471B9}" dt="2023-01-14T03:48:09.319" v="35"/>
          <ac:spMkLst>
            <pc:docMk/>
            <pc:sldMk cId="3453647603" sldId="271"/>
            <ac:spMk id="64" creationId="{29FDB030-9B49-4CED-8CCD-4D99382388AC}"/>
          </ac:spMkLst>
        </pc:spChg>
        <pc:spChg chg="del">
          <ac:chgData name="Ashok Basnet" userId="b75f6f4236b527a2" providerId="Windows Live" clId="Web-{68E2F0B0-0633-4DE9-9E9B-C99F26C471B9}" dt="2023-01-14T03:48:09.319" v="35"/>
          <ac:spMkLst>
            <pc:docMk/>
            <pc:sldMk cId="3453647603" sldId="271"/>
            <ac:spMk id="66" creationId="{3783CA14-24A1-485C-8B30-D6A5D87987AD}"/>
          </ac:spMkLst>
        </pc:spChg>
        <pc:spChg chg="del">
          <ac:chgData name="Ashok Basnet" userId="b75f6f4236b527a2" providerId="Windows Live" clId="Web-{68E2F0B0-0633-4DE9-9E9B-C99F26C471B9}" dt="2023-01-14T03:48:09.319" v="35"/>
          <ac:spMkLst>
            <pc:docMk/>
            <pc:sldMk cId="3453647603" sldId="271"/>
            <ac:spMk id="68" creationId="{9A97C86A-04D6-40F7-AE84-31AB43E6A846}"/>
          </ac:spMkLst>
        </pc:spChg>
        <pc:spChg chg="del">
          <ac:chgData name="Ashok Basnet" userId="b75f6f4236b527a2" providerId="Windows Live" clId="Web-{68E2F0B0-0633-4DE9-9E9B-C99F26C471B9}" dt="2023-01-14T03:48:09.319" v="35"/>
          <ac:spMkLst>
            <pc:docMk/>
            <pc:sldMk cId="3453647603" sldId="271"/>
            <ac:spMk id="70" creationId="{FF9F2414-84E8-453E-B1F3-389FDE8192D9}"/>
          </ac:spMkLst>
        </pc:spChg>
        <pc:spChg chg="del">
          <ac:chgData name="Ashok Basnet" userId="b75f6f4236b527a2" providerId="Windows Live" clId="Web-{68E2F0B0-0633-4DE9-9E9B-C99F26C471B9}" dt="2023-01-14T03:48:09.319" v="35"/>
          <ac:spMkLst>
            <pc:docMk/>
            <pc:sldMk cId="3453647603" sldId="271"/>
            <ac:spMk id="72" creationId="{3ECA69A1-7536-43AC-85EF-C7106179F5ED}"/>
          </ac:spMkLst>
        </pc:spChg>
        <pc:spChg chg="add">
          <ac:chgData name="Ashok Basnet" userId="b75f6f4236b527a2" providerId="Windows Live" clId="Web-{68E2F0B0-0633-4DE9-9E9B-C99F26C471B9}" dt="2023-01-14T03:48:09.319" v="35"/>
          <ac:spMkLst>
            <pc:docMk/>
            <pc:sldMk cId="3453647603" sldId="271"/>
            <ac:spMk id="77" creationId="{F3060C83-F051-4F0E-ABAD-AA0DFC48B218}"/>
          </ac:spMkLst>
        </pc:spChg>
        <pc:spChg chg="add">
          <ac:chgData name="Ashok Basnet" userId="b75f6f4236b527a2" providerId="Windows Live" clId="Web-{68E2F0B0-0633-4DE9-9E9B-C99F26C471B9}" dt="2023-01-14T03:48:09.319" v="35"/>
          <ac:spMkLst>
            <pc:docMk/>
            <pc:sldMk cId="3453647603" sldId="271"/>
            <ac:spMk id="79" creationId="{83C98ABE-055B-441F-B07E-44F97F083C39}"/>
          </ac:spMkLst>
        </pc:spChg>
        <pc:spChg chg="add">
          <ac:chgData name="Ashok Basnet" userId="b75f6f4236b527a2" providerId="Windows Live" clId="Web-{68E2F0B0-0633-4DE9-9E9B-C99F26C471B9}" dt="2023-01-14T03:48:09.319" v="35"/>
          <ac:spMkLst>
            <pc:docMk/>
            <pc:sldMk cId="3453647603" sldId="271"/>
            <ac:spMk id="81" creationId="{29FDB030-9B49-4CED-8CCD-4D99382388AC}"/>
          </ac:spMkLst>
        </pc:spChg>
        <pc:spChg chg="add">
          <ac:chgData name="Ashok Basnet" userId="b75f6f4236b527a2" providerId="Windows Live" clId="Web-{68E2F0B0-0633-4DE9-9E9B-C99F26C471B9}" dt="2023-01-14T03:48:09.319" v="35"/>
          <ac:spMkLst>
            <pc:docMk/>
            <pc:sldMk cId="3453647603" sldId="271"/>
            <ac:spMk id="83" creationId="{3783CA14-24A1-485C-8B30-D6A5D87987AD}"/>
          </ac:spMkLst>
        </pc:spChg>
        <pc:spChg chg="add">
          <ac:chgData name="Ashok Basnet" userId="b75f6f4236b527a2" providerId="Windows Live" clId="Web-{68E2F0B0-0633-4DE9-9E9B-C99F26C471B9}" dt="2023-01-14T03:48:09.319" v="35"/>
          <ac:spMkLst>
            <pc:docMk/>
            <pc:sldMk cId="3453647603" sldId="271"/>
            <ac:spMk id="85" creationId="{9A97C86A-04D6-40F7-AE84-31AB43E6A846}"/>
          </ac:spMkLst>
        </pc:spChg>
        <pc:spChg chg="add">
          <ac:chgData name="Ashok Basnet" userId="b75f6f4236b527a2" providerId="Windows Live" clId="Web-{68E2F0B0-0633-4DE9-9E9B-C99F26C471B9}" dt="2023-01-14T03:48:09.319" v="35"/>
          <ac:spMkLst>
            <pc:docMk/>
            <pc:sldMk cId="3453647603" sldId="271"/>
            <ac:spMk id="87" creationId="{FF9F2414-84E8-453E-B1F3-389FDE8192D9}"/>
          </ac:spMkLst>
        </pc:spChg>
        <pc:spChg chg="add">
          <ac:chgData name="Ashok Basnet" userId="b75f6f4236b527a2" providerId="Windows Live" clId="Web-{68E2F0B0-0633-4DE9-9E9B-C99F26C471B9}" dt="2023-01-14T03:48:09.319" v="35"/>
          <ac:spMkLst>
            <pc:docMk/>
            <pc:sldMk cId="3453647603" sldId="271"/>
            <ac:spMk id="89" creationId="{3ECA69A1-7536-43AC-85EF-C7106179F5ED}"/>
          </ac:spMkLst>
        </pc:spChg>
        <pc:picChg chg="del">
          <ac:chgData name="Ashok Basnet" userId="b75f6f4236b527a2" providerId="Windows Live" clId="Web-{68E2F0B0-0633-4DE9-9E9B-C99F26C471B9}" dt="2023-01-14T03:47:58.413" v="33"/>
          <ac:picMkLst>
            <pc:docMk/>
            <pc:sldMk cId="3453647603" sldId="271"/>
            <ac:picMk id="2" creationId="{CAED763C-95EF-6108-5BB4-878C1565DD92}"/>
          </ac:picMkLst>
        </pc:picChg>
        <pc:picChg chg="add mod">
          <ac:chgData name="Ashok Basnet" userId="b75f6f4236b527a2" providerId="Windows Live" clId="Web-{68E2F0B0-0633-4DE9-9E9B-C99F26C471B9}" dt="2023-01-14T03:48:22.132" v="38" actId="1076"/>
          <ac:picMkLst>
            <pc:docMk/>
            <pc:sldMk cId="3453647603" sldId="271"/>
            <ac:picMk id="3" creationId="{33DEE87B-7A97-AEC4-F9BF-728503F4254E}"/>
          </ac:picMkLst>
        </pc:picChg>
      </pc:sldChg>
      <pc:sldChg chg="addSp delSp modSp add replId">
        <pc:chgData name="Ashok Basnet" userId="b75f6f4236b527a2" providerId="Windows Live" clId="Web-{68E2F0B0-0633-4DE9-9E9B-C99F26C471B9}" dt="2023-01-14T03:49:49.979" v="47" actId="1076"/>
        <pc:sldMkLst>
          <pc:docMk/>
          <pc:sldMk cId="2193893711" sldId="272"/>
        </pc:sldMkLst>
        <pc:spChg chg="del">
          <ac:chgData name="Ashok Basnet" userId="b75f6f4236b527a2" providerId="Windows Live" clId="Web-{68E2F0B0-0633-4DE9-9E9B-C99F26C471B9}" dt="2023-01-14T03:49:19.759" v="42"/>
          <ac:spMkLst>
            <pc:docMk/>
            <pc:sldMk cId="2193893711" sldId="272"/>
            <ac:spMk id="77" creationId="{F3060C83-F051-4F0E-ABAD-AA0DFC48B218}"/>
          </ac:spMkLst>
        </pc:spChg>
        <pc:spChg chg="del">
          <ac:chgData name="Ashok Basnet" userId="b75f6f4236b527a2" providerId="Windows Live" clId="Web-{68E2F0B0-0633-4DE9-9E9B-C99F26C471B9}" dt="2023-01-14T03:49:19.759" v="42"/>
          <ac:spMkLst>
            <pc:docMk/>
            <pc:sldMk cId="2193893711" sldId="272"/>
            <ac:spMk id="79" creationId="{83C98ABE-055B-441F-B07E-44F97F083C39}"/>
          </ac:spMkLst>
        </pc:spChg>
        <pc:spChg chg="del">
          <ac:chgData name="Ashok Basnet" userId="b75f6f4236b527a2" providerId="Windows Live" clId="Web-{68E2F0B0-0633-4DE9-9E9B-C99F26C471B9}" dt="2023-01-14T03:49:19.759" v="42"/>
          <ac:spMkLst>
            <pc:docMk/>
            <pc:sldMk cId="2193893711" sldId="272"/>
            <ac:spMk id="81" creationId="{29FDB030-9B49-4CED-8CCD-4D99382388AC}"/>
          </ac:spMkLst>
        </pc:spChg>
        <pc:spChg chg="del">
          <ac:chgData name="Ashok Basnet" userId="b75f6f4236b527a2" providerId="Windows Live" clId="Web-{68E2F0B0-0633-4DE9-9E9B-C99F26C471B9}" dt="2023-01-14T03:49:19.759" v="42"/>
          <ac:spMkLst>
            <pc:docMk/>
            <pc:sldMk cId="2193893711" sldId="272"/>
            <ac:spMk id="83" creationId="{3783CA14-24A1-485C-8B30-D6A5D87987AD}"/>
          </ac:spMkLst>
        </pc:spChg>
        <pc:spChg chg="del">
          <ac:chgData name="Ashok Basnet" userId="b75f6f4236b527a2" providerId="Windows Live" clId="Web-{68E2F0B0-0633-4DE9-9E9B-C99F26C471B9}" dt="2023-01-14T03:49:19.759" v="42"/>
          <ac:spMkLst>
            <pc:docMk/>
            <pc:sldMk cId="2193893711" sldId="272"/>
            <ac:spMk id="85" creationId="{9A97C86A-04D6-40F7-AE84-31AB43E6A846}"/>
          </ac:spMkLst>
        </pc:spChg>
        <pc:spChg chg="del">
          <ac:chgData name="Ashok Basnet" userId="b75f6f4236b527a2" providerId="Windows Live" clId="Web-{68E2F0B0-0633-4DE9-9E9B-C99F26C471B9}" dt="2023-01-14T03:49:19.759" v="42"/>
          <ac:spMkLst>
            <pc:docMk/>
            <pc:sldMk cId="2193893711" sldId="272"/>
            <ac:spMk id="87" creationId="{FF9F2414-84E8-453E-B1F3-389FDE8192D9}"/>
          </ac:spMkLst>
        </pc:spChg>
        <pc:spChg chg="del">
          <ac:chgData name="Ashok Basnet" userId="b75f6f4236b527a2" providerId="Windows Live" clId="Web-{68E2F0B0-0633-4DE9-9E9B-C99F26C471B9}" dt="2023-01-14T03:49:19.759" v="42"/>
          <ac:spMkLst>
            <pc:docMk/>
            <pc:sldMk cId="2193893711" sldId="272"/>
            <ac:spMk id="89" creationId="{3ECA69A1-7536-43AC-85EF-C7106179F5ED}"/>
          </ac:spMkLst>
        </pc:spChg>
        <pc:spChg chg="add">
          <ac:chgData name="Ashok Basnet" userId="b75f6f4236b527a2" providerId="Windows Live" clId="Web-{68E2F0B0-0633-4DE9-9E9B-C99F26C471B9}" dt="2023-01-14T03:49:19.759" v="42"/>
          <ac:spMkLst>
            <pc:docMk/>
            <pc:sldMk cId="2193893711" sldId="272"/>
            <ac:spMk id="94" creationId="{F3060C83-F051-4F0E-ABAD-AA0DFC48B218}"/>
          </ac:spMkLst>
        </pc:spChg>
        <pc:spChg chg="add">
          <ac:chgData name="Ashok Basnet" userId="b75f6f4236b527a2" providerId="Windows Live" clId="Web-{68E2F0B0-0633-4DE9-9E9B-C99F26C471B9}" dt="2023-01-14T03:49:19.759" v="42"/>
          <ac:spMkLst>
            <pc:docMk/>
            <pc:sldMk cId="2193893711" sldId="272"/>
            <ac:spMk id="96" creationId="{83C98ABE-055B-441F-B07E-44F97F083C39}"/>
          </ac:spMkLst>
        </pc:spChg>
        <pc:spChg chg="add">
          <ac:chgData name="Ashok Basnet" userId="b75f6f4236b527a2" providerId="Windows Live" clId="Web-{68E2F0B0-0633-4DE9-9E9B-C99F26C471B9}" dt="2023-01-14T03:49:19.759" v="42"/>
          <ac:spMkLst>
            <pc:docMk/>
            <pc:sldMk cId="2193893711" sldId="272"/>
            <ac:spMk id="98" creationId="{29FDB030-9B49-4CED-8CCD-4D99382388AC}"/>
          </ac:spMkLst>
        </pc:spChg>
        <pc:spChg chg="add">
          <ac:chgData name="Ashok Basnet" userId="b75f6f4236b527a2" providerId="Windows Live" clId="Web-{68E2F0B0-0633-4DE9-9E9B-C99F26C471B9}" dt="2023-01-14T03:49:19.759" v="42"/>
          <ac:spMkLst>
            <pc:docMk/>
            <pc:sldMk cId="2193893711" sldId="272"/>
            <ac:spMk id="100" creationId="{3783CA14-24A1-485C-8B30-D6A5D87987AD}"/>
          </ac:spMkLst>
        </pc:spChg>
        <pc:spChg chg="add">
          <ac:chgData name="Ashok Basnet" userId="b75f6f4236b527a2" providerId="Windows Live" clId="Web-{68E2F0B0-0633-4DE9-9E9B-C99F26C471B9}" dt="2023-01-14T03:49:19.759" v="42"/>
          <ac:spMkLst>
            <pc:docMk/>
            <pc:sldMk cId="2193893711" sldId="272"/>
            <ac:spMk id="102" creationId="{9A97C86A-04D6-40F7-AE84-31AB43E6A846}"/>
          </ac:spMkLst>
        </pc:spChg>
        <pc:spChg chg="add">
          <ac:chgData name="Ashok Basnet" userId="b75f6f4236b527a2" providerId="Windows Live" clId="Web-{68E2F0B0-0633-4DE9-9E9B-C99F26C471B9}" dt="2023-01-14T03:49:19.759" v="42"/>
          <ac:spMkLst>
            <pc:docMk/>
            <pc:sldMk cId="2193893711" sldId="272"/>
            <ac:spMk id="104" creationId="{FF9F2414-84E8-453E-B1F3-389FDE8192D9}"/>
          </ac:spMkLst>
        </pc:spChg>
        <pc:spChg chg="add">
          <ac:chgData name="Ashok Basnet" userId="b75f6f4236b527a2" providerId="Windows Live" clId="Web-{68E2F0B0-0633-4DE9-9E9B-C99F26C471B9}" dt="2023-01-14T03:49:19.759" v="42"/>
          <ac:spMkLst>
            <pc:docMk/>
            <pc:sldMk cId="2193893711" sldId="272"/>
            <ac:spMk id="106" creationId="{3ECA69A1-7536-43AC-85EF-C7106179F5ED}"/>
          </ac:spMkLst>
        </pc:spChg>
        <pc:picChg chg="add mod">
          <ac:chgData name="Ashok Basnet" userId="b75f6f4236b527a2" providerId="Windows Live" clId="Web-{68E2F0B0-0633-4DE9-9E9B-C99F26C471B9}" dt="2023-01-14T03:49:49.979" v="47" actId="1076"/>
          <ac:picMkLst>
            <pc:docMk/>
            <pc:sldMk cId="2193893711" sldId="272"/>
            <ac:picMk id="2" creationId="{537E625D-346F-276D-A850-FE8C9EE59DD8}"/>
          </ac:picMkLst>
        </pc:picChg>
        <pc:picChg chg="del">
          <ac:chgData name="Ashok Basnet" userId="b75f6f4236b527a2" providerId="Windows Live" clId="Web-{68E2F0B0-0633-4DE9-9E9B-C99F26C471B9}" dt="2023-01-14T03:49:07.962" v="40"/>
          <ac:picMkLst>
            <pc:docMk/>
            <pc:sldMk cId="2193893711" sldId="272"/>
            <ac:picMk id="3" creationId="{33DEE87B-7A97-AEC4-F9BF-728503F4254E}"/>
          </ac:picMkLst>
        </pc:picChg>
      </pc:sldChg>
      <pc:sldChg chg="modSp add replId">
        <pc:chgData name="Ashok Basnet" userId="b75f6f4236b527a2" providerId="Windows Live" clId="Web-{68E2F0B0-0633-4DE9-9E9B-C99F26C471B9}" dt="2023-01-14T07:17:52.660" v="138" actId="20577"/>
        <pc:sldMkLst>
          <pc:docMk/>
          <pc:sldMk cId="4218588598" sldId="273"/>
        </pc:sldMkLst>
        <pc:spChg chg="mod">
          <ac:chgData name="Ashok Basnet" userId="b75f6f4236b527a2" providerId="Windows Live" clId="Web-{68E2F0B0-0633-4DE9-9E9B-C99F26C471B9}" dt="2023-01-14T07:17:52.660" v="138" actId="20577"/>
          <ac:spMkLst>
            <pc:docMk/>
            <pc:sldMk cId="4218588598" sldId="273"/>
            <ac:spMk id="3" creationId="{32C8E16C-21F5-D36E-118E-3214CF5F2387}"/>
          </ac:spMkLst>
        </pc:spChg>
      </pc:sldChg>
      <pc:sldChg chg="addSp delSp modSp add del mod replId setBg">
        <pc:chgData name="Ashok Basnet" userId="b75f6f4236b527a2" providerId="Windows Live" clId="Web-{68E2F0B0-0633-4DE9-9E9B-C99F26C471B9}" dt="2023-01-14T07:46:38.527" v="160"/>
        <pc:sldMkLst>
          <pc:docMk/>
          <pc:sldMk cId="3204374118" sldId="274"/>
        </pc:sldMkLst>
        <pc:spChg chg="del mod">
          <ac:chgData name="Ashok Basnet" userId="b75f6f4236b527a2" providerId="Windows Live" clId="Web-{68E2F0B0-0633-4DE9-9E9B-C99F26C471B9}" dt="2023-01-14T07:18:10.910" v="143"/>
          <ac:spMkLst>
            <pc:docMk/>
            <pc:sldMk cId="3204374118" sldId="274"/>
            <ac:spMk id="2" creationId="{5B09ECCA-08E6-0087-525E-89299F73885B}"/>
          </ac:spMkLst>
        </pc:spChg>
        <pc:spChg chg="del mod">
          <ac:chgData name="Ashok Basnet" userId="b75f6f4236b527a2" providerId="Windows Live" clId="Web-{68E2F0B0-0633-4DE9-9E9B-C99F26C471B9}" dt="2023-01-14T07:18:07.613" v="142"/>
          <ac:spMkLst>
            <pc:docMk/>
            <pc:sldMk cId="3204374118" sldId="274"/>
            <ac:spMk id="3" creationId="{32C8E16C-21F5-D36E-118E-3214CF5F2387}"/>
          </ac:spMkLst>
        </pc:spChg>
        <pc:picChg chg="add mod ord">
          <ac:chgData name="Ashok Basnet" userId="b75f6f4236b527a2" providerId="Windows Live" clId="Web-{68E2F0B0-0633-4DE9-9E9B-C99F26C471B9}" dt="2023-01-14T07:20:13.990" v="157" actId="1076"/>
          <ac:picMkLst>
            <pc:docMk/>
            <pc:sldMk cId="3204374118" sldId="274"/>
            <ac:picMk id="4" creationId="{5C6181AF-9105-B0C5-20F4-2B1CAF648BAB}"/>
          </ac:picMkLst>
        </pc:picChg>
      </pc:sldChg>
      <pc:sldChg chg="addSp delSp modSp add del replId">
        <pc:chgData name="Ashok Basnet" userId="b75f6f4236b527a2" providerId="Windows Live" clId="Web-{68E2F0B0-0633-4DE9-9E9B-C99F26C471B9}" dt="2023-01-14T07:46:42.043" v="161"/>
        <pc:sldMkLst>
          <pc:docMk/>
          <pc:sldMk cId="332829381" sldId="275"/>
        </pc:sldMkLst>
        <pc:spChg chg="add del mod">
          <ac:chgData name="Ashok Basnet" userId="b75f6f4236b527a2" providerId="Windows Live" clId="Web-{68E2F0B0-0633-4DE9-9E9B-C99F26C471B9}" dt="2023-01-14T07:18:23.926" v="146"/>
          <ac:spMkLst>
            <pc:docMk/>
            <pc:sldMk cId="332829381" sldId="275"/>
            <ac:spMk id="3" creationId="{B264677D-FFA5-C7B9-9A15-465DF56EB88F}"/>
          </ac:spMkLst>
        </pc:spChg>
        <pc:picChg chg="del">
          <ac:chgData name="Ashok Basnet" userId="b75f6f4236b527a2" providerId="Windows Live" clId="Web-{68E2F0B0-0633-4DE9-9E9B-C99F26C471B9}" dt="2023-01-14T07:18:16.129" v="145"/>
          <ac:picMkLst>
            <pc:docMk/>
            <pc:sldMk cId="332829381" sldId="275"/>
            <ac:picMk id="4" creationId="{5C6181AF-9105-B0C5-20F4-2B1CAF648BAB}"/>
          </ac:picMkLst>
        </pc:picChg>
        <pc:picChg chg="add mod ord">
          <ac:chgData name="Ashok Basnet" userId="b75f6f4236b527a2" providerId="Windows Live" clId="Web-{68E2F0B0-0633-4DE9-9E9B-C99F26C471B9}" dt="2023-01-14T07:20:22.444" v="159" actId="14100"/>
          <ac:picMkLst>
            <pc:docMk/>
            <pc:sldMk cId="332829381" sldId="275"/>
            <ac:picMk id="5" creationId="{ED0DC868-854D-4A8E-7AAB-9AE353C0F82D}"/>
          </ac:picMkLst>
        </pc:picChg>
      </pc:sldChg>
      <pc:sldChg chg="addSp delSp modSp add replId">
        <pc:chgData name="Ashok Basnet" userId="b75f6f4236b527a2" providerId="Windows Live" clId="Web-{68E2F0B0-0633-4DE9-9E9B-C99F26C471B9}" dt="2023-01-14T07:19:56.646" v="154" actId="1076"/>
        <pc:sldMkLst>
          <pc:docMk/>
          <pc:sldMk cId="4122247071" sldId="276"/>
        </pc:sldMkLst>
        <pc:spChg chg="add del mod">
          <ac:chgData name="Ashok Basnet" userId="b75f6f4236b527a2" providerId="Windows Live" clId="Web-{68E2F0B0-0633-4DE9-9E9B-C99F26C471B9}" dt="2023-01-14T07:19:37.318" v="150"/>
          <ac:spMkLst>
            <pc:docMk/>
            <pc:sldMk cId="4122247071" sldId="276"/>
            <ac:spMk id="3" creationId="{4755B470-EB43-7241-16E7-42E04C4D243B}"/>
          </ac:spMkLst>
        </pc:spChg>
        <pc:picChg chg="add mod ord">
          <ac:chgData name="Ashok Basnet" userId="b75f6f4236b527a2" providerId="Windows Live" clId="Web-{68E2F0B0-0633-4DE9-9E9B-C99F26C471B9}" dt="2023-01-14T07:19:56.646" v="154" actId="1076"/>
          <ac:picMkLst>
            <pc:docMk/>
            <pc:sldMk cId="4122247071" sldId="276"/>
            <ac:picMk id="4" creationId="{B4BE0F86-5CB4-69C9-2550-522B4B2A2E8E}"/>
          </ac:picMkLst>
        </pc:picChg>
        <pc:picChg chg="del">
          <ac:chgData name="Ashok Basnet" userId="b75f6f4236b527a2" providerId="Windows Live" clId="Web-{68E2F0B0-0633-4DE9-9E9B-C99F26C471B9}" dt="2023-01-14T07:19:28.302" v="149"/>
          <ac:picMkLst>
            <pc:docMk/>
            <pc:sldMk cId="4122247071" sldId="276"/>
            <ac:picMk id="5" creationId="{ED0DC868-854D-4A8E-7AAB-9AE353C0F82D}"/>
          </ac:picMkLst>
        </pc:picChg>
      </pc:sldChg>
      <pc:sldChg chg="addSp delSp modSp add mod replId setBg">
        <pc:chgData name="Ashok Basnet" userId="b75f6f4236b527a2" providerId="Windows Live" clId="Web-{68E2F0B0-0633-4DE9-9E9B-C99F26C471B9}" dt="2023-01-14T08:08:21.147" v="191"/>
        <pc:sldMkLst>
          <pc:docMk/>
          <pc:sldMk cId="16525069" sldId="277"/>
        </pc:sldMkLst>
        <pc:spChg chg="mod">
          <ac:chgData name="Ashok Basnet" userId="b75f6f4236b527a2" providerId="Windows Live" clId="Web-{68E2F0B0-0633-4DE9-9E9B-C99F26C471B9}" dt="2023-01-14T08:08:21.147" v="191"/>
          <ac:spMkLst>
            <pc:docMk/>
            <pc:sldMk cId="16525069" sldId="277"/>
            <ac:spMk id="2" creationId="{5B09ECCA-08E6-0087-525E-89299F73885B}"/>
          </ac:spMkLst>
        </pc:spChg>
        <pc:spChg chg="del mod">
          <ac:chgData name="Ashok Basnet" userId="b75f6f4236b527a2" providerId="Windows Live" clId="Web-{68E2F0B0-0633-4DE9-9E9B-C99F26C471B9}" dt="2023-01-14T08:08:16.146" v="190"/>
          <ac:spMkLst>
            <pc:docMk/>
            <pc:sldMk cId="16525069" sldId="277"/>
            <ac:spMk id="3" creationId="{32C8E16C-21F5-D36E-118E-3214CF5F2387}"/>
          </ac:spMkLst>
        </pc:spChg>
        <pc:spChg chg="add">
          <ac:chgData name="Ashok Basnet" userId="b75f6f4236b527a2" providerId="Windows Live" clId="Web-{68E2F0B0-0633-4DE9-9E9B-C99F26C471B9}" dt="2023-01-14T08:08:21.147" v="191"/>
          <ac:spMkLst>
            <pc:docMk/>
            <pc:sldMk cId="16525069" sldId="277"/>
            <ac:spMk id="10" creationId="{A4AC5506-6312-4701-8D3C-40187889A947}"/>
          </ac:spMkLst>
        </pc:spChg>
        <pc:picChg chg="del">
          <ac:chgData name="Ashok Basnet" userId="b75f6f4236b527a2" providerId="Windows Live" clId="Web-{68E2F0B0-0633-4DE9-9E9B-C99F26C471B9}" dt="2023-01-14T08:08:08.334" v="189"/>
          <ac:picMkLst>
            <pc:docMk/>
            <pc:sldMk cId="16525069" sldId="277"/>
            <ac:picMk id="4" creationId="{837DF006-880E-E1EF-11B9-E5C278621776}"/>
          </ac:picMkLst>
        </pc:picChg>
        <pc:picChg chg="add mod ord">
          <ac:chgData name="Ashok Basnet" userId="b75f6f4236b527a2" providerId="Windows Live" clId="Web-{68E2F0B0-0633-4DE9-9E9B-C99F26C471B9}" dt="2023-01-14T08:08:21.147" v="191"/>
          <ac:picMkLst>
            <pc:docMk/>
            <pc:sldMk cId="16525069" sldId="277"/>
            <ac:picMk id="5" creationId="{4425E906-D549-5621-80D2-5432C5DD4190}"/>
          </ac:picMkLst>
        </pc:picChg>
      </pc:sldChg>
      <pc:sldChg chg="delSp modSp add del replId">
        <pc:chgData name="Ashok Basnet" userId="b75f6f4236b527a2" providerId="Windows Live" clId="Web-{68E2F0B0-0633-4DE9-9E9B-C99F26C471B9}" dt="2023-01-14T08:11:02.308" v="205"/>
        <pc:sldMkLst>
          <pc:docMk/>
          <pc:sldMk cId="1891177690" sldId="278"/>
        </pc:sldMkLst>
        <pc:spChg chg="mod">
          <ac:chgData name="Ashok Basnet" userId="b75f6f4236b527a2" providerId="Windows Live" clId="Web-{68E2F0B0-0633-4DE9-9E9B-C99F26C471B9}" dt="2023-01-14T08:02:36.417" v="186" actId="20577"/>
          <ac:spMkLst>
            <pc:docMk/>
            <pc:sldMk cId="1891177690" sldId="278"/>
            <ac:spMk id="3" creationId="{32C8E16C-21F5-D36E-118E-3214CF5F2387}"/>
          </ac:spMkLst>
        </pc:spChg>
        <pc:picChg chg="del">
          <ac:chgData name="Ashok Basnet" userId="b75f6f4236b527a2" providerId="Windows Live" clId="Web-{68E2F0B0-0633-4DE9-9E9B-C99F26C471B9}" dt="2023-01-14T08:02:38.480" v="187"/>
          <ac:picMkLst>
            <pc:docMk/>
            <pc:sldMk cId="1891177690" sldId="278"/>
            <ac:picMk id="4" creationId="{837DF006-880E-E1EF-11B9-E5C278621776}"/>
          </ac:picMkLst>
        </pc:picChg>
      </pc:sldChg>
      <pc:sldChg chg="addSp delSp modSp add replId">
        <pc:chgData name="Ashok Basnet" userId="b75f6f4236b527a2" providerId="Windows Live" clId="Web-{68E2F0B0-0633-4DE9-9E9B-C99F26C471B9}" dt="2023-01-14T08:08:56.945" v="198" actId="1076"/>
        <pc:sldMkLst>
          <pc:docMk/>
          <pc:sldMk cId="3263616592" sldId="279"/>
        </pc:sldMkLst>
        <pc:spChg chg="add del mod">
          <ac:chgData name="Ashok Basnet" userId="b75f6f4236b527a2" providerId="Windows Live" clId="Web-{68E2F0B0-0633-4DE9-9E9B-C99F26C471B9}" dt="2023-01-14T08:08:33.616" v="194"/>
          <ac:spMkLst>
            <pc:docMk/>
            <pc:sldMk cId="3263616592" sldId="279"/>
            <ac:spMk id="4" creationId="{8A21F964-8FA4-F396-CD94-7C4F1B787475}"/>
          </ac:spMkLst>
        </pc:spChg>
        <pc:picChg chg="del">
          <ac:chgData name="Ashok Basnet" userId="b75f6f4236b527a2" providerId="Windows Live" clId="Web-{68E2F0B0-0633-4DE9-9E9B-C99F26C471B9}" dt="2023-01-14T08:08:25.600" v="193"/>
          <ac:picMkLst>
            <pc:docMk/>
            <pc:sldMk cId="3263616592" sldId="279"/>
            <ac:picMk id="5" creationId="{4425E906-D549-5621-80D2-5432C5DD4190}"/>
          </ac:picMkLst>
        </pc:picChg>
        <pc:picChg chg="add mod ord">
          <ac:chgData name="Ashok Basnet" userId="b75f6f4236b527a2" providerId="Windows Live" clId="Web-{68E2F0B0-0633-4DE9-9E9B-C99F26C471B9}" dt="2023-01-14T08:08:56.945" v="198" actId="1076"/>
          <ac:picMkLst>
            <pc:docMk/>
            <pc:sldMk cId="3263616592" sldId="279"/>
            <ac:picMk id="6" creationId="{A1DAF841-3969-9581-4676-E0B165850347}"/>
          </ac:picMkLst>
        </pc:picChg>
      </pc:sldChg>
      <pc:sldChg chg="addSp delSp modSp add replId">
        <pc:chgData name="Ashok Basnet" userId="b75f6f4236b527a2" providerId="Windows Live" clId="Web-{68E2F0B0-0633-4DE9-9E9B-C99F26C471B9}" dt="2023-01-14T08:10:35.088" v="204" actId="1076"/>
        <pc:sldMkLst>
          <pc:docMk/>
          <pc:sldMk cId="2817603816" sldId="280"/>
        </pc:sldMkLst>
        <pc:spChg chg="add del mod">
          <ac:chgData name="Ashok Basnet" userId="b75f6f4236b527a2" providerId="Windows Live" clId="Web-{68E2F0B0-0633-4DE9-9E9B-C99F26C471B9}" dt="2023-01-14T08:10:23.588" v="201"/>
          <ac:spMkLst>
            <pc:docMk/>
            <pc:sldMk cId="2817603816" sldId="280"/>
            <ac:spMk id="4" creationId="{12355D98-47E8-04A7-1368-E9064002462B}"/>
          </ac:spMkLst>
        </pc:spChg>
        <pc:picChg chg="add mod ord">
          <ac:chgData name="Ashok Basnet" userId="b75f6f4236b527a2" providerId="Windows Live" clId="Web-{68E2F0B0-0633-4DE9-9E9B-C99F26C471B9}" dt="2023-01-14T08:10:35.088" v="204" actId="1076"/>
          <ac:picMkLst>
            <pc:docMk/>
            <pc:sldMk cId="2817603816" sldId="280"/>
            <ac:picMk id="5" creationId="{BDBE1CAD-C7AB-C2A6-DE46-D5AB2A779C91}"/>
          </ac:picMkLst>
        </pc:picChg>
        <pc:picChg chg="del">
          <ac:chgData name="Ashok Basnet" userId="b75f6f4236b527a2" providerId="Windows Live" clId="Web-{68E2F0B0-0633-4DE9-9E9B-C99F26C471B9}" dt="2023-01-14T08:09:46.087" v="200"/>
          <ac:picMkLst>
            <pc:docMk/>
            <pc:sldMk cId="2817603816" sldId="280"/>
            <ac:picMk id="6" creationId="{A1DAF841-3969-9581-4676-E0B165850347}"/>
          </ac:picMkLst>
        </pc:picChg>
      </pc:sldChg>
    </pc:docChg>
  </pc:docChgLst>
  <pc:docChgLst>
    <pc:chgData name="Ashok Basnet" userId="b75f6f4236b527a2" providerId="Windows Live" clId="Web-{A8A349F5-E717-4B0D-B055-8A1E55124A99}"/>
    <pc:docChg chg="addSld delSld modSld">
      <pc:chgData name="Ashok Basnet" userId="b75f6f4236b527a2" providerId="Windows Live" clId="Web-{A8A349F5-E717-4B0D-B055-8A1E55124A99}" dt="2023-01-14T09:21:15.884" v="10"/>
      <pc:docMkLst>
        <pc:docMk/>
      </pc:docMkLst>
      <pc:sldChg chg="addSp delSp modSp add replId">
        <pc:chgData name="Ashok Basnet" userId="b75f6f4236b527a2" providerId="Windows Live" clId="Web-{A8A349F5-E717-4B0D-B055-8A1E55124A99}" dt="2023-01-14T09:12:28.830" v="5" actId="1076"/>
        <pc:sldMkLst>
          <pc:docMk/>
          <pc:sldMk cId="1640275348" sldId="281"/>
        </pc:sldMkLst>
        <pc:spChg chg="add del mod">
          <ac:chgData name="Ashok Basnet" userId="b75f6f4236b527a2" providerId="Windows Live" clId="Web-{A8A349F5-E717-4B0D-B055-8A1E55124A99}" dt="2023-01-14T09:12:18.533" v="2"/>
          <ac:spMkLst>
            <pc:docMk/>
            <pc:sldMk cId="1640275348" sldId="281"/>
            <ac:spMk id="4" creationId="{1094E862-DB17-7CEC-4AAD-346835699FB7}"/>
          </ac:spMkLst>
        </pc:spChg>
        <pc:picChg chg="del">
          <ac:chgData name="Ashok Basnet" userId="b75f6f4236b527a2" providerId="Windows Live" clId="Web-{A8A349F5-E717-4B0D-B055-8A1E55124A99}" dt="2023-01-14T09:12:10.892" v="1"/>
          <ac:picMkLst>
            <pc:docMk/>
            <pc:sldMk cId="1640275348" sldId="281"/>
            <ac:picMk id="5" creationId="{BDBE1CAD-C7AB-C2A6-DE46-D5AB2A779C91}"/>
          </ac:picMkLst>
        </pc:picChg>
        <pc:picChg chg="add mod ord">
          <ac:chgData name="Ashok Basnet" userId="b75f6f4236b527a2" providerId="Windows Live" clId="Web-{A8A349F5-E717-4B0D-B055-8A1E55124A99}" dt="2023-01-14T09:12:28.830" v="5" actId="1076"/>
          <ac:picMkLst>
            <pc:docMk/>
            <pc:sldMk cId="1640275348" sldId="281"/>
            <ac:picMk id="6" creationId="{F605E559-BE55-133E-7B55-8FEE26F45C68}"/>
          </ac:picMkLst>
        </pc:picChg>
      </pc:sldChg>
      <pc:sldChg chg="add del replId">
        <pc:chgData name="Ashok Basnet" userId="b75f6f4236b527a2" providerId="Windows Live" clId="Web-{A8A349F5-E717-4B0D-B055-8A1E55124A99}" dt="2023-01-14T09:17:39.471" v="7"/>
        <pc:sldMkLst>
          <pc:docMk/>
          <pc:sldMk cId="3500008247" sldId="282"/>
        </pc:sldMkLst>
      </pc:sldChg>
      <pc:sldChg chg="addSp delSp modSp new mod setBg">
        <pc:chgData name="Ashok Basnet" userId="b75f6f4236b527a2" providerId="Windows Live" clId="Web-{A8A349F5-E717-4B0D-B055-8A1E55124A99}" dt="2023-01-14T09:21:15.884" v="10"/>
        <pc:sldMkLst>
          <pc:docMk/>
          <pc:sldMk cId="3752369636" sldId="282"/>
        </pc:sldMkLst>
        <pc:spChg chg="del">
          <ac:chgData name="Ashok Basnet" userId="b75f6f4236b527a2" providerId="Windows Live" clId="Web-{A8A349F5-E717-4B0D-B055-8A1E55124A99}" dt="2023-01-14T09:21:15.884" v="10"/>
          <ac:spMkLst>
            <pc:docMk/>
            <pc:sldMk cId="3752369636" sldId="282"/>
            <ac:spMk id="2" creationId="{E3E1F17A-65A4-7BF0-6934-6804F6002270}"/>
          </ac:spMkLst>
        </pc:spChg>
        <pc:spChg chg="del">
          <ac:chgData name="Ashok Basnet" userId="b75f6f4236b527a2" providerId="Windows Live" clId="Web-{A8A349F5-E717-4B0D-B055-8A1E55124A99}" dt="2023-01-14T09:21:10.368" v="9"/>
          <ac:spMkLst>
            <pc:docMk/>
            <pc:sldMk cId="3752369636" sldId="282"/>
            <ac:spMk id="3" creationId="{B087D586-DC87-3854-5CD5-DC267079F6AC}"/>
          </ac:spMkLst>
        </pc:spChg>
        <pc:spChg chg="add">
          <ac:chgData name="Ashok Basnet" userId="b75f6f4236b527a2" providerId="Windows Live" clId="Web-{A8A349F5-E717-4B0D-B055-8A1E55124A99}" dt="2023-01-14T09:21:15.884" v="10"/>
          <ac:spMkLst>
            <pc:docMk/>
            <pc:sldMk cId="3752369636" sldId="282"/>
            <ac:spMk id="9" creationId="{42A4FC2C-047E-45A5-965D-8E1E3BF09BC6}"/>
          </ac:spMkLst>
        </pc:spChg>
        <pc:picChg chg="add mod ord">
          <ac:chgData name="Ashok Basnet" userId="b75f6f4236b527a2" providerId="Windows Live" clId="Web-{A8A349F5-E717-4B0D-B055-8A1E55124A99}" dt="2023-01-14T09:21:15.884" v="10"/>
          <ac:picMkLst>
            <pc:docMk/>
            <pc:sldMk cId="3752369636" sldId="282"/>
            <ac:picMk id="4" creationId="{BE9445A5-A11F-EE42-D68E-93DD8DF7FEF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Backtracking</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By: Ashok Basnet</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Isosceles Triangle 5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able&#10;&#10;Description automatically generated">
            <a:extLst>
              <a:ext uri="{FF2B5EF4-FFF2-40B4-BE49-F238E27FC236}">
                <a16:creationId xmlns:a16="http://schemas.microsoft.com/office/drawing/2014/main" id="{DBA8CE38-88F6-16BA-FEF6-BC1BC0362FBB}"/>
              </a:ext>
            </a:extLst>
          </p:cNvPr>
          <p:cNvPicPr>
            <a:picLocks noChangeAspect="1"/>
          </p:cNvPicPr>
          <p:nvPr/>
        </p:nvPicPr>
        <p:blipFill>
          <a:blip r:embed="rId2"/>
          <a:stretch>
            <a:fillRect/>
          </a:stretch>
        </p:blipFill>
        <p:spPr>
          <a:xfrm>
            <a:off x="643467" y="1070779"/>
            <a:ext cx="10905066" cy="4716440"/>
          </a:xfrm>
          <a:prstGeom prst="rect">
            <a:avLst/>
          </a:prstGeom>
          <a:ln>
            <a:noFill/>
          </a:ln>
        </p:spPr>
      </p:pic>
      <p:sp>
        <p:nvSpPr>
          <p:cNvPr id="55" name="Isosceles Triangle 5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4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0" name="Isosceles Triangle 6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a:extLst>
              <a:ext uri="{FF2B5EF4-FFF2-40B4-BE49-F238E27FC236}">
                <a16:creationId xmlns:a16="http://schemas.microsoft.com/office/drawing/2014/main" id="{CAED763C-95EF-6108-5BB4-878C1565DD92}"/>
              </a:ext>
            </a:extLst>
          </p:cNvPr>
          <p:cNvPicPr>
            <a:picLocks noChangeAspect="1"/>
          </p:cNvPicPr>
          <p:nvPr/>
        </p:nvPicPr>
        <p:blipFill>
          <a:blip r:embed="rId2"/>
          <a:stretch>
            <a:fillRect/>
          </a:stretch>
        </p:blipFill>
        <p:spPr>
          <a:xfrm>
            <a:off x="228708" y="1718149"/>
            <a:ext cx="11811749" cy="3961853"/>
          </a:xfrm>
          <a:prstGeom prst="rect">
            <a:avLst/>
          </a:prstGeom>
          <a:ln>
            <a:noFill/>
          </a:ln>
        </p:spPr>
      </p:pic>
      <p:sp>
        <p:nvSpPr>
          <p:cNvPr id="72" name="Isosceles Triangle 7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2053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Isosceles Triangle 8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33DEE87B-7A97-AEC4-F9BF-728503F4254E}"/>
              </a:ext>
            </a:extLst>
          </p:cNvPr>
          <p:cNvPicPr>
            <a:picLocks noChangeAspect="1"/>
          </p:cNvPicPr>
          <p:nvPr/>
        </p:nvPicPr>
        <p:blipFill>
          <a:blip r:embed="rId2"/>
          <a:stretch>
            <a:fillRect/>
          </a:stretch>
        </p:blipFill>
        <p:spPr>
          <a:xfrm>
            <a:off x="756737" y="289299"/>
            <a:ext cx="11054158" cy="6461853"/>
          </a:xfrm>
          <a:prstGeom prst="rect">
            <a:avLst/>
          </a:prstGeom>
          <a:ln>
            <a:noFill/>
          </a:ln>
        </p:spPr>
      </p:pic>
      <p:sp>
        <p:nvSpPr>
          <p:cNvPr id="89" name="Isosceles Triangle 8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3647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Freeform: Shape 9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Shape 10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 name="Isosceles Triangle 10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Table&#10;&#10;Description automatically generated">
            <a:extLst>
              <a:ext uri="{FF2B5EF4-FFF2-40B4-BE49-F238E27FC236}">
                <a16:creationId xmlns:a16="http://schemas.microsoft.com/office/drawing/2014/main" id="{537E625D-346F-276D-A850-FE8C9EE59DD8}"/>
              </a:ext>
            </a:extLst>
          </p:cNvPr>
          <p:cNvPicPr>
            <a:picLocks noChangeAspect="1"/>
          </p:cNvPicPr>
          <p:nvPr/>
        </p:nvPicPr>
        <p:blipFill>
          <a:blip r:embed="rId2"/>
          <a:stretch>
            <a:fillRect/>
          </a:stretch>
        </p:blipFill>
        <p:spPr>
          <a:xfrm>
            <a:off x="82149" y="1002620"/>
            <a:ext cx="12033649" cy="5352653"/>
          </a:xfrm>
          <a:prstGeom prst="rect">
            <a:avLst/>
          </a:prstGeom>
          <a:ln>
            <a:noFill/>
          </a:ln>
        </p:spPr>
      </p:pic>
      <p:sp>
        <p:nvSpPr>
          <p:cNvPr id="106" name="Isosceles Triangle 10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3893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ECCA-08E6-0087-525E-89299F73885B}"/>
              </a:ext>
            </a:extLst>
          </p:cNvPr>
          <p:cNvSpPr>
            <a:spLocks noGrp="1"/>
          </p:cNvSpPr>
          <p:nvPr>
            <p:ph type="title"/>
          </p:nvPr>
        </p:nvSpPr>
        <p:spPr>
          <a:xfrm>
            <a:off x="838200" y="365125"/>
            <a:ext cx="10515600" cy="920450"/>
          </a:xfrm>
        </p:spPr>
        <p:txBody>
          <a:bodyPr>
            <a:normAutofit/>
          </a:bodyPr>
          <a:lstStyle/>
          <a:p>
            <a:r>
              <a:rPr lang="en-US" sz="4000" b="1" dirty="0">
                <a:ea typeface="+mj-lt"/>
                <a:cs typeface="+mj-lt"/>
              </a:rPr>
              <a:t>Sum of Sub-set problem</a:t>
            </a:r>
            <a:endParaRPr lang="en-US" sz="4000" b="1">
              <a:ea typeface="Calibri Light"/>
              <a:cs typeface="Calibri Light"/>
            </a:endParaRPr>
          </a:p>
        </p:txBody>
      </p:sp>
      <p:sp>
        <p:nvSpPr>
          <p:cNvPr id="3" name="Content Placeholder 2">
            <a:extLst>
              <a:ext uri="{FF2B5EF4-FFF2-40B4-BE49-F238E27FC236}">
                <a16:creationId xmlns:a16="http://schemas.microsoft.com/office/drawing/2014/main" id="{32C8E16C-21F5-D36E-118E-3214CF5F2387}"/>
              </a:ext>
            </a:extLst>
          </p:cNvPr>
          <p:cNvSpPr>
            <a:spLocks noGrp="1"/>
          </p:cNvSpPr>
          <p:nvPr>
            <p:ph idx="1"/>
          </p:nvPr>
        </p:nvSpPr>
        <p:spPr>
          <a:xfrm>
            <a:off x="838200" y="1589483"/>
            <a:ext cx="11149069" cy="5009793"/>
          </a:xfrm>
        </p:spPr>
        <p:txBody>
          <a:bodyPr vert="horz" lIns="91440" tIns="45720" rIns="91440" bIns="45720" rtlCol="0" anchor="t">
            <a:normAutofit/>
          </a:bodyPr>
          <a:lstStyle/>
          <a:p>
            <a:r>
              <a:rPr lang="en-US" sz="2400">
                <a:solidFill>
                  <a:srgbClr val="273239"/>
                </a:solidFill>
                <a:ea typeface="+mn-lt"/>
                <a:cs typeface="+mn-lt"/>
              </a:rPr>
              <a:t>Given a set of non-negative integers and a value </a:t>
            </a:r>
            <a:r>
              <a:rPr lang="en-US" sz="2400" b="1">
                <a:solidFill>
                  <a:srgbClr val="273239"/>
                </a:solidFill>
                <a:ea typeface="+mn-lt"/>
                <a:cs typeface="+mn-lt"/>
              </a:rPr>
              <a:t>sum</a:t>
            </a:r>
            <a:r>
              <a:rPr lang="en-US" sz="2400">
                <a:solidFill>
                  <a:srgbClr val="273239"/>
                </a:solidFill>
                <a:ea typeface="+mn-lt"/>
                <a:cs typeface="+mn-lt"/>
              </a:rPr>
              <a:t>, the task is to check if there is a subset of the given set whose sum is equal to the given </a:t>
            </a:r>
            <a:r>
              <a:rPr lang="en-US" sz="2400" b="1">
                <a:solidFill>
                  <a:srgbClr val="273239"/>
                </a:solidFill>
                <a:ea typeface="+mn-lt"/>
                <a:cs typeface="+mn-lt"/>
              </a:rPr>
              <a:t>sum</a:t>
            </a:r>
            <a:r>
              <a:rPr lang="en-US" sz="2400">
                <a:solidFill>
                  <a:srgbClr val="273239"/>
                </a:solidFill>
                <a:ea typeface="+mn-lt"/>
                <a:cs typeface="+mn-lt"/>
              </a:rPr>
              <a:t>. </a:t>
            </a:r>
            <a:endParaRPr lang="en-US" sz="2400">
              <a:ea typeface="+mn-lt"/>
              <a:cs typeface="+mn-lt"/>
            </a:endParaRPr>
          </a:p>
          <a:p>
            <a:r>
              <a:rPr lang="en-US" sz="2400" b="1" dirty="0">
                <a:solidFill>
                  <a:srgbClr val="273239"/>
                </a:solidFill>
                <a:ea typeface="+mn-lt"/>
                <a:cs typeface="+mn-lt"/>
              </a:rPr>
              <a:t>Examples:</a:t>
            </a:r>
            <a:r>
              <a:rPr lang="en-US" sz="2400" dirty="0">
                <a:solidFill>
                  <a:srgbClr val="273239"/>
                </a:solidFill>
                <a:ea typeface="+mn-lt"/>
                <a:cs typeface="+mn-lt"/>
              </a:rPr>
              <a:t> </a:t>
            </a:r>
            <a:endParaRPr lang="en-US" sz="2400" dirty="0">
              <a:cs typeface="Calibri"/>
            </a:endParaRPr>
          </a:p>
          <a:p>
            <a:r>
              <a:rPr lang="en-US" sz="2400" b="1" i="1" dirty="0">
                <a:ea typeface="+mn-lt"/>
                <a:cs typeface="+mn-lt"/>
              </a:rPr>
              <a:t>Input:</a:t>
            </a:r>
            <a:r>
              <a:rPr lang="en-US" sz="2400" i="1" dirty="0">
                <a:ea typeface="+mn-lt"/>
                <a:cs typeface="+mn-lt"/>
              </a:rPr>
              <a:t> set[] = {3, 34, 4, 12, 5, 2}, sum = 9</a:t>
            </a:r>
            <a:br>
              <a:rPr lang="en-US" sz="2400" i="1" dirty="0">
                <a:ea typeface="+mn-lt"/>
                <a:cs typeface="+mn-lt"/>
              </a:rPr>
            </a:br>
            <a:r>
              <a:rPr lang="en-US" sz="2400" i="1" dirty="0">
                <a:ea typeface="+mn-lt"/>
                <a:cs typeface="+mn-lt"/>
              </a:rPr>
              <a:t>Output: True</a:t>
            </a:r>
            <a:br>
              <a:rPr lang="en-US" sz="2400" i="1" dirty="0">
                <a:ea typeface="+mn-lt"/>
                <a:cs typeface="+mn-lt"/>
              </a:rPr>
            </a:br>
            <a:r>
              <a:rPr lang="en-US" sz="2400" i="1" dirty="0">
                <a:ea typeface="+mn-lt"/>
                <a:cs typeface="+mn-lt"/>
              </a:rPr>
              <a:t>Explanation: There is a subset (4, 5) with sum 9.</a:t>
            </a:r>
            <a:endParaRPr lang="en-US" sz="2400" dirty="0">
              <a:cs typeface="Calibri"/>
            </a:endParaRPr>
          </a:p>
          <a:p>
            <a:r>
              <a:rPr lang="en-US" sz="2400" b="1" i="1" dirty="0">
                <a:ea typeface="+mn-lt"/>
                <a:cs typeface="+mn-lt"/>
              </a:rPr>
              <a:t>Input:</a:t>
            </a:r>
            <a:r>
              <a:rPr lang="en-US" sz="2400" i="1" dirty="0">
                <a:ea typeface="+mn-lt"/>
                <a:cs typeface="+mn-lt"/>
              </a:rPr>
              <a:t> set[] = {3, 34, 4, 12, 5, 2}, sum = 30</a:t>
            </a:r>
            <a:br>
              <a:rPr lang="en-US" sz="2400" i="1" dirty="0">
                <a:ea typeface="+mn-lt"/>
                <a:cs typeface="+mn-lt"/>
              </a:rPr>
            </a:br>
            <a:r>
              <a:rPr lang="en-US" sz="2400" i="1" dirty="0">
                <a:ea typeface="+mn-lt"/>
                <a:cs typeface="+mn-lt"/>
              </a:rPr>
              <a:t>Output: False</a:t>
            </a:r>
            <a:br>
              <a:rPr lang="en-US" sz="2400" i="1" dirty="0">
                <a:ea typeface="+mn-lt"/>
                <a:cs typeface="+mn-lt"/>
              </a:rPr>
            </a:br>
            <a:r>
              <a:rPr lang="en-US" sz="2400" i="1" dirty="0">
                <a:ea typeface="+mn-lt"/>
                <a:cs typeface="+mn-lt"/>
              </a:rPr>
              <a:t>Explanation: There is no subset that add up to 30.</a:t>
            </a:r>
          </a:p>
        </p:txBody>
      </p:sp>
    </p:spTree>
    <p:extLst>
      <p:ext uri="{BB962C8B-B14F-4D97-AF65-F5344CB8AC3E}">
        <p14:creationId xmlns:p14="http://schemas.microsoft.com/office/powerpoint/2010/main" val="2354728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808E7-E486-732A-FF8D-5A62044BF7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5BD0AA-360F-0482-1BAE-AD8A1B5261BA}"/>
              </a:ext>
            </a:extLst>
          </p:cNvPr>
          <p:cNvSpPr>
            <a:spLocks noGrp="1"/>
          </p:cNvSpPr>
          <p:nvPr>
            <p:ph type="title"/>
          </p:nvPr>
        </p:nvSpPr>
        <p:spPr>
          <a:xfrm>
            <a:off x="838200" y="365125"/>
            <a:ext cx="10515600" cy="920450"/>
          </a:xfrm>
        </p:spPr>
        <p:txBody>
          <a:bodyPr>
            <a:normAutofit/>
          </a:bodyPr>
          <a:lstStyle/>
          <a:p>
            <a:r>
              <a:rPr lang="en-US" sz="4000" b="1" dirty="0">
                <a:ea typeface="+mj-lt"/>
                <a:cs typeface="+mj-lt"/>
              </a:rPr>
              <a:t>Sum of Sub-set problem</a:t>
            </a:r>
            <a:endParaRPr lang="en-US" sz="4000" b="1">
              <a:ea typeface="Calibri Light"/>
              <a:cs typeface="Calibri Light"/>
            </a:endParaRPr>
          </a:p>
        </p:txBody>
      </p:sp>
      <p:sp>
        <p:nvSpPr>
          <p:cNvPr id="3" name="Content Placeholder 2">
            <a:extLst>
              <a:ext uri="{FF2B5EF4-FFF2-40B4-BE49-F238E27FC236}">
                <a16:creationId xmlns:a16="http://schemas.microsoft.com/office/drawing/2014/main" id="{9B9E1872-AC36-404A-C3FB-0FDD0AC42AEB}"/>
              </a:ext>
            </a:extLst>
          </p:cNvPr>
          <p:cNvSpPr>
            <a:spLocks noGrp="1"/>
          </p:cNvSpPr>
          <p:nvPr>
            <p:ph idx="1"/>
          </p:nvPr>
        </p:nvSpPr>
        <p:spPr>
          <a:xfrm>
            <a:off x="838200" y="1589483"/>
            <a:ext cx="11149069" cy="5009793"/>
          </a:xfrm>
        </p:spPr>
        <p:txBody>
          <a:bodyPr vert="horz" lIns="91440" tIns="45720" rIns="91440" bIns="45720" rtlCol="0" anchor="t">
            <a:normAutofit/>
          </a:bodyPr>
          <a:lstStyle/>
          <a:p>
            <a:pPr>
              <a:lnSpc>
                <a:spcPct val="100000"/>
              </a:lnSpc>
            </a:pPr>
            <a:r>
              <a:rPr lang="en-US" sz="2400" dirty="0">
                <a:ea typeface="+mn-lt"/>
                <a:cs typeface="+mn-lt"/>
              </a:rPr>
              <a:t>Given positive numbers </a:t>
            </a:r>
            <a:r>
              <a:rPr lang="en-US" sz="2400" err="1">
                <a:ea typeface="+mn-lt"/>
                <a:cs typeface="+mn-lt"/>
              </a:rPr>
              <a:t>w</a:t>
            </a:r>
            <a:r>
              <a:rPr lang="en-US" sz="2400" baseline="-25000" err="1">
                <a:ea typeface="+mn-lt"/>
                <a:cs typeface="+mn-lt"/>
              </a:rPr>
              <a:t>i</a:t>
            </a:r>
            <a:r>
              <a:rPr lang="en-US" sz="2400" dirty="0">
                <a:ea typeface="+mn-lt"/>
                <a:cs typeface="+mn-lt"/>
              </a:rPr>
              <a:t>, 1 ≤ </a:t>
            </a:r>
            <a:r>
              <a:rPr lang="en-US" sz="2400" err="1">
                <a:ea typeface="+mn-lt"/>
                <a:cs typeface="+mn-lt"/>
              </a:rPr>
              <a:t>i</a:t>
            </a:r>
            <a:r>
              <a:rPr lang="en-US" sz="2400" dirty="0">
                <a:ea typeface="+mn-lt"/>
                <a:cs typeface="+mn-lt"/>
              </a:rPr>
              <a:t> ≤ n, and m, this problem requires finding all subsets of </a:t>
            </a:r>
            <a:r>
              <a:rPr lang="en-US" sz="2400" err="1">
                <a:ea typeface="+mn-lt"/>
                <a:cs typeface="+mn-lt"/>
              </a:rPr>
              <a:t>w</a:t>
            </a:r>
            <a:r>
              <a:rPr lang="en-US" sz="2400" baseline="-25000" err="1">
                <a:ea typeface="+mn-lt"/>
                <a:cs typeface="+mn-lt"/>
              </a:rPr>
              <a:t>i</a:t>
            </a:r>
            <a:r>
              <a:rPr lang="en-US" sz="2400" dirty="0">
                <a:ea typeface="+mn-lt"/>
                <a:cs typeface="+mn-lt"/>
              </a:rPr>
              <a:t> whose sums are ‘m’.</a:t>
            </a:r>
            <a:endParaRPr lang="en-US"/>
          </a:p>
          <a:p>
            <a:pPr>
              <a:lnSpc>
                <a:spcPct val="100000"/>
              </a:lnSpc>
            </a:pPr>
            <a:r>
              <a:rPr lang="en-US" sz="2400" dirty="0">
                <a:ea typeface="+mn-lt"/>
                <a:cs typeface="+mn-lt"/>
              </a:rPr>
              <a:t>All solutions are k-tuples, 1 ≤ k ≤ n.</a:t>
            </a:r>
          </a:p>
          <a:p>
            <a:pPr>
              <a:lnSpc>
                <a:spcPct val="100000"/>
              </a:lnSpc>
            </a:pPr>
            <a:r>
              <a:rPr lang="en-US" sz="2400" dirty="0">
                <a:ea typeface="+mn-lt"/>
                <a:cs typeface="+mn-lt"/>
              </a:rPr>
              <a:t>For example, n = 4, w = (11, 13, 24, 7) and m = 31, the desired subsets are (11, 13, 7) and (24, 7).</a:t>
            </a:r>
          </a:p>
          <a:p>
            <a:pPr>
              <a:lnSpc>
                <a:spcPct val="100000"/>
              </a:lnSpc>
            </a:pPr>
            <a:r>
              <a:rPr lang="en-US" sz="2400" dirty="0">
                <a:cs typeface="Calibri" panose="020F0502020204030204"/>
              </a:rPr>
              <a:t>Draw the tree for the given problem to find the solution.</a:t>
            </a:r>
            <a:endParaRPr lang="en-US" sz="2400" dirty="0">
              <a:ea typeface="Calibri" panose="020F0502020204030204"/>
              <a:cs typeface="Calibri" panose="020F0502020204030204"/>
            </a:endParaRPr>
          </a:p>
        </p:txBody>
      </p:sp>
    </p:spTree>
    <p:extLst>
      <p:ext uri="{BB962C8B-B14F-4D97-AF65-F5344CB8AC3E}">
        <p14:creationId xmlns:p14="http://schemas.microsoft.com/office/powerpoint/2010/main" val="269929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ECCA-08E6-0087-525E-89299F73885B}"/>
              </a:ext>
            </a:extLst>
          </p:cNvPr>
          <p:cNvSpPr>
            <a:spLocks noGrp="1"/>
          </p:cNvSpPr>
          <p:nvPr>
            <p:ph type="title"/>
          </p:nvPr>
        </p:nvSpPr>
        <p:spPr>
          <a:xfrm>
            <a:off x="838200" y="365125"/>
            <a:ext cx="10515600" cy="804703"/>
          </a:xfrm>
        </p:spPr>
        <p:txBody>
          <a:bodyPr>
            <a:normAutofit/>
          </a:bodyPr>
          <a:lstStyle/>
          <a:p>
            <a:r>
              <a:rPr lang="en-US" sz="4000" b="1" dirty="0">
                <a:ea typeface="+mj-lt"/>
                <a:cs typeface="+mj-lt"/>
              </a:rPr>
              <a:t>Graph coloring problem</a:t>
            </a:r>
          </a:p>
        </p:txBody>
      </p:sp>
      <p:sp>
        <p:nvSpPr>
          <p:cNvPr id="3" name="Content Placeholder 2">
            <a:extLst>
              <a:ext uri="{FF2B5EF4-FFF2-40B4-BE49-F238E27FC236}">
                <a16:creationId xmlns:a16="http://schemas.microsoft.com/office/drawing/2014/main" id="{32C8E16C-21F5-D36E-118E-3214CF5F2387}"/>
              </a:ext>
            </a:extLst>
          </p:cNvPr>
          <p:cNvSpPr>
            <a:spLocks noGrp="1"/>
          </p:cNvSpPr>
          <p:nvPr>
            <p:ph idx="1"/>
          </p:nvPr>
        </p:nvSpPr>
        <p:spPr>
          <a:xfrm>
            <a:off x="838200" y="1280825"/>
            <a:ext cx="11149069" cy="5414906"/>
          </a:xfrm>
        </p:spPr>
        <p:txBody>
          <a:bodyPr vert="horz" lIns="91440" tIns="45720" rIns="91440" bIns="45720" rtlCol="0" anchor="t">
            <a:normAutofit/>
          </a:bodyPr>
          <a:lstStyle/>
          <a:p>
            <a:r>
              <a:rPr lang="en-US" sz="2400" dirty="0">
                <a:ea typeface="+mn-lt"/>
                <a:cs typeface="+mn-lt"/>
              </a:rPr>
              <a:t>Let G be a graph and m be a given positive integer. </a:t>
            </a:r>
            <a:endParaRPr lang="en-US" dirty="0">
              <a:ea typeface="+mn-lt"/>
              <a:cs typeface="+mn-lt"/>
            </a:endParaRPr>
          </a:p>
          <a:p>
            <a:r>
              <a:rPr lang="en-US" sz="2400" dirty="0">
                <a:ea typeface="+mn-lt"/>
                <a:cs typeface="+mn-lt"/>
              </a:rPr>
              <a:t>We want to discover whether the nodes of G can be colored in such a way that no two adjacent nodes have the same color, yet only m colors are used. </a:t>
            </a:r>
            <a:endParaRPr lang="en-US">
              <a:ea typeface="+mn-lt"/>
              <a:cs typeface="+mn-lt"/>
            </a:endParaRPr>
          </a:p>
          <a:p>
            <a:r>
              <a:rPr lang="en-US" sz="2400" dirty="0">
                <a:ea typeface="+mn-lt"/>
                <a:cs typeface="+mn-lt"/>
              </a:rPr>
              <a:t>This is termed the m-</a:t>
            </a:r>
            <a:r>
              <a:rPr lang="en-US" sz="2400" dirty="0" err="1">
                <a:ea typeface="+mn-lt"/>
                <a:cs typeface="+mn-lt"/>
              </a:rPr>
              <a:t>colorabiltiy</a:t>
            </a:r>
            <a:r>
              <a:rPr lang="en-US" sz="2400" dirty="0">
                <a:ea typeface="+mn-lt"/>
                <a:cs typeface="+mn-lt"/>
              </a:rPr>
              <a:t> decision problem.</a:t>
            </a:r>
            <a:endParaRPr lang="en-US">
              <a:cs typeface="Calibri" panose="020F0502020204030204"/>
            </a:endParaRPr>
          </a:p>
          <a:p>
            <a:r>
              <a:rPr lang="en-US" sz="2400" dirty="0">
                <a:ea typeface="+mn-lt"/>
                <a:cs typeface="+mn-lt"/>
              </a:rPr>
              <a:t>The m-</a:t>
            </a:r>
            <a:r>
              <a:rPr lang="en-US" sz="2400" dirty="0" err="1">
                <a:ea typeface="+mn-lt"/>
                <a:cs typeface="+mn-lt"/>
              </a:rPr>
              <a:t>colorability</a:t>
            </a:r>
            <a:r>
              <a:rPr lang="en-US" sz="2400" dirty="0">
                <a:ea typeface="+mn-lt"/>
                <a:cs typeface="+mn-lt"/>
              </a:rPr>
              <a:t> optimization problem asks for the smallest integer m for which the graph G can be colored.</a:t>
            </a:r>
            <a:endParaRPr lang="en-US" dirty="0">
              <a:cs typeface="Calibri" panose="020F0502020204030204"/>
            </a:endParaRPr>
          </a:p>
          <a:p>
            <a:r>
              <a:rPr lang="en-US" sz="2400" dirty="0">
                <a:ea typeface="+mn-lt"/>
                <a:cs typeface="+mn-lt"/>
              </a:rPr>
              <a:t>Given any map, if the regions are to be colored in such a way that no two adjacent regions have the same color, only four colors are needed.</a:t>
            </a:r>
            <a:endParaRPr lang="en-US" dirty="0">
              <a:cs typeface="Calibri" panose="020F0502020204030204"/>
            </a:endParaRPr>
          </a:p>
          <a:p>
            <a:r>
              <a:rPr lang="en-US" sz="2400" dirty="0">
                <a:ea typeface="+mn-lt"/>
                <a:cs typeface="+mn-lt"/>
              </a:rPr>
              <a:t>For many years it was known that five colors were sufficient to color any map, but no map that required more than four colors had ever been found. </a:t>
            </a:r>
            <a:endParaRPr lang="en-US">
              <a:ea typeface="+mn-lt"/>
              <a:cs typeface="+mn-lt"/>
            </a:endParaRPr>
          </a:p>
          <a:p>
            <a:r>
              <a:rPr lang="en-US" sz="2400" dirty="0">
                <a:ea typeface="+mn-lt"/>
                <a:cs typeface="+mn-lt"/>
              </a:rPr>
              <a:t>After several hundred years, this problem was solved by a group of mathematicians with the help of a computer. They showed that in fact four colors are sufficient for planar graphs.</a:t>
            </a:r>
            <a:endParaRPr lang="en-US" dirty="0">
              <a:cs typeface="Calibri" panose="020F0502020204030204"/>
            </a:endParaRPr>
          </a:p>
          <a:p>
            <a:endParaRPr lang="en-US" sz="2400" dirty="0">
              <a:cs typeface="Calibri"/>
            </a:endParaRPr>
          </a:p>
        </p:txBody>
      </p:sp>
    </p:spTree>
    <p:extLst>
      <p:ext uri="{BB962C8B-B14F-4D97-AF65-F5344CB8AC3E}">
        <p14:creationId xmlns:p14="http://schemas.microsoft.com/office/powerpoint/2010/main" val="1956581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ECCA-08E6-0087-525E-89299F73885B}"/>
              </a:ext>
            </a:extLst>
          </p:cNvPr>
          <p:cNvSpPr>
            <a:spLocks noGrp="1"/>
          </p:cNvSpPr>
          <p:nvPr>
            <p:ph type="title"/>
          </p:nvPr>
        </p:nvSpPr>
        <p:spPr>
          <a:xfrm>
            <a:off x="635644" y="365125"/>
            <a:ext cx="10718156" cy="823994"/>
          </a:xfrm>
        </p:spPr>
        <p:txBody>
          <a:bodyPr>
            <a:normAutofit/>
          </a:bodyPr>
          <a:lstStyle/>
          <a:p>
            <a:r>
              <a:rPr lang="en-US" sz="4000" b="1" dirty="0">
                <a:ea typeface="+mj-lt"/>
                <a:cs typeface="+mj-lt"/>
              </a:rPr>
              <a:t>Graph coloring problem</a:t>
            </a:r>
          </a:p>
        </p:txBody>
      </p:sp>
      <p:sp>
        <p:nvSpPr>
          <p:cNvPr id="3" name="Content Placeholder 2">
            <a:extLst>
              <a:ext uri="{FF2B5EF4-FFF2-40B4-BE49-F238E27FC236}">
                <a16:creationId xmlns:a16="http://schemas.microsoft.com/office/drawing/2014/main" id="{32C8E16C-21F5-D36E-118E-3214CF5F2387}"/>
              </a:ext>
            </a:extLst>
          </p:cNvPr>
          <p:cNvSpPr>
            <a:spLocks noGrp="1"/>
          </p:cNvSpPr>
          <p:nvPr>
            <p:ph idx="1"/>
          </p:nvPr>
        </p:nvSpPr>
        <p:spPr>
          <a:xfrm>
            <a:off x="683871" y="1512319"/>
            <a:ext cx="11303398" cy="5086957"/>
          </a:xfrm>
        </p:spPr>
        <p:txBody>
          <a:bodyPr vert="horz" lIns="91440" tIns="45720" rIns="91440" bIns="45720" rtlCol="0" anchor="t">
            <a:normAutofit/>
          </a:bodyPr>
          <a:lstStyle/>
          <a:p>
            <a:pPr>
              <a:lnSpc>
                <a:spcPct val="100000"/>
              </a:lnSpc>
            </a:pPr>
            <a:r>
              <a:rPr lang="en-US" sz="2400" dirty="0">
                <a:ea typeface="+mn-lt"/>
                <a:cs typeface="+mn-lt"/>
              </a:rPr>
              <a:t>The function m-coloring will begin by first assigning the graph to its adjacency matrix, setting the array x [] to zero. </a:t>
            </a:r>
            <a:endParaRPr lang="en-US">
              <a:ea typeface="+mn-lt"/>
              <a:cs typeface="+mn-lt"/>
            </a:endParaRPr>
          </a:p>
          <a:p>
            <a:pPr>
              <a:lnSpc>
                <a:spcPct val="100000"/>
              </a:lnSpc>
            </a:pPr>
            <a:r>
              <a:rPr lang="en-US" sz="2400" dirty="0">
                <a:ea typeface="+mn-lt"/>
                <a:cs typeface="+mn-lt"/>
              </a:rPr>
              <a:t>The colors are represented by the integers 1, 2, . . . , m and the solutions are given by the n-tuple (x1, x2, . . ., </a:t>
            </a:r>
            <a:r>
              <a:rPr lang="en-US" sz="2400" err="1">
                <a:ea typeface="+mn-lt"/>
                <a:cs typeface="+mn-lt"/>
              </a:rPr>
              <a:t>xn</a:t>
            </a:r>
            <a:r>
              <a:rPr lang="en-US" sz="2400" dirty="0">
                <a:ea typeface="+mn-lt"/>
                <a:cs typeface="+mn-lt"/>
              </a:rPr>
              <a:t>), where xi is the color of node </a:t>
            </a:r>
            <a:r>
              <a:rPr lang="en-US" sz="2400" err="1">
                <a:ea typeface="+mn-lt"/>
                <a:cs typeface="+mn-lt"/>
              </a:rPr>
              <a:t>i</a:t>
            </a:r>
            <a:r>
              <a:rPr lang="en-US" sz="2400" dirty="0">
                <a:ea typeface="+mn-lt"/>
                <a:cs typeface="+mn-lt"/>
              </a:rPr>
              <a:t>.</a:t>
            </a:r>
            <a:endParaRPr lang="en-US">
              <a:ea typeface="Calibri" panose="020F0502020204030204"/>
              <a:cs typeface="Calibri"/>
            </a:endParaRPr>
          </a:p>
        </p:txBody>
      </p:sp>
    </p:spTree>
    <p:extLst>
      <p:ext uri="{BB962C8B-B14F-4D97-AF65-F5344CB8AC3E}">
        <p14:creationId xmlns:p14="http://schemas.microsoft.com/office/powerpoint/2010/main" val="4218588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descr="Diagram&#10;&#10;Description automatically generated">
            <a:extLst>
              <a:ext uri="{FF2B5EF4-FFF2-40B4-BE49-F238E27FC236}">
                <a16:creationId xmlns:a16="http://schemas.microsoft.com/office/drawing/2014/main" id="{B4BE0F86-5CB4-69C9-2550-522B4B2A2E8E}"/>
              </a:ext>
            </a:extLst>
          </p:cNvPr>
          <p:cNvPicPr>
            <a:picLocks noGrp="1" noChangeAspect="1"/>
          </p:cNvPicPr>
          <p:nvPr>
            <p:ph idx="1"/>
          </p:nvPr>
        </p:nvPicPr>
        <p:blipFill>
          <a:blip r:embed="rId2"/>
          <a:stretch>
            <a:fillRect/>
          </a:stretch>
        </p:blipFill>
        <p:spPr>
          <a:xfrm>
            <a:off x="342960" y="593373"/>
            <a:ext cx="11516812" cy="5671251"/>
          </a:xfrm>
          <a:prstGeom prst="rect">
            <a:avLst/>
          </a:prstGeom>
        </p:spPr>
      </p:pic>
    </p:spTree>
    <p:extLst>
      <p:ext uri="{BB962C8B-B14F-4D97-AF65-F5344CB8AC3E}">
        <p14:creationId xmlns:p14="http://schemas.microsoft.com/office/powerpoint/2010/main" val="4122247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ECCA-08E6-0087-525E-89299F73885B}"/>
              </a:ext>
            </a:extLst>
          </p:cNvPr>
          <p:cNvSpPr>
            <a:spLocks noGrp="1"/>
          </p:cNvSpPr>
          <p:nvPr>
            <p:ph type="title"/>
          </p:nvPr>
        </p:nvSpPr>
        <p:spPr>
          <a:xfrm>
            <a:off x="838200" y="365125"/>
            <a:ext cx="10515600" cy="795057"/>
          </a:xfrm>
        </p:spPr>
        <p:txBody>
          <a:bodyPr>
            <a:normAutofit/>
          </a:bodyPr>
          <a:lstStyle/>
          <a:p>
            <a:r>
              <a:rPr lang="en-US" sz="4000" b="1" dirty="0">
                <a:ea typeface="+mj-lt"/>
                <a:cs typeface="+mj-lt"/>
              </a:rPr>
              <a:t>Hamilton Cycle</a:t>
            </a:r>
            <a:endParaRPr lang="en-US" sz="4000" b="1">
              <a:ea typeface="Calibri Light"/>
              <a:cs typeface="Calibri Light"/>
            </a:endParaRPr>
          </a:p>
        </p:txBody>
      </p:sp>
      <p:sp>
        <p:nvSpPr>
          <p:cNvPr id="3" name="Content Placeholder 2">
            <a:extLst>
              <a:ext uri="{FF2B5EF4-FFF2-40B4-BE49-F238E27FC236}">
                <a16:creationId xmlns:a16="http://schemas.microsoft.com/office/drawing/2014/main" id="{32C8E16C-21F5-D36E-118E-3214CF5F2387}"/>
              </a:ext>
            </a:extLst>
          </p:cNvPr>
          <p:cNvSpPr>
            <a:spLocks noGrp="1"/>
          </p:cNvSpPr>
          <p:nvPr>
            <p:ph idx="1"/>
          </p:nvPr>
        </p:nvSpPr>
        <p:spPr>
          <a:xfrm>
            <a:off x="838200" y="1271180"/>
            <a:ext cx="11149069" cy="5328096"/>
          </a:xfrm>
        </p:spPr>
        <p:txBody>
          <a:bodyPr vert="horz" lIns="91440" tIns="45720" rIns="91440" bIns="45720" rtlCol="0" anchor="t">
            <a:normAutofit/>
          </a:bodyPr>
          <a:lstStyle/>
          <a:p>
            <a:r>
              <a:rPr lang="en-US" sz="2400" dirty="0">
                <a:ea typeface="+mn-lt"/>
                <a:cs typeface="+mn-lt"/>
              </a:rPr>
              <a:t>Let G = (V, E) be a connected graph with n vertices. A Hamiltonian cycle (suggested by William Hamilton) is a round-trip path along n edges of G that visits every vertex once and returns to its starting position. </a:t>
            </a:r>
            <a:endParaRPr lang="en-US">
              <a:cs typeface="Calibri" panose="020F0502020204030204"/>
            </a:endParaRPr>
          </a:p>
          <a:p>
            <a:r>
              <a:rPr lang="en-US" sz="2400" dirty="0">
                <a:ea typeface="+mn-lt"/>
                <a:cs typeface="+mn-lt"/>
              </a:rPr>
              <a:t>The graph G1 contains the Hamiltonian cycle 1, 2, 8, 7, 6, 5, 4, 3, 1. The graph G2 contains no Hamiltonian cycle.</a:t>
            </a:r>
            <a:endParaRPr lang="en-US">
              <a:cs typeface="Calibri" panose="020F0502020204030204"/>
            </a:endParaRPr>
          </a:p>
          <a:p>
            <a:endParaRPr lang="en-US" sz="2400" dirty="0">
              <a:cs typeface="Calibri"/>
            </a:endParaRPr>
          </a:p>
        </p:txBody>
      </p:sp>
      <p:pic>
        <p:nvPicPr>
          <p:cNvPr id="4" name="Picture 4" descr="Diagram, rectangle&#10;&#10;Description automatically generated">
            <a:extLst>
              <a:ext uri="{FF2B5EF4-FFF2-40B4-BE49-F238E27FC236}">
                <a16:creationId xmlns:a16="http://schemas.microsoft.com/office/drawing/2014/main" id="{837DF006-880E-E1EF-11B9-E5C278621776}"/>
              </a:ext>
            </a:extLst>
          </p:cNvPr>
          <p:cNvPicPr>
            <a:picLocks noChangeAspect="1"/>
          </p:cNvPicPr>
          <p:nvPr/>
        </p:nvPicPr>
        <p:blipFill>
          <a:blip r:embed="rId2"/>
          <a:stretch>
            <a:fillRect/>
          </a:stretch>
        </p:blipFill>
        <p:spPr>
          <a:xfrm>
            <a:off x="1331468" y="3308409"/>
            <a:ext cx="9529061" cy="3235383"/>
          </a:xfrm>
          <a:prstGeom prst="rect">
            <a:avLst/>
          </a:prstGeom>
        </p:spPr>
      </p:pic>
    </p:spTree>
    <p:extLst>
      <p:ext uri="{BB962C8B-B14F-4D97-AF65-F5344CB8AC3E}">
        <p14:creationId xmlns:p14="http://schemas.microsoft.com/office/powerpoint/2010/main" val="1212466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9626D-4E3A-02A3-B842-380D24817F33}"/>
              </a:ext>
            </a:extLst>
          </p:cNvPr>
          <p:cNvSpPr>
            <a:spLocks noGrp="1"/>
          </p:cNvSpPr>
          <p:nvPr>
            <p:ph type="title"/>
          </p:nvPr>
        </p:nvSpPr>
        <p:spPr/>
        <p:txBody>
          <a:bodyPr/>
          <a:lstStyle/>
          <a:p>
            <a:r>
              <a:rPr lang="en-US" dirty="0">
                <a:cs typeface="Calibri Light"/>
              </a:rPr>
              <a:t>Lecture Outline</a:t>
            </a:r>
            <a:endParaRPr lang="en-US" dirty="0"/>
          </a:p>
        </p:txBody>
      </p:sp>
      <p:sp>
        <p:nvSpPr>
          <p:cNvPr id="3" name="Content Placeholder 2">
            <a:extLst>
              <a:ext uri="{FF2B5EF4-FFF2-40B4-BE49-F238E27FC236}">
                <a16:creationId xmlns:a16="http://schemas.microsoft.com/office/drawing/2014/main" id="{AE449708-49C7-6DB4-88DF-7149049B66ED}"/>
              </a:ext>
            </a:extLst>
          </p:cNvPr>
          <p:cNvSpPr>
            <a:spLocks noGrp="1"/>
          </p:cNvSpPr>
          <p:nvPr>
            <p:ph idx="1"/>
          </p:nvPr>
        </p:nvSpPr>
        <p:spPr/>
        <p:txBody>
          <a:bodyPr vert="horz" lIns="91440" tIns="45720" rIns="91440" bIns="45720" rtlCol="0" anchor="t">
            <a:normAutofit/>
          </a:bodyPr>
          <a:lstStyle/>
          <a:p>
            <a:r>
              <a:rPr lang="en-US" dirty="0">
                <a:cs typeface="Calibri"/>
              </a:rPr>
              <a:t>Introduction to Backtracking method of problem solving</a:t>
            </a:r>
          </a:p>
          <a:p>
            <a:r>
              <a:rPr lang="en-US" dirty="0">
                <a:cs typeface="Calibri"/>
              </a:rPr>
              <a:t>The 8-queen problem</a:t>
            </a:r>
          </a:p>
          <a:p>
            <a:r>
              <a:rPr lang="en-US" dirty="0">
                <a:cs typeface="Calibri"/>
              </a:rPr>
              <a:t>Sum of Sub-set problem</a:t>
            </a:r>
          </a:p>
          <a:p>
            <a:r>
              <a:rPr lang="en-US" dirty="0">
                <a:cs typeface="Calibri"/>
              </a:rPr>
              <a:t>Graph coloring problem</a:t>
            </a:r>
          </a:p>
          <a:p>
            <a:r>
              <a:rPr lang="en-US" dirty="0">
                <a:cs typeface="Calibri"/>
              </a:rPr>
              <a:t>Hamilton Cycle</a:t>
            </a:r>
          </a:p>
        </p:txBody>
      </p:sp>
    </p:spTree>
    <p:extLst>
      <p:ext uri="{BB962C8B-B14F-4D97-AF65-F5344CB8AC3E}">
        <p14:creationId xmlns:p14="http://schemas.microsoft.com/office/powerpoint/2010/main" val="3289011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0CE1-C14D-8493-F678-924C7BBDE839}"/>
              </a:ext>
            </a:extLst>
          </p:cNvPr>
          <p:cNvSpPr>
            <a:spLocks noGrp="1"/>
          </p:cNvSpPr>
          <p:nvPr>
            <p:ph type="title"/>
          </p:nvPr>
        </p:nvSpPr>
        <p:spPr>
          <a:xfrm>
            <a:off x="838200" y="4207322"/>
            <a:ext cx="10515600" cy="2366605"/>
          </a:xfrm>
        </p:spPr>
        <p:txBody>
          <a:bodyPr vert="horz" lIns="91440" tIns="45720" rIns="91440" bIns="45720" rtlCol="0" anchor="ctr">
            <a:noAutofit/>
          </a:bodyPr>
          <a:lstStyle/>
          <a:p>
            <a:r>
              <a:rPr lang="en-US" sz="2400" dirty="0">
                <a:latin typeface="Calibri"/>
                <a:ea typeface="+mj-lt"/>
                <a:cs typeface="+mj-lt"/>
              </a:rPr>
              <a:t>Start with the node 0 .</a:t>
            </a:r>
            <a:endParaRPr lang="en-US" sz="2400">
              <a:latin typeface="Calibri"/>
              <a:cs typeface="Calibri Light"/>
            </a:endParaRPr>
          </a:p>
          <a:p>
            <a:r>
              <a:rPr lang="en-US" sz="2400" dirty="0">
                <a:latin typeface="Calibri"/>
                <a:ea typeface="+mj-lt"/>
                <a:cs typeface="+mj-lt"/>
              </a:rPr>
              <a:t>Apply DFS for finding the Hamiltonian path.</a:t>
            </a:r>
            <a:endParaRPr lang="en-US" sz="2400">
              <a:latin typeface="Calibri"/>
              <a:cs typeface="Calibri Light"/>
            </a:endParaRPr>
          </a:p>
          <a:p>
            <a:r>
              <a:rPr lang="en-US" sz="2400" dirty="0">
                <a:latin typeface="Calibri"/>
                <a:ea typeface="+mj-lt"/>
                <a:cs typeface="+mj-lt"/>
              </a:rPr>
              <a:t>When base case reach (i.e. total no of node traversed == V (total vertex)):</a:t>
            </a:r>
            <a:endParaRPr lang="en-US" sz="2400">
              <a:latin typeface="Calibri"/>
              <a:cs typeface="Calibri Light"/>
            </a:endParaRPr>
          </a:p>
          <a:p>
            <a:r>
              <a:rPr lang="en-US" sz="2400" b="1">
                <a:latin typeface="Calibri"/>
                <a:ea typeface="+mj-lt"/>
                <a:cs typeface="+mj-lt"/>
              </a:rPr>
              <a:t> </a:t>
            </a:r>
            <a:r>
              <a:rPr lang="en-US" sz="2400" b="1" dirty="0">
                <a:latin typeface="Calibri"/>
                <a:ea typeface="+mj-lt"/>
                <a:cs typeface="+mj-lt"/>
              </a:rPr>
              <a:t>Check whether current node is a </a:t>
            </a:r>
            <a:r>
              <a:rPr lang="en-US" sz="2400" b="1" err="1">
                <a:latin typeface="Calibri"/>
                <a:ea typeface="+mj-lt"/>
                <a:cs typeface="+mj-lt"/>
              </a:rPr>
              <a:t>neighbour</a:t>
            </a:r>
            <a:r>
              <a:rPr lang="en-US" sz="2400" b="1" dirty="0">
                <a:latin typeface="Calibri"/>
                <a:ea typeface="+mj-lt"/>
                <a:cs typeface="+mj-lt"/>
              </a:rPr>
              <a:t> of starting node.</a:t>
            </a:r>
            <a:endParaRPr lang="en-US" sz="2400" b="1">
              <a:latin typeface="Calibri"/>
              <a:cs typeface="Calibri Light"/>
            </a:endParaRPr>
          </a:p>
          <a:p>
            <a:r>
              <a:rPr lang="en-US" sz="2400" b="1">
                <a:latin typeface="Calibri"/>
                <a:ea typeface="+mj-lt"/>
                <a:cs typeface="+mj-lt"/>
              </a:rPr>
              <a:t> </a:t>
            </a:r>
            <a:r>
              <a:rPr lang="en-US" sz="2400" b="1" dirty="0">
                <a:latin typeface="Calibri"/>
                <a:ea typeface="+mj-lt"/>
                <a:cs typeface="+mj-lt"/>
              </a:rPr>
              <a:t>As node 2 and node 0 are not </a:t>
            </a:r>
            <a:r>
              <a:rPr lang="en-US" sz="2400" b="1" err="1">
                <a:latin typeface="Calibri"/>
                <a:ea typeface="+mj-lt"/>
                <a:cs typeface="+mj-lt"/>
              </a:rPr>
              <a:t>neighbours</a:t>
            </a:r>
            <a:r>
              <a:rPr lang="en-US" sz="2400" b="1" dirty="0">
                <a:latin typeface="Calibri"/>
                <a:ea typeface="+mj-lt"/>
                <a:cs typeface="+mj-lt"/>
              </a:rPr>
              <a:t> of each other so return from it.</a:t>
            </a:r>
            <a:endParaRPr lang="en-US" sz="2400" b="1">
              <a:latin typeface="Calibri"/>
              <a:cs typeface="Calibri Light"/>
            </a:endParaRPr>
          </a:p>
        </p:txBody>
      </p:sp>
      <p:pic>
        <p:nvPicPr>
          <p:cNvPr id="4" name="Content Placeholder 3" descr="A diagram of a given graph&#10;&#10;Description automatically generated">
            <a:extLst>
              <a:ext uri="{FF2B5EF4-FFF2-40B4-BE49-F238E27FC236}">
                <a16:creationId xmlns:a16="http://schemas.microsoft.com/office/drawing/2014/main" id="{7B44AA1D-05F2-138F-59AD-463343C692CA}"/>
              </a:ext>
            </a:extLst>
          </p:cNvPr>
          <p:cNvPicPr>
            <a:picLocks noGrp="1" noChangeAspect="1"/>
          </p:cNvPicPr>
          <p:nvPr>
            <p:ph idx="1"/>
          </p:nvPr>
        </p:nvPicPr>
        <p:blipFill>
          <a:blip r:embed="rId2"/>
          <a:stretch>
            <a:fillRect/>
          </a:stretch>
        </p:blipFill>
        <p:spPr>
          <a:xfrm>
            <a:off x="3356824" y="123814"/>
            <a:ext cx="5081252" cy="3633720"/>
          </a:xfrm>
        </p:spPr>
      </p:pic>
    </p:spTree>
    <p:extLst>
      <p:ext uri="{BB962C8B-B14F-4D97-AF65-F5344CB8AC3E}">
        <p14:creationId xmlns:p14="http://schemas.microsoft.com/office/powerpoint/2010/main" val="3875467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diagram&#10;&#10;Description automatically generated">
            <a:extLst>
              <a:ext uri="{FF2B5EF4-FFF2-40B4-BE49-F238E27FC236}">
                <a16:creationId xmlns:a16="http://schemas.microsoft.com/office/drawing/2014/main" id="{722447D3-DD89-9738-CB6D-B668B025F6D2}"/>
              </a:ext>
            </a:extLst>
          </p:cNvPr>
          <p:cNvPicPr>
            <a:picLocks noGrp="1" noChangeAspect="1"/>
          </p:cNvPicPr>
          <p:nvPr>
            <p:ph idx="1"/>
          </p:nvPr>
        </p:nvPicPr>
        <p:blipFill>
          <a:blip r:embed="rId2"/>
          <a:stretch>
            <a:fillRect/>
          </a:stretch>
        </p:blipFill>
        <p:spPr>
          <a:xfrm>
            <a:off x="955183" y="760113"/>
            <a:ext cx="10292365" cy="5162280"/>
          </a:xfrm>
        </p:spPr>
      </p:pic>
    </p:spTree>
    <p:extLst>
      <p:ext uri="{BB962C8B-B14F-4D97-AF65-F5344CB8AC3E}">
        <p14:creationId xmlns:p14="http://schemas.microsoft.com/office/powerpoint/2010/main" val="1421276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CB70-6A32-29E5-9843-4C51FBF570BB}"/>
              </a:ext>
            </a:extLst>
          </p:cNvPr>
          <p:cNvSpPr>
            <a:spLocks noGrp="1"/>
          </p:cNvSpPr>
          <p:nvPr>
            <p:ph type="title"/>
          </p:nvPr>
        </p:nvSpPr>
        <p:spPr>
          <a:xfrm>
            <a:off x="838200" y="365125"/>
            <a:ext cx="11138078" cy="1336295"/>
          </a:xfrm>
        </p:spPr>
        <p:txBody>
          <a:bodyPr>
            <a:normAutofit/>
          </a:bodyPr>
          <a:lstStyle/>
          <a:p>
            <a:r>
              <a:rPr lang="en-US" sz="2800" dirty="0">
                <a:latin typeface="Calibri"/>
                <a:ea typeface="+mj-lt"/>
                <a:cs typeface="+mj-lt"/>
              </a:rPr>
              <a:t>As cycle is not found in path {0, 3, 1, 4, 2}. So, return from node 2, node 4.</a:t>
            </a:r>
            <a:endParaRPr lang="en-US" sz="2800">
              <a:latin typeface="Calibri"/>
              <a:cs typeface="Calibri Light"/>
            </a:endParaRPr>
          </a:p>
        </p:txBody>
      </p:sp>
      <p:pic>
        <p:nvPicPr>
          <p:cNvPr id="4" name="Content Placeholder 3" descr="A diagram of a process&#10;&#10;Description automatically generated">
            <a:extLst>
              <a:ext uri="{FF2B5EF4-FFF2-40B4-BE49-F238E27FC236}">
                <a16:creationId xmlns:a16="http://schemas.microsoft.com/office/drawing/2014/main" id="{74B3692F-343D-7AD0-BAFA-1DDF88DEDB87}"/>
              </a:ext>
            </a:extLst>
          </p:cNvPr>
          <p:cNvPicPr>
            <a:picLocks noGrp="1" noChangeAspect="1"/>
          </p:cNvPicPr>
          <p:nvPr>
            <p:ph idx="1"/>
          </p:nvPr>
        </p:nvPicPr>
        <p:blipFill>
          <a:blip r:embed="rId2"/>
          <a:stretch>
            <a:fillRect/>
          </a:stretch>
        </p:blipFill>
        <p:spPr>
          <a:xfrm>
            <a:off x="1073239" y="1607972"/>
            <a:ext cx="10485548" cy="5248139"/>
          </a:xfrm>
        </p:spPr>
      </p:pic>
    </p:spTree>
    <p:extLst>
      <p:ext uri="{BB962C8B-B14F-4D97-AF65-F5344CB8AC3E}">
        <p14:creationId xmlns:p14="http://schemas.microsoft.com/office/powerpoint/2010/main" val="3806196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3B2B-C648-1289-901A-F5AF8E040431}"/>
              </a:ext>
            </a:extLst>
          </p:cNvPr>
          <p:cNvSpPr>
            <a:spLocks noGrp="1"/>
          </p:cNvSpPr>
          <p:nvPr>
            <p:ph type="title"/>
          </p:nvPr>
        </p:nvSpPr>
        <p:spPr>
          <a:xfrm>
            <a:off x="526961" y="5065913"/>
            <a:ext cx="11481515" cy="1583140"/>
          </a:xfrm>
        </p:spPr>
        <p:txBody>
          <a:bodyPr vert="horz" lIns="91440" tIns="45720" rIns="91440" bIns="45720" rtlCol="0" anchor="ctr">
            <a:noAutofit/>
          </a:bodyPr>
          <a:lstStyle/>
          <a:p>
            <a:r>
              <a:rPr lang="en-US" sz="2800" dirty="0">
                <a:latin typeface="Calibri"/>
                <a:ea typeface="+mj-lt"/>
                <a:cs typeface="+mj-lt"/>
              </a:rPr>
              <a:t>Now, explore another option for node 1 (</a:t>
            </a:r>
            <a:r>
              <a:rPr lang="en-US" sz="2800" err="1">
                <a:latin typeface="Calibri"/>
                <a:ea typeface="+mj-lt"/>
                <a:cs typeface="+mj-lt"/>
              </a:rPr>
              <a:t>i.e</a:t>
            </a:r>
            <a:r>
              <a:rPr lang="en-US" sz="2800" dirty="0">
                <a:latin typeface="Calibri"/>
                <a:ea typeface="+mj-lt"/>
                <a:cs typeface="+mj-lt"/>
              </a:rPr>
              <a:t> node 2)</a:t>
            </a:r>
            <a:endParaRPr lang="en-US" sz="2800">
              <a:latin typeface="Calibri"/>
              <a:cs typeface="Calibri Light"/>
            </a:endParaRPr>
          </a:p>
          <a:p>
            <a:r>
              <a:rPr lang="en-US" sz="2800" dirty="0">
                <a:latin typeface="Calibri"/>
                <a:ea typeface="+mj-lt"/>
                <a:cs typeface="+mj-lt"/>
              </a:rPr>
              <a:t>When it hits the base condition again check for Hamiltonian cycle</a:t>
            </a:r>
            <a:endParaRPr lang="en-US" sz="2800">
              <a:latin typeface="Calibri"/>
              <a:cs typeface="Calibri Light"/>
            </a:endParaRPr>
          </a:p>
          <a:p>
            <a:r>
              <a:rPr lang="en-US" sz="2800" dirty="0">
                <a:latin typeface="Calibri"/>
                <a:ea typeface="+mj-lt"/>
                <a:cs typeface="+mj-lt"/>
              </a:rPr>
              <a:t>As node 4 is not the </a:t>
            </a:r>
            <a:r>
              <a:rPr lang="en-US" sz="2800" err="1">
                <a:latin typeface="Calibri"/>
                <a:ea typeface="+mj-lt"/>
                <a:cs typeface="+mj-lt"/>
              </a:rPr>
              <a:t>neighbour</a:t>
            </a:r>
            <a:r>
              <a:rPr lang="en-US" sz="2800" dirty="0">
                <a:latin typeface="Calibri"/>
                <a:ea typeface="+mj-lt"/>
                <a:cs typeface="+mj-lt"/>
              </a:rPr>
              <a:t> of node 0, again cycle is not found then return.</a:t>
            </a:r>
            <a:endParaRPr lang="en-US" sz="2800">
              <a:latin typeface="Calibri"/>
              <a:cs typeface="Calibri Light"/>
            </a:endParaRPr>
          </a:p>
        </p:txBody>
      </p:sp>
      <p:pic>
        <p:nvPicPr>
          <p:cNvPr id="4" name="Content Placeholder 3" descr="A diagram of a diagram&#10;&#10;Description automatically generated">
            <a:extLst>
              <a:ext uri="{FF2B5EF4-FFF2-40B4-BE49-F238E27FC236}">
                <a16:creationId xmlns:a16="http://schemas.microsoft.com/office/drawing/2014/main" id="{6EEC926F-87B6-4621-C571-860469CD01BD}"/>
              </a:ext>
            </a:extLst>
          </p:cNvPr>
          <p:cNvPicPr>
            <a:picLocks noGrp="1" noChangeAspect="1"/>
          </p:cNvPicPr>
          <p:nvPr>
            <p:ph idx="1"/>
          </p:nvPr>
        </p:nvPicPr>
        <p:blipFill>
          <a:blip r:embed="rId2"/>
          <a:stretch>
            <a:fillRect/>
          </a:stretch>
        </p:blipFill>
        <p:spPr>
          <a:xfrm>
            <a:off x="912254" y="-55549"/>
            <a:ext cx="10367492" cy="5119351"/>
          </a:xfrm>
        </p:spPr>
      </p:pic>
    </p:spTree>
    <p:extLst>
      <p:ext uri="{BB962C8B-B14F-4D97-AF65-F5344CB8AC3E}">
        <p14:creationId xmlns:p14="http://schemas.microsoft.com/office/powerpoint/2010/main" val="3606715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501F3-CEA7-12BC-F53C-9A73929BE203}"/>
              </a:ext>
            </a:extLst>
          </p:cNvPr>
          <p:cNvSpPr>
            <a:spLocks noGrp="1"/>
          </p:cNvSpPr>
          <p:nvPr>
            <p:ph type="title"/>
          </p:nvPr>
        </p:nvSpPr>
        <p:spPr>
          <a:xfrm>
            <a:off x="838200" y="5141040"/>
            <a:ext cx="10515600" cy="1357760"/>
          </a:xfrm>
        </p:spPr>
        <p:txBody>
          <a:bodyPr>
            <a:normAutofit/>
          </a:bodyPr>
          <a:lstStyle/>
          <a:p>
            <a:r>
              <a:rPr lang="en-US" sz="2800" dirty="0">
                <a:latin typeface="Calibri"/>
                <a:ea typeface="+mj-lt"/>
                <a:cs typeface="+mj-lt"/>
              </a:rPr>
              <a:t>Return from node 4, node 2, node 1.</a:t>
            </a:r>
            <a:br>
              <a:rPr lang="en-US" sz="2800" dirty="0">
                <a:latin typeface="Calibri"/>
                <a:ea typeface="+mj-lt"/>
                <a:cs typeface="+mj-lt"/>
              </a:rPr>
            </a:br>
            <a:r>
              <a:rPr lang="en-US" sz="2800" dirty="0">
                <a:latin typeface="Calibri"/>
                <a:ea typeface="+mj-lt"/>
                <a:cs typeface="+mj-lt"/>
              </a:rPr>
              <a:t>Now, explore other options for node 3.</a:t>
            </a:r>
            <a:endParaRPr lang="en-US" sz="2800" dirty="0">
              <a:latin typeface="Calibri"/>
              <a:cs typeface="Calibri"/>
            </a:endParaRPr>
          </a:p>
        </p:txBody>
      </p:sp>
      <p:pic>
        <p:nvPicPr>
          <p:cNvPr id="4" name="Content Placeholder 3" descr="A diagram of a diagram&#10;&#10;Description automatically generated">
            <a:extLst>
              <a:ext uri="{FF2B5EF4-FFF2-40B4-BE49-F238E27FC236}">
                <a16:creationId xmlns:a16="http://schemas.microsoft.com/office/drawing/2014/main" id="{2D7C5BE9-9587-E13D-4703-60C6190692C4}"/>
              </a:ext>
            </a:extLst>
          </p:cNvPr>
          <p:cNvPicPr>
            <a:picLocks noGrp="1" noChangeAspect="1"/>
          </p:cNvPicPr>
          <p:nvPr>
            <p:ph idx="1"/>
          </p:nvPr>
        </p:nvPicPr>
        <p:blipFill>
          <a:blip r:embed="rId2"/>
          <a:stretch>
            <a:fillRect/>
          </a:stretch>
        </p:blipFill>
        <p:spPr>
          <a:xfrm>
            <a:off x="837127" y="-1889"/>
            <a:ext cx="10528478" cy="5280337"/>
          </a:xfrm>
        </p:spPr>
      </p:pic>
    </p:spTree>
    <p:extLst>
      <p:ext uri="{BB962C8B-B14F-4D97-AF65-F5344CB8AC3E}">
        <p14:creationId xmlns:p14="http://schemas.microsoft.com/office/powerpoint/2010/main" val="1417136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0A57-5EA6-7B05-3ADD-E56838E02D26}"/>
              </a:ext>
            </a:extLst>
          </p:cNvPr>
          <p:cNvSpPr>
            <a:spLocks noGrp="1"/>
          </p:cNvSpPr>
          <p:nvPr>
            <p:ph type="title"/>
          </p:nvPr>
        </p:nvSpPr>
        <p:spPr>
          <a:xfrm>
            <a:off x="838200" y="5033714"/>
            <a:ext cx="10869769" cy="1669002"/>
          </a:xfrm>
        </p:spPr>
        <p:txBody>
          <a:bodyPr vert="horz" lIns="91440" tIns="45720" rIns="91440" bIns="45720" rtlCol="0" anchor="ctr">
            <a:noAutofit/>
          </a:bodyPr>
          <a:lstStyle/>
          <a:p>
            <a:r>
              <a:rPr lang="en-US" sz="2800" dirty="0">
                <a:latin typeface="Calibri"/>
                <a:ea typeface="+mj-lt"/>
                <a:cs typeface="+mj-lt"/>
              </a:rPr>
              <a:t>In the Hamiltonian path {0,3,4,2,1,0} we get cycle as node 1 is the </a:t>
            </a:r>
            <a:r>
              <a:rPr lang="en-US" sz="2800" dirty="0" err="1">
                <a:latin typeface="Calibri"/>
                <a:ea typeface="+mj-lt"/>
                <a:cs typeface="+mj-lt"/>
              </a:rPr>
              <a:t>neighbour</a:t>
            </a:r>
            <a:r>
              <a:rPr lang="en-US" sz="2800" dirty="0">
                <a:latin typeface="Calibri"/>
                <a:ea typeface="+mj-lt"/>
                <a:cs typeface="+mj-lt"/>
              </a:rPr>
              <a:t> of node 0.</a:t>
            </a:r>
            <a:endParaRPr lang="en-US" sz="2800">
              <a:latin typeface="Calibri"/>
              <a:cs typeface="Calibri"/>
            </a:endParaRPr>
          </a:p>
          <a:p>
            <a:r>
              <a:rPr lang="en-US" sz="2800" dirty="0">
                <a:latin typeface="Calibri"/>
                <a:ea typeface="+mj-lt"/>
                <a:cs typeface="+mj-lt"/>
              </a:rPr>
              <a:t>So print this cyclic path .</a:t>
            </a:r>
            <a:endParaRPr lang="en-US" sz="2800">
              <a:latin typeface="Calibri"/>
              <a:cs typeface="Calibri"/>
            </a:endParaRPr>
          </a:p>
          <a:p>
            <a:r>
              <a:rPr lang="en-US" sz="2800" dirty="0">
                <a:latin typeface="Calibri"/>
                <a:ea typeface="+mj-lt"/>
                <a:cs typeface="+mj-lt"/>
              </a:rPr>
              <a:t>This is our Hamiltonian cycle.</a:t>
            </a:r>
            <a:endParaRPr lang="en-US" sz="2800">
              <a:latin typeface="Calibri"/>
              <a:cs typeface="Calibri"/>
            </a:endParaRPr>
          </a:p>
        </p:txBody>
      </p:sp>
      <p:pic>
        <p:nvPicPr>
          <p:cNvPr id="4" name="Content Placeholder 3" descr="A diagram of a diagram&#10;&#10;Description automatically generated">
            <a:extLst>
              <a:ext uri="{FF2B5EF4-FFF2-40B4-BE49-F238E27FC236}">
                <a16:creationId xmlns:a16="http://schemas.microsoft.com/office/drawing/2014/main" id="{CE16B22E-BF7F-B9A2-114C-646AECC4DBDD}"/>
              </a:ext>
            </a:extLst>
          </p:cNvPr>
          <p:cNvPicPr>
            <a:picLocks noGrp="1" noChangeAspect="1"/>
          </p:cNvPicPr>
          <p:nvPr>
            <p:ph idx="1"/>
          </p:nvPr>
        </p:nvPicPr>
        <p:blipFill>
          <a:blip r:embed="rId2"/>
          <a:stretch>
            <a:fillRect/>
          </a:stretch>
        </p:blipFill>
        <p:spPr>
          <a:xfrm>
            <a:off x="1169832" y="-1888"/>
            <a:ext cx="9863069" cy="4904703"/>
          </a:xfrm>
        </p:spPr>
      </p:pic>
    </p:spTree>
    <p:extLst>
      <p:ext uri="{BB962C8B-B14F-4D97-AF65-F5344CB8AC3E}">
        <p14:creationId xmlns:p14="http://schemas.microsoft.com/office/powerpoint/2010/main" val="3723835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09ECCA-08E6-0087-525E-89299F73885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Hamilton Cycle</a:t>
            </a:r>
          </a:p>
        </p:txBody>
      </p:sp>
      <p:pic>
        <p:nvPicPr>
          <p:cNvPr id="6" name="Content Placeholder 5" descr="A diagram of a network&#10;&#10;Description automatically generated">
            <a:extLst>
              <a:ext uri="{FF2B5EF4-FFF2-40B4-BE49-F238E27FC236}">
                <a16:creationId xmlns:a16="http://schemas.microsoft.com/office/drawing/2014/main" id="{B068FF6E-3757-20A8-3C57-5452C5CBEFE3}"/>
              </a:ext>
            </a:extLst>
          </p:cNvPr>
          <p:cNvPicPr>
            <a:picLocks noGrp="1" noChangeAspect="1"/>
          </p:cNvPicPr>
          <p:nvPr>
            <p:ph idx="1"/>
          </p:nvPr>
        </p:nvPicPr>
        <p:blipFill>
          <a:blip r:embed="rId2"/>
          <a:stretch>
            <a:fillRect/>
          </a:stretch>
        </p:blipFill>
        <p:spPr>
          <a:xfrm>
            <a:off x="269875" y="1902187"/>
            <a:ext cx="4794250" cy="4059670"/>
          </a:xfrm>
        </p:spPr>
      </p:pic>
      <p:pic>
        <p:nvPicPr>
          <p:cNvPr id="7" name="Picture 6" descr="A diagram of a diagram&#10;&#10;Description automatically generated">
            <a:extLst>
              <a:ext uri="{FF2B5EF4-FFF2-40B4-BE49-F238E27FC236}">
                <a16:creationId xmlns:a16="http://schemas.microsoft.com/office/drawing/2014/main" id="{CB0127B8-2D32-78FA-06E9-EB90B2D341F7}"/>
              </a:ext>
            </a:extLst>
          </p:cNvPr>
          <p:cNvPicPr>
            <a:picLocks noChangeAspect="1"/>
          </p:cNvPicPr>
          <p:nvPr/>
        </p:nvPicPr>
        <p:blipFill>
          <a:blip r:embed="rId3"/>
          <a:stretch>
            <a:fillRect/>
          </a:stretch>
        </p:blipFill>
        <p:spPr>
          <a:xfrm>
            <a:off x="5264728" y="2183629"/>
            <a:ext cx="6927272" cy="3772288"/>
          </a:xfrm>
          <a:prstGeom prst="rect">
            <a:avLst/>
          </a:prstGeom>
        </p:spPr>
      </p:pic>
    </p:spTree>
    <p:extLst>
      <p:ext uri="{BB962C8B-B14F-4D97-AF65-F5344CB8AC3E}">
        <p14:creationId xmlns:p14="http://schemas.microsoft.com/office/powerpoint/2010/main" val="2817603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descr="Tropical Beach Free Stock Photo - Public Domain Pictures">
            <a:extLst>
              <a:ext uri="{FF2B5EF4-FFF2-40B4-BE49-F238E27FC236}">
                <a16:creationId xmlns:a16="http://schemas.microsoft.com/office/drawing/2014/main" id="{BE9445A5-A11F-EE42-D68E-93DD8DF7FEFB}"/>
              </a:ext>
            </a:extLst>
          </p:cNvPr>
          <p:cNvPicPr>
            <a:picLocks noGrp="1" noChangeAspect="1"/>
          </p:cNvPicPr>
          <p:nvPr>
            <p:ph idx="1"/>
          </p:nvPr>
        </p:nvPicPr>
        <p:blipFill rotWithShape="1">
          <a:blip r:embed="rId2"/>
          <a:srcRect b="14789"/>
          <a:stretch/>
        </p:blipFill>
        <p:spPr>
          <a:xfrm>
            <a:off x="20" y="1282"/>
            <a:ext cx="12191980" cy="6856718"/>
          </a:xfrm>
          <a:prstGeom prst="rect">
            <a:avLst/>
          </a:prstGeom>
        </p:spPr>
      </p:pic>
    </p:spTree>
    <p:extLst>
      <p:ext uri="{BB962C8B-B14F-4D97-AF65-F5344CB8AC3E}">
        <p14:creationId xmlns:p14="http://schemas.microsoft.com/office/powerpoint/2010/main" val="375236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ECCA-08E6-0087-525E-89299F73885B}"/>
              </a:ext>
            </a:extLst>
          </p:cNvPr>
          <p:cNvSpPr>
            <a:spLocks noGrp="1"/>
          </p:cNvSpPr>
          <p:nvPr>
            <p:ph type="title"/>
          </p:nvPr>
        </p:nvSpPr>
        <p:spPr/>
        <p:txBody>
          <a:bodyPr>
            <a:normAutofit/>
          </a:bodyPr>
          <a:lstStyle/>
          <a:p>
            <a:r>
              <a:rPr lang="en-US" sz="4000" b="1" dirty="0">
                <a:ea typeface="+mj-lt"/>
                <a:cs typeface="+mj-lt"/>
              </a:rPr>
              <a:t>Introduction to Backtracking method of problem solving</a:t>
            </a:r>
            <a:endParaRPr lang="en-US" sz="4000" b="1">
              <a:ea typeface="Calibri Light"/>
              <a:cs typeface="Calibri Light"/>
            </a:endParaRPr>
          </a:p>
        </p:txBody>
      </p:sp>
      <p:sp>
        <p:nvSpPr>
          <p:cNvPr id="3" name="Content Placeholder 2">
            <a:extLst>
              <a:ext uri="{FF2B5EF4-FFF2-40B4-BE49-F238E27FC236}">
                <a16:creationId xmlns:a16="http://schemas.microsoft.com/office/drawing/2014/main" id="{32C8E16C-21F5-D36E-118E-3214CF5F2387}"/>
              </a:ext>
            </a:extLst>
          </p:cNvPr>
          <p:cNvSpPr>
            <a:spLocks noGrp="1"/>
          </p:cNvSpPr>
          <p:nvPr>
            <p:ph idx="1"/>
          </p:nvPr>
        </p:nvSpPr>
        <p:spPr>
          <a:xfrm>
            <a:off x="838200" y="1917432"/>
            <a:ext cx="11132916" cy="4259531"/>
          </a:xfrm>
        </p:spPr>
        <p:txBody>
          <a:bodyPr vert="horz" lIns="91440" tIns="45720" rIns="91440" bIns="45720" rtlCol="0" anchor="t">
            <a:normAutofit/>
          </a:bodyPr>
          <a:lstStyle/>
          <a:p>
            <a:pPr>
              <a:lnSpc>
                <a:spcPct val="100000"/>
              </a:lnSpc>
            </a:pPr>
            <a:r>
              <a:rPr lang="en-US" sz="2400" dirty="0">
                <a:ea typeface="+mn-lt"/>
                <a:cs typeface="+mn-lt"/>
              </a:rPr>
              <a:t>Backtracking is used to solve problem in which a sequence of objects is chosen from a specified set so that the sequence satisfies some criterion.</a:t>
            </a:r>
            <a:endParaRPr lang="en-US"/>
          </a:p>
          <a:p>
            <a:pPr>
              <a:lnSpc>
                <a:spcPct val="100000"/>
              </a:lnSpc>
            </a:pPr>
            <a:r>
              <a:rPr lang="en-US" sz="2400" dirty="0">
                <a:ea typeface="+mn-lt"/>
                <a:cs typeface="+mn-lt"/>
              </a:rPr>
              <a:t>Backtracking is a modified </a:t>
            </a:r>
            <a:r>
              <a:rPr lang="en-US" sz="2400" b="1" dirty="0">
                <a:ea typeface="+mn-lt"/>
                <a:cs typeface="+mn-lt"/>
              </a:rPr>
              <a:t>depth first search</a:t>
            </a:r>
            <a:r>
              <a:rPr lang="en-US" sz="2400" dirty="0">
                <a:ea typeface="+mn-lt"/>
                <a:cs typeface="+mn-lt"/>
              </a:rPr>
              <a:t> of a tree. </a:t>
            </a:r>
          </a:p>
          <a:p>
            <a:pPr>
              <a:lnSpc>
                <a:spcPct val="100000"/>
              </a:lnSpc>
            </a:pPr>
            <a:r>
              <a:rPr lang="en-US" sz="2400" dirty="0">
                <a:ea typeface="+mn-lt"/>
                <a:cs typeface="+mn-lt"/>
              </a:rPr>
              <a:t>Backtracking algorithms determine problem solutions by systematically searching the solution space for the given problem instance. </a:t>
            </a:r>
          </a:p>
          <a:p>
            <a:pPr>
              <a:lnSpc>
                <a:spcPct val="100000"/>
              </a:lnSpc>
            </a:pPr>
            <a:r>
              <a:rPr lang="en-US" sz="2400" dirty="0">
                <a:ea typeface="+mn-lt"/>
                <a:cs typeface="+mn-lt"/>
              </a:rPr>
              <a:t>This search is facilitated by using a tree organization for the solution space.</a:t>
            </a:r>
            <a:endParaRPr lang="en-US" sz="2400">
              <a:ea typeface="Calibri" panose="020F0502020204030204"/>
              <a:cs typeface="Calibri" panose="020F0502020204030204"/>
            </a:endParaRPr>
          </a:p>
          <a:p>
            <a:pPr>
              <a:lnSpc>
                <a:spcPct val="100000"/>
              </a:lnSpc>
            </a:pPr>
            <a:r>
              <a:rPr lang="en-US" sz="2400" dirty="0">
                <a:ea typeface="+mn-lt"/>
                <a:cs typeface="+mn-lt"/>
              </a:rPr>
              <a:t>Backtracking is the procedure where by, after determining that a node can lead to nothing but dead end, we go back (backtrack) to the nodes parent and proceed with the search on the next child.</a:t>
            </a:r>
            <a:endParaRPr lang="en-US" sz="2400">
              <a:ea typeface="Calibri" panose="020F0502020204030204"/>
              <a:cs typeface="Calibri" panose="020F0502020204030204"/>
            </a:endParaRPr>
          </a:p>
        </p:txBody>
      </p:sp>
    </p:spTree>
    <p:extLst>
      <p:ext uri="{BB962C8B-B14F-4D97-AF65-F5344CB8AC3E}">
        <p14:creationId xmlns:p14="http://schemas.microsoft.com/office/powerpoint/2010/main" val="279178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ECCA-08E6-0087-525E-89299F73885B}"/>
              </a:ext>
            </a:extLst>
          </p:cNvPr>
          <p:cNvSpPr>
            <a:spLocks noGrp="1"/>
          </p:cNvSpPr>
          <p:nvPr>
            <p:ph type="title"/>
          </p:nvPr>
        </p:nvSpPr>
        <p:spPr>
          <a:xfrm>
            <a:off x="693517" y="365125"/>
            <a:ext cx="10660283" cy="698601"/>
          </a:xfrm>
        </p:spPr>
        <p:txBody>
          <a:bodyPr>
            <a:normAutofit/>
          </a:bodyPr>
          <a:lstStyle/>
          <a:p>
            <a:r>
              <a:rPr lang="en-US" sz="4000" b="1" dirty="0">
                <a:ea typeface="+mj-lt"/>
                <a:cs typeface="+mj-lt"/>
              </a:rPr>
              <a:t>Terminology</a:t>
            </a:r>
            <a:endParaRPr lang="en-US" sz="4000">
              <a:ea typeface="Calibri Light"/>
              <a:cs typeface="Calibri Light"/>
            </a:endParaRPr>
          </a:p>
        </p:txBody>
      </p:sp>
      <p:sp>
        <p:nvSpPr>
          <p:cNvPr id="3" name="Content Placeholder 2">
            <a:extLst>
              <a:ext uri="{FF2B5EF4-FFF2-40B4-BE49-F238E27FC236}">
                <a16:creationId xmlns:a16="http://schemas.microsoft.com/office/drawing/2014/main" id="{32C8E16C-21F5-D36E-118E-3214CF5F2387}"/>
              </a:ext>
            </a:extLst>
          </p:cNvPr>
          <p:cNvSpPr>
            <a:spLocks noGrp="1"/>
          </p:cNvSpPr>
          <p:nvPr>
            <p:ph idx="1"/>
          </p:nvPr>
        </p:nvSpPr>
        <p:spPr>
          <a:xfrm>
            <a:off x="761036" y="1232597"/>
            <a:ext cx="11226233" cy="5366679"/>
          </a:xfrm>
        </p:spPr>
        <p:txBody>
          <a:bodyPr vert="horz" lIns="91440" tIns="45720" rIns="91440" bIns="45720" rtlCol="0" anchor="t">
            <a:normAutofit/>
          </a:bodyPr>
          <a:lstStyle/>
          <a:p>
            <a:r>
              <a:rPr lang="en-US" sz="2400" b="1" dirty="0">
                <a:ea typeface="+mn-lt"/>
                <a:cs typeface="+mn-lt"/>
              </a:rPr>
              <a:t>Problem state </a:t>
            </a:r>
            <a:r>
              <a:rPr lang="en-US" sz="2400" dirty="0">
                <a:ea typeface="+mn-lt"/>
                <a:cs typeface="+mn-lt"/>
              </a:rPr>
              <a:t>is each node in the depth first search tree.</a:t>
            </a:r>
            <a:endParaRPr lang="en-US" sz="2400" dirty="0">
              <a:cs typeface="Calibri" panose="020F0502020204030204"/>
            </a:endParaRPr>
          </a:p>
          <a:p>
            <a:r>
              <a:rPr lang="en-US" sz="2400" b="1" dirty="0">
                <a:ea typeface="+mn-lt"/>
                <a:cs typeface="+mn-lt"/>
              </a:rPr>
              <a:t>Solution states</a:t>
            </a:r>
            <a:r>
              <a:rPr lang="en-US" sz="2400" dirty="0">
                <a:ea typeface="+mn-lt"/>
                <a:cs typeface="+mn-lt"/>
              </a:rPr>
              <a:t> are the problem states ‘S’ for which the path from the root node to ‘S’ defines a tuple in the solution space.</a:t>
            </a:r>
            <a:endParaRPr lang="en-US" dirty="0">
              <a:cs typeface="Calibri" panose="020F0502020204030204"/>
            </a:endParaRPr>
          </a:p>
          <a:p>
            <a:r>
              <a:rPr lang="en-US" sz="2400" b="1" dirty="0">
                <a:ea typeface="+mn-lt"/>
                <a:cs typeface="+mn-lt"/>
              </a:rPr>
              <a:t>Answer states </a:t>
            </a:r>
            <a:r>
              <a:rPr lang="en-US" sz="2400" dirty="0">
                <a:ea typeface="+mn-lt"/>
                <a:cs typeface="+mn-lt"/>
              </a:rPr>
              <a:t>are those solution states for which the path from root node to s defines a tuple that is a member of the set of solutions.</a:t>
            </a:r>
            <a:endParaRPr lang="en-US" dirty="0">
              <a:cs typeface="Calibri" panose="020F0502020204030204"/>
            </a:endParaRPr>
          </a:p>
          <a:p>
            <a:r>
              <a:rPr lang="en-US" sz="2400" b="1" dirty="0">
                <a:ea typeface="+mn-lt"/>
                <a:cs typeface="+mn-lt"/>
              </a:rPr>
              <a:t>State space</a:t>
            </a:r>
            <a:r>
              <a:rPr lang="en-US" sz="2400" dirty="0">
                <a:ea typeface="+mn-lt"/>
                <a:cs typeface="+mn-lt"/>
              </a:rPr>
              <a:t> is the set of paths from root node to other nodes. State space tree is the tree organization of the solution space.</a:t>
            </a:r>
          </a:p>
          <a:p>
            <a:r>
              <a:rPr lang="en-US" sz="2400" b="1" dirty="0">
                <a:ea typeface="+mn-lt"/>
                <a:cs typeface="+mn-lt"/>
              </a:rPr>
              <a:t>Live node</a:t>
            </a:r>
            <a:r>
              <a:rPr lang="en-US" sz="2400" dirty="0">
                <a:ea typeface="+mn-lt"/>
                <a:cs typeface="+mn-lt"/>
              </a:rPr>
              <a:t> is a node that has been generated but whose children have not yet been generated.</a:t>
            </a:r>
            <a:endParaRPr lang="en-US" dirty="0">
              <a:cs typeface="Calibri" panose="020F0502020204030204"/>
            </a:endParaRPr>
          </a:p>
          <a:p>
            <a:r>
              <a:rPr lang="en-US" sz="2400" b="1" dirty="0">
                <a:ea typeface="+mn-lt"/>
                <a:cs typeface="+mn-lt"/>
              </a:rPr>
              <a:t>E-node</a:t>
            </a:r>
            <a:r>
              <a:rPr lang="en-US" sz="2400" dirty="0">
                <a:ea typeface="+mn-lt"/>
                <a:cs typeface="+mn-lt"/>
              </a:rPr>
              <a:t> is a live node whose children are currently being explored. In other words, an E-node is a node currently being expanded.</a:t>
            </a:r>
            <a:endParaRPr lang="en-US" dirty="0">
              <a:cs typeface="Calibri" panose="020F0502020204030204"/>
            </a:endParaRPr>
          </a:p>
          <a:p>
            <a:r>
              <a:rPr lang="en-US" sz="2400" b="1" dirty="0">
                <a:ea typeface="+mn-lt"/>
                <a:cs typeface="+mn-lt"/>
              </a:rPr>
              <a:t>Dead node</a:t>
            </a:r>
            <a:r>
              <a:rPr lang="en-US" sz="2400" dirty="0">
                <a:ea typeface="+mn-lt"/>
                <a:cs typeface="+mn-lt"/>
              </a:rPr>
              <a:t> is a generated node that is not to be expanded or explored any further. All children of a dead node have already been expanded.</a:t>
            </a:r>
            <a:endParaRPr lang="en-US" dirty="0">
              <a:cs typeface="Calibri" panose="020F0502020204030204"/>
            </a:endParaRPr>
          </a:p>
        </p:txBody>
      </p:sp>
    </p:spTree>
    <p:extLst>
      <p:ext uri="{BB962C8B-B14F-4D97-AF65-F5344CB8AC3E}">
        <p14:creationId xmlns:p14="http://schemas.microsoft.com/office/powerpoint/2010/main" val="1051184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ECCA-08E6-0087-525E-89299F73885B}"/>
              </a:ext>
            </a:extLst>
          </p:cNvPr>
          <p:cNvSpPr>
            <a:spLocks noGrp="1"/>
          </p:cNvSpPr>
          <p:nvPr>
            <p:ph type="title"/>
          </p:nvPr>
        </p:nvSpPr>
        <p:spPr>
          <a:xfrm>
            <a:off x="838200" y="365125"/>
            <a:ext cx="10515600" cy="679310"/>
          </a:xfrm>
        </p:spPr>
        <p:txBody>
          <a:bodyPr>
            <a:normAutofit/>
          </a:bodyPr>
          <a:lstStyle/>
          <a:p>
            <a:r>
              <a:rPr lang="en-US" sz="4000" b="1" dirty="0">
                <a:ea typeface="+mj-lt"/>
                <a:cs typeface="+mj-lt"/>
              </a:rPr>
              <a:t>Planar Graphs</a:t>
            </a:r>
            <a:endParaRPr lang="en-US" sz="4000" b="1">
              <a:ea typeface="Calibri Light"/>
              <a:cs typeface="Calibri Light"/>
            </a:endParaRPr>
          </a:p>
        </p:txBody>
      </p:sp>
      <p:sp>
        <p:nvSpPr>
          <p:cNvPr id="3" name="Content Placeholder 2">
            <a:extLst>
              <a:ext uri="{FF2B5EF4-FFF2-40B4-BE49-F238E27FC236}">
                <a16:creationId xmlns:a16="http://schemas.microsoft.com/office/drawing/2014/main" id="{32C8E16C-21F5-D36E-118E-3214CF5F2387}"/>
              </a:ext>
            </a:extLst>
          </p:cNvPr>
          <p:cNvSpPr>
            <a:spLocks noGrp="1"/>
          </p:cNvSpPr>
          <p:nvPr>
            <p:ph idx="1"/>
          </p:nvPr>
        </p:nvSpPr>
        <p:spPr>
          <a:xfrm>
            <a:off x="838200" y="1406217"/>
            <a:ext cx="11149069" cy="5193059"/>
          </a:xfrm>
        </p:spPr>
        <p:txBody>
          <a:bodyPr vert="horz" lIns="91440" tIns="45720" rIns="91440" bIns="45720" rtlCol="0" anchor="t">
            <a:normAutofit/>
          </a:bodyPr>
          <a:lstStyle/>
          <a:p>
            <a:r>
              <a:rPr lang="en-US" sz="2400" dirty="0">
                <a:ea typeface="+mn-lt"/>
                <a:cs typeface="+mn-lt"/>
              </a:rPr>
              <a:t>When drawing a graph on a piece of a paper, we often find it convenient to permit edges to intersect at points other than at vertices of the graph. </a:t>
            </a:r>
            <a:endParaRPr lang="en-US">
              <a:ea typeface="+mn-lt"/>
              <a:cs typeface="+mn-lt"/>
            </a:endParaRPr>
          </a:p>
          <a:p>
            <a:r>
              <a:rPr lang="en-US" sz="2400" dirty="0">
                <a:ea typeface="+mn-lt"/>
                <a:cs typeface="+mn-lt"/>
              </a:rPr>
              <a:t>These points of interactions are called crossovers.</a:t>
            </a:r>
            <a:endParaRPr lang="en-US" dirty="0">
              <a:ea typeface="+mn-lt"/>
              <a:cs typeface="+mn-lt"/>
            </a:endParaRPr>
          </a:p>
          <a:p>
            <a:r>
              <a:rPr lang="en-US" sz="2400" dirty="0">
                <a:ea typeface="+mn-lt"/>
                <a:cs typeface="+mn-lt"/>
              </a:rPr>
              <a:t>A graph G is said to be planar if it can be drawn on a plane without any crossovers; otherwise G is said to be non-planar i.e., A graph is said to be planar.</a:t>
            </a:r>
            <a:endParaRPr lang="en-US" dirty="0">
              <a:cs typeface="Calibri" panose="020F0502020204030204"/>
            </a:endParaRPr>
          </a:p>
        </p:txBody>
      </p:sp>
      <p:pic>
        <p:nvPicPr>
          <p:cNvPr id="4" name="Picture 4" descr="Graphical user interface, text, application, email&#10;&#10;Description automatically generated">
            <a:extLst>
              <a:ext uri="{FF2B5EF4-FFF2-40B4-BE49-F238E27FC236}">
                <a16:creationId xmlns:a16="http://schemas.microsoft.com/office/drawing/2014/main" id="{833F3A2F-EDEB-9207-28C3-02FE9DB12DF9}"/>
              </a:ext>
            </a:extLst>
          </p:cNvPr>
          <p:cNvPicPr>
            <a:picLocks noChangeAspect="1"/>
          </p:cNvPicPr>
          <p:nvPr/>
        </p:nvPicPr>
        <p:blipFill>
          <a:blip r:embed="rId2"/>
          <a:stretch>
            <a:fillRect/>
          </a:stretch>
        </p:blipFill>
        <p:spPr>
          <a:xfrm>
            <a:off x="190847" y="3627695"/>
            <a:ext cx="11806502" cy="2737287"/>
          </a:xfrm>
          <a:prstGeom prst="rect">
            <a:avLst/>
          </a:prstGeom>
        </p:spPr>
      </p:pic>
    </p:spTree>
    <p:extLst>
      <p:ext uri="{BB962C8B-B14F-4D97-AF65-F5344CB8AC3E}">
        <p14:creationId xmlns:p14="http://schemas.microsoft.com/office/powerpoint/2010/main" val="262579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ECCA-08E6-0087-525E-89299F73885B}"/>
              </a:ext>
            </a:extLst>
          </p:cNvPr>
          <p:cNvSpPr>
            <a:spLocks noGrp="1"/>
          </p:cNvSpPr>
          <p:nvPr>
            <p:ph type="title"/>
          </p:nvPr>
        </p:nvSpPr>
        <p:spPr>
          <a:xfrm>
            <a:off x="838200" y="365125"/>
            <a:ext cx="10515600" cy="804703"/>
          </a:xfrm>
        </p:spPr>
        <p:txBody>
          <a:bodyPr>
            <a:normAutofit/>
          </a:bodyPr>
          <a:lstStyle/>
          <a:p>
            <a:r>
              <a:rPr lang="en-US" sz="4000" b="1" dirty="0">
                <a:ea typeface="+mj-lt"/>
                <a:cs typeface="+mj-lt"/>
              </a:rPr>
              <a:t>N-Queens Problem </a:t>
            </a:r>
            <a:endParaRPr lang="en-US" sz="4000">
              <a:ea typeface="Calibri Light"/>
              <a:cs typeface="Calibri Light"/>
            </a:endParaRPr>
          </a:p>
        </p:txBody>
      </p:sp>
      <p:sp>
        <p:nvSpPr>
          <p:cNvPr id="3" name="Content Placeholder 2">
            <a:extLst>
              <a:ext uri="{FF2B5EF4-FFF2-40B4-BE49-F238E27FC236}">
                <a16:creationId xmlns:a16="http://schemas.microsoft.com/office/drawing/2014/main" id="{32C8E16C-21F5-D36E-118E-3214CF5F2387}"/>
              </a:ext>
            </a:extLst>
          </p:cNvPr>
          <p:cNvSpPr>
            <a:spLocks noGrp="1"/>
          </p:cNvSpPr>
          <p:nvPr>
            <p:ph idx="1"/>
          </p:nvPr>
        </p:nvSpPr>
        <p:spPr>
          <a:xfrm>
            <a:off x="838200" y="1165079"/>
            <a:ext cx="11149069" cy="5434197"/>
          </a:xfrm>
        </p:spPr>
        <p:txBody>
          <a:bodyPr vert="horz" lIns="91440" tIns="45720" rIns="91440" bIns="45720" rtlCol="0" anchor="t">
            <a:normAutofit/>
          </a:bodyPr>
          <a:lstStyle/>
          <a:p>
            <a:pPr>
              <a:lnSpc>
                <a:spcPct val="100000"/>
              </a:lnSpc>
            </a:pPr>
            <a:r>
              <a:rPr lang="en-US" sz="2400" dirty="0">
                <a:ea typeface="+mn-lt"/>
                <a:cs typeface="+mn-lt"/>
              </a:rPr>
              <a:t>Let us consider, N = 8. Then 8-Queens Problem is to place eight queens on an 8 x 8 chessboard so that no two “attack”, that is, no two of them are on the same row, column, or diagonal.</a:t>
            </a:r>
            <a:endParaRPr lang="en-US"/>
          </a:p>
          <a:p>
            <a:pPr>
              <a:lnSpc>
                <a:spcPct val="100000"/>
              </a:lnSpc>
            </a:pPr>
            <a:r>
              <a:rPr lang="en-US" sz="2400" dirty="0">
                <a:ea typeface="+mn-lt"/>
                <a:cs typeface="+mn-lt"/>
              </a:rPr>
              <a:t>All solutions to the 8-queens problem can be represented as 8-tuples (x1, . . . . , x8), where x</a:t>
            </a:r>
            <a:r>
              <a:rPr lang="en-US" sz="2400" baseline="30000" dirty="0">
                <a:ea typeface="+mn-lt"/>
                <a:cs typeface="+mn-lt"/>
              </a:rPr>
              <a:t>i </a:t>
            </a:r>
            <a:r>
              <a:rPr lang="en-US" sz="2400" dirty="0">
                <a:ea typeface="+mn-lt"/>
                <a:cs typeface="+mn-lt"/>
              </a:rPr>
              <a:t>is the column of the </a:t>
            </a:r>
            <a:r>
              <a:rPr lang="en-US" sz="2400" err="1">
                <a:ea typeface="+mn-lt"/>
                <a:cs typeface="+mn-lt"/>
              </a:rPr>
              <a:t>i</a:t>
            </a:r>
            <a:r>
              <a:rPr lang="en-US" sz="2400" baseline="30000" err="1">
                <a:ea typeface="+mn-lt"/>
                <a:cs typeface="+mn-lt"/>
              </a:rPr>
              <a:t>th</a:t>
            </a:r>
            <a:r>
              <a:rPr lang="en-US" sz="2400" dirty="0">
                <a:ea typeface="+mn-lt"/>
                <a:cs typeface="+mn-lt"/>
              </a:rPr>
              <a:t> row where the </a:t>
            </a:r>
            <a:r>
              <a:rPr lang="en-US" sz="2400" err="1">
                <a:ea typeface="+mn-lt"/>
                <a:cs typeface="+mn-lt"/>
              </a:rPr>
              <a:t>i</a:t>
            </a:r>
            <a:r>
              <a:rPr lang="en-US" sz="2400" baseline="30000" err="1">
                <a:ea typeface="+mn-lt"/>
                <a:cs typeface="+mn-lt"/>
              </a:rPr>
              <a:t>th</a:t>
            </a:r>
            <a:r>
              <a:rPr lang="en-US" sz="2400" dirty="0">
                <a:ea typeface="+mn-lt"/>
                <a:cs typeface="+mn-lt"/>
              </a:rPr>
              <a:t> queen is placed.</a:t>
            </a:r>
            <a:endParaRPr lang="en-US" dirty="0">
              <a:ea typeface="+mn-lt"/>
              <a:cs typeface="+mn-lt"/>
            </a:endParaRPr>
          </a:p>
          <a:p>
            <a:pPr>
              <a:lnSpc>
                <a:spcPct val="100000"/>
              </a:lnSpc>
            </a:pPr>
            <a:r>
              <a:rPr lang="en-US" sz="2400" dirty="0">
                <a:ea typeface="+mn-lt"/>
                <a:cs typeface="+mn-lt"/>
              </a:rPr>
              <a:t>The explicit constraints using this formulation are S</a:t>
            </a:r>
            <a:r>
              <a:rPr lang="en-US" sz="2400" baseline="-25000" dirty="0">
                <a:ea typeface="+mn-lt"/>
                <a:cs typeface="+mn-lt"/>
              </a:rPr>
              <a:t>i </a:t>
            </a:r>
            <a:r>
              <a:rPr lang="en-US" sz="2400" dirty="0">
                <a:ea typeface="+mn-lt"/>
                <a:cs typeface="+mn-lt"/>
              </a:rPr>
              <a:t>= {1, 2, 3, 4, 5, 6, 7, 8}, 1 &lt; </a:t>
            </a:r>
            <a:r>
              <a:rPr lang="en-US" sz="2400" err="1">
                <a:ea typeface="+mn-lt"/>
                <a:cs typeface="+mn-lt"/>
              </a:rPr>
              <a:t>i</a:t>
            </a:r>
            <a:r>
              <a:rPr lang="en-US" sz="2400" dirty="0">
                <a:ea typeface="+mn-lt"/>
                <a:cs typeface="+mn-lt"/>
              </a:rPr>
              <a:t> &lt; 8. Therefore the solution space consists of 8</a:t>
            </a:r>
            <a:r>
              <a:rPr lang="en-US" sz="2400" baseline="30000" dirty="0">
                <a:ea typeface="+mn-lt"/>
                <a:cs typeface="+mn-lt"/>
              </a:rPr>
              <a:t>8</a:t>
            </a:r>
            <a:r>
              <a:rPr lang="en-US" sz="2400" dirty="0">
                <a:ea typeface="+mn-lt"/>
                <a:cs typeface="+mn-lt"/>
              </a:rPr>
              <a:t> 8-tuples.</a:t>
            </a:r>
            <a:endParaRPr lang="en-US" dirty="0">
              <a:ea typeface="Calibri" panose="020F0502020204030204"/>
              <a:cs typeface="Calibri" panose="020F0502020204030204"/>
            </a:endParaRPr>
          </a:p>
          <a:p>
            <a:pPr>
              <a:lnSpc>
                <a:spcPct val="100000"/>
              </a:lnSpc>
            </a:pPr>
            <a:r>
              <a:rPr lang="en-US" sz="2400" dirty="0">
                <a:ea typeface="+mn-lt"/>
                <a:cs typeface="+mn-lt"/>
              </a:rPr>
              <a:t>The implicit constraints for this problem are that no two xi’s can be the same (i.e., all queens must be on different columns) and no two queens can be on the same diagonal.</a:t>
            </a:r>
          </a:p>
          <a:p>
            <a:pPr>
              <a:lnSpc>
                <a:spcPct val="100000"/>
              </a:lnSpc>
            </a:pPr>
            <a:r>
              <a:rPr lang="en-US" sz="2400" dirty="0">
                <a:ea typeface="+mn-lt"/>
                <a:cs typeface="+mn-lt"/>
              </a:rPr>
              <a:t>This realization reduces the size of the solution space from 8</a:t>
            </a:r>
            <a:r>
              <a:rPr lang="en-US" sz="2400" baseline="30000" dirty="0">
                <a:ea typeface="+mn-lt"/>
                <a:cs typeface="+mn-lt"/>
              </a:rPr>
              <a:t>8</a:t>
            </a:r>
            <a:r>
              <a:rPr lang="en-US" sz="2400" dirty="0">
                <a:ea typeface="+mn-lt"/>
                <a:cs typeface="+mn-lt"/>
              </a:rPr>
              <a:t> tuples to 8! Tuples.</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4199158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ECCA-08E6-0087-525E-89299F73885B}"/>
              </a:ext>
            </a:extLst>
          </p:cNvPr>
          <p:cNvSpPr>
            <a:spLocks noGrp="1"/>
          </p:cNvSpPr>
          <p:nvPr>
            <p:ph type="title"/>
          </p:nvPr>
        </p:nvSpPr>
        <p:spPr>
          <a:xfrm>
            <a:off x="838200" y="365125"/>
            <a:ext cx="10515600" cy="833639"/>
          </a:xfrm>
        </p:spPr>
        <p:txBody>
          <a:bodyPr>
            <a:normAutofit/>
          </a:bodyPr>
          <a:lstStyle/>
          <a:p>
            <a:r>
              <a:rPr lang="en-US" sz="4000" b="1" dirty="0">
                <a:ea typeface="+mj-lt"/>
                <a:cs typeface="+mj-lt"/>
              </a:rPr>
              <a:t>N-Queens Problem </a:t>
            </a:r>
            <a:endParaRPr lang="en-US" sz="4000">
              <a:ea typeface="Calibri Light"/>
              <a:cs typeface="Calibri Light"/>
            </a:endParaRPr>
          </a:p>
        </p:txBody>
      </p:sp>
      <p:sp>
        <p:nvSpPr>
          <p:cNvPr id="3" name="Content Placeholder 2">
            <a:extLst>
              <a:ext uri="{FF2B5EF4-FFF2-40B4-BE49-F238E27FC236}">
                <a16:creationId xmlns:a16="http://schemas.microsoft.com/office/drawing/2014/main" id="{32C8E16C-21F5-D36E-118E-3214CF5F2387}"/>
              </a:ext>
            </a:extLst>
          </p:cNvPr>
          <p:cNvSpPr>
            <a:spLocks noGrp="1"/>
          </p:cNvSpPr>
          <p:nvPr>
            <p:ph idx="1"/>
          </p:nvPr>
        </p:nvSpPr>
        <p:spPr>
          <a:xfrm>
            <a:off x="838200" y="1377281"/>
            <a:ext cx="11149069" cy="5221995"/>
          </a:xfrm>
        </p:spPr>
        <p:txBody>
          <a:bodyPr vert="horz" lIns="91440" tIns="45720" rIns="91440" bIns="45720" rtlCol="0" anchor="t">
            <a:normAutofit/>
          </a:bodyPr>
          <a:lstStyle/>
          <a:p>
            <a:pPr>
              <a:lnSpc>
                <a:spcPct val="100000"/>
              </a:lnSpc>
            </a:pPr>
            <a:r>
              <a:rPr lang="en-US" sz="2400" dirty="0">
                <a:ea typeface="+mn-lt"/>
                <a:cs typeface="+mn-lt"/>
              </a:rPr>
              <a:t>The promising function must check whether two queens are in the same column or diagonal:</a:t>
            </a:r>
            <a:endParaRPr lang="en-US"/>
          </a:p>
          <a:p>
            <a:pPr>
              <a:lnSpc>
                <a:spcPct val="100000"/>
              </a:lnSpc>
            </a:pPr>
            <a:r>
              <a:rPr lang="en-US" sz="2400" dirty="0">
                <a:ea typeface="+mn-lt"/>
                <a:cs typeface="+mn-lt"/>
              </a:rPr>
              <a:t>Suppose two queens are placed at positions (</a:t>
            </a:r>
            <a:r>
              <a:rPr lang="en-US" sz="2400" err="1">
                <a:ea typeface="+mn-lt"/>
                <a:cs typeface="+mn-lt"/>
              </a:rPr>
              <a:t>i</a:t>
            </a:r>
            <a:r>
              <a:rPr lang="en-US" sz="2400" dirty="0">
                <a:ea typeface="+mn-lt"/>
                <a:cs typeface="+mn-lt"/>
              </a:rPr>
              <a:t>, j) and (k, l) Then:</a:t>
            </a:r>
          </a:p>
          <a:p>
            <a:pPr>
              <a:lnSpc>
                <a:spcPct val="100000"/>
              </a:lnSpc>
            </a:pPr>
            <a:r>
              <a:rPr lang="en-US" sz="2400" b="1" dirty="0">
                <a:ea typeface="+mn-lt"/>
                <a:cs typeface="+mn-lt"/>
              </a:rPr>
              <a:t>Column Conflicts:</a:t>
            </a:r>
            <a:r>
              <a:rPr lang="en-US" sz="2400" dirty="0">
                <a:ea typeface="+mn-lt"/>
                <a:cs typeface="+mn-lt"/>
              </a:rPr>
              <a:t> Two queens conflict if their x</a:t>
            </a:r>
            <a:r>
              <a:rPr lang="en-US" sz="2400" baseline="-25000" dirty="0">
                <a:ea typeface="+mn-lt"/>
                <a:cs typeface="+mn-lt"/>
              </a:rPr>
              <a:t>i</a:t>
            </a:r>
            <a:r>
              <a:rPr lang="en-US" sz="2400" dirty="0">
                <a:ea typeface="+mn-lt"/>
                <a:cs typeface="+mn-lt"/>
              </a:rPr>
              <a:t> values are identical.</a:t>
            </a:r>
          </a:p>
          <a:p>
            <a:pPr>
              <a:lnSpc>
                <a:spcPct val="100000"/>
              </a:lnSpc>
            </a:pPr>
            <a:r>
              <a:rPr lang="en-US" sz="2400" b="1" dirty="0" err="1">
                <a:ea typeface="+mn-lt"/>
                <a:cs typeface="+mn-lt"/>
              </a:rPr>
              <a:t>Diag</a:t>
            </a:r>
            <a:r>
              <a:rPr lang="en-US" sz="2400" b="1" dirty="0">
                <a:ea typeface="+mn-lt"/>
                <a:cs typeface="+mn-lt"/>
              </a:rPr>
              <a:t> 45 conflict: </a:t>
            </a:r>
            <a:r>
              <a:rPr lang="en-US" sz="2400" dirty="0">
                <a:ea typeface="+mn-lt"/>
                <a:cs typeface="+mn-lt"/>
              </a:rPr>
              <a:t>Two queens </a:t>
            </a:r>
            <a:r>
              <a:rPr lang="en-US" sz="2400" dirty="0" err="1">
                <a:ea typeface="+mn-lt"/>
                <a:cs typeface="+mn-lt"/>
              </a:rPr>
              <a:t>i</a:t>
            </a:r>
            <a:r>
              <a:rPr lang="en-US" sz="2400" dirty="0">
                <a:ea typeface="+mn-lt"/>
                <a:cs typeface="+mn-lt"/>
              </a:rPr>
              <a:t> and j are on the same 45</a:t>
            </a:r>
            <a:r>
              <a:rPr lang="en-US" sz="2400" baseline="30000" dirty="0">
                <a:ea typeface="+mn-lt"/>
                <a:cs typeface="+mn-lt"/>
              </a:rPr>
              <a:t>0</a:t>
            </a:r>
            <a:r>
              <a:rPr lang="en-US" sz="2400" dirty="0">
                <a:ea typeface="+mn-lt"/>
                <a:cs typeface="+mn-lt"/>
              </a:rPr>
              <a:t> diagonal if: </a:t>
            </a:r>
            <a:r>
              <a:rPr lang="en-US" sz="2400" dirty="0" err="1">
                <a:ea typeface="+mn-lt"/>
                <a:cs typeface="+mn-lt"/>
              </a:rPr>
              <a:t>i</a:t>
            </a:r>
            <a:r>
              <a:rPr lang="en-US" sz="2400" dirty="0">
                <a:ea typeface="+mn-lt"/>
                <a:cs typeface="+mn-lt"/>
              </a:rPr>
              <a:t> – j = k – l. This implies, j – l = </a:t>
            </a:r>
            <a:r>
              <a:rPr lang="en-US" sz="2400" dirty="0" err="1">
                <a:ea typeface="+mn-lt"/>
                <a:cs typeface="+mn-lt"/>
              </a:rPr>
              <a:t>i</a:t>
            </a:r>
            <a:r>
              <a:rPr lang="en-US" sz="2400" dirty="0">
                <a:ea typeface="+mn-lt"/>
                <a:cs typeface="+mn-lt"/>
              </a:rPr>
              <a:t> – k.</a:t>
            </a:r>
          </a:p>
          <a:p>
            <a:pPr>
              <a:lnSpc>
                <a:spcPct val="100000"/>
              </a:lnSpc>
            </a:pPr>
            <a:r>
              <a:rPr lang="en-US" sz="2400" b="1" dirty="0" err="1">
                <a:ea typeface="+mn-lt"/>
                <a:cs typeface="+mn-lt"/>
              </a:rPr>
              <a:t>Diag</a:t>
            </a:r>
            <a:r>
              <a:rPr lang="en-US" sz="2400" b="1" dirty="0">
                <a:ea typeface="+mn-lt"/>
                <a:cs typeface="+mn-lt"/>
              </a:rPr>
              <a:t> 135 conflict:</a:t>
            </a:r>
            <a:r>
              <a:rPr lang="en-US" sz="2400" dirty="0">
                <a:ea typeface="+mn-lt"/>
                <a:cs typeface="+mn-lt"/>
              </a:rPr>
              <a:t> </a:t>
            </a:r>
            <a:r>
              <a:rPr lang="en-US" sz="2400" dirty="0" err="1">
                <a:ea typeface="+mn-lt"/>
                <a:cs typeface="+mn-lt"/>
              </a:rPr>
              <a:t>i</a:t>
            </a:r>
            <a:r>
              <a:rPr lang="en-US" sz="2400" dirty="0">
                <a:ea typeface="+mn-lt"/>
                <a:cs typeface="+mn-lt"/>
              </a:rPr>
              <a:t> + j = k + l. This implies, j – l = k – </a:t>
            </a:r>
            <a:r>
              <a:rPr lang="en-US" sz="2400" dirty="0" err="1">
                <a:ea typeface="+mn-lt"/>
                <a:cs typeface="+mn-lt"/>
              </a:rPr>
              <a:t>i</a:t>
            </a:r>
            <a:r>
              <a:rPr lang="en-US" sz="2400" dirty="0">
                <a:ea typeface="+mn-lt"/>
                <a:cs typeface="+mn-lt"/>
              </a:rPr>
              <a:t>.</a:t>
            </a:r>
          </a:p>
          <a:p>
            <a:pPr>
              <a:lnSpc>
                <a:spcPct val="100000"/>
              </a:lnSpc>
            </a:pPr>
            <a:r>
              <a:rPr lang="en-US" sz="2400" dirty="0">
                <a:ea typeface="+mn-lt"/>
                <a:cs typeface="+mn-lt"/>
              </a:rPr>
              <a:t>Therefore, two queens lie on the same diagonal if and only if: |j – l| = |</a:t>
            </a:r>
            <a:r>
              <a:rPr lang="en-US" sz="2400" dirty="0" err="1">
                <a:ea typeface="+mn-lt"/>
                <a:cs typeface="+mn-lt"/>
              </a:rPr>
              <a:t>i</a:t>
            </a:r>
            <a:r>
              <a:rPr lang="en-US" sz="2400" dirty="0">
                <a:ea typeface="+mn-lt"/>
                <a:cs typeface="+mn-lt"/>
              </a:rPr>
              <a:t> – k |</a:t>
            </a:r>
          </a:p>
          <a:p>
            <a:pPr>
              <a:lnSpc>
                <a:spcPct val="100000"/>
              </a:lnSpc>
            </a:pPr>
            <a:r>
              <a:rPr lang="en-US" sz="2400" dirty="0">
                <a:ea typeface="+mn-lt"/>
                <a:cs typeface="+mn-lt"/>
              </a:rPr>
              <a:t>Where, j be the column of object in row </a:t>
            </a:r>
            <a:r>
              <a:rPr lang="en-US" sz="2400" err="1">
                <a:ea typeface="+mn-lt"/>
                <a:cs typeface="+mn-lt"/>
              </a:rPr>
              <a:t>i</a:t>
            </a:r>
            <a:r>
              <a:rPr lang="en-US" sz="2400" dirty="0">
                <a:ea typeface="+mn-lt"/>
                <a:cs typeface="+mn-lt"/>
              </a:rPr>
              <a:t> for the </a:t>
            </a:r>
            <a:r>
              <a:rPr lang="en-US" sz="2400" err="1">
                <a:ea typeface="+mn-lt"/>
                <a:cs typeface="+mn-lt"/>
              </a:rPr>
              <a:t>i</a:t>
            </a:r>
            <a:r>
              <a:rPr lang="en-US" sz="2400" baseline="30000" err="1">
                <a:ea typeface="+mn-lt"/>
                <a:cs typeface="+mn-lt"/>
              </a:rPr>
              <a:t>th</a:t>
            </a:r>
            <a:r>
              <a:rPr lang="en-US" sz="2400" dirty="0">
                <a:ea typeface="+mn-lt"/>
                <a:cs typeface="+mn-lt"/>
              </a:rPr>
              <a:t> queen and l be the column of object in row ‘k’ for the kth queen.</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360309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 table&#10;&#10;Description automatically generated">
            <a:extLst>
              <a:ext uri="{FF2B5EF4-FFF2-40B4-BE49-F238E27FC236}">
                <a16:creationId xmlns:a16="http://schemas.microsoft.com/office/drawing/2014/main" id="{7858D800-2BE4-F81D-EBB7-81B6BC56D576}"/>
              </a:ext>
            </a:extLst>
          </p:cNvPr>
          <p:cNvPicPr>
            <a:picLocks noChangeAspect="1"/>
          </p:cNvPicPr>
          <p:nvPr/>
        </p:nvPicPr>
        <p:blipFill>
          <a:blip r:embed="rId2"/>
          <a:stretch>
            <a:fillRect/>
          </a:stretch>
        </p:blipFill>
        <p:spPr>
          <a:xfrm>
            <a:off x="167181" y="128313"/>
            <a:ext cx="11857638" cy="6461853"/>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693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Isosceles Triangle 3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able&#10;&#10;Description automatically generated">
            <a:extLst>
              <a:ext uri="{FF2B5EF4-FFF2-40B4-BE49-F238E27FC236}">
                <a16:creationId xmlns:a16="http://schemas.microsoft.com/office/drawing/2014/main" id="{BB5F23AE-627A-C1ED-97BD-EB4EB2E899B0}"/>
              </a:ext>
            </a:extLst>
          </p:cNvPr>
          <p:cNvPicPr>
            <a:picLocks noChangeAspect="1"/>
          </p:cNvPicPr>
          <p:nvPr/>
        </p:nvPicPr>
        <p:blipFill>
          <a:blip r:embed="rId2"/>
          <a:stretch>
            <a:fillRect/>
          </a:stretch>
        </p:blipFill>
        <p:spPr>
          <a:xfrm>
            <a:off x="106848" y="390322"/>
            <a:ext cx="11989037" cy="5766114"/>
          </a:xfrm>
          <a:prstGeom prst="rect">
            <a:avLst/>
          </a:prstGeom>
          <a:ln>
            <a:noFill/>
          </a:ln>
        </p:spPr>
      </p:pic>
      <p:sp>
        <p:nvSpPr>
          <p:cNvPr id="38" name="Isosceles Triangle 3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09364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Backtracking</vt:lpstr>
      <vt:lpstr>Lecture Outline</vt:lpstr>
      <vt:lpstr>Introduction to Backtracking method of problem solving</vt:lpstr>
      <vt:lpstr>Terminology</vt:lpstr>
      <vt:lpstr>Planar Graphs</vt:lpstr>
      <vt:lpstr>N-Queens Problem </vt:lpstr>
      <vt:lpstr>N-Queens Problem </vt:lpstr>
      <vt:lpstr>PowerPoint Presentation</vt:lpstr>
      <vt:lpstr>PowerPoint Presentation</vt:lpstr>
      <vt:lpstr>PowerPoint Presentation</vt:lpstr>
      <vt:lpstr>PowerPoint Presentation</vt:lpstr>
      <vt:lpstr>PowerPoint Presentation</vt:lpstr>
      <vt:lpstr>PowerPoint Presentation</vt:lpstr>
      <vt:lpstr>Sum of Sub-set problem</vt:lpstr>
      <vt:lpstr>Sum of Sub-set problem</vt:lpstr>
      <vt:lpstr>Graph coloring problem</vt:lpstr>
      <vt:lpstr>Graph coloring problem</vt:lpstr>
      <vt:lpstr>PowerPoint Presentation</vt:lpstr>
      <vt:lpstr>Hamilton Cycle</vt:lpstr>
      <vt:lpstr>Start with the node 0 . Apply DFS for finding the Hamiltonian path. When base case reach (i.e. total no of node traversed == V (total vertex)):  Check whether current node is a neighbour of starting node.  As node 2 and node 0 are not neighbours of each other so return from it.</vt:lpstr>
      <vt:lpstr>PowerPoint Presentation</vt:lpstr>
      <vt:lpstr>As cycle is not found in path {0, 3, 1, 4, 2}. So, return from node 2, node 4.</vt:lpstr>
      <vt:lpstr>Now, explore another option for node 1 (i.e node 2) When it hits the base condition again check for Hamiltonian cycle As node 4 is not the neighbour of node 0, again cycle is not found then return.</vt:lpstr>
      <vt:lpstr>Return from node 4, node 2, node 1. Now, explore other options for node 3.</vt:lpstr>
      <vt:lpstr>In the Hamiltonian path {0,3,4,2,1,0} we get cycle as node 1 is the neighbour of node 0. So print this cyclic path . This is our Hamiltonian cycle.</vt:lpstr>
      <vt:lpstr>Hamilton Cycle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c:title>
  <dc:creator/>
  <cp:lastModifiedBy/>
  <cp:revision>368</cp:revision>
  <dcterms:created xsi:type="dcterms:W3CDTF">2023-01-08T15:45:35Z</dcterms:created>
  <dcterms:modified xsi:type="dcterms:W3CDTF">2024-06-28T06:37:42Z</dcterms:modified>
</cp:coreProperties>
</file>