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0"/>
  </p:notes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B44772C-320D-47BB-8052-5C38BCEC15E8}">
          <p14:sldIdLst>
            <p14:sldId id="256"/>
            <p14:sldId id="259"/>
            <p14:sldId id="260"/>
            <p14:sldId id="257"/>
            <p14:sldId id="261"/>
            <p14:sldId id="258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57F39-B9F1-4971-AA2D-50D516C3723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D16D3-5A35-4B09-AEAC-B99A6A1A9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9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70DC-4655-4B5F-8512-E57A0807298A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9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E3C-008B-4057-A6C6-FAFD2F9E7749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0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6921-6740-47CC-B6C5-0482DBE64BCD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0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FA68-B032-4E81-90A4-2E2922CDEF33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8437-F13E-48EA-B7F1-E5B8058693A3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1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6119-A85A-4EFB-A3E4-755715466093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D9CA-E731-4E96-BD17-2EBC583DF624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5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9BF0-74C0-4EA4-886D-E20B49039ECB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3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AD7D-6518-414D-A467-19EA1DD7BD5E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4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D8C2-6530-418F-A378-FB65DDEF21A2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C15-C323-4BC5-9837-4820EFACB508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2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D2276-18B9-42F0-94C0-6F4983EF4147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0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latin typeface="Arial Narrow" panose="020B0606020202030204" pitchFamily="34" charset="0"/>
              </a:rPr>
              <a:t>ANDRIOD-BASED ELEARNING</a:t>
            </a:r>
            <a:br>
              <a:rPr lang="en-US" sz="5400" dirty="0" smtClean="0">
                <a:latin typeface="Arial Narrow" panose="020B0606020202030204" pitchFamily="34" charset="0"/>
              </a:rPr>
            </a:br>
            <a:r>
              <a:rPr lang="en-US" sz="5400" dirty="0" smtClean="0">
                <a:latin typeface="Arial Narrow" panose="020B0606020202030204" pitchFamily="34" charset="0"/>
              </a:rPr>
              <a:t>PLATFORM</a:t>
            </a:r>
            <a:endParaRPr lang="en-US" sz="5400" dirty="0"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5400" dirty="0" smtClean="0"/>
              <a:t>  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5745" y="4519749"/>
            <a:ext cx="4185623" cy="152161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SNEHA MAHAT</a:t>
            </a:r>
          </a:p>
          <a:p>
            <a:r>
              <a:rPr lang="en-US" dirty="0" smtClean="0"/>
              <a:t>LAMIN TAMANG</a:t>
            </a:r>
          </a:p>
          <a:p>
            <a:r>
              <a:rPr lang="en-US" dirty="0" smtClean="0"/>
              <a:t>ASTHA THAPA</a:t>
            </a:r>
          </a:p>
          <a:p>
            <a:r>
              <a:rPr lang="en-US" dirty="0" smtClean="0"/>
              <a:t>RASHMI TIMALSINA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61369" y="2160983"/>
            <a:ext cx="4412632" cy="3743428"/>
          </a:xfrm>
        </p:spPr>
        <p:txBody>
          <a:bodyPr/>
          <a:lstStyle/>
          <a:p>
            <a:r>
              <a:rPr lang="en-US" dirty="0" smtClean="0"/>
              <a:t>NEPAL COLLEGE OF INFORMATION TECHNOLOGY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83" y="2612571"/>
            <a:ext cx="3337160" cy="21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WHAT IS KNOWN?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81837" y="1815738"/>
            <a:ext cx="8596668" cy="4728754"/>
          </a:xfrm>
        </p:spPr>
        <p:txBody>
          <a:bodyPr>
            <a:noAutofit/>
          </a:bodyPr>
          <a:lstStyle/>
          <a:p>
            <a:r>
              <a:rPr lang="en-US" sz="3100" dirty="0" smtClean="0"/>
              <a:t>Spiral model to identify and resolve risk</a:t>
            </a:r>
          </a:p>
          <a:p>
            <a:r>
              <a:rPr lang="en-US" sz="3100" dirty="0" smtClean="0"/>
              <a:t>PHP, MYSQL, XAMP and </a:t>
            </a:r>
            <a:r>
              <a:rPr lang="en-US" sz="3100" dirty="0" err="1" smtClean="0"/>
              <a:t>ElasticSearch</a:t>
            </a:r>
            <a:r>
              <a:rPr lang="en-US" sz="3100" dirty="0" smtClean="0"/>
              <a:t> API for backend.</a:t>
            </a:r>
          </a:p>
          <a:p>
            <a:r>
              <a:rPr lang="en-US" sz="3100" dirty="0" smtClean="0"/>
              <a:t>Volley API, Picasso API, Brackets Text Editor and Bootstrap for Frontend.</a:t>
            </a:r>
          </a:p>
          <a:p>
            <a:r>
              <a:rPr lang="en-US" sz="3100" dirty="0" smtClean="0"/>
              <a:t>Internet Connection</a:t>
            </a:r>
            <a:r>
              <a:rPr lang="en-US" sz="3100" dirty="0"/>
              <a:t> </a:t>
            </a:r>
            <a:r>
              <a:rPr lang="en-US" sz="3100" dirty="0" smtClean="0"/>
              <a:t>for change and retrieval.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9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/>
              <a:t>What is Unknown?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Privacy </a:t>
            </a:r>
            <a:r>
              <a:rPr lang="en-US" sz="3200" dirty="0"/>
              <a:t>and security are not </a:t>
            </a:r>
            <a:r>
              <a:rPr lang="en-US" sz="3200" dirty="0" smtClean="0"/>
              <a:t>addressed</a:t>
            </a:r>
            <a:r>
              <a:rPr lang="en-US" sz="3200" dirty="0"/>
              <a:t>.</a:t>
            </a:r>
          </a:p>
          <a:p>
            <a:r>
              <a:rPr lang="en-US" sz="3200" dirty="0" smtClean="0"/>
              <a:t>Adaptability </a:t>
            </a:r>
            <a:r>
              <a:rPr lang="en-US" sz="3200" dirty="0"/>
              <a:t>and Preference to Learning styles.</a:t>
            </a:r>
          </a:p>
          <a:p>
            <a:r>
              <a:rPr lang="en-US" sz="3200" dirty="0" smtClean="0"/>
              <a:t>User </a:t>
            </a:r>
            <a:r>
              <a:rPr lang="en-US" sz="3200" dirty="0"/>
              <a:t>Adaptation to frequent updates.</a:t>
            </a:r>
          </a:p>
          <a:p>
            <a:r>
              <a:rPr lang="en-US" sz="3200" dirty="0" smtClean="0"/>
              <a:t>Offline </a:t>
            </a:r>
            <a:r>
              <a:rPr lang="en-US" sz="3200" dirty="0"/>
              <a:t>Functionality in the app.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5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7334" y="287383"/>
            <a:ext cx="8596668" cy="164301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GENERAL INTRODUCTION</a:t>
            </a:r>
            <a:br>
              <a:rPr lang="en-US" sz="5400" dirty="0" smtClean="0"/>
            </a:br>
            <a:endParaRPr lang="en-US" sz="5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1528354"/>
            <a:ext cx="8596668" cy="4963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WHAT IS THE RESEARCH ABOUT?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3500" dirty="0"/>
              <a:t>T</a:t>
            </a:r>
            <a:r>
              <a:rPr lang="en-US" sz="3500" dirty="0" smtClean="0"/>
              <a:t>eacher-student collaborative learning platform</a:t>
            </a:r>
          </a:p>
          <a:p>
            <a:r>
              <a:rPr lang="en-US" sz="3500" dirty="0" smtClean="0"/>
              <a:t>For coursing information and resources.</a:t>
            </a:r>
          </a:p>
          <a:p>
            <a:r>
              <a:rPr lang="en-US" sz="3500" dirty="0" smtClean="0"/>
              <a:t>Digital android based educational platform</a:t>
            </a:r>
          </a:p>
          <a:p>
            <a:r>
              <a:rPr lang="en-US" sz="3500" dirty="0"/>
              <a:t>A</a:t>
            </a:r>
            <a:r>
              <a:rPr lang="en-US" sz="3500" dirty="0" smtClean="0"/>
              <a:t>spire responsive </a:t>
            </a:r>
            <a:r>
              <a:rPr lang="en-US" sz="3500" dirty="0" err="1" smtClean="0"/>
              <a:t>communicaton</a:t>
            </a:r>
            <a:endParaRPr lang="en-US" sz="35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0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Summary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Building interactive teacher-student communication</a:t>
            </a:r>
          </a:p>
          <a:p>
            <a:r>
              <a:rPr lang="en-US" sz="3200" dirty="0" smtClean="0"/>
              <a:t>Coursing </a:t>
            </a:r>
            <a:r>
              <a:rPr lang="en-US" sz="3200" dirty="0"/>
              <a:t>Information and </a:t>
            </a:r>
            <a:r>
              <a:rPr lang="en-US" sz="3200" dirty="0" smtClean="0"/>
              <a:t>resources </a:t>
            </a:r>
          </a:p>
          <a:p>
            <a:r>
              <a:rPr lang="en-US" sz="3200" dirty="0" smtClean="0"/>
              <a:t>Initiatives for easy learning</a:t>
            </a:r>
            <a:endParaRPr lang="en-US" sz="3200" dirty="0"/>
          </a:p>
          <a:p>
            <a:r>
              <a:rPr lang="en-US" sz="3200" dirty="0" smtClean="0"/>
              <a:t>Easy interaction to </a:t>
            </a:r>
            <a:r>
              <a:rPr lang="en-US" sz="3200" dirty="0"/>
              <a:t>seek clarification </a:t>
            </a:r>
            <a:endParaRPr lang="en-US" sz="3200" dirty="0" smtClean="0"/>
          </a:p>
          <a:p>
            <a:r>
              <a:rPr lang="en-US" sz="3200" dirty="0" smtClean="0"/>
              <a:t>Accessibility, Flexibility </a:t>
            </a:r>
            <a:r>
              <a:rPr lang="en-US" sz="3200" dirty="0"/>
              <a:t>and </a:t>
            </a:r>
            <a:r>
              <a:rPr lang="en-US" sz="3200" dirty="0" smtClean="0"/>
              <a:t>Inclusiveness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CAN GENERAL READERS EASILY UNDERSTAND THE INTRODUCTON ?</a:t>
            </a:r>
            <a:endParaRPr lang="en-US" sz="3200" dirty="0"/>
          </a:p>
        </p:txBody>
      </p:sp>
      <p:pic>
        <p:nvPicPr>
          <p:cNvPr id="1026" name="Picture 2" descr="Yes text Vectors &amp; Illustrations for Free Download | Freepi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614" y="1737360"/>
            <a:ext cx="5826809" cy="31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062614" y="5316583"/>
            <a:ext cx="8021912" cy="12937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Yes, the </a:t>
            </a:r>
            <a:r>
              <a:rPr lang="en-US" dirty="0"/>
              <a:t>core concept of this application </a:t>
            </a:r>
            <a:r>
              <a:rPr lang="en-US" dirty="0" smtClean="0"/>
              <a:t>clear. However </a:t>
            </a:r>
            <a:r>
              <a:rPr lang="en-US" dirty="0"/>
              <a:t>the readers may </a:t>
            </a:r>
            <a:r>
              <a:rPr lang="en-US" dirty="0" smtClean="0"/>
              <a:t>not  understand </a:t>
            </a:r>
            <a:r>
              <a:rPr lang="en-US" dirty="0"/>
              <a:t>the tools and </a:t>
            </a:r>
            <a:r>
              <a:rPr lang="en-US" dirty="0" smtClean="0"/>
              <a:t>technology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0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Problem Statement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2309"/>
            <a:ext cx="10515600" cy="4034654"/>
          </a:xfrm>
        </p:spPr>
        <p:txBody>
          <a:bodyPr>
            <a:normAutofit/>
          </a:bodyPr>
          <a:lstStyle/>
          <a:p>
            <a:r>
              <a:rPr lang="en-US" dirty="0" smtClean="0"/>
              <a:t>Gain knowledge through effective teacher-student communication. </a:t>
            </a:r>
            <a:endParaRPr lang="en-US" dirty="0"/>
          </a:p>
          <a:p>
            <a:r>
              <a:rPr lang="en-US" dirty="0" smtClean="0"/>
              <a:t>Besides social media, few sources offer such interaction. </a:t>
            </a:r>
          </a:p>
          <a:p>
            <a:r>
              <a:rPr lang="en-US" dirty="0"/>
              <a:t>H</a:t>
            </a:r>
            <a:r>
              <a:rPr lang="en-US" dirty="0" smtClean="0"/>
              <a:t>ow can communication be ensured for effective learning?</a:t>
            </a:r>
          </a:p>
          <a:p>
            <a:r>
              <a:rPr lang="en-US" dirty="0" smtClean="0"/>
              <a:t>We all know social media isn’t ideal for teacher-student interaction.</a:t>
            </a:r>
          </a:p>
          <a:p>
            <a:r>
              <a:rPr lang="en-US" dirty="0" smtClean="0"/>
              <a:t> A new platform is always preferred over social media.</a:t>
            </a:r>
          </a:p>
          <a:p>
            <a:r>
              <a:rPr lang="en-US" dirty="0" smtClean="0"/>
              <a:t> Our college, NCIT lacks such application.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0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Objectives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2309"/>
            <a:ext cx="10515600" cy="403465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 ensure effective learning with a reliable platform.</a:t>
            </a:r>
          </a:p>
          <a:p>
            <a:r>
              <a:rPr lang="en-US" sz="3600" dirty="0" smtClean="0"/>
              <a:t>Platform to share notes and assignments daily.</a:t>
            </a:r>
          </a:p>
          <a:p>
            <a:r>
              <a:rPr lang="en-US" sz="3600" dirty="0" smtClean="0"/>
              <a:t>Platform for updating latest notices, </a:t>
            </a:r>
            <a:r>
              <a:rPr lang="en-US" sz="3600" dirty="0" err="1" smtClean="0"/>
              <a:t>rountines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Group chats to respond student questions.</a:t>
            </a:r>
          </a:p>
          <a:p>
            <a:r>
              <a:rPr lang="en-US" sz="3600" dirty="0" smtClean="0"/>
              <a:t> Provides simple user interface for easy use.</a:t>
            </a:r>
          </a:p>
          <a:p>
            <a:r>
              <a:rPr lang="en-US" sz="3600" dirty="0" smtClean="0"/>
              <a:t>Provides secure application for safe use.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6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284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Office Theme</vt:lpstr>
      <vt:lpstr>ANDRIOD-BASED ELEARNING PLATFORM</vt:lpstr>
      <vt:lpstr>WHAT IS KNOWN?</vt:lpstr>
      <vt:lpstr>What is Unknown? </vt:lpstr>
      <vt:lpstr>GENERAL INTRODUCTION </vt:lpstr>
      <vt:lpstr>Summary</vt:lpstr>
      <vt:lpstr>CAN GENERAL READERS EASILY UNDERSTAND THE INTRODUCTON ?</vt:lpstr>
      <vt:lpstr>Problem Statement</vt:lpstr>
      <vt:lpstr>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ANDRIOD-BASED ELEARNING PLATFORM</dc:title>
  <dc:creator>User</dc:creator>
  <cp:lastModifiedBy>User</cp:lastModifiedBy>
  <cp:revision>33</cp:revision>
  <dcterms:created xsi:type="dcterms:W3CDTF">2024-05-24T12:55:25Z</dcterms:created>
  <dcterms:modified xsi:type="dcterms:W3CDTF">2024-06-13T17:04:45Z</dcterms:modified>
</cp:coreProperties>
</file>