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5" r:id="rId1"/>
  </p:sldMasterIdLst>
  <p:sldIdLst>
    <p:sldId id="256" r:id="rId2"/>
    <p:sldId id="259" r:id="rId3"/>
    <p:sldId id="260" r:id="rId4"/>
    <p:sldId id="257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B44772C-320D-47BB-8052-5C38BCEC15E8}">
          <p14:sldIdLst>
            <p14:sldId id="256"/>
            <p14:sldId id="259"/>
            <p14:sldId id="260"/>
            <p14:sldId id="257"/>
            <p14:sldId id="261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5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9883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45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4844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40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95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0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7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8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6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2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86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8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3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9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latin typeface="Arial Narrow" panose="020B0606020202030204" pitchFamily="34" charset="0"/>
              </a:rPr>
              <a:t>ANDRIOD-BASED ELEARNING</a:t>
            </a:r>
            <a:br>
              <a:rPr lang="en-US" sz="5400" dirty="0" smtClean="0">
                <a:latin typeface="Arial Narrow" panose="020B0606020202030204" pitchFamily="34" charset="0"/>
              </a:rPr>
            </a:br>
            <a:r>
              <a:rPr lang="en-US" sz="5400" dirty="0" smtClean="0">
                <a:latin typeface="Arial Narrow" panose="020B0606020202030204" pitchFamily="34" charset="0"/>
              </a:rPr>
              <a:t>PLATFORM</a:t>
            </a:r>
            <a:endParaRPr lang="en-US" sz="5400" dirty="0">
              <a:latin typeface="Arial Narrow" panose="020B06060202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5400" dirty="0" smtClean="0"/>
              <a:t>  </a:t>
            </a:r>
            <a:endParaRPr lang="en-US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5745" y="4519749"/>
            <a:ext cx="4185623" cy="15216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SNEHA MAHAT</a:t>
            </a:r>
          </a:p>
          <a:p>
            <a:r>
              <a:rPr lang="en-US" dirty="0" smtClean="0"/>
              <a:t>LAMIN TAMANG</a:t>
            </a:r>
          </a:p>
          <a:p>
            <a:r>
              <a:rPr lang="en-US" dirty="0" smtClean="0"/>
              <a:t>ASTHA THAPA</a:t>
            </a:r>
          </a:p>
          <a:p>
            <a:r>
              <a:rPr lang="en-US" dirty="0" smtClean="0"/>
              <a:t>RASHMI TIMALSINA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61369" y="2160983"/>
            <a:ext cx="4412632" cy="3743428"/>
          </a:xfrm>
        </p:spPr>
        <p:txBody>
          <a:bodyPr/>
          <a:lstStyle/>
          <a:p>
            <a:r>
              <a:rPr lang="en-US" dirty="0" smtClean="0"/>
              <a:t>NEPAL COLLEGE OF INFORMATION TECHNOLOGY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383" y="2612571"/>
            <a:ext cx="3337160" cy="214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0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WHAT IS KNOWN?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81837" y="1815738"/>
            <a:ext cx="8596668" cy="4728754"/>
          </a:xfrm>
        </p:spPr>
        <p:txBody>
          <a:bodyPr>
            <a:noAutofit/>
          </a:bodyPr>
          <a:lstStyle/>
          <a:p>
            <a:r>
              <a:rPr lang="en-US" sz="3100" dirty="0" smtClean="0"/>
              <a:t>Spiral model to identify and resolve risk</a:t>
            </a:r>
          </a:p>
          <a:p>
            <a:r>
              <a:rPr lang="en-US" sz="3100" dirty="0" smtClean="0"/>
              <a:t>PHP, MYSQL, XAMP and </a:t>
            </a:r>
            <a:r>
              <a:rPr lang="en-US" sz="3100" dirty="0" err="1" smtClean="0"/>
              <a:t>ElasticSearch</a:t>
            </a:r>
            <a:r>
              <a:rPr lang="en-US" sz="3100" dirty="0" smtClean="0"/>
              <a:t> API for backend.</a:t>
            </a:r>
          </a:p>
          <a:p>
            <a:r>
              <a:rPr lang="en-US" sz="3100" dirty="0" smtClean="0"/>
              <a:t>Volley API, Picasso API, Brackets Text Editor and Bootstrap for Frontend.</a:t>
            </a:r>
          </a:p>
          <a:p>
            <a:r>
              <a:rPr lang="en-US" sz="3100" dirty="0"/>
              <a:t>Effective Communication between Teachers and </a:t>
            </a:r>
            <a:r>
              <a:rPr lang="en-US" sz="3100" dirty="0" smtClean="0"/>
              <a:t>Student</a:t>
            </a:r>
          </a:p>
          <a:p>
            <a:r>
              <a:rPr lang="en-US" sz="3100" dirty="0" smtClean="0"/>
              <a:t>Requirement </a:t>
            </a:r>
            <a:r>
              <a:rPr lang="en-US" sz="3100" dirty="0"/>
              <a:t>of Internet </a:t>
            </a:r>
            <a:r>
              <a:rPr lang="en-US" sz="3100" dirty="0" smtClean="0"/>
              <a:t>Connection for change and retrieval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828999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dirty="0"/>
              <a:t>What is Unknown?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Privacy </a:t>
            </a:r>
            <a:r>
              <a:rPr lang="en-US" sz="3200" dirty="0"/>
              <a:t>and security are not fully addressed.</a:t>
            </a:r>
          </a:p>
          <a:p>
            <a:r>
              <a:rPr lang="en-US" sz="3200" dirty="0" smtClean="0"/>
              <a:t>Adaptability </a:t>
            </a:r>
            <a:r>
              <a:rPr lang="en-US" sz="3200" dirty="0"/>
              <a:t>and Preference to Learning styles.</a:t>
            </a:r>
          </a:p>
          <a:p>
            <a:r>
              <a:rPr lang="en-US" sz="3200" dirty="0" smtClean="0"/>
              <a:t>User </a:t>
            </a:r>
            <a:r>
              <a:rPr lang="en-US" sz="3200" dirty="0"/>
              <a:t>Adaptation to frequent updates.</a:t>
            </a:r>
          </a:p>
          <a:p>
            <a:r>
              <a:rPr lang="en-US" sz="3200" dirty="0" smtClean="0"/>
              <a:t>Offline </a:t>
            </a:r>
            <a:r>
              <a:rPr lang="en-US" sz="3200" dirty="0"/>
              <a:t>Functionality in the app.</a:t>
            </a:r>
          </a:p>
        </p:txBody>
      </p:sp>
    </p:spTree>
    <p:extLst>
      <p:ext uri="{BB962C8B-B14F-4D97-AF65-F5344CB8AC3E}">
        <p14:creationId xmlns:p14="http://schemas.microsoft.com/office/powerpoint/2010/main" val="4263951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77334" y="287383"/>
            <a:ext cx="8596668" cy="1643017"/>
          </a:xfrm>
        </p:spPr>
        <p:txBody>
          <a:bodyPr/>
          <a:lstStyle/>
          <a:p>
            <a:r>
              <a:rPr lang="en-US" dirty="0" smtClean="0"/>
              <a:t>GENERAL INTRODUCTION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4" y="1358538"/>
            <a:ext cx="8596668" cy="5133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300" dirty="0" smtClean="0"/>
              <a:t>WHAT IS THE RESEARCH ABOUT?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3500" dirty="0" smtClean="0"/>
              <a:t>To build teacher-student collaborative learning platform</a:t>
            </a:r>
          </a:p>
          <a:p>
            <a:r>
              <a:rPr lang="en-US" sz="3500" dirty="0" smtClean="0"/>
              <a:t>For coursing information and resources.</a:t>
            </a:r>
          </a:p>
          <a:p>
            <a:r>
              <a:rPr lang="en-US" sz="3500" dirty="0" smtClean="0"/>
              <a:t>To digitalize android based educational platform</a:t>
            </a:r>
          </a:p>
          <a:p>
            <a:r>
              <a:rPr lang="en-US" sz="3500" dirty="0" smtClean="0"/>
              <a:t>To aspire responsive </a:t>
            </a:r>
            <a:r>
              <a:rPr lang="en-US" sz="3500" dirty="0" err="1" smtClean="0"/>
              <a:t>communicaton</a:t>
            </a:r>
            <a:endParaRPr lang="en-US" sz="35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06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Summary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Building interactive teacher-student communication</a:t>
            </a:r>
          </a:p>
          <a:p>
            <a:r>
              <a:rPr lang="en-US" sz="3200" dirty="0" smtClean="0"/>
              <a:t>Coursing </a:t>
            </a:r>
            <a:r>
              <a:rPr lang="en-US" sz="3200" dirty="0"/>
              <a:t>Information and </a:t>
            </a:r>
            <a:r>
              <a:rPr lang="en-US" sz="3200" dirty="0" smtClean="0"/>
              <a:t>resources </a:t>
            </a:r>
          </a:p>
          <a:p>
            <a:r>
              <a:rPr lang="en-US" sz="3200" dirty="0" smtClean="0"/>
              <a:t>Initiatives for holistic </a:t>
            </a:r>
            <a:r>
              <a:rPr lang="en-US" sz="3200" dirty="0" err="1" smtClean="0"/>
              <a:t>elearning</a:t>
            </a:r>
            <a:endParaRPr lang="en-US" sz="3200" dirty="0"/>
          </a:p>
          <a:p>
            <a:r>
              <a:rPr lang="en-US" sz="3200" dirty="0" smtClean="0"/>
              <a:t>Easy interaction to </a:t>
            </a:r>
            <a:r>
              <a:rPr lang="en-US" sz="3200" dirty="0"/>
              <a:t>seek clarification </a:t>
            </a:r>
            <a:endParaRPr lang="en-US" sz="3200" dirty="0" smtClean="0"/>
          </a:p>
          <a:p>
            <a:r>
              <a:rPr lang="en-US" sz="3200" dirty="0" err="1"/>
              <a:t>Accessibity</a:t>
            </a:r>
            <a:r>
              <a:rPr lang="en-US" sz="3200" dirty="0" smtClean="0"/>
              <a:t>, Flexibility </a:t>
            </a:r>
            <a:r>
              <a:rPr lang="en-US" sz="3200" dirty="0"/>
              <a:t>and </a:t>
            </a:r>
            <a:r>
              <a:rPr lang="en-US" sz="3200" dirty="0" smtClean="0"/>
              <a:t>Inclusiveness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972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CAN GENERAL READERS EASILY UNDERSTAND THE INTRODUCTON ?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776549" y="5878285"/>
            <a:ext cx="6675121" cy="7315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Yes, the </a:t>
            </a:r>
            <a:r>
              <a:rPr lang="en-US" dirty="0"/>
              <a:t>core concept of this application </a:t>
            </a:r>
            <a:r>
              <a:rPr lang="en-US" dirty="0" smtClean="0"/>
              <a:t>clear. However </a:t>
            </a:r>
            <a:r>
              <a:rPr lang="en-US" dirty="0"/>
              <a:t>the readers may </a:t>
            </a:r>
            <a:r>
              <a:rPr lang="en-US" dirty="0" smtClean="0"/>
              <a:t>not  understand </a:t>
            </a:r>
            <a:r>
              <a:rPr lang="en-US" dirty="0"/>
              <a:t>the tools and </a:t>
            </a:r>
            <a:r>
              <a:rPr lang="en-US" dirty="0" smtClean="0"/>
              <a:t>technology used.</a:t>
            </a:r>
            <a:endParaRPr lang="en-US" dirty="0"/>
          </a:p>
        </p:txBody>
      </p:sp>
      <p:pic>
        <p:nvPicPr>
          <p:cNvPr id="1026" name="Picture 2" descr="Yes text Vectors &amp; Illustrations for Free Download | Freepi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614" y="1737360"/>
            <a:ext cx="5826809" cy="378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70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1481</TotalTime>
  <Words>180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Trebuchet MS</vt:lpstr>
      <vt:lpstr>Wingdings 3</vt:lpstr>
      <vt:lpstr>Facet</vt:lpstr>
      <vt:lpstr>ANDRIOD-BASED ELEARNING PLATFORM</vt:lpstr>
      <vt:lpstr>WHAT IS KNOWN?</vt:lpstr>
      <vt:lpstr>What is Unknown? </vt:lpstr>
      <vt:lpstr>GENERAL INTRODUCTION </vt:lpstr>
      <vt:lpstr>Summary</vt:lpstr>
      <vt:lpstr>CAN GENERAL READERS EASILY UNDERSTAND THE INTRODUCTON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ANDRIOD-BASED ELEARNING PLATFORM</dc:title>
  <dc:creator>User</dc:creator>
  <cp:lastModifiedBy>User</cp:lastModifiedBy>
  <cp:revision>26</cp:revision>
  <dcterms:created xsi:type="dcterms:W3CDTF">2024-05-24T12:55:25Z</dcterms:created>
  <dcterms:modified xsi:type="dcterms:W3CDTF">2024-05-25T13:36:34Z</dcterms:modified>
</cp:coreProperties>
</file>