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Emerging Trends in 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endParaRPr lang="en-US"/>
          </a:p>
          <a:p>
            <a:r>
              <a:rPr lang="en-US"/>
              <a:t>In the information age, storing and managing large volumes of data</a:t>
            </a:r>
            <a:endParaRPr lang="en-US"/>
          </a:p>
          <a:p>
            <a:r>
              <a:rPr lang="en-US"/>
              <a:t>has become a critical aspect. The “old” database management</a:t>
            </a:r>
            <a:endParaRPr lang="en-US"/>
          </a:p>
          <a:p>
            <a:r>
              <a:rPr lang="en-US"/>
              <a:t>systems are no longer good enough to store and manage complex</a:t>
            </a:r>
            <a:endParaRPr lang="en-US"/>
          </a:p>
          <a:p>
            <a:r>
              <a:rPr lang="en-US"/>
              <a:t>data sets generated by modern applications. Similarly, current and</a:t>
            </a:r>
            <a:endParaRPr lang="en-US"/>
          </a:p>
          <a:p>
            <a:r>
              <a:rPr lang="en-US"/>
              <a:t>upcoming applications powered by AI and machine learning will need</a:t>
            </a:r>
            <a:endParaRPr lang="en-US"/>
          </a:p>
          <a:p>
            <a:r>
              <a:rPr lang="en-US"/>
              <a:t>a new way of looking at databases and how these components</a:t>
            </a:r>
            <a:endParaRPr lang="en-US"/>
          </a:p>
          <a:p>
            <a:r>
              <a:rPr lang="en-US"/>
              <a:t>interact with the rest of the architecture.</a:t>
            </a:r>
            <a:endParaRPr lang="en-US"/>
          </a:p>
          <a:p>
            <a:endParaRPr lang="en-US"/>
          </a:p>
          <a:p>
            <a:r>
              <a:rPr lang="en-US"/>
              <a:t>Database and its Types</a:t>
            </a:r>
            <a:endParaRPr lang="en-US"/>
          </a:p>
          <a:p>
            <a:r>
              <a:rPr lang="en-US"/>
              <a:t>➔ A database is an organized collection of data, so that it can</a:t>
            </a:r>
            <a:endParaRPr lang="en-US"/>
          </a:p>
          <a:p>
            <a:r>
              <a:rPr lang="en-US"/>
              <a:t>be easily accessed and managed.</a:t>
            </a:r>
            <a:endParaRPr lang="en-US"/>
          </a:p>
          <a:p>
            <a:r>
              <a:rPr lang="en-US"/>
              <a:t>➔ The main purpose of the database is to operate a large</a:t>
            </a:r>
            <a:endParaRPr lang="en-US"/>
          </a:p>
          <a:p>
            <a:r>
              <a:rPr lang="en-US"/>
              <a:t>amount of information by storing, retrieving, and managing</a:t>
            </a:r>
            <a:endParaRPr lang="en-US"/>
          </a:p>
          <a:p>
            <a:r>
              <a:rPr lang="en-US"/>
              <a:t>data.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➔ Some common types of databases are: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/>
              <a:t>(1) NoSQL Database:</a:t>
            </a:r>
            <a:endParaRPr lang="en-US" sz="1800"/>
          </a:p>
          <a:p>
            <a:r>
              <a:rPr lang="en-US" sz="1800"/>
              <a:t>✗ NoSQL stands for "not only SQL".</a:t>
            </a:r>
            <a:endParaRPr lang="en-US" sz="1800"/>
          </a:p>
          <a:p>
            <a:r>
              <a:rPr lang="en-US" sz="1800"/>
              <a:t>✗ It is an alternative to traditional relational databases in which</a:t>
            </a:r>
            <a:endParaRPr lang="en-US" sz="1800"/>
          </a:p>
          <a:p>
            <a:r>
              <a:rPr lang="en-US" sz="1800"/>
              <a:t>data is placed in tables, and data schema is perfectly designed</a:t>
            </a:r>
            <a:endParaRPr lang="en-US" sz="1800"/>
          </a:p>
          <a:p>
            <a:r>
              <a:rPr lang="en-US" sz="1800"/>
              <a:t>before the database is built.</a:t>
            </a:r>
            <a:endParaRPr lang="en-US" sz="1800"/>
          </a:p>
          <a:p>
            <a:r>
              <a:rPr lang="en-US" sz="1800"/>
              <a:t>✗ It is not a relational database as it stores data not only in tabular</a:t>
            </a:r>
            <a:endParaRPr lang="en-US" sz="1800"/>
          </a:p>
          <a:p>
            <a:r>
              <a:rPr lang="en-US" sz="1800"/>
              <a:t>form but in several different ways. A NoSQL database is an</a:t>
            </a:r>
            <a:endParaRPr lang="en-US" sz="1800"/>
          </a:p>
          <a:p>
            <a:r>
              <a:rPr lang="en-US" sz="1800"/>
              <a:t>approach to design such databases that can accommodate a wide</a:t>
            </a:r>
            <a:endParaRPr lang="en-US" sz="1800"/>
          </a:p>
          <a:p>
            <a:r>
              <a:rPr lang="en-US" sz="1800"/>
              <a:t>variety of data models.</a:t>
            </a:r>
            <a:endParaRPr lang="en-US" sz="1800"/>
          </a:p>
          <a:p>
            <a:r>
              <a:rPr lang="en-US" sz="1800"/>
              <a:t>✗ We can further divide</a:t>
            </a:r>
            <a:r>
              <a:rPr lang="en-US" sz="2000"/>
              <a:t> a NoSQL database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1185</Words>
  <Application>WPS Presentation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Orange Waves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Trends in Database</dc:title>
  <dc:creator>User</dc:creator>
  <cp:lastModifiedBy>User</cp:lastModifiedBy>
  <cp:revision>1</cp:revision>
  <dcterms:created xsi:type="dcterms:W3CDTF">2024-02-01T03:00:38Z</dcterms:created>
  <dcterms:modified xsi:type="dcterms:W3CDTF">2024-02-01T03:00:38Z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11F067FA69CA4BA59FF260CE53B32716_11</vt:lpwstr>
  </property>
  <property fmtid="{D5CDD505-2E9C-101B-9397-08002B2CF9AE}" pid="3" name="KSOProductBuildVer">
    <vt:lpwstr>1033-12.2.0.13431</vt:lpwstr>
  </property>
</Properties>
</file>