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24" r:id="rId2"/>
    <p:sldId id="319" r:id="rId3"/>
    <p:sldId id="314" r:id="rId4"/>
    <p:sldId id="330" r:id="rId5"/>
    <p:sldId id="329" r:id="rId6"/>
    <p:sldId id="315" r:id="rId7"/>
    <p:sldId id="325" r:id="rId8"/>
    <p:sldId id="326" r:id="rId9"/>
    <p:sldId id="310" r:id="rId10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B1C7"/>
    <a:srgbClr val="A7BED2"/>
    <a:srgbClr val="2F5389"/>
    <a:srgbClr val="60758D"/>
    <a:srgbClr val="516378"/>
    <a:srgbClr val="4C5D70"/>
    <a:srgbClr val="28313C"/>
    <a:srgbClr val="435263"/>
    <a:srgbClr val="515151"/>
    <a:srgbClr val="586B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4"/>
    <p:restoredTop sz="94690"/>
  </p:normalViewPr>
  <p:slideViewPr>
    <p:cSldViewPr snapToGrid="0" snapToObjects="1">
      <p:cViewPr>
        <p:scale>
          <a:sx n="54" d="100"/>
          <a:sy n="54" d="100"/>
        </p:scale>
        <p:origin x="2416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C3431-50F1-5F46-8250-57B010CD8BAA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EB2F7-7ED7-8040-86AF-017AB9D5EA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69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EB2F7-7ED7-8040-86AF-017AB9D5EAC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868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288CCE31-CED9-A54C-8BA5-CE4D74E51412}"/>
              </a:ext>
            </a:extLst>
          </p:cNvPr>
          <p:cNvSpPr>
            <a:spLocks/>
          </p:cNvSpPr>
          <p:nvPr userDrawn="1"/>
        </p:nvSpPr>
        <p:spPr bwMode="auto">
          <a:xfrm>
            <a:off x="0" y="-3558"/>
            <a:ext cx="12192000" cy="6861558"/>
          </a:xfrm>
          <a:prstGeom prst="rect">
            <a:avLst/>
          </a:prstGeom>
          <a:solidFill>
            <a:srgbClr val="616564"/>
          </a:solidFill>
          <a:ln>
            <a:noFill/>
          </a:ln>
        </p:spPr>
        <p:txBody>
          <a:bodyPr lIns="0" tIns="0" rIns="0" bIns="0"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7DB00-C44A-E344-8844-E2120822D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770" y="1039620"/>
            <a:ext cx="8340440" cy="2387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F87C2-66A0-C94A-A80F-B09769692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770" y="3676989"/>
            <a:ext cx="8340440" cy="23876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RU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02C0C2E-A43E-BD41-8D9E-F25C87C55BAD}"/>
              </a:ext>
            </a:extLst>
          </p:cNvPr>
          <p:cNvSpPr>
            <a:spLocks/>
          </p:cNvSpPr>
          <p:nvPr userDrawn="1"/>
        </p:nvSpPr>
        <p:spPr bwMode="auto">
          <a:xfrm>
            <a:off x="0" y="6406208"/>
            <a:ext cx="12192000" cy="451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r>
              <a:rPr lang="fr-FR" dirty="0"/>
              <a:t> 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18AB97A-6B1B-BF4B-87E9-0D8291ECE8ED}"/>
              </a:ext>
            </a:extLst>
          </p:cNvPr>
          <p:cNvGrpSpPr/>
          <p:nvPr userDrawn="1"/>
        </p:nvGrpSpPr>
        <p:grpSpPr>
          <a:xfrm>
            <a:off x="10437623" y="5672190"/>
            <a:ext cx="1083761" cy="739492"/>
            <a:chOff x="10863550" y="472206"/>
            <a:chExt cx="844682" cy="576073"/>
          </a:xfrm>
        </p:grpSpPr>
        <p:sp>
          <p:nvSpPr>
            <p:cNvPr id="31" name="Round Same-side Corner of Rectangle 30">
              <a:extLst>
                <a:ext uri="{FF2B5EF4-FFF2-40B4-BE49-F238E27FC236}">
                  <a16:creationId xmlns:a16="http://schemas.microsoft.com/office/drawing/2014/main" id="{B68AE329-75A8-7A42-877C-AA3891452A53}"/>
                </a:ext>
              </a:extLst>
            </p:cNvPr>
            <p:cNvSpPr/>
            <p:nvPr userDrawn="1"/>
          </p:nvSpPr>
          <p:spPr>
            <a:xfrm>
              <a:off x="10863550" y="472206"/>
              <a:ext cx="844682" cy="576073"/>
            </a:xfrm>
            <a:prstGeom prst="round2SameRect">
              <a:avLst>
                <a:gd name="adj1" fmla="val 18872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2" name="Picture 31" descr="A close up of a logo&#10;&#10;Description automatically generated">
              <a:extLst>
                <a:ext uri="{FF2B5EF4-FFF2-40B4-BE49-F238E27FC236}">
                  <a16:creationId xmlns:a16="http://schemas.microsoft.com/office/drawing/2014/main" id="{02DD5B88-F031-2445-9699-A04AEB40E4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031073" y="613306"/>
              <a:ext cx="509635" cy="430132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206A886-CA81-DC44-BFFD-DBA2AB1D55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15779" y="5813549"/>
            <a:ext cx="716945" cy="64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8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ACD3-75F8-5F48-8B90-E3D01CBA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7B202-92B9-7044-AEC8-1EE4286E7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15EEF-91B5-2A4D-A283-4FB6558C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7BA4-C493-0C44-809B-2083BA57E60C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3C001-35ED-D34D-9612-7B757492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4A8CA-84A3-BC40-BC4B-6D779429C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2FD2-2799-F248-964B-E912C047A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97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0A092B40-C3E9-0D47-88BB-4BD553A61B58}"/>
              </a:ext>
            </a:extLst>
          </p:cNvPr>
          <p:cNvSpPr>
            <a:spLocks/>
          </p:cNvSpPr>
          <p:nvPr userDrawn="1"/>
        </p:nvSpPr>
        <p:spPr bwMode="auto">
          <a:xfrm>
            <a:off x="0" y="-3559"/>
            <a:ext cx="12192000" cy="6861559"/>
          </a:xfrm>
          <a:prstGeom prst="rect">
            <a:avLst/>
          </a:prstGeom>
          <a:solidFill>
            <a:srgbClr val="575C59"/>
          </a:solidFill>
          <a:ln>
            <a:noFill/>
          </a:ln>
        </p:spPr>
        <p:txBody>
          <a:bodyPr lIns="0" tIns="0" rIns="0" bIns="0"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854C4-492A-0A47-87EA-E6C249FE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327BA4-C493-0C44-809B-2083BA57E60C}" type="datetimeFigureOut">
              <a:rPr lang="ru-RU" smtClean="0"/>
              <a:pPr/>
              <a:t>12.06.2020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03770-1A5B-E841-AD94-AF909290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AFDEC-BD4D-E34F-BB9C-D76D519D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C22FD2-2799-F248-964B-E912C047A84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950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0A092B40-C3E9-0D47-88BB-4BD553A61B58}"/>
              </a:ext>
            </a:extLst>
          </p:cNvPr>
          <p:cNvSpPr>
            <a:spLocks/>
          </p:cNvSpPr>
          <p:nvPr userDrawn="1"/>
        </p:nvSpPr>
        <p:spPr bwMode="auto">
          <a:xfrm>
            <a:off x="0" y="-3559"/>
            <a:ext cx="12192000" cy="6861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854C4-492A-0A47-87EA-E6C249FE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327BA4-C493-0C44-809B-2083BA57E60C}" type="datetimeFigureOut">
              <a:rPr lang="ru-RU" smtClean="0"/>
              <a:pPr/>
              <a:t>12.06.2020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03770-1A5B-E841-AD94-AF909290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AFDEC-BD4D-E34F-BB9C-D76D519D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C22FD2-2799-F248-964B-E912C047A84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55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288CCE31-CED9-A54C-8BA5-CE4D74E51412}"/>
              </a:ext>
            </a:extLst>
          </p:cNvPr>
          <p:cNvSpPr>
            <a:spLocks/>
          </p:cNvSpPr>
          <p:nvPr userDrawn="1"/>
        </p:nvSpPr>
        <p:spPr bwMode="auto">
          <a:xfrm>
            <a:off x="-962" y="-3559"/>
            <a:ext cx="12192000" cy="6861558"/>
          </a:xfrm>
          <a:prstGeom prst="rect">
            <a:avLst/>
          </a:prstGeom>
          <a:solidFill>
            <a:srgbClr val="616564"/>
          </a:solidFill>
          <a:ln>
            <a:noFill/>
          </a:ln>
        </p:spPr>
        <p:txBody>
          <a:bodyPr lIns="0" tIns="0" rIns="0" bIns="0"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BD533E2-47AB-7F42-8E5B-F02CCD6B78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" y="1533357"/>
            <a:ext cx="5558408" cy="53456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C7DB00-C44A-E344-8844-E2120822D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770" y="1039620"/>
            <a:ext cx="8340440" cy="2387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F87C2-66A0-C94A-A80F-B09769692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770" y="3676989"/>
            <a:ext cx="8340440" cy="23876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RU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02C0C2E-A43E-BD41-8D9E-F25C87C55BAD}"/>
              </a:ext>
            </a:extLst>
          </p:cNvPr>
          <p:cNvSpPr>
            <a:spLocks/>
          </p:cNvSpPr>
          <p:nvPr userDrawn="1"/>
        </p:nvSpPr>
        <p:spPr bwMode="auto">
          <a:xfrm>
            <a:off x="0" y="6406208"/>
            <a:ext cx="12192000" cy="451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r>
              <a:rPr lang="fr-FR" dirty="0"/>
              <a:t> 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F7E312-A620-7B40-82C3-51E437D416E7}"/>
              </a:ext>
            </a:extLst>
          </p:cNvPr>
          <p:cNvGrpSpPr/>
          <p:nvPr userDrawn="1"/>
        </p:nvGrpSpPr>
        <p:grpSpPr>
          <a:xfrm>
            <a:off x="10437623" y="5672190"/>
            <a:ext cx="1083761" cy="740240"/>
            <a:chOff x="10863550" y="472206"/>
            <a:chExt cx="844682" cy="576073"/>
          </a:xfrm>
        </p:grpSpPr>
        <p:sp>
          <p:nvSpPr>
            <p:cNvPr id="17" name="Round Same-side Corner of Rectangle 16">
              <a:extLst>
                <a:ext uri="{FF2B5EF4-FFF2-40B4-BE49-F238E27FC236}">
                  <a16:creationId xmlns:a16="http://schemas.microsoft.com/office/drawing/2014/main" id="{68B873C7-337C-FA4A-BFD2-147B227B6AC9}"/>
                </a:ext>
              </a:extLst>
            </p:cNvPr>
            <p:cNvSpPr/>
            <p:nvPr userDrawn="1"/>
          </p:nvSpPr>
          <p:spPr>
            <a:xfrm>
              <a:off x="10863550" y="472206"/>
              <a:ext cx="844682" cy="576073"/>
            </a:xfrm>
            <a:prstGeom prst="round2SameRect">
              <a:avLst>
                <a:gd name="adj1" fmla="val 18872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F8B346C7-0406-2849-B055-5F224854ED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031073" y="613306"/>
              <a:ext cx="509635" cy="430132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362C8ABA-799C-D842-94D5-468786C6A1D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15779" y="5813549"/>
            <a:ext cx="716945" cy="64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1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09FF84-4426-844C-94A8-ACD8CB9576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C7DB00-C44A-E344-8844-E2120822D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770" y="1039620"/>
            <a:ext cx="8340440" cy="2387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F87C2-66A0-C94A-A80F-B09769692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770" y="3676989"/>
            <a:ext cx="8340440" cy="23876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RU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02C0C2E-A43E-BD41-8D9E-F25C87C55BAD}"/>
              </a:ext>
            </a:extLst>
          </p:cNvPr>
          <p:cNvSpPr>
            <a:spLocks/>
          </p:cNvSpPr>
          <p:nvPr userDrawn="1"/>
        </p:nvSpPr>
        <p:spPr bwMode="auto">
          <a:xfrm>
            <a:off x="0" y="6406208"/>
            <a:ext cx="12192000" cy="451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r>
              <a:rPr lang="fr-FR" dirty="0"/>
              <a:t> 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61230E-3846-E648-85F9-09865605C4F1}"/>
              </a:ext>
            </a:extLst>
          </p:cNvPr>
          <p:cNvGrpSpPr/>
          <p:nvPr userDrawn="1"/>
        </p:nvGrpSpPr>
        <p:grpSpPr>
          <a:xfrm>
            <a:off x="10432372" y="5681383"/>
            <a:ext cx="1083761" cy="724825"/>
            <a:chOff x="10863550" y="472206"/>
            <a:chExt cx="844682" cy="576223"/>
          </a:xfrm>
        </p:grpSpPr>
        <p:sp>
          <p:nvSpPr>
            <p:cNvPr id="17" name="Round Same-side Corner of Rectangle 16">
              <a:extLst>
                <a:ext uri="{FF2B5EF4-FFF2-40B4-BE49-F238E27FC236}">
                  <a16:creationId xmlns:a16="http://schemas.microsoft.com/office/drawing/2014/main" id="{25FE2922-75C2-404A-A3AC-8DFBC2E5467D}"/>
                </a:ext>
              </a:extLst>
            </p:cNvPr>
            <p:cNvSpPr/>
            <p:nvPr userDrawn="1"/>
          </p:nvSpPr>
          <p:spPr>
            <a:xfrm>
              <a:off x="10863550" y="472206"/>
              <a:ext cx="844682" cy="576073"/>
            </a:xfrm>
            <a:prstGeom prst="round2SameRect">
              <a:avLst>
                <a:gd name="adj1" fmla="val 18872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98B1A6A1-3E5D-F74F-8620-D8E5A8BB89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031073" y="618297"/>
              <a:ext cx="509635" cy="430132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1CD9D15-0862-FF47-B2DC-23EB31F880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15779" y="5813549"/>
            <a:ext cx="716945" cy="64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2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09FF84-4426-844C-94A8-ACD8CB9576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9657EE35-2A90-3249-89C0-CB097778D2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" y="1533357"/>
            <a:ext cx="5558408" cy="53456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C7DB00-C44A-E344-8844-E2120822D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770" y="1039620"/>
            <a:ext cx="8340440" cy="2387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F87C2-66A0-C94A-A80F-B09769692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770" y="3676989"/>
            <a:ext cx="8340440" cy="23876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RU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02C0C2E-A43E-BD41-8D9E-F25C87C55BAD}"/>
              </a:ext>
            </a:extLst>
          </p:cNvPr>
          <p:cNvSpPr>
            <a:spLocks/>
          </p:cNvSpPr>
          <p:nvPr userDrawn="1"/>
        </p:nvSpPr>
        <p:spPr bwMode="auto">
          <a:xfrm>
            <a:off x="0" y="6406208"/>
            <a:ext cx="12192000" cy="451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r>
              <a:rPr lang="fr-FR" dirty="0"/>
              <a:t> 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61230E-3846-E648-85F9-09865605C4F1}"/>
              </a:ext>
            </a:extLst>
          </p:cNvPr>
          <p:cNvGrpSpPr/>
          <p:nvPr userDrawn="1"/>
        </p:nvGrpSpPr>
        <p:grpSpPr>
          <a:xfrm>
            <a:off x="10432372" y="5681383"/>
            <a:ext cx="1083761" cy="724825"/>
            <a:chOff x="10863550" y="472206"/>
            <a:chExt cx="844682" cy="576223"/>
          </a:xfrm>
        </p:grpSpPr>
        <p:sp>
          <p:nvSpPr>
            <p:cNvPr id="17" name="Round Same-side Corner of Rectangle 16">
              <a:extLst>
                <a:ext uri="{FF2B5EF4-FFF2-40B4-BE49-F238E27FC236}">
                  <a16:creationId xmlns:a16="http://schemas.microsoft.com/office/drawing/2014/main" id="{25FE2922-75C2-404A-A3AC-8DFBC2E5467D}"/>
                </a:ext>
              </a:extLst>
            </p:cNvPr>
            <p:cNvSpPr/>
            <p:nvPr userDrawn="1"/>
          </p:nvSpPr>
          <p:spPr>
            <a:xfrm>
              <a:off x="10863550" y="472206"/>
              <a:ext cx="844682" cy="576073"/>
            </a:xfrm>
            <a:prstGeom prst="round2SameRect">
              <a:avLst>
                <a:gd name="adj1" fmla="val 18872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98B1A6A1-3E5D-F74F-8620-D8E5A8BB89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1031073" y="618297"/>
              <a:ext cx="509635" cy="430132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EB70A01-3DC3-B347-85E4-9CB84286E31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615779" y="5813549"/>
            <a:ext cx="716945" cy="64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7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6368-DE00-3F4C-92DD-378ADEBD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B3ADF-5D24-F640-9D17-CB064D00E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33BA3-9896-0141-AF7D-226902E6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7BA4-C493-0C44-809B-2083BA57E60C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67579-85D4-CB4B-AFF2-3E8CBAA62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7A462-242A-994F-8E31-71A93AC9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2FD2-2799-F248-964B-E912C047A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31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8F420-9A56-C54F-8173-3814E398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5B3A7-BFCB-4142-8BDD-9B5724BA6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3769" y="1136822"/>
            <a:ext cx="5536031" cy="50401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BAE57-C3F2-AC4D-8F80-83A100429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36822"/>
            <a:ext cx="5536030" cy="50401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D77A2-7DEB-1B48-8DF1-4560862D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7BA4-C493-0C44-809B-2083BA57E60C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9529A-58D8-C24D-8974-C4329964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77F9E-64F9-674E-8BDB-277C5569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2FD2-2799-F248-964B-E912C047A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6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04E0-F498-AA44-BBC8-280F1BDC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69" y="5555"/>
            <a:ext cx="9290426" cy="82391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AFB63-842E-4747-B286-4FB7E769B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770" y="1050966"/>
            <a:ext cx="55138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F7C6C-F69E-DA48-AB2E-0E307F409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770" y="1874877"/>
            <a:ext cx="5513806" cy="42787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1C8DFF-3EBF-104A-A05C-398E67E44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50966"/>
            <a:ext cx="55360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AD372-CAF3-3645-8123-1238FD098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74877"/>
            <a:ext cx="5536030" cy="42787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41C5F7-2ABF-3E4A-B9E2-016F6769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7BA4-C493-0C44-809B-2083BA57E60C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0AF33-870B-EC48-8D3E-5A3BB222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D0F5D-4FBC-984F-B27E-27899A4A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2FD2-2799-F248-964B-E912C047A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60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896F-20FA-F044-A5EE-C1967CE0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80FA6-B065-6D48-9075-F082BC13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7BA4-C493-0C44-809B-2083BA57E60C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B13A3-7B57-8544-B73B-7A04CB86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6EF6B-2F43-494C-9334-7831AB7F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2FD2-2799-F248-964B-E912C047A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85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B57D-9847-2843-ACFC-53B89302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69" y="1087397"/>
            <a:ext cx="4496003" cy="1600200"/>
          </a:xfrm>
        </p:spPr>
        <p:txBody>
          <a:bodyPr anchor="b"/>
          <a:lstStyle>
            <a:lvl1pPr>
              <a:defRPr sz="3200">
                <a:solidFill>
                  <a:srgbClr val="404040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3DF64-B184-074D-A156-6D0490BE6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87397"/>
            <a:ext cx="6525042" cy="50662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0667A-ED31-3D4F-9C4F-0EA7A9836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3769" y="2687597"/>
            <a:ext cx="4496003" cy="346606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91BEC-83F6-E847-BB7D-16736527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7BA4-C493-0C44-809B-2083BA57E60C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9C098-EB6C-C840-9226-827C52C6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766DB-CA4C-5A4C-A08F-F7DC18247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2FD2-2799-F248-964B-E912C047A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37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>
            <a:extLst>
              <a:ext uri="{FF2B5EF4-FFF2-40B4-BE49-F238E27FC236}">
                <a16:creationId xmlns:a16="http://schemas.microsoft.com/office/drawing/2014/main" id="{8B8463D8-6003-D945-9AA8-C55B41D660BB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12192000" cy="1000799"/>
          </a:xfrm>
          <a:prstGeom prst="rect">
            <a:avLst/>
          </a:prstGeom>
          <a:solidFill>
            <a:srgbClr val="616564"/>
          </a:solidFill>
          <a:ln>
            <a:noFill/>
          </a:ln>
        </p:spPr>
        <p:txBody>
          <a:bodyPr lIns="0" tIns="0" rIns="0" bIns="0"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A3EE65-0FCC-9E4C-B6B5-4003989A086A}"/>
              </a:ext>
            </a:extLst>
          </p:cNvPr>
          <p:cNvGrpSpPr/>
          <p:nvPr userDrawn="1"/>
        </p:nvGrpSpPr>
        <p:grpSpPr>
          <a:xfrm>
            <a:off x="10858500" y="418713"/>
            <a:ext cx="849731" cy="618620"/>
            <a:chOff x="10761092" y="372509"/>
            <a:chExt cx="947140" cy="72875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3D3B921-A043-D347-AB16-84FFAC811974}"/>
                </a:ext>
              </a:extLst>
            </p:cNvPr>
            <p:cNvGrpSpPr/>
            <p:nvPr userDrawn="1"/>
          </p:nvGrpSpPr>
          <p:grpSpPr>
            <a:xfrm>
              <a:off x="10761092" y="372509"/>
              <a:ext cx="947140" cy="685715"/>
              <a:chOff x="10863550" y="472206"/>
              <a:chExt cx="844682" cy="584573"/>
            </a:xfrm>
          </p:grpSpPr>
          <p:sp>
            <p:nvSpPr>
              <p:cNvPr id="19" name="Round Same-side Corner of Rectangle 18">
                <a:extLst>
                  <a:ext uri="{FF2B5EF4-FFF2-40B4-BE49-F238E27FC236}">
                    <a16:creationId xmlns:a16="http://schemas.microsoft.com/office/drawing/2014/main" id="{E69FAEC6-3B5C-8648-9DD6-130C5F90827F}"/>
                  </a:ext>
                </a:extLst>
              </p:cNvPr>
              <p:cNvSpPr/>
              <p:nvPr userDrawn="1"/>
            </p:nvSpPr>
            <p:spPr>
              <a:xfrm>
                <a:off x="10863550" y="472206"/>
                <a:ext cx="844682" cy="584573"/>
              </a:xfrm>
              <a:prstGeom prst="round2SameRect">
                <a:avLst>
                  <a:gd name="adj1" fmla="val 18872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20" name="Picture 1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DD10927-3284-A745-97A8-9BA70E915BD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4"/>
              <a:stretch>
                <a:fillRect/>
              </a:stretch>
            </p:blipFill>
            <p:spPr>
              <a:xfrm>
                <a:off x="11031073" y="618297"/>
                <a:ext cx="509635" cy="430132"/>
              </a:xfrm>
              <a:prstGeom prst="rect">
                <a:avLst/>
              </a:prstGeom>
            </p:spPr>
          </p:pic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91EB515-9C8A-D148-AAAF-9AD5EBF9127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10927043" y="524138"/>
              <a:ext cx="615235" cy="577124"/>
            </a:xfrm>
            <a:prstGeom prst="rect">
              <a:avLst/>
            </a:prstGeom>
          </p:spPr>
        </p:pic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2CC20-D927-774B-953C-B6062B0FF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769" y="1171738"/>
            <a:ext cx="11224461" cy="5005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232C0-D534-F740-BBB7-60BD84310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3769" y="63622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327BA4-C493-0C44-809B-2083BA57E60C}" type="datetimeFigureOut">
              <a:rPr lang="ru-RU" smtClean="0"/>
              <a:pPr/>
              <a:t>12.06.2020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B8E8D-4E37-F149-90B4-C746C8C96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67789" y="6356350"/>
            <a:ext cx="5456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689E1-BD78-2B4D-950F-20DF3BED2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650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C22FD2-2799-F248-964B-E912C047A84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FE00A1-BC6A-234B-84CC-108205C89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70" y="-3559"/>
            <a:ext cx="9184153" cy="986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274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808" r:id="rId3"/>
    <p:sldLayoutId id="2147483809" r:id="rId4"/>
    <p:sldLayoutId id="2147483650" r:id="rId5"/>
    <p:sldLayoutId id="2147483652" r:id="rId6"/>
    <p:sldLayoutId id="2147483653" r:id="rId7"/>
    <p:sldLayoutId id="2147483654" r:id="rId8"/>
    <p:sldLayoutId id="2147483656" r:id="rId9"/>
    <p:sldLayoutId id="2147483658" r:id="rId10"/>
    <p:sldLayoutId id="2147483661" r:id="rId11"/>
    <p:sldLayoutId id="214748381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0404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CEFF7C-DDA4-3940-945A-D2F875F97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134405-6251-7644-8C36-E47E24DA7038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60758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6453A2-7193-784D-8062-CF2650A8C149}"/>
              </a:ext>
            </a:extLst>
          </p:cNvPr>
          <p:cNvSpPr txBox="1"/>
          <p:nvPr/>
        </p:nvSpPr>
        <p:spPr>
          <a:xfrm>
            <a:off x="1698001" y="2828835"/>
            <a:ext cx="87959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Adding comments</a:t>
            </a:r>
          </a:p>
        </p:txBody>
      </p:sp>
    </p:spTree>
    <p:extLst>
      <p:ext uri="{BB962C8B-B14F-4D97-AF65-F5344CB8AC3E}">
        <p14:creationId xmlns:p14="http://schemas.microsoft.com/office/powerpoint/2010/main" val="192083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5D3B9B-FCB9-974F-9972-DD237E4D88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6453A2-7193-784D-8062-CF2650A8C149}"/>
              </a:ext>
            </a:extLst>
          </p:cNvPr>
          <p:cNvSpPr txBox="1"/>
          <p:nvPr/>
        </p:nvSpPr>
        <p:spPr>
          <a:xfrm>
            <a:off x="1698001" y="2828835"/>
            <a:ext cx="87959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Adding comments</a:t>
            </a:r>
          </a:p>
        </p:txBody>
      </p:sp>
    </p:spTree>
    <p:extLst>
      <p:ext uri="{BB962C8B-B14F-4D97-AF65-F5344CB8AC3E}">
        <p14:creationId xmlns:p14="http://schemas.microsoft.com/office/powerpoint/2010/main" val="119718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653B9FF-ED75-C749-AF92-FDFA99EE0D95}"/>
              </a:ext>
            </a:extLst>
          </p:cNvPr>
          <p:cNvGrpSpPr>
            <a:grpSpLocks noChangeAspect="1"/>
          </p:cNvGrpSpPr>
          <p:nvPr/>
        </p:nvGrpSpPr>
        <p:grpSpPr>
          <a:xfrm>
            <a:off x="4694215" y="2027169"/>
            <a:ext cx="2803569" cy="2803662"/>
            <a:chOff x="4441182" y="1768338"/>
            <a:chExt cx="2803569" cy="280366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E068E1E-CFD5-054E-A9AF-F92AF92496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1182" y="1768338"/>
              <a:ext cx="2803569" cy="2803662"/>
            </a:xfrm>
            <a:prstGeom prst="ellipse">
              <a:avLst/>
            </a:prstGeom>
            <a:solidFill>
              <a:srgbClr val="7792B0"/>
            </a:solidFill>
            <a:ln>
              <a:solidFill>
                <a:srgbClr val="8C9E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8C9EBF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853B6F5-8E78-1A4D-9114-FE06B398B963}"/>
                </a:ext>
              </a:extLst>
            </p:cNvPr>
            <p:cNvGrpSpPr/>
            <p:nvPr/>
          </p:nvGrpSpPr>
          <p:grpSpPr>
            <a:xfrm>
              <a:off x="4727041" y="1839130"/>
              <a:ext cx="2279791" cy="2420611"/>
              <a:chOff x="321532" y="1366602"/>
              <a:chExt cx="2279791" cy="2420611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48D90F7-2F4B-014A-96C9-9D7B58B849F1}"/>
                  </a:ext>
                </a:extLst>
              </p:cNvPr>
              <p:cNvSpPr txBox="1"/>
              <p:nvPr/>
            </p:nvSpPr>
            <p:spPr>
              <a:xfrm>
                <a:off x="321532" y="1366602"/>
                <a:ext cx="22028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 err="1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rPr>
                  <a:t>asth</a:t>
                </a:r>
                <a:endParaRPr lang="en-US" sz="7200" b="1" dirty="0">
                  <a:solidFill>
                    <a:schemeClr val="bg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ABAA33-8C85-B44A-AFB7-52A055ECBB18}"/>
                  </a:ext>
                </a:extLst>
              </p:cNvPr>
              <p:cNvSpPr txBox="1"/>
              <p:nvPr/>
            </p:nvSpPr>
            <p:spPr>
              <a:xfrm>
                <a:off x="321532" y="1976743"/>
                <a:ext cx="16722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rPr>
                  <a:t>ma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D38060-B64F-5645-9020-C5DA28F392A4}"/>
                  </a:ext>
                </a:extLst>
              </p:cNvPr>
              <p:cNvSpPr txBox="1"/>
              <p:nvPr/>
            </p:nvSpPr>
            <p:spPr>
              <a:xfrm>
                <a:off x="321532" y="2586884"/>
                <a:ext cx="22797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C7D2E0"/>
                    </a:solidFill>
                    <a:latin typeface="Georgia" charset="0"/>
                    <a:ea typeface="Georgia" charset="0"/>
                    <a:cs typeface="Georgia" charset="0"/>
                  </a:rPr>
                  <a:t>map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865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5D3B9B-FCB9-974F-9972-DD237E4D88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BAB7830-75BA-7B4C-B1C9-C1FD9E66EDAF}"/>
              </a:ext>
            </a:extLst>
          </p:cNvPr>
          <p:cNvGrpSpPr>
            <a:grpSpLocks noChangeAspect="1"/>
          </p:cNvGrpSpPr>
          <p:nvPr/>
        </p:nvGrpSpPr>
        <p:grpSpPr>
          <a:xfrm>
            <a:off x="4694215" y="2027169"/>
            <a:ext cx="2803569" cy="2803662"/>
            <a:chOff x="4441182" y="1768338"/>
            <a:chExt cx="2803569" cy="280366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A2C78F5-24E4-6844-8199-88BB23EC69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1182" y="1768338"/>
              <a:ext cx="2803569" cy="2803662"/>
            </a:xfrm>
            <a:prstGeom prst="ellipse">
              <a:avLst/>
            </a:prstGeom>
            <a:solidFill>
              <a:srgbClr val="779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8C9EBF"/>
                </a:solidFill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1AB4518-DBFD-5147-8B7C-7038066EEFA4}"/>
                </a:ext>
              </a:extLst>
            </p:cNvPr>
            <p:cNvGrpSpPr/>
            <p:nvPr/>
          </p:nvGrpSpPr>
          <p:grpSpPr>
            <a:xfrm>
              <a:off x="4727041" y="1839130"/>
              <a:ext cx="2279791" cy="2420611"/>
              <a:chOff x="321532" y="1366602"/>
              <a:chExt cx="2279791" cy="2420611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62D20B7-025E-994B-896B-C62B9C994EBD}"/>
                  </a:ext>
                </a:extLst>
              </p:cNvPr>
              <p:cNvSpPr txBox="1"/>
              <p:nvPr/>
            </p:nvSpPr>
            <p:spPr>
              <a:xfrm>
                <a:off x="321532" y="1366602"/>
                <a:ext cx="22028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 err="1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rPr>
                  <a:t>asth</a:t>
                </a:r>
                <a:endParaRPr lang="en-US" sz="7200" b="1" dirty="0">
                  <a:solidFill>
                    <a:schemeClr val="bg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2683911-3A68-694F-A3F2-45A25D40FD61}"/>
                  </a:ext>
                </a:extLst>
              </p:cNvPr>
              <p:cNvSpPr txBox="1"/>
              <p:nvPr/>
            </p:nvSpPr>
            <p:spPr>
              <a:xfrm>
                <a:off x="321532" y="1976743"/>
                <a:ext cx="16722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rPr>
                  <a:t>ma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E959A93-6139-1B4E-B514-08BB230180F4}"/>
                  </a:ext>
                </a:extLst>
              </p:cNvPr>
              <p:cNvSpPr txBox="1"/>
              <p:nvPr/>
            </p:nvSpPr>
            <p:spPr>
              <a:xfrm>
                <a:off x="321532" y="2586884"/>
                <a:ext cx="22797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C7D2E0"/>
                    </a:solidFill>
                    <a:latin typeface="Georgia" charset="0"/>
                    <a:ea typeface="Georgia" charset="0"/>
                    <a:cs typeface="Georgia" charset="0"/>
                  </a:rPr>
                  <a:t>map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559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0CAE8A6-E783-0B4C-A7D0-764F23765FE7}"/>
              </a:ext>
            </a:extLst>
          </p:cNvPr>
          <p:cNvGrpSpPr>
            <a:grpSpLocks noChangeAspect="1"/>
          </p:cNvGrpSpPr>
          <p:nvPr/>
        </p:nvGrpSpPr>
        <p:grpSpPr>
          <a:xfrm>
            <a:off x="1197829" y="1916412"/>
            <a:ext cx="2803569" cy="2803662"/>
            <a:chOff x="8330814" y="407432"/>
            <a:chExt cx="2803569" cy="280366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4D0373E-9A38-504E-9703-8928BE4B4A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14" y="407432"/>
              <a:ext cx="2803569" cy="280366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C9E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8C9EBF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32D35FC-C13F-4040-9D3A-4ACDD922CADF}"/>
                </a:ext>
              </a:extLst>
            </p:cNvPr>
            <p:cNvGrpSpPr/>
            <p:nvPr/>
          </p:nvGrpSpPr>
          <p:grpSpPr>
            <a:xfrm>
              <a:off x="8616673" y="478224"/>
              <a:ext cx="2279791" cy="2420611"/>
              <a:chOff x="321532" y="1366602"/>
              <a:chExt cx="2279791" cy="2420611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E67064F-3FBD-1945-8CEA-746ED06B0827}"/>
                  </a:ext>
                </a:extLst>
              </p:cNvPr>
              <p:cNvSpPr txBox="1"/>
              <p:nvPr/>
            </p:nvSpPr>
            <p:spPr>
              <a:xfrm>
                <a:off x="321532" y="1366602"/>
                <a:ext cx="22028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 err="1">
                    <a:solidFill>
                      <a:srgbClr val="8C9EBF"/>
                    </a:solidFill>
                    <a:latin typeface="Georgia" charset="0"/>
                    <a:ea typeface="Georgia" charset="0"/>
                    <a:cs typeface="Georgia" charset="0"/>
                  </a:rPr>
                  <a:t>asth</a:t>
                </a:r>
                <a:endParaRPr lang="en-US" sz="7200" b="1" dirty="0">
                  <a:solidFill>
                    <a:srgbClr val="8C9EBF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98AC2B-169B-3248-A3D3-FA82C6D3EF3D}"/>
                  </a:ext>
                </a:extLst>
              </p:cNvPr>
              <p:cNvSpPr txBox="1"/>
              <p:nvPr/>
            </p:nvSpPr>
            <p:spPr>
              <a:xfrm>
                <a:off x="321532" y="1976743"/>
                <a:ext cx="16722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8C9EBF"/>
                    </a:solidFill>
                    <a:latin typeface="Georgia" charset="0"/>
                    <a:ea typeface="Georgia" charset="0"/>
                    <a:cs typeface="Georgia" charset="0"/>
                  </a:rPr>
                  <a:t>ma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70AD9B-FA81-264D-A5F1-223DC8265A22}"/>
                  </a:ext>
                </a:extLst>
              </p:cNvPr>
              <p:cNvSpPr txBox="1"/>
              <p:nvPr/>
            </p:nvSpPr>
            <p:spPr>
              <a:xfrm>
                <a:off x="321532" y="2586884"/>
                <a:ext cx="22797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2E5287"/>
                    </a:solidFill>
                    <a:latin typeface="Georgia" charset="0"/>
                    <a:ea typeface="Georgia" charset="0"/>
                    <a:cs typeface="Georgia" charset="0"/>
                  </a:rPr>
                  <a:t>map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53B9FF-ED75-C749-AF92-FDFA99EE0D95}"/>
              </a:ext>
            </a:extLst>
          </p:cNvPr>
          <p:cNvGrpSpPr>
            <a:grpSpLocks noChangeAspect="1"/>
          </p:cNvGrpSpPr>
          <p:nvPr/>
        </p:nvGrpSpPr>
        <p:grpSpPr>
          <a:xfrm>
            <a:off x="4694215" y="2027169"/>
            <a:ext cx="2803569" cy="2803662"/>
            <a:chOff x="4441182" y="1768338"/>
            <a:chExt cx="2803569" cy="280366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E068E1E-CFD5-054E-A9AF-F92AF92496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1182" y="1768338"/>
              <a:ext cx="2803569" cy="2803662"/>
            </a:xfrm>
            <a:prstGeom prst="ellipse">
              <a:avLst/>
            </a:prstGeom>
            <a:solidFill>
              <a:srgbClr val="7792B0"/>
            </a:solidFill>
            <a:ln>
              <a:solidFill>
                <a:srgbClr val="8C9E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8C9EBF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853B6F5-8E78-1A4D-9114-FE06B398B963}"/>
                </a:ext>
              </a:extLst>
            </p:cNvPr>
            <p:cNvGrpSpPr/>
            <p:nvPr/>
          </p:nvGrpSpPr>
          <p:grpSpPr>
            <a:xfrm>
              <a:off x="4727041" y="1839130"/>
              <a:ext cx="2279791" cy="2420611"/>
              <a:chOff x="321532" y="1366602"/>
              <a:chExt cx="2279791" cy="2420611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48D90F7-2F4B-014A-96C9-9D7B58B849F1}"/>
                  </a:ext>
                </a:extLst>
              </p:cNvPr>
              <p:cNvSpPr txBox="1"/>
              <p:nvPr/>
            </p:nvSpPr>
            <p:spPr>
              <a:xfrm>
                <a:off x="321532" y="1366602"/>
                <a:ext cx="22028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 err="1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rPr>
                  <a:t>asth</a:t>
                </a:r>
                <a:endParaRPr lang="en-US" sz="7200" b="1" dirty="0">
                  <a:solidFill>
                    <a:schemeClr val="bg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ABAA33-8C85-B44A-AFB7-52A055ECBB18}"/>
                  </a:ext>
                </a:extLst>
              </p:cNvPr>
              <p:cNvSpPr txBox="1"/>
              <p:nvPr/>
            </p:nvSpPr>
            <p:spPr>
              <a:xfrm>
                <a:off x="321532" y="1976743"/>
                <a:ext cx="16722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rPr>
                  <a:t>ma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D38060-B64F-5645-9020-C5DA28F392A4}"/>
                  </a:ext>
                </a:extLst>
              </p:cNvPr>
              <p:cNvSpPr txBox="1"/>
              <p:nvPr/>
            </p:nvSpPr>
            <p:spPr>
              <a:xfrm>
                <a:off x="321532" y="2586884"/>
                <a:ext cx="22797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C7D2E0"/>
                    </a:solidFill>
                    <a:latin typeface="Georgia" charset="0"/>
                    <a:ea typeface="Georgia" charset="0"/>
                    <a:cs typeface="Georgia" charset="0"/>
                  </a:rPr>
                  <a:t>map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CFCC824-7F2A-0F4D-B521-B69E0AEDFEE7}"/>
              </a:ext>
            </a:extLst>
          </p:cNvPr>
          <p:cNvGrpSpPr>
            <a:grpSpLocks noChangeAspect="1"/>
          </p:cNvGrpSpPr>
          <p:nvPr/>
        </p:nvGrpSpPr>
        <p:grpSpPr>
          <a:xfrm>
            <a:off x="8190601" y="2027169"/>
            <a:ext cx="2803570" cy="2803662"/>
            <a:chOff x="6328386" y="2360548"/>
            <a:chExt cx="2803570" cy="280366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7314173-71C1-364F-A7D2-EEBCF78F7517}"/>
                </a:ext>
              </a:extLst>
            </p:cNvPr>
            <p:cNvSpPr/>
            <p:nvPr/>
          </p:nvSpPr>
          <p:spPr>
            <a:xfrm>
              <a:off x="6328386" y="2360548"/>
              <a:ext cx="2803569" cy="2803662"/>
            </a:xfrm>
            <a:prstGeom prst="rect">
              <a:avLst/>
            </a:prstGeom>
            <a:solidFill>
              <a:srgbClr val="779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AE07933-0CCF-604B-8554-2599A116269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28387" y="2360548"/>
              <a:ext cx="2803569" cy="2803662"/>
              <a:chOff x="4441182" y="1768338"/>
              <a:chExt cx="2803569" cy="2803662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75038AC-B43D-AA47-B39B-C31DC57F0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41182" y="1768338"/>
                <a:ext cx="2803569" cy="2803662"/>
              </a:xfrm>
              <a:prstGeom prst="ellipse">
                <a:avLst/>
              </a:prstGeom>
              <a:solidFill>
                <a:srgbClr val="7792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8C9EBF"/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85DF5FA-FDF3-CB42-A47F-2507DBEDB922}"/>
                  </a:ext>
                </a:extLst>
              </p:cNvPr>
              <p:cNvGrpSpPr/>
              <p:nvPr/>
            </p:nvGrpSpPr>
            <p:grpSpPr>
              <a:xfrm>
                <a:off x="4727041" y="1839130"/>
                <a:ext cx="2279791" cy="2420611"/>
                <a:chOff x="321532" y="1366602"/>
                <a:chExt cx="2279791" cy="2420611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6E31222-9025-544C-838F-64C9661CA9B1}"/>
                    </a:ext>
                  </a:extLst>
                </p:cNvPr>
                <p:cNvSpPr txBox="1"/>
                <p:nvPr/>
              </p:nvSpPr>
              <p:spPr>
                <a:xfrm>
                  <a:off x="321532" y="1366602"/>
                  <a:ext cx="2202847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 err="1">
                      <a:solidFill>
                        <a:schemeClr val="bg1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asth</a:t>
                  </a:r>
                  <a:endParaRPr lang="en-US" sz="7200" b="1" dirty="0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ED0BABF-3E22-264B-8860-68594822682F}"/>
                    </a:ext>
                  </a:extLst>
                </p:cNvPr>
                <p:cNvSpPr txBox="1"/>
                <p:nvPr/>
              </p:nvSpPr>
              <p:spPr>
                <a:xfrm>
                  <a:off x="321532" y="1976743"/>
                  <a:ext cx="1672253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>
                      <a:solidFill>
                        <a:schemeClr val="bg1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ma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5F1923D-69EA-4C4F-B2EB-F5933FF2D968}"/>
                    </a:ext>
                  </a:extLst>
                </p:cNvPr>
                <p:cNvSpPr txBox="1"/>
                <p:nvPr/>
              </p:nvSpPr>
              <p:spPr>
                <a:xfrm>
                  <a:off x="321532" y="2586884"/>
                  <a:ext cx="2279791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>
                      <a:solidFill>
                        <a:srgbClr val="C7D2E0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map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8453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5D3B9B-FCB9-974F-9972-DD237E4D88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DA1A74-F1CB-3642-B228-070CD99C0DF2}"/>
              </a:ext>
            </a:extLst>
          </p:cNvPr>
          <p:cNvGrpSpPr>
            <a:grpSpLocks noChangeAspect="1"/>
          </p:cNvGrpSpPr>
          <p:nvPr/>
        </p:nvGrpSpPr>
        <p:grpSpPr>
          <a:xfrm>
            <a:off x="1197829" y="1916412"/>
            <a:ext cx="2803569" cy="2803662"/>
            <a:chOff x="8330814" y="407432"/>
            <a:chExt cx="2803569" cy="280366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AE1956E-5296-3643-9878-9A28BB9FC0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14" y="407432"/>
              <a:ext cx="2803569" cy="280366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C9E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8C9EBF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396F9B6-DFD4-1F48-B356-E869FC65DE05}"/>
                </a:ext>
              </a:extLst>
            </p:cNvPr>
            <p:cNvGrpSpPr/>
            <p:nvPr/>
          </p:nvGrpSpPr>
          <p:grpSpPr>
            <a:xfrm>
              <a:off x="8616673" y="478224"/>
              <a:ext cx="2279791" cy="2420611"/>
              <a:chOff x="321532" y="1366602"/>
              <a:chExt cx="2279791" cy="2420611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755A7A-ADF7-2543-8319-BC7305043BFA}"/>
                  </a:ext>
                </a:extLst>
              </p:cNvPr>
              <p:cNvSpPr txBox="1"/>
              <p:nvPr/>
            </p:nvSpPr>
            <p:spPr>
              <a:xfrm>
                <a:off x="321532" y="1366602"/>
                <a:ext cx="22028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 err="1">
                    <a:solidFill>
                      <a:srgbClr val="8C9EBF"/>
                    </a:solidFill>
                    <a:latin typeface="Georgia" charset="0"/>
                    <a:ea typeface="Georgia" charset="0"/>
                    <a:cs typeface="Georgia" charset="0"/>
                  </a:rPr>
                  <a:t>asth</a:t>
                </a:r>
                <a:endParaRPr lang="en-US" sz="7200" b="1" dirty="0">
                  <a:solidFill>
                    <a:srgbClr val="8C9EBF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9CDF9A9-F8E8-EF42-A83A-78A36A797E1D}"/>
                  </a:ext>
                </a:extLst>
              </p:cNvPr>
              <p:cNvSpPr txBox="1"/>
              <p:nvPr/>
            </p:nvSpPr>
            <p:spPr>
              <a:xfrm>
                <a:off x="321532" y="1976743"/>
                <a:ext cx="16722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8C9EBF"/>
                    </a:solidFill>
                    <a:latin typeface="Georgia" charset="0"/>
                    <a:ea typeface="Georgia" charset="0"/>
                    <a:cs typeface="Georgia" charset="0"/>
                  </a:rPr>
                  <a:t>ma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9DB97B0-407E-9B4A-B2AB-B276B1533A01}"/>
                  </a:ext>
                </a:extLst>
              </p:cNvPr>
              <p:cNvSpPr txBox="1"/>
              <p:nvPr/>
            </p:nvSpPr>
            <p:spPr>
              <a:xfrm>
                <a:off x="321532" y="2586884"/>
                <a:ext cx="22797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2E5287"/>
                    </a:solidFill>
                    <a:latin typeface="Georgia" charset="0"/>
                    <a:ea typeface="Georgia" charset="0"/>
                    <a:cs typeface="Georgia" charset="0"/>
                  </a:rPr>
                  <a:t>map</a:t>
                </a: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BAB7830-75BA-7B4C-B1C9-C1FD9E66EDAF}"/>
              </a:ext>
            </a:extLst>
          </p:cNvPr>
          <p:cNvGrpSpPr>
            <a:grpSpLocks noChangeAspect="1"/>
          </p:cNvGrpSpPr>
          <p:nvPr/>
        </p:nvGrpSpPr>
        <p:grpSpPr>
          <a:xfrm>
            <a:off x="4694215" y="2027169"/>
            <a:ext cx="2803569" cy="2803662"/>
            <a:chOff x="4441182" y="1768338"/>
            <a:chExt cx="2803569" cy="280366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A2C78F5-24E4-6844-8199-88BB23EC69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1182" y="1768338"/>
              <a:ext cx="2803569" cy="2803662"/>
            </a:xfrm>
            <a:prstGeom prst="ellipse">
              <a:avLst/>
            </a:prstGeom>
            <a:solidFill>
              <a:srgbClr val="779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8C9EBF"/>
                </a:solidFill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1AB4518-DBFD-5147-8B7C-7038066EEFA4}"/>
                </a:ext>
              </a:extLst>
            </p:cNvPr>
            <p:cNvGrpSpPr/>
            <p:nvPr/>
          </p:nvGrpSpPr>
          <p:grpSpPr>
            <a:xfrm>
              <a:off x="4727041" y="1839130"/>
              <a:ext cx="2279791" cy="2420611"/>
              <a:chOff x="321532" y="1366602"/>
              <a:chExt cx="2279791" cy="2420611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62D20B7-025E-994B-896B-C62B9C994EBD}"/>
                  </a:ext>
                </a:extLst>
              </p:cNvPr>
              <p:cNvSpPr txBox="1"/>
              <p:nvPr/>
            </p:nvSpPr>
            <p:spPr>
              <a:xfrm>
                <a:off x="321532" y="1366602"/>
                <a:ext cx="22028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 err="1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rPr>
                  <a:t>asth</a:t>
                </a:r>
                <a:endParaRPr lang="en-US" sz="7200" b="1" dirty="0">
                  <a:solidFill>
                    <a:schemeClr val="bg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2683911-3A68-694F-A3F2-45A25D40FD61}"/>
                  </a:ext>
                </a:extLst>
              </p:cNvPr>
              <p:cNvSpPr txBox="1"/>
              <p:nvPr/>
            </p:nvSpPr>
            <p:spPr>
              <a:xfrm>
                <a:off x="321532" y="1976743"/>
                <a:ext cx="16722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rPr>
                  <a:t>ma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E959A93-6139-1B4E-B514-08BB230180F4}"/>
                  </a:ext>
                </a:extLst>
              </p:cNvPr>
              <p:cNvSpPr txBox="1"/>
              <p:nvPr/>
            </p:nvSpPr>
            <p:spPr>
              <a:xfrm>
                <a:off x="321532" y="2586884"/>
                <a:ext cx="22797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C7D2E0"/>
                    </a:solidFill>
                    <a:latin typeface="Georgia" charset="0"/>
                    <a:ea typeface="Georgia" charset="0"/>
                    <a:cs typeface="Georgia" charset="0"/>
                  </a:rPr>
                  <a:t>map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1787F3E-96B8-0E4C-85C9-BBCE5DB8722F}"/>
              </a:ext>
            </a:extLst>
          </p:cNvPr>
          <p:cNvGrpSpPr>
            <a:grpSpLocks noChangeAspect="1"/>
          </p:cNvGrpSpPr>
          <p:nvPr/>
        </p:nvGrpSpPr>
        <p:grpSpPr>
          <a:xfrm>
            <a:off x="8190601" y="2027169"/>
            <a:ext cx="2803570" cy="2803662"/>
            <a:chOff x="6328386" y="2360548"/>
            <a:chExt cx="2803570" cy="280366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F34B208-39E2-AA4E-8474-8A1BB778FC79}"/>
                </a:ext>
              </a:extLst>
            </p:cNvPr>
            <p:cNvSpPr/>
            <p:nvPr/>
          </p:nvSpPr>
          <p:spPr>
            <a:xfrm>
              <a:off x="6328386" y="2360548"/>
              <a:ext cx="2803569" cy="2803662"/>
            </a:xfrm>
            <a:prstGeom prst="rect">
              <a:avLst/>
            </a:prstGeom>
            <a:solidFill>
              <a:srgbClr val="779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096D94D-5BC8-E14D-8F4A-38346B52F2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28387" y="2360548"/>
              <a:ext cx="2803569" cy="2803662"/>
              <a:chOff x="4441182" y="1768338"/>
              <a:chExt cx="2803569" cy="2803662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083ADE7-24F9-9D4F-A47D-C60BCC9CE7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41182" y="1768338"/>
                <a:ext cx="2803569" cy="2803662"/>
              </a:xfrm>
              <a:prstGeom prst="ellipse">
                <a:avLst/>
              </a:prstGeom>
              <a:solidFill>
                <a:srgbClr val="7792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8C9EBF"/>
                  </a:solidFill>
                </a:endParaRP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3F4383B-8324-1B46-9E45-8CEA11D15137}"/>
                  </a:ext>
                </a:extLst>
              </p:cNvPr>
              <p:cNvGrpSpPr/>
              <p:nvPr/>
            </p:nvGrpSpPr>
            <p:grpSpPr>
              <a:xfrm>
                <a:off x="4727041" y="1839130"/>
                <a:ext cx="2279791" cy="2420611"/>
                <a:chOff x="321532" y="1366602"/>
                <a:chExt cx="2279791" cy="2420611"/>
              </a:xfrm>
            </p:grpSpPr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1FF4C47-C1B2-E84F-BE4F-583495C132FA}"/>
                    </a:ext>
                  </a:extLst>
                </p:cNvPr>
                <p:cNvSpPr txBox="1"/>
                <p:nvPr/>
              </p:nvSpPr>
              <p:spPr>
                <a:xfrm>
                  <a:off x="321532" y="1366602"/>
                  <a:ext cx="2202847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 err="1">
                      <a:solidFill>
                        <a:schemeClr val="bg1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asth</a:t>
                  </a:r>
                  <a:endParaRPr lang="en-US" sz="7200" b="1" dirty="0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07F714E-70B4-7A4B-AFC5-F8D4B44B71C7}"/>
                    </a:ext>
                  </a:extLst>
                </p:cNvPr>
                <p:cNvSpPr txBox="1"/>
                <p:nvPr/>
              </p:nvSpPr>
              <p:spPr>
                <a:xfrm>
                  <a:off x="321532" y="1976743"/>
                  <a:ext cx="1672253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>
                      <a:solidFill>
                        <a:schemeClr val="bg1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ma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A9EB7EB-DB1F-F942-A23F-DBD0EC189E49}"/>
                    </a:ext>
                  </a:extLst>
                </p:cNvPr>
                <p:cNvSpPr txBox="1"/>
                <p:nvPr/>
              </p:nvSpPr>
              <p:spPr>
                <a:xfrm>
                  <a:off x="321532" y="2586884"/>
                  <a:ext cx="2279791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>
                      <a:solidFill>
                        <a:srgbClr val="C7D2E0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map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6011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0CAE8A6-E783-0B4C-A7D0-764F23765FE7}"/>
              </a:ext>
            </a:extLst>
          </p:cNvPr>
          <p:cNvGrpSpPr>
            <a:grpSpLocks noChangeAspect="1"/>
          </p:cNvGrpSpPr>
          <p:nvPr/>
        </p:nvGrpSpPr>
        <p:grpSpPr>
          <a:xfrm>
            <a:off x="1197829" y="1916412"/>
            <a:ext cx="2803569" cy="2803662"/>
            <a:chOff x="8330814" y="407432"/>
            <a:chExt cx="2803569" cy="280366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4D0373E-9A38-504E-9703-8928BE4B4A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14" y="407432"/>
              <a:ext cx="2803569" cy="280366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A7BE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8C9EBF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32D35FC-C13F-4040-9D3A-4ACDD922CADF}"/>
                </a:ext>
              </a:extLst>
            </p:cNvPr>
            <p:cNvGrpSpPr/>
            <p:nvPr/>
          </p:nvGrpSpPr>
          <p:grpSpPr>
            <a:xfrm>
              <a:off x="8616673" y="478224"/>
              <a:ext cx="2279791" cy="2420611"/>
              <a:chOff x="321532" y="1366602"/>
              <a:chExt cx="2279791" cy="2420611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E67064F-3FBD-1945-8CEA-746ED06B0827}"/>
                  </a:ext>
                </a:extLst>
              </p:cNvPr>
              <p:cNvSpPr txBox="1"/>
              <p:nvPr/>
            </p:nvSpPr>
            <p:spPr>
              <a:xfrm>
                <a:off x="321532" y="1366602"/>
                <a:ext cx="22028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 err="1">
                    <a:solidFill>
                      <a:srgbClr val="A7BED2"/>
                    </a:solidFill>
                    <a:latin typeface="Georgia" charset="0"/>
                    <a:ea typeface="Georgia" charset="0"/>
                    <a:cs typeface="Georgia" charset="0"/>
                  </a:rPr>
                  <a:t>asth</a:t>
                </a:r>
                <a:endParaRPr lang="en-US" sz="7200" b="1" dirty="0">
                  <a:solidFill>
                    <a:srgbClr val="A7BED2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98AC2B-169B-3248-A3D3-FA82C6D3EF3D}"/>
                  </a:ext>
                </a:extLst>
              </p:cNvPr>
              <p:cNvSpPr txBox="1"/>
              <p:nvPr/>
            </p:nvSpPr>
            <p:spPr>
              <a:xfrm>
                <a:off x="321532" y="1976743"/>
                <a:ext cx="16722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A7BED2"/>
                    </a:solidFill>
                    <a:latin typeface="Georgia" charset="0"/>
                    <a:ea typeface="Georgia" charset="0"/>
                    <a:cs typeface="Georgia" charset="0"/>
                  </a:rPr>
                  <a:t>ma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70AD9B-FA81-264D-A5F1-223DC8265A22}"/>
                  </a:ext>
                </a:extLst>
              </p:cNvPr>
              <p:cNvSpPr txBox="1"/>
              <p:nvPr/>
            </p:nvSpPr>
            <p:spPr>
              <a:xfrm>
                <a:off x="321532" y="2586884"/>
                <a:ext cx="22797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2F5389"/>
                    </a:solidFill>
                    <a:latin typeface="Georgia" charset="0"/>
                    <a:ea typeface="Georgia" charset="0"/>
                    <a:cs typeface="Georgia" charset="0"/>
                  </a:rPr>
                  <a:t>map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53B9FF-ED75-C749-AF92-FDFA99EE0D95}"/>
              </a:ext>
            </a:extLst>
          </p:cNvPr>
          <p:cNvGrpSpPr>
            <a:grpSpLocks noChangeAspect="1"/>
          </p:cNvGrpSpPr>
          <p:nvPr/>
        </p:nvGrpSpPr>
        <p:grpSpPr>
          <a:xfrm>
            <a:off x="4694215" y="2027169"/>
            <a:ext cx="2803569" cy="2803662"/>
            <a:chOff x="4441182" y="1768338"/>
            <a:chExt cx="2803569" cy="280366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E068E1E-CFD5-054E-A9AF-F92AF92496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1182" y="1768338"/>
              <a:ext cx="2803569" cy="2803662"/>
            </a:xfrm>
            <a:prstGeom prst="ellipse">
              <a:avLst/>
            </a:prstGeom>
            <a:solidFill>
              <a:srgbClr val="2F5389"/>
            </a:solidFill>
            <a:ln>
              <a:solidFill>
                <a:srgbClr val="8C9E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8C9EBF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853B6F5-8E78-1A4D-9114-FE06B398B963}"/>
                </a:ext>
              </a:extLst>
            </p:cNvPr>
            <p:cNvGrpSpPr/>
            <p:nvPr/>
          </p:nvGrpSpPr>
          <p:grpSpPr>
            <a:xfrm>
              <a:off x="4727041" y="1839130"/>
              <a:ext cx="2279791" cy="2420611"/>
              <a:chOff x="321532" y="1366602"/>
              <a:chExt cx="2279791" cy="2420611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48D90F7-2F4B-014A-96C9-9D7B58B849F1}"/>
                  </a:ext>
                </a:extLst>
              </p:cNvPr>
              <p:cNvSpPr txBox="1"/>
              <p:nvPr/>
            </p:nvSpPr>
            <p:spPr>
              <a:xfrm>
                <a:off x="321532" y="1366602"/>
                <a:ext cx="22028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 err="1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rPr>
                  <a:t>asth</a:t>
                </a:r>
                <a:endParaRPr lang="en-US" sz="7200" b="1" dirty="0">
                  <a:solidFill>
                    <a:schemeClr val="bg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ABAA33-8C85-B44A-AFB7-52A055ECBB18}"/>
                  </a:ext>
                </a:extLst>
              </p:cNvPr>
              <p:cNvSpPr txBox="1"/>
              <p:nvPr/>
            </p:nvSpPr>
            <p:spPr>
              <a:xfrm>
                <a:off x="321532" y="1976743"/>
                <a:ext cx="16722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rPr>
                  <a:t>ma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D38060-B64F-5645-9020-C5DA28F392A4}"/>
                  </a:ext>
                </a:extLst>
              </p:cNvPr>
              <p:cNvSpPr txBox="1"/>
              <p:nvPr/>
            </p:nvSpPr>
            <p:spPr>
              <a:xfrm>
                <a:off x="321532" y="2586884"/>
                <a:ext cx="22797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A7BED2"/>
                    </a:solidFill>
                    <a:latin typeface="Georgia" charset="0"/>
                    <a:ea typeface="Georgia" charset="0"/>
                    <a:cs typeface="Georgia" charset="0"/>
                  </a:rPr>
                  <a:t>map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CFCC824-7F2A-0F4D-B521-B69E0AEDFEE7}"/>
              </a:ext>
            </a:extLst>
          </p:cNvPr>
          <p:cNvGrpSpPr>
            <a:grpSpLocks noChangeAspect="1"/>
          </p:cNvGrpSpPr>
          <p:nvPr/>
        </p:nvGrpSpPr>
        <p:grpSpPr>
          <a:xfrm>
            <a:off x="8190601" y="2027169"/>
            <a:ext cx="2803570" cy="2803662"/>
            <a:chOff x="6328386" y="2360548"/>
            <a:chExt cx="2803570" cy="280366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7314173-71C1-364F-A7D2-EEBCF78F7517}"/>
                </a:ext>
              </a:extLst>
            </p:cNvPr>
            <p:cNvSpPr/>
            <p:nvPr/>
          </p:nvSpPr>
          <p:spPr>
            <a:xfrm>
              <a:off x="6328386" y="2360548"/>
              <a:ext cx="2803569" cy="2803662"/>
            </a:xfrm>
            <a:prstGeom prst="rect">
              <a:avLst/>
            </a:prstGeom>
            <a:solidFill>
              <a:srgbClr val="2F5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AE07933-0CCF-604B-8554-2599A116269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28387" y="2360548"/>
              <a:ext cx="2803569" cy="2803662"/>
              <a:chOff x="4441182" y="1768338"/>
              <a:chExt cx="2803569" cy="2803662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75038AC-B43D-AA47-B39B-C31DC57F0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41182" y="1768338"/>
                <a:ext cx="2803569" cy="2803662"/>
              </a:xfrm>
              <a:prstGeom prst="ellipse">
                <a:avLst/>
              </a:prstGeom>
              <a:solidFill>
                <a:srgbClr val="2F53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8C9EBF"/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85DF5FA-FDF3-CB42-A47F-2507DBEDB922}"/>
                  </a:ext>
                </a:extLst>
              </p:cNvPr>
              <p:cNvGrpSpPr/>
              <p:nvPr/>
            </p:nvGrpSpPr>
            <p:grpSpPr>
              <a:xfrm>
                <a:off x="4727041" y="1839130"/>
                <a:ext cx="2279791" cy="2420611"/>
                <a:chOff x="321532" y="1366602"/>
                <a:chExt cx="2279791" cy="2420611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6E31222-9025-544C-838F-64C9661CA9B1}"/>
                    </a:ext>
                  </a:extLst>
                </p:cNvPr>
                <p:cNvSpPr txBox="1"/>
                <p:nvPr/>
              </p:nvSpPr>
              <p:spPr>
                <a:xfrm>
                  <a:off x="321532" y="1366602"/>
                  <a:ext cx="2202847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 err="1">
                      <a:solidFill>
                        <a:schemeClr val="bg1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asth</a:t>
                  </a:r>
                  <a:endParaRPr lang="en-US" sz="7200" b="1" dirty="0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ED0BABF-3E22-264B-8860-68594822682F}"/>
                    </a:ext>
                  </a:extLst>
                </p:cNvPr>
                <p:cNvSpPr txBox="1"/>
                <p:nvPr/>
              </p:nvSpPr>
              <p:spPr>
                <a:xfrm>
                  <a:off x="321532" y="1976743"/>
                  <a:ext cx="1672253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>
                      <a:solidFill>
                        <a:schemeClr val="bg1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ma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5F1923D-69EA-4C4F-B2EB-F5933FF2D968}"/>
                    </a:ext>
                  </a:extLst>
                </p:cNvPr>
                <p:cNvSpPr txBox="1"/>
                <p:nvPr/>
              </p:nvSpPr>
              <p:spPr>
                <a:xfrm>
                  <a:off x="321532" y="2586884"/>
                  <a:ext cx="2279791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>
                      <a:solidFill>
                        <a:srgbClr val="A7BED2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map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1274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5D3B9B-FCB9-974F-9972-DD237E4D88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0F01626-81D9-764C-AE81-6597A327D1EF}"/>
              </a:ext>
            </a:extLst>
          </p:cNvPr>
          <p:cNvGrpSpPr>
            <a:grpSpLocks noChangeAspect="1"/>
          </p:cNvGrpSpPr>
          <p:nvPr/>
        </p:nvGrpSpPr>
        <p:grpSpPr>
          <a:xfrm>
            <a:off x="1197829" y="1916412"/>
            <a:ext cx="2803569" cy="2803662"/>
            <a:chOff x="8330814" y="407432"/>
            <a:chExt cx="2803569" cy="280366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E046898-E777-734E-9126-DEA08BD972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14" y="407432"/>
              <a:ext cx="2803569" cy="2803662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8C9EBF"/>
                </a:solidFill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115A22C-630E-5C49-85E7-B966F432C469}"/>
                </a:ext>
              </a:extLst>
            </p:cNvPr>
            <p:cNvGrpSpPr/>
            <p:nvPr/>
          </p:nvGrpSpPr>
          <p:grpSpPr>
            <a:xfrm>
              <a:off x="8616673" y="478224"/>
              <a:ext cx="2279791" cy="2420611"/>
              <a:chOff x="321532" y="1366602"/>
              <a:chExt cx="2279791" cy="2420611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D4C11-D2C1-8648-A043-B7A55BB77152}"/>
                  </a:ext>
                </a:extLst>
              </p:cNvPr>
              <p:cNvSpPr txBox="1"/>
              <p:nvPr/>
            </p:nvSpPr>
            <p:spPr>
              <a:xfrm>
                <a:off x="321532" y="1366602"/>
                <a:ext cx="22028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 err="1">
                    <a:solidFill>
                      <a:srgbClr val="A7BED2"/>
                    </a:solidFill>
                    <a:latin typeface="Georgia" charset="0"/>
                    <a:ea typeface="Georgia" charset="0"/>
                    <a:cs typeface="Georgia" charset="0"/>
                  </a:rPr>
                  <a:t>asth</a:t>
                </a:r>
                <a:endParaRPr lang="en-US" sz="7200" b="1" dirty="0">
                  <a:solidFill>
                    <a:srgbClr val="A7BED2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7588750-BAEF-FF4C-AC8B-3CE7CCE519FC}"/>
                  </a:ext>
                </a:extLst>
              </p:cNvPr>
              <p:cNvSpPr txBox="1"/>
              <p:nvPr/>
            </p:nvSpPr>
            <p:spPr>
              <a:xfrm>
                <a:off x="321532" y="1976743"/>
                <a:ext cx="16722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A7BED2"/>
                    </a:solidFill>
                    <a:latin typeface="Georgia" charset="0"/>
                    <a:ea typeface="Georgia" charset="0"/>
                    <a:cs typeface="Georgia" charset="0"/>
                  </a:rPr>
                  <a:t>ma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F581E71-EB39-AD45-BA9D-C4F1AF9E961D}"/>
                  </a:ext>
                </a:extLst>
              </p:cNvPr>
              <p:cNvSpPr txBox="1"/>
              <p:nvPr/>
            </p:nvSpPr>
            <p:spPr>
              <a:xfrm>
                <a:off x="321532" y="2586884"/>
                <a:ext cx="22797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2F5389"/>
                    </a:solidFill>
                    <a:latin typeface="Georgia" charset="0"/>
                    <a:ea typeface="Georgia" charset="0"/>
                    <a:cs typeface="Georgia" charset="0"/>
                  </a:rPr>
                  <a:t>map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7EE92F-A569-494D-8E50-B16A7870EC94}"/>
              </a:ext>
            </a:extLst>
          </p:cNvPr>
          <p:cNvGrpSpPr>
            <a:grpSpLocks noChangeAspect="1"/>
          </p:cNvGrpSpPr>
          <p:nvPr/>
        </p:nvGrpSpPr>
        <p:grpSpPr>
          <a:xfrm>
            <a:off x="4694215" y="2027169"/>
            <a:ext cx="2803569" cy="2803662"/>
            <a:chOff x="4441182" y="1768338"/>
            <a:chExt cx="2803569" cy="280366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83B2479-798E-6D46-9F36-EBC10346A0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1182" y="1768338"/>
              <a:ext cx="2803569" cy="2803662"/>
            </a:xfrm>
            <a:prstGeom prst="ellipse">
              <a:avLst/>
            </a:prstGeom>
            <a:solidFill>
              <a:srgbClr val="2F5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8C9EBF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EE1763F-88B7-624E-8763-6D4B727DF6AF}"/>
                </a:ext>
              </a:extLst>
            </p:cNvPr>
            <p:cNvGrpSpPr/>
            <p:nvPr/>
          </p:nvGrpSpPr>
          <p:grpSpPr>
            <a:xfrm>
              <a:off x="4727041" y="1839130"/>
              <a:ext cx="2279791" cy="2420611"/>
              <a:chOff x="321532" y="1366602"/>
              <a:chExt cx="2279791" cy="2420611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1D6DE70-4C86-424E-825E-40D94DDE5688}"/>
                  </a:ext>
                </a:extLst>
              </p:cNvPr>
              <p:cNvSpPr txBox="1"/>
              <p:nvPr/>
            </p:nvSpPr>
            <p:spPr>
              <a:xfrm>
                <a:off x="321532" y="1366602"/>
                <a:ext cx="2202847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 err="1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rPr>
                  <a:t>asth</a:t>
                </a:r>
                <a:endParaRPr lang="en-US" sz="7200" b="1" dirty="0">
                  <a:solidFill>
                    <a:schemeClr val="bg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9E33799-9D6F-9748-B71A-2558398E8977}"/>
                  </a:ext>
                </a:extLst>
              </p:cNvPr>
              <p:cNvSpPr txBox="1"/>
              <p:nvPr/>
            </p:nvSpPr>
            <p:spPr>
              <a:xfrm>
                <a:off x="321532" y="1976743"/>
                <a:ext cx="1672253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rPr>
                  <a:t>ma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36E076-AE6D-3C40-9617-3D88CEAE7185}"/>
                  </a:ext>
                </a:extLst>
              </p:cNvPr>
              <p:cNvSpPr txBox="1"/>
              <p:nvPr/>
            </p:nvSpPr>
            <p:spPr>
              <a:xfrm>
                <a:off x="321532" y="2586884"/>
                <a:ext cx="2279791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A7BED2"/>
                    </a:solidFill>
                    <a:latin typeface="Georgia" charset="0"/>
                    <a:ea typeface="Georgia" charset="0"/>
                    <a:cs typeface="Georgia" charset="0"/>
                  </a:rPr>
                  <a:t>map</a:t>
                </a: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6F210D4-0DC5-2E4B-B53C-C68184B19F06}"/>
              </a:ext>
            </a:extLst>
          </p:cNvPr>
          <p:cNvGrpSpPr>
            <a:grpSpLocks noChangeAspect="1"/>
          </p:cNvGrpSpPr>
          <p:nvPr/>
        </p:nvGrpSpPr>
        <p:grpSpPr>
          <a:xfrm>
            <a:off x="8190601" y="2027169"/>
            <a:ext cx="2803570" cy="2803662"/>
            <a:chOff x="6328386" y="2360548"/>
            <a:chExt cx="2803570" cy="280366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561A50E-CB81-9D4C-A662-387B15563FF4}"/>
                </a:ext>
              </a:extLst>
            </p:cNvPr>
            <p:cNvSpPr/>
            <p:nvPr/>
          </p:nvSpPr>
          <p:spPr>
            <a:xfrm>
              <a:off x="6328386" y="2360548"/>
              <a:ext cx="2803569" cy="2803662"/>
            </a:xfrm>
            <a:prstGeom prst="rect">
              <a:avLst/>
            </a:prstGeom>
            <a:solidFill>
              <a:srgbClr val="2F5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FD46838-838C-C24D-8E9C-3329660CD4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28387" y="2360548"/>
              <a:ext cx="2803569" cy="2803662"/>
              <a:chOff x="4441182" y="1768338"/>
              <a:chExt cx="2803569" cy="2803662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ABCA59C-4507-5D46-B85B-0F3F14947D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41182" y="1768338"/>
                <a:ext cx="2803569" cy="2803662"/>
              </a:xfrm>
              <a:prstGeom prst="ellipse">
                <a:avLst/>
              </a:prstGeom>
              <a:solidFill>
                <a:srgbClr val="2F53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8C9EBF"/>
                  </a:solidFill>
                </a:endParaRP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3C8CFB57-5B0A-2A44-ADD6-5F3985A28D10}"/>
                  </a:ext>
                </a:extLst>
              </p:cNvPr>
              <p:cNvGrpSpPr/>
              <p:nvPr/>
            </p:nvGrpSpPr>
            <p:grpSpPr>
              <a:xfrm>
                <a:off x="4727041" y="1839130"/>
                <a:ext cx="2279791" cy="2420611"/>
                <a:chOff x="321532" y="1366602"/>
                <a:chExt cx="2279791" cy="2420611"/>
              </a:xfrm>
            </p:grpSpPr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5E5216C-6556-404E-AF1C-8FBBDB4C1381}"/>
                    </a:ext>
                  </a:extLst>
                </p:cNvPr>
                <p:cNvSpPr txBox="1"/>
                <p:nvPr/>
              </p:nvSpPr>
              <p:spPr>
                <a:xfrm>
                  <a:off x="321532" y="1366602"/>
                  <a:ext cx="2202847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 err="1">
                      <a:solidFill>
                        <a:schemeClr val="bg1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asth</a:t>
                  </a:r>
                  <a:endParaRPr lang="en-US" sz="7200" b="1" dirty="0">
                    <a:solidFill>
                      <a:schemeClr val="bg1"/>
                    </a:solidFill>
                    <a:latin typeface="Georgia" charset="0"/>
                    <a:ea typeface="Georgia" charset="0"/>
                    <a:cs typeface="Georgia" charset="0"/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C8CC926-91EF-1A44-B227-CB9E72764761}"/>
                    </a:ext>
                  </a:extLst>
                </p:cNvPr>
                <p:cNvSpPr txBox="1"/>
                <p:nvPr/>
              </p:nvSpPr>
              <p:spPr>
                <a:xfrm>
                  <a:off x="321532" y="1976743"/>
                  <a:ext cx="1672253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>
                      <a:solidFill>
                        <a:schemeClr val="bg1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ma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588C67C-F5EB-CA4F-9AB8-D3511ED6BBBC}"/>
                    </a:ext>
                  </a:extLst>
                </p:cNvPr>
                <p:cNvSpPr txBox="1"/>
                <p:nvPr/>
              </p:nvSpPr>
              <p:spPr>
                <a:xfrm>
                  <a:off x="321532" y="2586884"/>
                  <a:ext cx="2279791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200" b="1" dirty="0">
                      <a:solidFill>
                        <a:srgbClr val="A7BED2"/>
                      </a:solidFill>
                      <a:latin typeface="Georgia" charset="0"/>
                      <a:ea typeface="Georgia" charset="0"/>
                      <a:cs typeface="Georgia" charset="0"/>
                    </a:rPr>
                    <a:t>map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3292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89A750C-46E6-3844-B155-4F5164528330}"/>
              </a:ext>
            </a:extLst>
          </p:cNvPr>
          <p:cNvGrpSpPr/>
          <p:nvPr/>
        </p:nvGrpSpPr>
        <p:grpSpPr>
          <a:xfrm>
            <a:off x="1811524" y="2450797"/>
            <a:ext cx="8568952" cy="1956405"/>
            <a:chOff x="1811524" y="2450797"/>
            <a:chExt cx="8568952" cy="19564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98F0E9C-6CC4-3144-871E-56ABE717060B}"/>
                </a:ext>
              </a:extLst>
            </p:cNvPr>
            <p:cNvGrpSpPr/>
            <p:nvPr/>
          </p:nvGrpSpPr>
          <p:grpSpPr>
            <a:xfrm>
              <a:off x="1811524" y="2450797"/>
              <a:ext cx="8568952" cy="1956405"/>
              <a:chOff x="51487" y="1220667"/>
              <a:chExt cx="8568952" cy="195640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A48639-D53D-D34E-AC0D-C9A74719B53C}"/>
                  </a:ext>
                </a:extLst>
              </p:cNvPr>
              <p:cNvSpPr txBox="1"/>
              <p:nvPr/>
            </p:nvSpPr>
            <p:spPr>
              <a:xfrm>
                <a:off x="52346" y="1220667"/>
                <a:ext cx="45696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7200" b="1" dirty="0">
                    <a:solidFill>
                      <a:srgbClr val="9CB1C7"/>
                    </a:solidFill>
                    <a:latin typeface="Georgia" charset="0"/>
                    <a:ea typeface="Georgia" charset="0"/>
                    <a:cs typeface="Georgia" charset="0"/>
                  </a:rPr>
                  <a:t>systems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F89BB9-D7A3-F34F-AC9C-40F0262347BD}"/>
                  </a:ext>
                </a:extLst>
              </p:cNvPr>
              <p:cNvSpPr txBox="1"/>
              <p:nvPr/>
            </p:nvSpPr>
            <p:spPr>
              <a:xfrm>
                <a:off x="51487" y="1976743"/>
                <a:ext cx="457048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7200" b="1" dirty="0">
                    <a:solidFill>
                      <a:srgbClr val="9CB1C7"/>
                    </a:solidFill>
                    <a:latin typeface="Georgia" charset="0"/>
                    <a:ea typeface="Georgia" charset="0"/>
                    <a:cs typeface="Georgia" charset="0"/>
                  </a:rPr>
                  <a:t>medicine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E7E8B9-DE78-0542-AF96-193126F0BB5F}"/>
                  </a:ext>
                </a:extLst>
              </p:cNvPr>
              <p:cNvSpPr txBox="1"/>
              <p:nvPr/>
            </p:nvSpPr>
            <p:spPr>
              <a:xfrm>
                <a:off x="4946035" y="1220667"/>
                <a:ext cx="367440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2E5287"/>
                    </a:solidFill>
                    <a:latin typeface="Georgia" charset="0"/>
                    <a:ea typeface="Georgia" charset="0"/>
                    <a:cs typeface="Georgia" charset="0"/>
                  </a:rPr>
                  <a:t>disease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9BA2BD-D228-A341-92F2-20EEA0AB3579}"/>
                  </a:ext>
                </a:extLst>
              </p:cNvPr>
              <p:cNvSpPr txBox="1"/>
              <p:nvPr/>
            </p:nvSpPr>
            <p:spPr>
              <a:xfrm>
                <a:off x="4946035" y="1976743"/>
                <a:ext cx="275267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2E5287"/>
                    </a:solidFill>
                    <a:latin typeface="Georgia" charset="0"/>
                    <a:ea typeface="Georgia" charset="0"/>
                    <a:cs typeface="Georgia" charset="0"/>
                  </a:rPr>
                  <a:t>maps</a:t>
                </a:r>
                <a:endParaRPr lang="en-US" sz="7200" b="1" baseline="30000" dirty="0">
                  <a:solidFill>
                    <a:srgbClr val="2E5287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8AC5208-F2DD-4944-AD7D-963C867D2BC8}"/>
                </a:ext>
              </a:extLst>
            </p:cNvPr>
            <p:cNvSpPr/>
            <p:nvPr/>
          </p:nvSpPr>
          <p:spPr>
            <a:xfrm>
              <a:off x="6517028" y="2708920"/>
              <a:ext cx="72008" cy="1584176"/>
            </a:xfrm>
            <a:prstGeom prst="rect">
              <a:avLst/>
            </a:prstGeom>
            <a:solidFill>
              <a:srgbClr val="9CB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2071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51</Words>
  <Application>Microsoft Macintosh PowerPoint</Application>
  <PresentationFormat>Widescreen</PresentationFormat>
  <Paragraphs>49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Mazein</dc:creator>
  <cp:lastModifiedBy>Alexander Mazein</cp:lastModifiedBy>
  <cp:revision>100</cp:revision>
  <dcterms:created xsi:type="dcterms:W3CDTF">2020-06-07T12:31:01Z</dcterms:created>
  <dcterms:modified xsi:type="dcterms:W3CDTF">2020-06-12T08:24:50Z</dcterms:modified>
</cp:coreProperties>
</file>