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24" r:id="rId2"/>
    <p:sldId id="321" r:id="rId3"/>
    <p:sldId id="318" r:id="rId4"/>
    <p:sldId id="320" r:id="rId5"/>
    <p:sldId id="319" r:id="rId6"/>
    <p:sldId id="327" r:id="rId7"/>
    <p:sldId id="328" r:id="rId8"/>
    <p:sldId id="314" r:id="rId9"/>
    <p:sldId id="330" r:id="rId10"/>
    <p:sldId id="329" r:id="rId11"/>
    <p:sldId id="331" r:id="rId12"/>
    <p:sldId id="325" r:id="rId13"/>
    <p:sldId id="315" r:id="rId14"/>
    <p:sldId id="326" r:id="rId15"/>
    <p:sldId id="316" r:id="rId16"/>
    <p:sldId id="317" r:id="rId17"/>
    <p:sldId id="310" r:id="rId18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ED2"/>
    <a:srgbClr val="2F5389"/>
    <a:srgbClr val="60758D"/>
    <a:srgbClr val="516378"/>
    <a:srgbClr val="4C5D70"/>
    <a:srgbClr val="28313C"/>
    <a:srgbClr val="435263"/>
    <a:srgbClr val="515151"/>
    <a:srgbClr val="586B82"/>
    <a:srgbClr val="779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4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C3431-50F1-5F46-8250-57B010CD8BAA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B2F7-7ED7-8040-86AF-017AB9D5E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B2F7-7ED7-8040-86AF-017AB9D5EA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6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88CCE31-CED9-A54C-8BA5-CE4D74E51412}"/>
              </a:ext>
            </a:extLst>
          </p:cNvPr>
          <p:cNvSpPr>
            <a:spLocks/>
          </p:cNvSpPr>
          <p:nvPr userDrawn="1"/>
        </p:nvSpPr>
        <p:spPr bwMode="auto">
          <a:xfrm>
            <a:off x="0" y="-3558"/>
            <a:ext cx="12192000" cy="6861558"/>
          </a:xfrm>
          <a:prstGeom prst="rect">
            <a:avLst/>
          </a:prstGeom>
          <a:solidFill>
            <a:srgbClr val="616564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8AB97A-6B1B-BF4B-87E9-0D8291ECE8ED}"/>
              </a:ext>
            </a:extLst>
          </p:cNvPr>
          <p:cNvGrpSpPr/>
          <p:nvPr userDrawn="1"/>
        </p:nvGrpSpPr>
        <p:grpSpPr>
          <a:xfrm>
            <a:off x="10437623" y="5672190"/>
            <a:ext cx="1083761" cy="739492"/>
            <a:chOff x="10863550" y="472206"/>
            <a:chExt cx="844682" cy="576073"/>
          </a:xfrm>
        </p:grpSpPr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B68AE329-75A8-7A42-877C-AA3891452A53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02DD5B88-F031-2445-9699-A04AEB40E4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031073" y="613306"/>
              <a:ext cx="509635" cy="43013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206A886-CA81-DC44-BFFD-DBA2AB1D55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ACD3-75F8-5F48-8B90-E3D01CBA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B202-92B9-7044-AEC8-1EE4286E7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5EEF-91B5-2A4D-A283-4FB6558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C001-35ED-D34D-9612-7B757492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A8CA-84A3-BC40-BC4B-6D779429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9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0A092B40-C3E9-0D47-88BB-4BD553A61B58}"/>
              </a:ext>
            </a:extLst>
          </p:cNvPr>
          <p:cNvSpPr>
            <a:spLocks/>
          </p:cNvSpPr>
          <p:nvPr userDrawn="1"/>
        </p:nvSpPr>
        <p:spPr bwMode="auto">
          <a:xfrm>
            <a:off x="0" y="-3559"/>
            <a:ext cx="12192000" cy="6861559"/>
          </a:xfrm>
          <a:prstGeom prst="rect">
            <a:avLst/>
          </a:prstGeom>
          <a:solidFill>
            <a:srgbClr val="575C59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54C4-492A-0A47-87EA-E6C249F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327BA4-C493-0C44-809B-2083BA57E60C}" type="datetimeFigureOut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3770-1A5B-E841-AD94-AF909290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FDEC-BD4D-E34F-BB9C-D76D519D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C22FD2-2799-F248-964B-E912C047A84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50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0A092B40-C3E9-0D47-88BB-4BD553A61B58}"/>
              </a:ext>
            </a:extLst>
          </p:cNvPr>
          <p:cNvSpPr>
            <a:spLocks/>
          </p:cNvSpPr>
          <p:nvPr userDrawn="1"/>
        </p:nvSpPr>
        <p:spPr bwMode="auto">
          <a:xfrm>
            <a:off x="0" y="-3559"/>
            <a:ext cx="12192000" cy="6861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54C4-492A-0A47-87EA-E6C249F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327BA4-C493-0C44-809B-2083BA57E60C}" type="datetimeFigureOut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3770-1A5B-E841-AD94-AF909290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FDEC-BD4D-E34F-BB9C-D76D519D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C22FD2-2799-F248-964B-E912C047A84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5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88CCE31-CED9-A54C-8BA5-CE4D74E51412}"/>
              </a:ext>
            </a:extLst>
          </p:cNvPr>
          <p:cNvSpPr>
            <a:spLocks/>
          </p:cNvSpPr>
          <p:nvPr userDrawn="1"/>
        </p:nvSpPr>
        <p:spPr bwMode="auto">
          <a:xfrm>
            <a:off x="-962" y="-3559"/>
            <a:ext cx="12192000" cy="6861558"/>
          </a:xfrm>
          <a:prstGeom prst="rect">
            <a:avLst/>
          </a:prstGeom>
          <a:solidFill>
            <a:srgbClr val="616564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BD533E2-47AB-7F42-8E5B-F02CCD6B7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" y="1533357"/>
            <a:ext cx="5558408" cy="5345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F7E312-A620-7B40-82C3-51E437D416E7}"/>
              </a:ext>
            </a:extLst>
          </p:cNvPr>
          <p:cNvGrpSpPr/>
          <p:nvPr userDrawn="1"/>
        </p:nvGrpSpPr>
        <p:grpSpPr>
          <a:xfrm>
            <a:off x="10437623" y="5672190"/>
            <a:ext cx="1083761" cy="740240"/>
            <a:chOff x="10863550" y="472206"/>
            <a:chExt cx="844682" cy="576073"/>
          </a:xfrm>
        </p:grpSpPr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68B873C7-337C-FA4A-BFD2-147B227B6AC9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F8B346C7-0406-2849-B055-5F224854ED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031073" y="613306"/>
              <a:ext cx="509635" cy="43013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62C8ABA-799C-D842-94D5-468786C6A1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9FF84-4426-844C-94A8-ACD8CB9576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61230E-3846-E648-85F9-09865605C4F1}"/>
              </a:ext>
            </a:extLst>
          </p:cNvPr>
          <p:cNvGrpSpPr/>
          <p:nvPr userDrawn="1"/>
        </p:nvGrpSpPr>
        <p:grpSpPr>
          <a:xfrm>
            <a:off x="10432372" y="5681383"/>
            <a:ext cx="1083761" cy="724825"/>
            <a:chOff x="10863550" y="472206"/>
            <a:chExt cx="844682" cy="576223"/>
          </a:xfrm>
        </p:grpSpPr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25FE2922-75C2-404A-A3AC-8DFBC2E5467D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98B1A6A1-3E5D-F74F-8620-D8E5A8BB89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031073" y="618297"/>
              <a:ext cx="509635" cy="430132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1CD9D15-0862-FF47-B2DC-23EB31F880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9FF84-4426-844C-94A8-ACD8CB9576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657EE35-2A90-3249-89C0-CB097778D2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" y="1533357"/>
            <a:ext cx="5558408" cy="5345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61230E-3846-E648-85F9-09865605C4F1}"/>
              </a:ext>
            </a:extLst>
          </p:cNvPr>
          <p:cNvGrpSpPr/>
          <p:nvPr userDrawn="1"/>
        </p:nvGrpSpPr>
        <p:grpSpPr>
          <a:xfrm>
            <a:off x="10432372" y="5681383"/>
            <a:ext cx="1083761" cy="724825"/>
            <a:chOff x="10863550" y="472206"/>
            <a:chExt cx="844682" cy="576223"/>
          </a:xfrm>
        </p:grpSpPr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25FE2922-75C2-404A-A3AC-8DFBC2E5467D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98B1A6A1-3E5D-F74F-8620-D8E5A8BB89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031073" y="618297"/>
              <a:ext cx="509635" cy="43013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70A01-3DC3-B347-85E4-9CB84286E3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6368-DE00-3F4C-92DD-378ADEBD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3ADF-5D24-F640-9D17-CB064D00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3BA3-9896-0141-AF7D-226902E6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7579-85D4-CB4B-AFF2-3E8CBAA6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A462-242A-994F-8E31-71A93AC9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F420-9A56-C54F-8173-3814E398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B3A7-BFCB-4142-8BDD-9B5724BA6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769" y="1136822"/>
            <a:ext cx="5536031" cy="50401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BAE57-C3F2-AC4D-8F80-83A100429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6822"/>
            <a:ext cx="5536030" cy="50401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77A2-7DEB-1B48-8DF1-4560862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529A-58D8-C24D-8974-C4329964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7F9E-64F9-674E-8BDB-277C5569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4E0-F498-AA44-BBC8-280F1BD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69" y="5555"/>
            <a:ext cx="9290426" cy="8239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FB63-842E-4747-B286-4FB7E769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770" y="1050966"/>
            <a:ext cx="55138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F7C6C-F69E-DA48-AB2E-0E307F40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770" y="1874877"/>
            <a:ext cx="5513806" cy="4278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C8DFF-3EBF-104A-A05C-398E67E44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0966"/>
            <a:ext cx="55360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AD372-CAF3-3645-8123-1238FD098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74877"/>
            <a:ext cx="5536030" cy="4278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1C5F7-2ABF-3E4A-B9E2-016F6769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0AF33-870B-EC48-8D3E-5A3BB222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D0F5D-4FBC-984F-B27E-27899A4A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60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896F-20FA-F044-A5EE-C1967CE0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80FA6-B065-6D48-9075-F082BC1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B13A3-7B57-8544-B73B-7A04CB86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6EF6B-2F43-494C-9334-7831AB7F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B57D-9847-2843-ACFC-53B89302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69" y="1087397"/>
            <a:ext cx="4496003" cy="1600200"/>
          </a:xfrm>
        </p:spPr>
        <p:txBody>
          <a:bodyPr anchor="b"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DF64-B184-074D-A156-6D0490BE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7397"/>
            <a:ext cx="6525042" cy="50662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667A-ED31-3D4F-9C4F-0EA7A9836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3769" y="2687597"/>
            <a:ext cx="4496003" cy="34660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1BEC-83F6-E847-BB7D-16736527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C098-EB6C-C840-9226-827C52C6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66DB-CA4C-5A4C-A08F-F7DC1824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7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>
            <a:extLst>
              <a:ext uri="{FF2B5EF4-FFF2-40B4-BE49-F238E27FC236}">
                <a16:creationId xmlns:a16="http://schemas.microsoft.com/office/drawing/2014/main" id="{8B8463D8-6003-D945-9AA8-C55B41D660BB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2000" cy="1000799"/>
          </a:xfrm>
          <a:prstGeom prst="rect">
            <a:avLst/>
          </a:prstGeom>
          <a:solidFill>
            <a:srgbClr val="616564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3EE65-0FCC-9E4C-B6B5-4003989A086A}"/>
              </a:ext>
            </a:extLst>
          </p:cNvPr>
          <p:cNvGrpSpPr/>
          <p:nvPr userDrawn="1"/>
        </p:nvGrpSpPr>
        <p:grpSpPr>
          <a:xfrm>
            <a:off x="10858500" y="418713"/>
            <a:ext cx="849731" cy="618620"/>
            <a:chOff x="10761092" y="372509"/>
            <a:chExt cx="947140" cy="7287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D3B921-A043-D347-AB16-84FFAC811974}"/>
                </a:ext>
              </a:extLst>
            </p:cNvPr>
            <p:cNvGrpSpPr/>
            <p:nvPr userDrawn="1"/>
          </p:nvGrpSpPr>
          <p:grpSpPr>
            <a:xfrm>
              <a:off x="10761092" y="372509"/>
              <a:ext cx="947140" cy="685715"/>
              <a:chOff x="10863550" y="472206"/>
              <a:chExt cx="844682" cy="584573"/>
            </a:xfrm>
          </p:grpSpPr>
          <p:sp>
            <p:nvSpPr>
              <p:cNvPr id="19" name="Round Same-side Corner of Rectangle 18">
                <a:extLst>
                  <a:ext uri="{FF2B5EF4-FFF2-40B4-BE49-F238E27FC236}">
                    <a16:creationId xmlns:a16="http://schemas.microsoft.com/office/drawing/2014/main" id="{E69FAEC6-3B5C-8648-9DD6-130C5F90827F}"/>
                  </a:ext>
                </a:extLst>
              </p:cNvPr>
              <p:cNvSpPr/>
              <p:nvPr userDrawn="1"/>
            </p:nvSpPr>
            <p:spPr>
              <a:xfrm>
                <a:off x="10863550" y="472206"/>
                <a:ext cx="844682" cy="584573"/>
              </a:xfrm>
              <a:prstGeom prst="round2SameRect">
                <a:avLst>
                  <a:gd name="adj1" fmla="val 1887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0" name="Picture 1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DD10927-3284-A745-97A8-9BA70E915BD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031073" y="618297"/>
                <a:ext cx="509635" cy="430132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1EB515-9C8A-D148-AAAF-9AD5EBF912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0927043" y="524138"/>
              <a:ext cx="615235" cy="577124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CC20-D927-774B-953C-B6062B0F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769" y="1171738"/>
            <a:ext cx="11224461" cy="500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32C0-D534-F740-BBB7-60BD84310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3769" y="6362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327BA4-C493-0C44-809B-2083BA57E60C}" type="datetimeFigureOut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B8E8D-4E37-F149-90B4-C746C8C96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7789" y="6356350"/>
            <a:ext cx="5456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89E1-BD78-2B4D-950F-20DF3BED2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50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C22FD2-2799-F248-964B-E912C047A8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E00A1-BC6A-234B-84CC-108205C8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70" y="-3559"/>
            <a:ext cx="9184153" cy="986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808" r:id="rId3"/>
    <p:sldLayoutId id="2147483809" r:id="rId4"/>
    <p:sldLayoutId id="2147483650" r:id="rId5"/>
    <p:sldLayoutId id="2147483652" r:id="rId6"/>
    <p:sldLayoutId id="2147483653" r:id="rId7"/>
    <p:sldLayoutId id="2147483654" r:id="rId8"/>
    <p:sldLayoutId id="2147483656" r:id="rId9"/>
    <p:sldLayoutId id="2147483658" r:id="rId10"/>
    <p:sldLayoutId id="2147483661" r:id="rId11"/>
    <p:sldLayoutId id="21474838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CEFF7C-DDA4-3940-945A-D2F875F9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134405-6251-7644-8C36-E47E24DA7038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60758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1698001" y="2828835"/>
            <a:ext cx="879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Adding comments</a:t>
            </a:r>
          </a:p>
        </p:txBody>
      </p:sp>
    </p:spTree>
    <p:extLst>
      <p:ext uri="{BB962C8B-B14F-4D97-AF65-F5344CB8AC3E}">
        <p14:creationId xmlns:p14="http://schemas.microsoft.com/office/powerpoint/2010/main" val="192083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CAE8A6-E783-0B4C-A7D0-764F23765FE7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D0373E-9A38-504E-9703-8928BE4B4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2D35FC-C13F-4040-9D3A-4ACDD922CADF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67064F-3FBD-1945-8CEA-746ED06B0827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98AC2B-169B-3248-A3D3-FA82C6D3EF3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0AD9B-FA81-264D-A5F1-223DC8265A22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53B9FF-ED75-C749-AF92-FDFA99EE0D95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068E1E-CFD5-054E-A9AF-F92AF924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53B6F5-8E78-1A4D-9114-FE06B398B963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8D90F7-2F4B-014A-96C9-9D7B58B849F1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BAA33-8C85-B44A-AFB7-52A055ECBB18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D38060-B64F-5645-9020-C5DA28F392A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FCC824-7F2A-0F4D-B521-B69E0AEDFEE7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314173-71C1-364F-A7D2-EEBCF78F7517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E07933-0CCF-604B-8554-2599A11626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75038AC-B43D-AA47-B39B-C31DC57F0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85DF5FA-FDF3-CB42-A47F-2507DBEDB922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6E31222-9025-544C-838F-64C9661CA9B1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ED0BABF-3E22-264B-8860-68594822682F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F1923D-69EA-4C4F-B2EB-F5933FF2D968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8453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CAE8A6-E783-0B4C-A7D0-764F23765FE7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D0373E-9A38-504E-9703-8928BE4B4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2D35FC-C13F-4040-9D3A-4ACDD922CADF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67064F-3FBD-1945-8CEA-746ED06B0827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98AC2B-169B-3248-A3D3-FA82C6D3EF3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0AD9B-FA81-264D-A5F1-223DC8265A22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53B9FF-ED75-C749-AF92-FDFA99EE0D95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29701"/>
            <a:chExt cx="2803569" cy="28036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068E1E-CFD5-054E-A9AF-F92AF924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29701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53B6F5-8E78-1A4D-9114-FE06B398B963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8D90F7-2F4B-014A-96C9-9D7B58B849F1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BAA33-8C85-B44A-AFB7-52A055ECBB18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D38060-B64F-5645-9020-C5DA28F392A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FCC824-7F2A-0F4D-B521-B69E0AEDFEE7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314173-71C1-364F-A7D2-EEBCF78F7517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E07933-0CCF-604B-8554-2599A11626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75038AC-B43D-AA47-B39B-C31DC57F0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85DF5FA-FDF3-CB42-A47F-2507DBEDB922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6E31222-9025-544C-838F-64C9661CA9B1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ED0BABF-3E22-264B-8860-68594822682F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F1923D-69EA-4C4F-B2EB-F5933FF2D968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9029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CAE8A6-E783-0B4C-A7D0-764F23765FE7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D0373E-9A38-504E-9703-8928BE4B4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7B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2D35FC-C13F-4040-9D3A-4ACDD922CADF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67064F-3FBD-1945-8CEA-746ED06B0827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A7BED2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98AC2B-169B-3248-A3D3-FA82C6D3EF3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0AD9B-FA81-264D-A5F1-223DC8265A22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F5389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53B9FF-ED75-C749-AF92-FDFA99EE0D95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068E1E-CFD5-054E-A9AF-F92AF924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2F5389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53B6F5-8E78-1A4D-9114-FE06B398B963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8D90F7-2F4B-014A-96C9-9D7B58B849F1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BAA33-8C85-B44A-AFB7-52A055ECBB18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D38060-B64F-5645-9020-C5DA28F392A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FCC824-7F2A-0F4D-B521-B69E0AEDFEE7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314173-71C1-364F-A7D2-EEBCF78F7517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2F5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E07933-0CCF-604B-8554-2599A11626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75038AC-B43D-AA47-B39B-C31DC57F0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2F53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85DF5FA-FDF3-CB42-A47F-2507DBEDB922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6E31222-9025-544C-838F-64C9661CA9B1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ED0BABF-3E22-264B-8860-68594822682F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F1923D-69EA-4C4F-B2EB-F5933FF2D968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A7BED2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1274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A1A74-F1CB-3642-B228-070CD99C0DF2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E1956E-5296-3643-9878-9A28BB9FC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96F9B6-DFD4-1F48-B356-E869FC65DE05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55A7A-ADF7-2543-8319-BC7305043BFA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CDF9A9-F8E8-EF42-A83A-78A36A797E1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DB97B0-407E-9B4A-B2AB-B276B1533A01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AB7830-75BA-7B4C-B1C9-C1FD9E66EDAF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C78F5-24E4-6844-8199-88BB23EC6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B4518-DBFD-5147-8B7C-7038066EEFA4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2D20B7-025E-994B-896B-C62B9C994EBD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683911-3A68-694F-A3F2-45A25D40FD61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959A93-6139-1B4E-B514-08BB230180F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787F3E-96B8-0E4C-85C9-BBCE5DB8722F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34B208-39E2-AA4E-8474-8A1BB778FC79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96D94D-5BC8-E14D-8F4A-38346B52F2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083ADE7-24F9-9D4F-A47D-C60BCC9CE7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3F4383B-8324-1B46-9E45-8CEA11D15137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1FF4C47-C1B2-E84F-BE4F-583495C132FA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07F714E-70B4-7A4B-AFC5-F8D4B44B71C7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A9EB7EB-DB1F-F942-A23F-DBD0EC189E49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011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F01626-81D9-764C-AE81-6597A327D1EF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E046898-E777-734E-9126-DEA08BD97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15A22C-630E-5C49-85E7-B966F432C469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D4C11-D2C1-8648-A043-B7A55BB77152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A7BED2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588750-BAEF-FF4C-AC8B-3CE7CCE519FC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581E71-EB39-AD45-BA9D-C4F1AF9E961D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F5389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7EE92F-A569-494D-8E50-B16A7870EC94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83B2479-798E-6D46-9F36-EBC10346A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2F5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EE1763F-88B7-624E-8763-6D4B727DF6AF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D6DE70-4C86-424E-825E-40D94DDE5688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E33799-9D6F-9748-B71A-2558398E8977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36E076-AE6D-3C40-9617-3D88CEAE7185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F210D4-0DC5-2E4B-B53C-C68184B19F06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61A50E-CB81-9D4C-A662-387B15563FF4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2F5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46838-838C-C24D-8E9C-3329660CD4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BCA59C-4507-5D46-B85B-0F3F14947D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2F53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C8CFB57-5B0A-2A44-ADD6-5F3985A28D10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E5216C-6556-404E-AF1C-8FBBDB4C1381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C8CC926-91EF-1A44-B227-CB9E72764761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588C67C-F5EB-CA4F-9AB8-D3511ED6BBBC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A7BED2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292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A1A74-F1CB-3642-B228-070CD99C0DF2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E1956E-5296-3643-9878-9A28BB9FC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96F9B6-DFD4-1F48-B356-E869FC65DE05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55A7A-ADF7-2543-8319-BC7305043BFA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CDF9A9-F8E8-EF42-A83A-78A36A797E1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DB97B0-407E-9B4A-B2AB-B276B1533A01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AB7830-75BA-7B4C-B1C9-C1FD9E66EDAF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C78F5-24E4-6844-8199-88BB23EC6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 w="57150">
              <a:solidFill>
                <a:srgbClr val="C7D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8C9EBF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B4518-DBFD-5147-8B7C-7038066EEFA4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2D20B7-025E-994B-896B-C62B9C994EBD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683911-3A68-694F-A3F2-45A25D40FD61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959A93-6139-1B4E-B514-08BB230180F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787F3E-96B8-0E4C-85C9-BBCE5DB8722F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34B208-39E2-AA4E-8474-8A1BB778FC79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96D94D-5BC8-E14D-8F4A-38346B52F2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083ADE7-24F9-9D4F-A47D-C60BCC9CE7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3F4383B-8324-1B46-9E45-8CEA11D15137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1FF4C47-C1B2-E84F-BE4F-583495C132FA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07F714E-70B4-7A4B-AFC5-F8D4B44B71C7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A9EB7EB-DB1F-F942-A23F-DBD0EC189E49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214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D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A1A74-F1CB-3642-B228-070CD99C0DF2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E1956E-5296-3643-9878-9A28BB9FC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96F9B6-DFD4-1F48-B356-E869FC65DE05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55A7A-ADF7-2543-8319-BC7305043BFA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CDF9A9-F8E8-EF42-A83A-78A36A797E1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DB97B0-407E-9B4A-B2AB-B276B1533A01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AB7830-75BA-7B4C-B1C9-C1FD9E66EDAF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C78F5-24E4-6844-8199-88BB23EC6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B4518-DBFD-5147-8B7C-7038066EEFA4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2D20B7-025E-994B-896B-C62B9C994EBD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683911-3A68-694F-A3F2-45A25D40FD61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959A93-6139-1B4E-B514-08BB230180F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787F3E-96B8-0E4C-85C9-BBCE5DB8722F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34B208-39E2-AA4E-8474-8A1BB778FC79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96D94D-5BC8-E14D-8F4A-38346B52F2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083ADE7-24F9-9D4F-A47D-C60BCC9CE7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3F4383B-8324-1B46-9E45-8CEA11D15137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1FF4C47-C1B2-E84F-BE4F-583495C132FA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07F714E-70B4-7A4B-AFC5-F8D4B44B71C7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A9EB7EB-DB1F-F942-A23F-DBD0EC189E49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6492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093E05-2D6D-234C-9421-71AA009EAA13}"/>
              </a:ext>
            </a:extLst>
          </p:cNvPr>
          <p:cNvGrpSpPr>
            <a:grpSpLocks noChangeAspect="1"/>
          </p:cNvGrpSpPr>
          <p:nvPr/>
        </p:nvGrpSpPr>
        <p:grpSpPr>
          <a:xfrm>
            <a:off x="1811524" y="2450797"/>
            <a:ext cx="8568952" cy="1956405"/>
            <a:chOff x="179512" y="2450797"/>
            <a:chExt cx="8568952" cy="19564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8F0E9C-6CC4-3144-871E-56ABE717060B}"/>
                </a:ext>
              </a:extLst>
            </p:cNvPr>
            <p:cNvGrpSpPr/>
            <p:nvPr/>
          </p:nvGrpSpPr>
          <p:grpSpPr>
            <a:xfrm>
              <a:off x="179512" y="2450797"/>
              <a:ext cx="8568952" cy="1956405"/>
              <a:chOff x="51487" y="1220667"/>
              <a:chExt cx="8568952" cy="195640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48639-D53D-D34E-AC0D-C9A74719B53C}"/>
                  </a:ext>
                </a:extLst>
              </p:cNvPr>
              <p:cNvSpPr txBox="1"/>
              <p:nvPr/>
            </p:nvSpPr>
            <p:spPr>
              <a:xfrm>
                <a:off x="52346" y="1220667"/>
                <a:ext cx="45696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200" b="1" dirty="0">
                    <a:solidFill>
                      <a:srgbClr val="9CB1C7"/>
                    </a:solidFill>
                    <a:latin typeface="Georgia" charset="0"/>
                    <a:ea typeface="Georgia" charset="0"/>
                    <a:cs typeface="Georgia" charset="0"/>
                  </a:rPr>
                  <a:t>systems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89BB9-D7A3-F34F-AC9C-40F0262347BD}"/>
                  </a:ext>
                </a:extLst>
              </p:cNvPr>
              <p:cNvSpPr txBox="1"/>
              <p:nvPr/>
            </p:nvSpPr>
            <p:spPr>
              <a:xfrm>
                <a:off x="51487" y="1976743"/>
                <a:ext cx="457048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7200" b="1" dirty="0">
                    <a:solidFill>
                      <a:srgbClr val="9CB1C7"/>
                    </a:solidFill>
                    <a:latin typeface="Georgia" charset="0"/>
                    <a:ea typeface="Georgia" charset="0"/>
                    <a:cs typeface="Georgia" charset="0"/>
                  </a:rPr>
                  <a:t>medicine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E7E8B9-DE78-0542-AF96-193126F0BB5F}"/>
                  </a:ext>
                </a:extLst>
              </p:cNvPr>
              <p:cNvSpPr txBox="1"/>
              <p:nvPr/>
            </p:nvSpPr>
            <p:spPr>
              <a:xfrm>
                <a:off x="4946035" y="1220667"/>
                <a:ext cx="36744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disease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9BA2BD-D228-A341-92F2-20EEA0AB3579}"/>
                  </a:ext>
                </a:extLst>
              </p:cNvPr>
              <p:cNvSpPr txBox="1"/>
              <p:nvPr/>
            </p:nvSpPr>
            <p:spPr>
              <a:xfrm>
                <a:off x="4946035" y="1976743"/>
                <a:ext cx="27526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maps</a:t>
                </a:r>
                <a:endParaRPr lang="en-US" sz="7200" b="1" baseline="30000" dirty="0">
                  <a:solidFill>
                    <a:srgbClr val="2E5287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FA594EF-EFF4-294D-AD26-A6844BDEE6EF}"/>
                </a:ext>
              </a:extLst>
            </p:cNvPr>
            <p:cNvSpPr/>
            <p:nvPr/>
          </p:nvSpPr>
          <p:spPr>
            <a:xfrm>
              <a:off x="4885016" y="2708920"/>
              <a:ext cx="72008" cy="1584176"/>
            </a:xfrm>
            <a:prstGeom prst="roundRect">
              <a:avLst>
                <a:gd name="adj" fmla="val 47427"/>
              </a:avLst>
            </a:prstGeom>
            <a:solidFill>
              <a:srgbClr val="9CB1C7"/>
            </a:solidFill>
            <a:ln>
              <a:solidFill>
                <a:srgbClr val="9CB1C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2071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CEFF7C-DDA4-3940-945A-D2F875F9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134405-6251-7644-8C36-E47E24DA7038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7792B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1698001" y="2828835"/>
            <a:ext cx="879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Adding comments</a:t>
            </a:r>
          </a:p>
        </p:txBody>
      </p:sp>
    </p:spTree>
    <p:extLst>
      <p:ext uri="{BB962C8B-B14F-4D97-AF65-F5344CB8AC3E}">
        <p14:creationId xmlns:p14="http://schemas.microsoft.com/office/powerpoint/2010/main" val="189060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1698001" y="2828835"/>
            <a:ext cx="879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7D2E0"/>
                </a:solidFill>
                <a:latin typeface="Georgia" charset="0"/>
                <a:ea typeface="Georgia" charset="0"/>
                <a:cs typeface="Georgia" charset="0"/>
              </a:rPr>
              <a:t>Adding </a:t>
            </a:r>
            <a:r>
              <a:rPr lang="en-US" sz="72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86029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2929110" y="2828835"/>
            <a:ext cx="6333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Commenting</a:t>
            </a:r>
            <a:endParaRPr lang="en-US" sz="7200" b="1" dirty="0">
              <a:solidFill>
                <a:srgbClr val="C7D2E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1698001" y="2828835"/>
            <a:ext cx="879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Adding comments</a:t>
            </a:r>
          </a:p>
        </p:txBody>
      </p:sp>
    </p:spTree>
    <p:extLst>
      <p:ext uri="{BB962C8B-B14F-4D97-AF65-F5344CB8AC3E}">
        <p14:creationId xmlns:p14="http://schemas.microsoft.com/office/powerpoint/2010/main" val="119718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1698001" y="2828835"/>
            <a:ext cx="879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rgbClr val="A7BED2"/>
                </a:solidFill>
                <a:latin typeface="Georgia" charset="0"/>
                <a:ea typeface="Georgia" charset="0"/>
                <a:cs typeface="Georgia" charset="0"/>
              </a:rPr>
              <a:t>Adding</a:t>
            </a:r>
            <a:r>
              <a:rPr lang="en-US" sz="72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comments</a:t>
            </a:r>
          </a:p>
        </p:txBody>
      </p:sp>
    </p:spTree>
    <p:extLst>
      <p:ext uri="{BB962C8B-B14F-4D97-AF65-F5344CB8AC3E}">
        <p14:creationId xmlns:p14="http://schemas.microsoft.com/office/powerpoint/2010/main" val="342708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1698001" y="2828835"/>
            <a:ext cx="879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rgbClr val="A7BED2"/>
                </a:solidFill>
                <a:latin typeface="Georgia" charset="0"/>
                <a:ea typeface="Georgia" charset="0"/>
                <a:cs typeface="Georgia" charset="0"/>
              </a:rPr>
              <a:t>Adding comments</a:t>
            </a:r>
          </a:p>
        </p:txBody>
      </p:sp>
    </p:spTree>
    <p:extLst>
      <p:ext uri="{BB962C8B-B14F-4D97-AF65-F5344CB8AC3E}">
        <p14:creationId xmlns:p14="http://schemas.microsoft.com/office/powerpoint/2010/main" val="202635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653B9FF-ED75-C749-AF92-FDFA99EE0D95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068E1E-CFD5-054E-A9AF-F92AF924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53B6F5-8E78-1A4D-9114-FE06B398B963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8D90F7-2F4B-014A-96C9-9D7B58B849F1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BAA33-8C85-B44A-AFB7-52A055ECBB18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D38060-B64F-5645-9020-C5DA28F392A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865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AB7830-75BA-7B4C-B1C9-C1FD9E66EDAF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C78F5-24E4-6844-8199-88BB23EC6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B4518-DBFD-5147-8B7C-7038066EEFA4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2D20B7-025E-994B-896B-C62B9C994EBD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683911-3A68-694F-A3F2-45A25D40FD61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959A93-6139-1B4E-B514-08BB230180F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559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87</Words>
  <Application>Microsoft Macintosh PowerPoint</Application>
  <PresentationFormat>Widescreen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99</cp:revision>
  <dcterms:created xsi:type="dcterms:W3CDTF">2020-06-07T12:31:01Z</dcterms:created>
  <dcterms:modified xsi:type="dcterms:W3CDTF">2020-06-11T11:26:00Z</dcterms:modified>
</cp:coreProperties>
</file>