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862" r:id="rId2"/>
    <p:sldId id="865" r:id="rId3"/>
    <p:sldId id="870" r:id="rId4"/>
    <p:sldId id="872" r:id="rId5"/>
    <p:sldId id="873" r:id="rId6"/>
    <p:sldId id="876" r:id="rId7"/>
    <p:sldId id="880" r:id="rId8"/>
    <p:sldId id="881" r:id="rId9"/>
    <p:sldId id="878" r:id="rId10"/>
    <p:sldId id="877" r:id="rId11"/>
    <p:sldId id="875" r:id="rId12"/>
    <p:sldId id="874" r:id="rId13"/>
    <p:sldId id="871" r:id="rId14"/>
    <p:sldId id="879" r:id="rId15"/>
    <p:sldId id="861" r:id="rId16"/>
    <p:sldId id="864" r:id="rId1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A0C9"/>
    <a:srgbClr val="2E5287"/>
    <a:srgbClr val="BCD5F1"/>
    <a:srgbClr val="91A5BB"/>
    <a:srgbClr val="A8BFD8"/>
    <a:srgbClr val="9CB1C7"/>
    <a:srgbClr val="8297BC"/>
    <a:srgbClr val="C5DFFC"/>
    <a:srgbClr val="3663A5"/>
    <a:srgbClr val="B9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15" autoAdjust="0"/>
    <p:restoredTop sz="83149" autoAdjust="0"/>
  </p:normalViewPr>
  <p:slideViewPr>
    <p:cSldViewPr snapToObjects="1" showGuides="1">
      <p:cViewPr>
        <p:scale>
          <a:sx n="10" d="100"/>
          <a:sy n="10" d="100"/>
        </p:scale>
        <p:origin x="2768" y="2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F2193-D683-6D47-85B7-2C4ED81F46DC}" type="datetimeFigureOut">
              <a:rPr lang="fr-FR" smtClean="0"/>
              <a:pPr/>
              <a:t>14/06/2018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FDCEB-66AB-DD4C-9C58-080B71B15F6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093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4AC24-A40A-B84F-A48A-6D28129B9240}" type="datetimeFigureOut">
              <a:rPr lang="fr-FR" smtClean="0"/>
              <a:pPr/>
              <a:t>14/06/2018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21230-5382-C540-9D07-020B578DFA1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726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719138" indent="-261938">
              <a:buFont typeface="Arial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79512" y="6381328"/>
            <a:ext cx="576064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fld id="{1B4B8151-10BF-5D49-8E12-9ED3DD3AF4AB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128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719138" indent="-261938">
              <a:buFont typeface="Arial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128"/>
          </a:xfr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719138" indent="-261938">
              <a:buFont typeface="Arial"/>
              <a:buChar char="•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  <a:endParaRPr lang="fr-FR" dirty="0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79512" y="6381328"/>
            <a:ext cx="576064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fld id="{1B4B8151-10BF-5D49-8E12-9ED3DD3AF4AB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B8151-10BF-5D49-8E12-9ED3DD3AF4AB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60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7381"/>
          </a:xfrm>
          <a:prstGeom prst="rect">
            <a:avLst/>
          </a:prstGeom>
          <a:solidFill>
            <a:srgbClr val="2E528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72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7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88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73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5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7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age 5" descr="0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6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00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6876256" y="4762187"/>
            <a:ext cx="2091611" cy="2084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62400" y="685801"/>
            <a:ext cx="4800600" cy="2285999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962400" y="3369731"/>
            <a:ext cx="4419600" cy="990600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013176"/>
            <a:ext cx="1498445" cy="164829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807" y="105229"/>
            <a:ext cx="942517" cy="103777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07504" y="5517232"/>
            <a:ext cx="8928991" cy="1264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 userDrawn="1"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 userDrawn="1">
            <p:ph type="body" idx="1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  <a:endParaRPr lang="fr-FR" dirty="0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457200" y="1217612"/>
            <a:ext cx="8686800" cy="1588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>
          <a:xfrm>
            <a:off x="179512" y="6381328"/>
            <a:ext cx="576064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fld id="{1B4B8151-10BF-5D49-8E12-9ED3DD3AF4AB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8" r:id="rId5"/>
    <p:sldLayoutId id="2147483656" r:id="rId6"/>
    <p:sldLayoutId id="2147483657" r:id="rId7"/>
    <p:sldLayoutId id="2147483649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chemeClr val="tx2">
              <a:lumMod val="60000"/>
              <a:lumOff val="40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1800" b="1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719138" indent="-261938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59897" y="2996953"/>
            <a:ext cx="1092457" cy="1080120"/>
          </a:xfrm>
          <a:prstGeom prst="rect">
            <a:avLst/>
          </a:prstGeom>
          <a:solidFill>
            <a:srgbClr val="89A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5856" y="2996953"/>
            <a:ext cx="1092457" cy="1080120"/>
          </a:xfrm>
          <a:prstGeom prst="rect">
            <a:avLst/>
          </a:prstGeom>
          <a:solidFill>
            <a:srgbClr val="89A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91815" y="2996953"/>
            <a:ext cx="1092457" cy="1080120"/>
          </a:xfrm>
          <a:prstGeom prst="rect">
            <a:avLst/>
          </a:prstGeom>
          <a:solidFill>
            <a:srgbClr val="89A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59897" y="1763191"/>
            <a:ext cx="1092457" cy="1080120"/>
          </a:xfrm>
          <a:prstGeom prst="rect">
            <a:avLst/>
          </a:prstGeom>
          <a:solidFill>
            <a:srgbClr val="89A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59897" y="529429"/>
            <a:ext cx="1092457" cy="1080120"/>
          </a:xfrm>
          <a:prstGeom prst="rect">
            <a:avLst/>
          </a:prstGeom>
          <a:solidFill>
            <a:srgbClr val="89A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17037" y="316660"/>
            <a:ext cx="26949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89A0C9"/>
                </a:solidFill>
                <a:latin typeface="DIN Condensed" charset="0"/>
                <a:ea typeface="DIN Condensed" charset="0"/>
                <a:cs typeface="DIN Condensed" charset="0"/>
              </a:rPr>
              <a:t>SBGN</a:t>
            </a:r>
            <a:endParaRPr lang="en-US" sz="11500" dirty="0" smtClean="0">
              <a:solidFill>
                <a:srgbClr val="89A0C9"/>
              </a:solidFill>
              <a:latin typeface="DIN Condensed" charset="0"/>
              <a:ea typeface="DIN Condensed" charset="0"/>
              <a:cs typeface="DIN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3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83768" y="2204864"/>
            <a:ext cx="1092457" cy="1080120"/>
          </a:xfrm>
          <a:prstGeom prst="rect">
            <a:avLst/>
          </a:prstGeom>
          <a:solidFill>
            <a:srgbClr val="2E52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7904" y="1977453"/>
            <a:ext cx="26949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2E5287"/>
                </a:solidFill>
                <a:latin typeface="DIN Condensed" charset="0"/>
                <a:ea typeface="DIN Condensed" charset="0"/>
                <a:cs typeface="DIN Condensed" charset="0"/>
              </a:rPr>
              <a:t>SBGN</a:t>
            </a:r>
            <a:endParaRPr lang="en-US" sz="11500" dirty="0" smtClean="0">
              <a:solidFill>
                <a:srgbClr val="2E5287"/>
              </a:solidFill>
              <a:latin typeface="DIN Condensed" charset="0"/>
              <a:ea typeface="DIN Condensed" charset="0"/>
              <a:cs typeface="DIN Condense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3358726"/>
            <a:ext cx="306359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2E5287"/>
                </a:solidFill>
                <a:latin typeface="DIN Condensed" charset="0"/>
                <a:ea typeface="DIN Condensed" charset="0"/>
                <a:cs typeface="DIN Condensed" charset="0"/>
              </a:rPr>
              <a:t>bricks</a:t>
            </a:r>
            <a:endParaRPr lang="en-US" sz="11500" dirty="0" smtClean="0">
              <a:solidFill>
                <a:srgbClr val="2E5287"/>
              </a:solidFill>
              <a:latin typeface="DIN Condensed" charset="0"/>
              <a:ea typeface="DIN Condensed" charset="0"/>
              <a:cs typeface="DIN Condensed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3767" y="3573016"/>
            <a:ext cx="1092457" cy="1080120"/>
          </a:xfrm>
          <a:prstGeom prst="rect">
            <a:avLst/>
          </a:prstGeom>
          <a:solidFill>
            <a:srgbClr val="2E52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11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22753" y="4095027"/>
            <a:ext cx="1092457" cy="1080120"/>
          </a:xfrm>
          <a:prstGeom prst="rect">
            <a:avLst/>
          </a:prstGeom>
          <a:solidFill>
            <a:srgbClr val="2E52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8712" y="4095027"/>
            <a:ext cx="1092457" cy="1080120"/>
          </a:xfrm>
          <a:prstGeom prst="rect">
            <a:avLst/>
          </a:prstGeom>
          <a:solidFill>
            <a:srgbClr val="2E52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671" y="4095027"/>
            <a:ext cx="1092457" cy="1080120"/>
          </a:xfrm>
          <a:prstGeom prst="rect">
            <a:avLst/>
          </a:prstGeom>
          <a:solidFill>
            <a:srgbClr val="89A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7784" y="908720"/>
            <a:ext cx="26949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89A0C9"/>
                </a:solidFill>
                <a:latin typeface="DIN Condensed" charset="0"/>
                <a:ea typeface="DIN Condensed" charset="0"/>
                <a:cs typeface="DIN Condensed" charset="0"/>
              </a:rPr>
              <a:t>SB</a:t>
            </a:r>
            <a:r>
              <a:rPr lang="en-US" sz="11500" dirty="0" smtClean="0">
                <a:solidFill>
                  <a:srgbClr val="2E5287"/>
                </a:solidFill>
                <a:latin typeface="DIN Condensed" charset="0"/>
                <a:ea typeface="DIN Condensed" charset="0"/>
                <a:cs typeface="DIN Condensed" charset="0"/>
              </a:rPr>
              <a:t>GN</a:t>
            </a:r>
            <a:endParaRPr lang="en-US" sz="11500" dirty="0" smtClean="0">
              <a:solidFill>
                <a:srgbClr val="2E5287"/>
              </a:solidFill>
              <a:latin typeface="DIN Condensed" charset="0"/>
              <a:ea typeface="DIN Condensed" charset="0"/>
              <a:cs typeface="DIN Condense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1232" y="2287532"/>
            <a:ext cx="306359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89A0C9"/>
                </a:solidFill>
                <a:latin typeface="DIN Condensed" charset="0"/>
                <a:ea typeface="DIN Condensed" charset="0"/>
                <a:cs typeface="DIN Condensed" charset="0"/>
              </a:rPr>
              <a:t>bri</a:t>
            </a:r>
            <a:r>
              <a:rPr lang="en-US" sz="11500" dirty="0" smtClean="0">
                <a:solidFill>
                  <a:srgbClr val="2E5287"/>
                </a:solidFill>
                <a:latin typeface="DIN Condensed" charset="0"/>
                <a:ea typeface="DIN Condensed" charset="0"/>
                <a:cs typeface="DIN Condensed" charset="0"/>
              </a:rPr>
              <a:t>cks</a:t>
            </a:r>
            <a:endParaRPr lang="en-US" sz="11500" dirty="0" smtClean="0">
              <a:solidFill>
                <a:srgbClr val="2E5287"/>
              </a:solidFill>
              <a:latin typeface="DIN Condensed" charset="0"/>
              <a:ea typeface="DIN Condensed" charset="0"/>
              <a:cs typeface="DIN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65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22753" y="4095027"/>
            <a:ext cx="1092457" cy="1080120"/>
          </a:xfrm>
          <a:prstGeom prst="rect">
            <a:avLst/>
          </a:prstGeom>
          <a:solidFill>
            <a:srgbClr val="2E52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8712" y="4095027"/>
            <a:ext cx="1092457" cy="1080120"/>
          </a:xfrm>
          <a:prstGeom prst="rect">
            <a:avLst/>
          </a:prstGeom>
          <a:solidFill>
            <a:srgbClr val="2E52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671" y="4095027"/>
            <a:ext cx="1092457" cy="1080120"/>
          </a:xfrm>
          <a:prstGeom prst="rect">
            <a:avLst/>
          </a:prstGeom>
          <a:solidFill>
            <a:srgbClr val="2E52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7784" y="1052736"/>
            <a:ext cx="26949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2E5287"/>
                </a:solidFill>
                <a:latin typeface="DIN Condensed" charset="0"/>
                <a:ea typeface="DIN Condensed" charset="0"/>
                <a:cs typeface="DIN Condensed" charset="0"/>
              </a:rPr>
              <a:t>SBGN</a:t>
            </a:r>
            <a:endParaRPr lang="en-US" sz="11500" dirty="0" smtClean="0">
              <a:solidFill>
                <a:srgbClr val="2E5287"/>
              </a:solidFill>
              <a:latin typeface="DIN Condensed" charset="0"/>
              <a:ea typeface="DIN Condensed" charset="0"/>
              <a:cs typeface="DIN Condense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7784" y="2431048"/>
            <a:ext cx="357020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2E5287"/>
                </a:solidFill>
                <a:latin typeface="DIN Condensed" charset="0"/>
                <a:ea typeface="DIN Condensed" charset="0"/>
                <a:cs typeface="DIN Condensed" charset="0"/>
              </a:rPr>
              <a:t>BRICKS</a:t>
            </a:r>
            <a:endParaRPr lang="en-US" sz="11500" dirty="0" smtClean="0">
              <a:solidFill>
                <a:srgbClr val="2E5287"/>
              </a:solidFill>
              <a:latin typeface="DIN Condensed" charset="0"/>
              <a:ea typeface="DIN Condensed" charset="0"/>
              <a:cs typeface="DIN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13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22753" y="4095027"/>
            <a:ext cx="1092457" cy="1080120"/>
          </a:xfrm>
          <a:prstGeom prst="rect">
            <a:avLst/>
          </a:prstGeom>
          <a:solidFill>
            <a:srgbClr val="89A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8712" y="4095027"/>
            <a:ext cx="1092457" cy="1080120"/>
          </a:xfrm>
          <a:prstGeom prst="rect">
            <a:avLst/>
          </a:prstGeom>
          <a:solidFill>
            <a:srgbClr val="2E52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671" y="4095027"/>
            <a:ext cx="1092457" cy="1080120"/>
          </a:xfrm>
          <a:prstGeom prst="rect">
            <a:avLst/>
          </a:prstGeom>
          <a:solidFill>
            <a:srgbClr val="89A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03930" y="1293060"/>
            <a:ext cx="26949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89A0C9"/>
                </a:solidFill>
                <a:latin typeface="DIN Condensed" charset="0"/>
                <a:ea typeface="DIN Condensed" charset="0"/>
                <a:cs typeface="DIN Condensed" charset="0"/>
              </a:rPr>
              <a:t>SB</a:t>
            </a:r>
            <a:r>
              <a:rPr lang="en-US" sz="11500" dirty="0" smtClean="0">
                <a:solidFill>
                  <a:srgbClr val="2E5287"/>
                </a:solidFill>
                <a:latin typeface="DIN Condensed" charset="0"/>
                <a:ea typeface="DIN Condensed" charset="0"/>
                <a:cs typeface="DIN Condensed" charset="0"/>
              </a:rPr>
              <a:t>GN</a:t>
            </a:r>
            <a:endParaRPr lang="en-US" sz="11500" dirty="0" smtClean="0">
              <a:solidFill>
                <a:srgbClr val="2E5287"/>
              </a:solidFill>
              <a:latin typeface="DIN Condensed" charset="0"/>
              <a:ea typeface="DIN Condensed" charset="0"/>
              <a:cs typeface="DIN Condensed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38711" y="2861265"/>
            <a:ext cx="1092457" cy="1080120"/>
          </a:xfrm>
          <a:prstGeom prst="rect">
            <a:avLst/>
          </a:prstGeom>
          <a:solidFill>
            <a:srgbClr val="2E52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875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784" y="3392996"/>
            <a:ext cx="1092457" cy="1080120"/>
          </a:xfrm>
          <a:prstGeom prst="rect">
            <a:avLst/>
          </a:prstGeom>
          <a:solidFill>
            <a:srgbClr val="89A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79743" y="2001996"/>
            <a:ext cx="1092457" cy="1080120"/>
          </a:xfrm>
          <a:prstGeom prst="rect">
            <a:avLst/>
          </a:prstGeom>
          <a:solidFill>
            <a:srgbClr val="89A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51068" y="1412776"/>
            <a:ext cx="25811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SBGN</a:t>
            </a:r>
            <a:endParaRPr lang="en-US" sz="12000" dirty="0" smtClean="0">
              <a:solidFill>
                <a:srgbClr val="2E5287"/>
              </a:solidFill>
              <a:latin typeface="Haettenschweiler" charset="0"/>
              <a:ea typeface="Haettenschweiler" charset="0"/>
              <a:cs typeface="Haettenschweil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3459" y="2801476"/>
            <a:ext cx="32608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bricks</a:t>
            </a:r>
            <a:endParaRPr lang="en-US" sz="12000" dirty="0" smtClean="0">
              <a:solidFill>
                <a:srgbClr val="2E5287"/>
              </a:solidFill>
              <a:latin typeface="Haettenschweiler" charset="0"/>
              <a:ea typeface="Haettenschweiler" charset="0"/>
              <a:cs typeface="Haettenschweil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72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267744" y="963066"/>
            <a:ext cx="461697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pd</a:t>
            </a:r>
            <a:r>
              <a:rPr lang="en-US" sz="20000" dirty="0" smtClean="0">
                <a:solidFill>
                  <a:srgbClr val="89A0C9"/>
                </a:solidFill>
                <a:latin typeface="Haettenschweiler" charset="0"/>
                <a:ea typeface="Haettenschweiler" charset="0"/>
                <a:cs typeface="Haettenschweiler" charset="0"/>
              </a:rPr>
              <a:t>2</a:t>
            </a:r>
            <a:r>
              <a:rPr lang="en-US" sz="200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af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67744" y="3429000"/>
            <a:ext cx="465704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 smtClean="0">
                <a:solidFill>
                  <a:srgbClr val="89A0C9"/>
                </a:solidFill>
                <a:latin typeface="Haettenschweiler" charset="0"/>
                <a:ea typeface="Haettenschweiler" charset="0"/>
                <a:cs typeface="Haettenschweiler" charset="0"/>
              </a:rPr>
              <a:t>converter</a:t>
            </a:r>
          </a:p>
        </p:txBody>
      </p:sp>
    </p:spTree>
    <p:extLst>
      <p:ext uri="{BB962C8B-B14F-4D97-AF65-F5344CB8AC3E}">
        <p14:creationId xmlns:p14="http://schemas.microsoft.com/office/powerpoint/2010/main" val="561204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267744" y="963066"/>
            <a:ext cx="461697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 smtClean="0">
                <a:solidFill>
                  <a:srgbClr val="2E5287"/>
                </a:solidFill>
                <a:latin typeface="Haettenschweiler" charset="0"/>
                <a:ea typeface="Haettenschweiler" charset="0"/>
                <a:cs typeface="Haettenschweiler" charset="0"/>
              </a:rPr>
              <a:t>pd2af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67744" y="3501008"/>
            <a:ext cx="465704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0" dirty="0" smtClean="0">
                <a:solidFill>
                  <a:srgbClr val="89A0C9"/>
                </a:solidFill>
                <a:latin typeface="Haettenschweiler" charset="0"/>
                <a:ea typeface="Haettenschweiler" charset="0"/>
                <a:cs typeface="Haettenschweiler" charset="0"/>
              </a:rPr>
              <a:t>converter</a:t>
            </a:r>
          </a:p>
        </p:txBody>
      </p:sp>
    </p:spTree>
    <p:extLst>
      <p:ext uri="{BB962C8B-B14F-4D97-AF65-F5344CB8AC3E}">
        <p14:creationId xmlns:p14="http://schemas.microsoft.com/office/powerpoint/2010/main" val="122244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22753" y="4095027"/>
            <a:ext cx="1092457" cy="1080120"/>
          </a:xfrm>
          <a:prstGeom prst="rect">
            <a:avLst/>
          </a:prstGeom>
          <a:solidFill>
            <a:srgbClr val="89A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8712" y="4095027"/>
            <a:ext cx="1092457" cy="1080120"/>
          </a:xfrm>
          <a:prstGeom prst="rect">
            <a:avLst/>
          </a:prstGeom>
          <a:solidFill>
            <a:srgbClr val="89A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671" y="4095027"/>
            <a:ext cx="1092457" cy="1080120"/>
          </a:xfrm>
          <a:prstGeom prst="rect">
            <a:avLst/>
          </a:prstGeom>
          <a:solidFill>
            <a:srgbClr val="89A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81133" y="1556792"/>
            <a:ext cx="1092457" cy="1080120"/>
          </a:xfrm>
          <a:prstGeom prst="rect">
            <a:avLst/>
          </a:prstGeom>
          <a:solidFill>
            <a:srgbClr val="89A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03930" y="1293060"/>
            <a:ext cx="26949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89A0C9"/>
                </a:solidFill>
                <a:latin typeface="DIN Condensed" charset="0"/>
                <a:ea typeface="DIN Condensed" charset="0"/>
                <a:cs typeface="DIN Condensed" charset="0"/>
              </a:rPr>
              <a:t>SBGN</a:t>
            </a:r>
            <a:endParaRPr lang="en-US" sz="11500" dirty="0" smtClean="0">
              <a:solidFill>
                <a:srgbClr val="89A0C9"/>
              </a:solidFill>
              <a:latin typeface="DIN Condensed" charset="0"/>
              <a:ea typeface="DIN Condensed" charset="0"/>
              <a:cs typeface="DIN Condensed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38711" y="2861265"/>
            <a:ext cx="1092457" cy="1080120"/>
          </a:xfrm>
          <a:prstGeom prst="rect">
            <a:avLst/>
          </a:prstGeom>
          <a:solidFill>
            <a:srgbClr val="89A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8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22753" y="4095027"/>
            <a:ext cx="1092457" cy="1080120"/>
          </a:xfrm>
          <a:prstGeom prst="rect">
            <a:avLst/>
          </a:prstGeom>
          <a:solidFill>
            <a:srgbClr val="89A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8712" y="4095027"/>
            <a:ext cx="1092457" cy="1080120"/>
          </a:xfrm>
          <a:prstGeom prst="rect">
            <a:avLst/>
          </a:prstGeom>
          <a:solidFill>
            <a:srgbClr val="89A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671" y="4095027"/>
            <a:ext cx="1092457" cy="1080120"/>
          </a:xfrm>
          <a:prstGeom prst="rect">
            <a:avLst/>
          </a:prstGeom>
          <a:solidFill>
            <a:srgbClr val="89A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03930" y="1293060"/>
            <a:ext cx="26949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89A0C9"/>
                </a:solidFill>
                <a:latin typeface="DIN Condensed" charset="0"/>
                <a:ea typeface="DIN Condensed" charset="0"/>
                <a:cs typeface="DIN Condensed" charset="0"/>
              </a:rPr>
              <a:t>SBGN</a:t>
            </a:r>
            <a:endParaRPr lang="en-US" sz="11500" dirty="0" smtClean="0">
              <a:solidFill>
                <a:srgbClr val="89A0C9"/>
              </a:solidFill>
              <a:latin typeface="DIN Condensed" charset="0"/>
              <a:ea typeface="DIN Condensed" charset="0"/>
              <a:cs typeface="DIN Condensed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38711" y="2861265"/>
            <a:ext cx="1092457" cy="1080120"/>
          </a:xfrm>
          <a:prstGeom prst="rect">
            <a:avLst/>
          </a:prstGeom>
          <a:solidFill>
            <a:srgbClr val="89A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85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22753" y="4095027"/>
            <a:ext cx="1092457" cy="1080120"/>
          </a:xfrm>
          <a:prstGeom prst="rect">
            <a:avLst/>
          </a:prstGeom>
          <a:solidFill>
            <a:srgbClr val="2E52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8712" y="4095027"/>
            <a:ext cx="1092457" cy="1080120"/>
          </a:xfrm>
          <a:prstGeom prst="rect">
            <a:avLst/>
          </a:prstGeom>
          <a:solidFill>
            <a:srgbClr val="2E52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671" y="4095027"/>
            <a:ext cx="1092457" cy="1080120"/>
          </a:xfrm>
          <a:prstGeom prst="rect">
            <a:avLst/>
          </a:prstGeom>
          <a:solidFill>
            <a:srgbClr val="2E52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03930" y="1293060"/>
            <a:ext cx="26949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2E5287"/>
                </a:solidFill>
                <a:latin typeface="DIN Condensed" charset="0"/>
                <a:ea typeface="DIN Condensed" charset="0"/>
                <a:cs typeface="DIN Condensed" charset="0"/>
              </a:rPr>
              <a:t>SBGN</a:t>
            </a:r>
            <a:endParaRPr lang="en-US" sz="11500" dirty="0" smtClean="0">
              <a:solidFill>
                <a:srgbClr val="2E5287"/>
              </a:solidFill>
              <a:latin typeface="DIN Condensed" charset="0"/>
              <a:ea typeface="DIN Condensed" charset="0"/>
              <a:cs typeface="DIN Condensed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38711" y="2861265"/>
            <a:ext cx="1092457" cy="1080120"/>
          </a:xfrm>
          <a:prstGeom prst="rect">
            <a:avLst/>
          </a:prstGeom>
          <a:solidFill>
            <a:srgbClr val="2E52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6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22753" y="4095027"/>
            <a:ext cx="1092457" cy="1080120"/>
          </a:xfrm>
          <a:prstGeom prst="rect">
            <a:avLst/>
          </a:prstGeom>
          <a:solidFill>
            <a:srgbClr val="89A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38712" y="4095027"/>
            <a:ext cx="1092457" cy="1080120"/>
          </a:xfrm>
          <a:prstGeom prst="rect">
            <a:avLst/>
          </a:prstGeom>
          <a:solidFill>
            <a:srgbClr val="89A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671" y="4095027"/>
            <a:ext cx="1092457" cy="1080120"/>
          </a:xfrm>
          <a:prstGeom prst="rect">
            <a:avLst/>
          </a:prstGeom>
          <a:solidFill>
            <a:srgbClr val="2E52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7784" y="908720"/>
            <a:ext cx="26949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2E5287"/>
                </a:solidFill>
                <a:latin typeface="DIN Condensed" charset="0"/>
                <a:ea typeface="DIN Condensed" charset="0"/>
                <a:cs typeface="DIN Condensed" charset="0"/>
              </a:rPr>
              <a:t>SB</a:t>
            </a:r>
            <a:r>
              <a:rPr lang="en-US" sz="11500" dirty="0" smtClean="0">
                <a:solidFill>
                  <a:srgbClr val="89A0C9"/>
                </a:solidFill>
                <a:latin typeface="DIN Condensed" charset="0"/>
                <a:ea typeface="DIN Condensed" charset="0"/>
                <a:cs typeface="DIN Condensed" charset="0"/>
              </a:rPr>
              <a:t>GN</a:t>
            </a:r>
            <a:endParaRPr lang="en-US" sz="11500" dirty="0" smtClean="0">
              <a:solidFill>
                <a:srgbClr val="89A0C9"/>
              </a:solidFill>
              <a:latin typeface="DIN Condensed" charset="0"/>
              <a:ea typeface="DIN Condensed" charset="0"/>
              <a:cs typeface="DIN Condense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1232" y="2287532"/>
            <a:ext cx="306359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2E5287"/>
                </a:solidFill>
                <a:latin typeface="DIN Condensed" charset="0"/>
                <a:ea typeface="DIN Condensed" charset="0"/>
                <a:cs typeface="DIN Condensed" charset="0"/>
              </a:rPr>
              <a:t>bri</a:t>
            </a:r>
            <a:r>
              <a:rPr lang="en-US" sz="11500" dirty="0" smtClean="0">
                <a:solidFill>
                  <a:srgbClr val="89A0C9"/>
                </a:solidFill>
                <a:latin typeface="DIN Condensed" charset="0"/>
                <a:ea typeface="DIN Condensed" charset="0"/>
                <a:cs typeface="DIN Condensed" charset="0"/>
              </a:rPr>
              <a:t>cks</a:t>
            </a:r>
            <a:endParaRPr lang="en-US" sz="11500" dirty="0" smtClean="0">
              <a:solidFill>
                <a:srgbClr val="89A0C9"/>
              </a:solidFill>
              <a:latin typeface="DIN Condensed" charset="0"/>
              <a:ea typeface="DIN Condensed" charset="0"/>
              <a:cs typeface="DIN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772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5889" y="3392996"/>
            <a:ext cx="1092457" cy="1080120"/>
          </a:xfrm>
          <a:prstGeom prst="rect">
            <a:avLst/>
          </a:prstGeom>
          <a:solidFill>
            <a:srgbClr val="2E52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4436" y="1772816"/>
            <a:ext cx="26949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89A0C9"/>
                </a:solidFill>
                <a:latin typeface="DIN Condensed" charset="0"/>
                <a:ea typeface="DIN Condensed" charset="0"/>
                <a:cs typeface="DIN Condensed" charset="0"/>
              </a:rPr>
              <a:t>SBGN</a:t>
            </a:r>
            <a:endParaRPr lang="en-US" sz="11500" dirty="0" smtClean="0">
              <a:solidFill>
                <a:srgbClr val="89A0C9"/>
              </a:solidFill>
              <a:latin typeface="DIN Condensed" charset="0"/>
              <a:ea typeface="DIN Condensed" charset="0"/>
              <a:cs typeface="DIN Condense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4553" y="3122966"/>
            <a:ext cx="306359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2E5287"/>
                </a:solidFill>
                <a:latin typeface="DIN Condensed" charset="0"/>
                <a:ea typeface="DIN Condensed" charset="0"/>
                <a:cs typeface="DIN Condensed" charset="0"/>
              </a:rPr>
              <a:t>bricks</a:t>
            </a:r>
            <a:endParaRPr lang="en-US" sz="11500" dirty="0" smtClean="0">
              <a:solidFill>
                <a:srgbClr val="2E5287"/>
              </a:solidFill>
              <a:latin typeface="DIN Condensed" charset="0"/>
              <a:ea typeface="DIN Condensed" charset="0"/>
              <a:cs typeface="DIN Condensed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16351" y="2004338"/>
            <a:ext cx="1092457" cy="1080120"/>
          </a:xfrm>
          <a:prstGeom prst="rect">
            <a:avLst/>
          </a:prstGeom>
          <a:solidFill>
            <a:srgbClr val="89A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55889" y="4797152"/>
            <a:ext cx="1092457" cy="1080120"/>
          </a:xfrm>
          <a:prstGeom prst="rect">
            <a:avLst/>
          </a:prstGeom>
          <a:solidFill>
            <a:srgbClr val="2E52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36121" y="4797152"/>
            <a:ext cx="1092457" cy="1080120"/>
          </a:xfrm>
          <a:prstGeom prst="rect">
            <a:avLst/>
          </a:prstGeom>
          <a:solidFill>
            <a:srgbClr val="2E52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16353" y="4797152"/>
            <a:ext cx="1092457" cy="1080120"/>
          </a:xfrm>
          <a:prstGeom prst="rect">
            <a:avLst/>
          </a:prstGeom>
          <a:solidFill>
            <a:srgbClr val="89A0C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8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5889" y="3392996"/>
            <a:ext cx="1092457" cy="1080120"/>
          </a:xfrm>
          <a:prstGeom prst="rect">
            <a:avLst/>
          </a:prstGeom>
          <a:solidFill>
            <a:srgbClr val="2E52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4436" y="1772816"/>
            <a:ext cx="26949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2E5287"/>
                </a:solidFill>
                <a:latin typeface="DIN Condensed" charset="0"/>
                <a:ea typeface="DIN Condensed" charset="0"/>
                <a:cs typeface="DIN Condensed" charset="0"/>
              </a:rPr>
              <a:t>SBGN</a:t>
            </a:r>
            <a:endParaRPr lang="en-US" sz="11500" dirty="0" smtClean="0">
              <a:solidFill>
                <a:srgbClr val="2E5287"/>
              </a:solidFill>
              <a:latin typeface="DIN Condensed" charset="0"/>
              <a:ea typeface="DIN Condensed" charset="0"/>
              <a:cs typeface="DIN Condense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4553" y="3122966"/>
            <a:ext cx="306359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2E5287"/>
                </a:solidFill>
                <a:latin typeface="DIN Condensed" charset="0"/>
                <a:ea typeface="DIN Condensed" charset="0"/>
                <a:cs typeface="DIN Condensed" charset="0"/>
              </a:rPr>
              <a:t>bricks</a:t>
            </a:r>
            <a:endParaRPr lang="en-US" sz="11500" dirty="0" smtClean="0">
              <a:solidFill>
                <a:srgbClr val="2E5287"/>
              </a:solidFill>
              <a:latin typeface="DIN Condensed" charset="0"/>
              <a:ea typeface="DIN Condensed" charset="0"/>
              <a:cs typeface="DIN Condensed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16351" y="1988840"/>
            <a:ext cx="1092457" cy="1080120"/>
          </a:xfrm>
          <a:prstGeom prst="rect">
            <a:avLst/>
          </a:prstGeom>
          <a:solidFill>
            <a:srgbClr val="2E52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4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55889" y="3392996"/>
            <a:ext cx="1092457" cy="1080120"/>
          </a:xfrm>
          <a:prstGeom prst="rect">
            <a:avLst/>
          </a:prstGeom>
          <a:solidFill>
            <a:srgbClr val="2E52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4436" y="1772816"/>
            <a:ext cx="26949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2E5287"/>
                </a:solidFill>
                <a:latin typeface="DIN Condensed" charset="0"/>
                <a:ea typeface="DIN Condensed" charset="0"/>
                <a:cs typeface="DIN Condensed" charset="0"/>
              </a:rPr>
              <a:t>SBGN</a:t>
            </a:r>
            <a:endParaRPr lang="en-US" sz="11500" dirty="0" smtClean="0">
              <a:solidFill>
                <a:srgbClr val="2E5287"/>
              </a:solidFill>
              <a:latin typeface="DIN Condensed" charset="0"/>
              <a:ea typeface="DIN Condensed" charset="0"/>
              <a:cs typeface="DIN Condense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4553" y="3122966"/>
            <a:ext cx="306359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2E5287"/>
                </a:solidFill>
                <a:latin typeface="DIN Condensed" charset="0"/>
                <a:ea typeface="DIN Condensed" charset="0"/>
                <a:cs typeface="DIN Condensed" charset="0"/>
              </a:rPr>
              <a:t>bricks</a:t>
            </a:r>
            <a:endParaRPr lang="en-US" sz="11500" dirty="0" smtClean="0">
              <a:solidFill>
                <a:srgbClr val="2E5287"/>
              </a:solidFill>
              <a:latin typeface="DIN Condensed" charset="0"/>
              <a:ea typeface="DIN Condensed" charset="0"/>
              <a:cs typeface="DIN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86735" y="3284984"/>
            <a:ext cx="1412055" cy="1548172"/>
          </a:xfrm>
          <a:prstGeom prst="rect">
            <a:avLst/>
          </a:prstGeom>
          <a:solidFill>
            <a:srgbClr val="2E528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A0C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80898" y="1700808"/>
            <a:ext cx="26949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rgbClr val="2E5287"/>
                </a:solidFill>
                <a:latin typeface="DIN Condensed" charset="0"/>
                <a:ea typeface="DIN Condensed" charset="0"/>
                <a:cs typeface="DIN Condensed" charset="0"/>
              </a:rPr>
              <a:t>SBGN</a:t>
            </a:r>
            <a:endParaRPr lang="en-US" sz="11500" dirty="0" smtClean="0">
              <a:solidFill>
                <a:srgbClr val="2E5287"/>
              </a:solidFill>
              <a:latin typeface="DIN Condensed" charset="0"/>
              <a:ea typeface="DIN Condensed" charset="0"/>
              <a:cs typeface="DIN Condensed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03735" y="3258486"/>
            <a:ext cx="81304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smtClean="0">
                <a:solidFill>
                  <a:schemeClr val="bg1"/>
                </a:solidFill>
                <a:latin typeface="DIN Condensed" charset="0"/>
                <a:ea typeface="DIN Condensed" charset="0"/>
                <a:cs typeface="DIN Condensed" charset="0"/>
              </a:rPr>
              <a:t>B</a:t>
            </a:r>
            <a:endParaRPr lang="en-US" sz="11500" dirty="0" smtClean="0">
              <a:solidFill>
                <a:schemeClr val="bg1"/>
              </a:solidFill>
              <a:latin typeface="DIN Condensed" charset="0"/>
              <a:ea typeface="DIN Condensed" charset="0"/>
              <a:cs typeface="DIN Condensed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0805" y="3258486"/>
            <a:ext cx="248972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smtClean="0">
                <a:solidFill>
                  <a:srgbClr val="2E5287"/>
                </a:solidFill>
                <a:latin typeface="DIN Condensed" charset="0"/>
                <a:ea typeface="DIN Condensed" charset="0"/>
                <a:cs typeface="DIN Condensed" charset="0"/>
              </a:rPr>
              <a:t>ricks</a:t>
            </a:r>
            <a:endParaRPr lang="en-US" sz="11500" dirty="0" smtClean="0">
              <a:solidFill>
                <a:srgbClr val="2E5287"/>
              </a:solidFill>
              <a:latin typeface="DIN Condensed" charset="0"/>
              <a:ea typeface="DIN Condensed" charset="0"/>
              <a:cs typeface="DIN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0177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16558</TotalTime>
  <Words>28</Words>
  <Application>Microsoft Macintosh PowerPoint</Application>
  <PresentationFormat>On-screen Show (4:3)</PresentationFormat>
  <Paragraphs>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DIN Condensed</vt:lpstr>
      <vt:lpstr>Haettenschweiler</vt:lpstr>
      <vt:lpstr>Wingdings</vt:lpstr>
      <vt:lpstr>Arial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THERA CONSEIL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greg</dc:creator>
  <cp:lastModifiedBy>Alexander Mazein</cp:lastModifiedBy>
  <cp:revision>1048</cp:revision>
  <cp:lastPrinted>2016-10-27T12:53:40Z</cp:lastPrinted>
  <dcterms:created xsi:type="dcterms:W3CDTF">2011-03-15T10:47:25Z</dcterms:created>
  <dcterms:modified xsi:type="dcterms:W3CDTF">2018-06-13T23:04:06Z</dcterms:modified>
</cp:coreProperties>
</file>