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64BA-7BC2-41BB-9076-4E533AB35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089ED-9639-4AB8-B236-FAA80D7B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3BC48-0118-4160-867B-D2AD19A1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84C6-C038-4C9F-BD83-8D70FCA6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B582-6EAF-4E8F-AD5A-AAC916D3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4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3254-0DB7-4396-B8E1-8BF7FE6D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227AB-43EA-460D-9A2D-45031B02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D33D-F032-471F-A1F2-D0FFC4F7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3F2B-20E9-4A2D-8A61-1F0B1296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0CE4-8A00-4C95-A013-593C7666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87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9704D-7E23-4C79-B4D0-47A2ECB62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8DFEE-D046-4B99-B43D-EBC2F43C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37C5-0556-4FEA-95D5-3EED816D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93415-E22F-402B-A3D0-E5215D11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3129-9D61-4299-BB4A-2F30AB01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942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5CFD-E11C-4CFF-9C65-1B01F55F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B117-1DD6-4492-96C3-F7242D47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93C9D-B755-4640-BEB3-55A62E48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4E39-CED4-47C7-AE7E-A848B87C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D118-6A03-4D83-8002-9201183F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110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3E8E-8052-47DE-B84D-B3C83A40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93491-8332-4D21-9FFE-1FCD40E7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A27E2-645B-4F8B-9A67-F6CC44A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C964-CC42-4A44-BD55-3F378BDA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6A8B-53D0-40E6-8998-F26BA8D8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156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7B54-5830-46C5-9E69-9376F72C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A98A-8EB3-49BD-A8CF-ABC78B5B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4E5CA-6505-4C89-85C6-A7BC7B1E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14229-4647-4A08-89CB-F2EB9344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EFB30-D896-45B5-9FAB-21740951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40CD-935C-4CD0-A9C5-679DF5F0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97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75F8-DD87-4DF6-B5DE-93476EF7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062E1-E8AC-49EE-8AF7-3E5D65FA5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B3D5B-BFC8-416D-A4B8-4260E5572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D3ADE-1D49-44DF-AEF5-F113ED8FB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4FDC0-66BD-4962-AE1B-1C5D7D364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47ECA-92D4-4DE2-AF4B-30ADE7D4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C7C99-BC86-4C4A-AE04-A8E02A4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1FB3B-9EFC-464C-A9E9-3A19762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408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A25D-90CC-48BF-9352-A7EDE670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38F6F-086D-4C50-B20B-34B87242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B4EEF-1AE6-4D4A-9496-EFF1E2A5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47A42-14FE-4D39-B28F-1DCD9FB1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279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2DF-3DA2-4AD4-88F8-44BE757A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60E0A-10AA-4C60-8350-5E067466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872BA-AC13-49DC-8367-1977F50F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0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A6D6-2C44-412C-89F9-5A76AA13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559A-BDD8-4AF2-BFF1-F7E14350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8BEEB-017E-47E1-8DF9-8FCA382C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EC74F-ADAD-4756-9399-0847D6B6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1CD8-8563-4CE3-9896-AB442C3B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54A09-915F-4752-AE44-E2B4DE39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548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7306-0B87-42C5-AF7B-709A0888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20FD4-4CFA-47E0-A43D-C90E294D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4AF9-8EBD-43E4-A9E2-E9468F1E4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1A62-5CAD-4030-BC07-49E4F456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FFF0E-69F0-4DCC-9920-230851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529EC-F37A-437D-A2D4-EF65E63F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8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8B4B2-9758-49E1-B7A8-A278920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5AAAC-E4E0-4FB4-8EED-65DCC20B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362BA-DD24-4247-830B-809201241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97D-7A9D-463D-A234-8069188D1ED4}" type="datetimeFigureOut">
              <a:rPr lang="en-CH" smtClean="0"/>
              <a:t>02/03/2020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FFF9-0CD5-4202-B722-3E2BF4BD6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B217-5CF5-440A-9D33-015DE204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BBE2-5210-4FEE-B4BC-0AA39175D81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039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https://cdn4.iconfinder.com/data/icons/proglyphs-communication-and-devices/512/Laptop-512.png" TargetMode="External"/><Relationship Id="rId7" Type="http://schemas.openxmlformats.org/officeDocument/2006/relationships/image" Target="https://cdn5.vectorstock.com/i/1000x1000/81/99/copier-printer-icon-simple-style-vector-21038199.jpg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7.png"/><Relationship Id="rId5" Type="http://schemas.openxmlformats.org/officeDocument/2006/relationships/image" Target="https://apps.odoo.com/apps/icon_image?module_id=48518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https://cdn4.iconfinder.com/data/icons/proglyphs-communication-and-devices/512/Laptop-512.png" TargetMode="External"/><Relationship Id="rId7" Type="http://schemas.openxmlformats.org/officeDocument/2006/relationships/image" Target="https://cdn5.vectorstock.com/i/1000x1000/81/99/copier-printer-icon-simple-style-vector-21038199.jpg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7.png"/><Relationship Id="rId5" Type="http://schemas.openxmlformats.org/officeDocument/2006/relationships/image" Target="https://apps.odoo.com/apps/icon_image?module_id=48518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3" Type="http://schemas.openxmlformats.org/officeDocument/2006/relationships/image" Target="https://cdn4.iconfinder.com/data/icons/proglyphs-communication-and-devices/512/Laptop-512.png" TargetMode="External"/><Relationship Id="rId7" Type="http://schemas.openxmlformats.org/officeDocument/2006/relationships/image" Target="https://cdn5.vectorstock.com/i/1000x1000/81/99/copier-printer-icon-simple-style-vector-21038199.jpg" TargetMode="External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https://apps.odoo.com/apps/icon_image?module_id=48518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image" Target="https://cdn4.iconfinder.com/data/icons/proglyphs-communication-and-devices/512/Laptop-512.png" TargetMode="External"/><Relationship Id="rId7" Type="http://schemas.openxmlformats.org/officeDocument/2006/relationships/image" Target="https://cdn5.vectorstock.com/i/1000x1000/81/99/copier-printer-icon-simple-style-vector-21038199.jpg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https://apps.odoo.com/apps/icon_image?module_id=48518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FB2E093-1570-4507-8C34-AE3B150C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4F51FF-F4D1-4155-9755-C8A73A5F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DC0306E-C709-4307-B65A-4C69FD3E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C598632-1B63-49A0-8DAC-9E7F9366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8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829EDD-7353-47D8-8310-DAE15E37B4D0}"/>
              </a:ext>
            </a:extLst>
          </p:cNvPr>
          <p:cNvGrpSpPr/>
          <p:nvPr/>
        </p:nvGrpSpPr>
        <p:grpSpPr>
          <a:xfrm>
            <a:off x="1023087" y="652968"/>
            <a:ext cx="10176115" cy="2186444"/>
            <a:chOff x="1023087" y="3767095"/>
            <a:chExt cx="10176115" cy="218644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D6534D4-1D22-48CC-94D7-DF290505B230}"/>
                </a:ext>
              </a:extLst>
            </p:cNvPr>
            <p:cNvGrpSpPr/>
            <p:nvPr/>
          </p:nvGrpSpPr>
          <p:grpSpPr>
            <a:xfrm flipH="1">
              <a:off x="2150705" y="3773873"/>
              <a:ext cx="1050265" cy="2103050"/>
              <a:chOff x="2150706" y="263493"/>
              <a:chExt cx="1050265" cy="2336830"/>
            </a:xfrm>
          </p:grpSpPr>
          <p:pic>
            <p:nvPicPr>
              <p:cNvPr id="86" name="Picture 5" descr="Image result for icon pc">
                <a:extLst>
                  <a:ext uri="{FF2B5EF4-FFF2-40B4-BE49-F238E27FC236}">
                    <a16:creationId xmlns:a16="http://schemas.microsoft.com/office/drawing/2014/main" id="{C1A7D3D9-5F48-475A-8449-5A09347E7B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005" y="787945"/>
                <a:ext cx="5238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" descr="Image result for icon receipt printer">
                <a:extLst>
                  <a:ext uri="{FF2B5EF4-FFF2-40B4-BE49-F238E27FC236}">
                    <a16:creationId xmlns:a16="http://schemas.microsoft.com/office/drawing/2014/main" id="{0F7EC109-6A5C-463B-BF94-5EB5C2262B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284" y="263493"/>
                <a:ext cx="647700" cy="647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D75DF1E-D27E-4B89-99BE-0FE04B3C8C3A}"/>
                  </a:ext>
                </a:extLst>
              </p:cNvPr>
              <p:cNvGrpSpPr/>
              <p:nvPr/>
            </p:nvGrpSpPr>
            <p:grpSpPr>
              <a:xfrm>
                <a:off x="2150706" y="409576"/>
                <a:ext cx="177282" cy="354557"/>
                <a:chOff x="6447453" y="1931437"/>
                <a:chExt cx="177282" cy="354557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B67E241F-810F-41FA-9081-4FCCE854F825}"/>
                    </a:ext>
                  </a:extLst>
                </p:cNvPr>
                <p:cNvSpPr/>
                <p:nvPr/>
              </p:nvSpPr>
              <p:spPr>
                <a:xfrm>
                  <a:off x="6447453" y="1931437"/>
                  <a:ext cx="177282" cy="354557"/>
                </a:xfrm>
                <a:prstGeom prst="roundRect">
                  <a:avLst/>
                </a:prstGeom>
                <a:solidFill>
                  <a:srgbClr val="FF00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6731BBB7-90EE-4D7A-8EFB-9D38301729B1}"/>
                    </a:ext>
                  </a:extLst>
                </p:cNvPr>
                <p:cNvSpPr/>
                <p:nvPr/>
              </p:nvSpPr>
              <p:spPr>
                <a:xfrm>
                  <a:off x="6504600" y="1987425"/>
                  <a:ext cx="54821" cy="548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2EB44AB3-1AAF-4515-AAB5-9039D929E3BE}"/>
                  </a:ext>
                </a:extLst>
              </p:cNvPr>
              <p:cNvSpPr/>
              <p:nvPr/>
            </p:nvSpPr>
            <p:spPr>
              <a:xfrm rot="11256968">
                <a:off x="2250463" y="448277"/>
                <a:ext cx="299170" cy="7097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AE5D69CC-ADC5-48B9-9A49-303B64373AEA}"/>
                  </a:ext>
                </a:extLst>
              </p:cNvPr>
              <p:cNvSpPr/>
              <p:nvPr/>
            </p:nvSpPr>
            <p:spPr>
              <a:xfrm>
                <a:off x="2474618" y="1171639"/>
                <a:ext cx="471754" cy="958743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208E3A41-19A5-46F3-A670-00BB09C32122}"/>
                  </a:ext>
                </a:extLst>
              </p:cNvPr>
              <p:cNvSpPr/>
              <p:nvPr/>
            </p:nvSpPr>
            <p:spPr>
              <a:xfrm>
                <a:off x="2729217" y="701696"/>
                <a:ext cx="471754" cy="1898627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73AEAA-9AD7-4543-8F82-CFFA4C64F03F}"/>
                </a:ext>
              </a:extLst>
            </p:cNvPr>
            <p:cNvGrpSpPr/>
            <p:nvPr/>
          </p:nvGrpSpPr>
          <p:grpSpPr>
            <a:xfrm>
              <a:off x="1023087" y="4274512"/>
              <a:ext cx="852001" cy="1205582"/>
              <a:chOff x="1023087" y="4274512"/>
              <a:chExt cx="852001" cy="1362168"/>
            </a:xfrm>
          </p:grpSpPr>
          <p:pic>
            <p:nvPicPr>
              <p:cNvPr id="84" name="Picture 2" descr="Image result for icon printer">
                <a:extLst>
                  <a:ext uri="{FF2B5EF4-FFF2-40B4-BE49-F238E27FC236}">
                    <a16:creationId xmlns:a16="http://schemas.microsoft.com/office/drawing/2014/main" id="{5EA81790-6B4C-4A8B-8AAE-A41340AC6E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03"/>
              <a:stretch>
                <a:fillRect/>
              </a:stretch>
            </p:blipFill>
            <p:spPr bwMode="auto">
              <a:xfrm>
                <a:off x="1023087" y="4274512"/>
                <a:ext cx="6477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916BC125-5DB7-4B90-8B0A-9736069CF8D9}"/>
                  </a:ext>
                </a:extLst>
              </p:cNvPr>
              <p:cNvSpPr/>
              <p:nvPr/>
            </p:nvSpPr>
            <p:spPr>
              <a:xfrm>
                <a:off x="1403334" y="4677937"/>
                <a:ext cx="471754" cy="958743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4560A55-E6A5-4396-9D9E-C196B42244EC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>
              <a:off x="2939043" y="5147041"/>
              <a:ext cx="1423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4A707DE-58E3-4E07-9C62-4E51D6F38181}"/>
                </a:ext>
              </a:extLst>
            </p:cNvPr>
            <p:cNvGrpSpPr/>
            <p:nvPr/>
          </p:nvGrpSpPr>
          <p:grpSpPr>
            <a:xfrm>
              <a:off x="3781803" y="3773873"/>
              <a:ext cx="1050265" cy="2179666"/>
              <a:chOff x="2150706" y="263493"/>
              <a:chExt cx="1050265" cy="2336830"/>
            </a:xfrm>
          </p:grpSpPr>
          <p:pic>
            <p:nvPicPr>
              <p:cNvPr id="98" name="Picture 5" descr="Image result for icon pc">
                <a:extLst>
                  <a:ext uri="{FF2B5EF4-FFF2-40B4-BE49-F238E27FC236}">
                    <a16:creationId xmlns:a16="http://schemas.microsoft.com/office/drawing/2014/main" id="{63CF0924-1407-488E-9BBC-A252084488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005" y="787945"/>
                <a:ext cx="5238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1" descr="Image result for icon receipt printer">
                <a:extLst>
                  <a:ext uri="{FF2B5EF4-FFF2-40B4-BE49-F238E27FC236}">
                    <a16:creationId xmlns:a16="http://schemas.microsoft.com/office/drawing/2014/main" id="{7F210FD9-58DC-4C90-9516-8BBDC0C235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284" y="263493"/>
                <a:ext cx="647700" cy="647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37BCE829-A55B-46E1-9B50-A2C8F36DA9A0}"/>
                  </a:ext>
                </a:extLst>
              </p:cNvPr>
              <p:cNvGrpSpPr/>
              <p:nvPr/>
            </p:nvGrpSpPr>
            <p:grpSpPr>
              <a:xfrm>
                <a:off x="2150706" y="409576"/>
                <a:ext cx="177282" cy="354557"/>
                <a:chOff x="6447453" y="1931437"/>
                <a:chExt cx="177282" cy="354557"/>
              </a:xfrm>
            </p:grpSpPr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B3E185E7-4BCF-43F6-9E91-98F4EE5382B1}"/>
                    </a:ext>
                  </a:extLst>
                </p:cNvPr>
                <p:cNvSpPr/>
                <p:nvPr/>
              </p:nvSpPr>
              <p:spPr>
                <a:xfrm>
                  <a:off x="6447453" y="1931437"/>
                  <a:ext cx="177282" cy="354557"/>
                </a:xfrm>
                <a:prstGeom prst="roundRect">
                  <a:avLst/>
                </a:prstGeom>
                <a:solidFill>
                  <a:srgbClr val="FF00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8A8DB51-B09E-4B6A-BA55-45517F1CB21D}"/>
                    </a:ext>
                  </a:extLst>
                </p:cNvPr>
                <p:cNvSpPr/>
                <p:nvPr/>
              </p:nvSpPr>
              <p:spPr>
                <a:xfrm>
                  <a:off x="6504600" y="1987425"/>
                  <a:ext cx="54821" cy="548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EF9C1255-AA24-4D1F-8E0C-DB90ABD2022F}"/>
                  </a:ext>
                </a:extLst>
              </p:cNvPr>
              <p:cNvSpPr/>
              <p:nvPr/>
            </p:nvSpPr>
            <p:spPr>
              <a:xfrm rot="11256968">
                <a:off x="2250463" y="448277"/>
                <a:ext cx="299170" cy="7097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E5684AFA-B270-4673-93C8-AD7EA2720DB7}"/>
                  </a:ext>
                </a:extLst>
              </p:cNvPr>
              <p:cNvSpPr/>
              <p:nvPr/>
            </p:nvSpPr>
            <p:spPr>
              <a:xfrm>
                <a:off x="2474618" y="1171639"/>
                <a:ext cx="471754" cy="958743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7069B360-3613-4194-8414-1069CD7DB7D2}"/>
                  </a:ext>
                </a:extLst>
              </p:cNvPr>
              <p:cNvSpPr/>
              <p:nvPr/>
            </p:nvSpPr>
            <p:spPr>
              <a:xfrm>
                <a:off x="2729217" y="701696"/>
                <a:ext cx="471754" cy="1898627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971008C-3C8D-4AE3-887B-5C10869E1259}"/>
                </a:ext>
              </a:extLst>
            </p:cNvPr>
            <p:cNvGrpSpPr/>
            <p:nvPr/>
          </p:nvGrpSpPr>
          <p:grpSpPr>
            <a:xfrm flipH="1">
              <a:off x="5183957" y="3767095"/>
              <a:ext cx="1050265" cy="2186436"/>
              <a:chOff x="2150706" y="263493"/>
              <a:chExt cx="1050265" cy="2336830"/>
            </a:xfrm>
          </p:grpSpPr>
          <p:pic>
            <p:nvPicPr>
              <p:cNvPr id="107" name="Picture 5" descr="Image result for icon pc">
                <a:extLst>
                  <a:ext uri="{FF2B5EF4-FFF2-40B4-BE49-F238E27FC236}">
                    <a16:creationId xmlns:a16="http://schemas.microsoft.com/office/drawing/2014/main" id="{CDD0B784-D846-4B4A-A3C4-2BD1DCADF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005" y="787945"/>
                <a:ext cx="5238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" descr="Image result for icon receipt printer">
                <a:extLst>
                  <a:ext uri="{FF2B5EF4-FFF2-40B4-BE49-F238E27FC236}">
                    <a16:creationId xmlns:a16="http://schemas.microsoft.com/office/drawing/2014/main" id="{7AAF7ED9-7A8E-4210-BFC7-9750BEAF0E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284" y="263493"/>
                <a:ext cx="647700" cy="647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EEB68B3-77F2-4C73-A417-BE734DB047B5}"/>
                  </a:ext>
                </a:extLst>
              </p:cNvPr>
              <p:cNvGrpSpPr/>
              <p:nvPr/>
            </p:nvGrpSpPr>
            <p:grpSpPr>
              <a:xfrm>
                <a:off x="2150706" y="409576"/>
                <a:ext cx="177282" cy="354557"/>
                <a:chOff x="6447453" y="1931437"/>
                <a:chExt cx="177282" cy="354557"/>
              </a:xfrm>
            </p:grpSpPr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D61F00CE-D1BD-4218-907C-5AE2DC75C042}"/>
                    </a:ext>
                  </a:extLst>
                </p:cNvPr>
                <p:cNvSpPr/>
                <p:nvPr/>
              </p:nvSpPr>
              <p:spPr>
                <a:xfrm>
                  <a:off x="6447453" y="1931437"/>
                  <a:ext cx="177282" cy="354557"/>
                </a:xfrm>
                <a:prstGeom prst="roundRect">
                  <a:avLst/>
                </a:prstGeom>
                <a:solidFill>
                  <a:srgbClr val="FF00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565393F-0A19-49C5-AEA6-FECD74640954}"/>
                    </a:ext>
                  </a:extLst>
                </p:cNvPr>
                <p:cNvSpPr/>
                <p:nvPr/>
              </p:nvSpPr>
              <p:spPr>
                <a:xfrm>
                  <a:off x="6504600" y="1987425"/>
                  <a:ext cx="54821" cy="548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60A05046-0D5E-41CF-9D7A-5AC203DC40F2}"/>
                  </a:ext>
                </a:extLst>
              </p:cNvPr>
              <p:cNvSpPr/>
              <p:nvPr/>
            </p:nvSpPr>
            <p:spPr>
              <a:xfrm rot="11256968">
                <a:off x="2250463" y="448277"/>
                <a:ext cx="299170" cy="7097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5D49927B-E189-431B-BF78-F0165A54A6AE}"/>
                  </a:ext>
                </a:extLst>
              </p:cNvPr>
              <p:cNvSpPr/>
              <p:nvPr/>
            </p:nvSpPr>
            <p:spPr>
              <a:xfrm>
                <a:off x="2474618" y="1171639"/>
                <a:ext cx="471754" cy="958743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D9B585AD-165C-4DCE-9BBA-70CC2C6B38CF}"/>
                  </a:ext>
                </a:extLst>
              </p:cNvPr>
              <p:cNvSpPr/>
              <p:nvPr/>
            </p:nvSpPr>
            <p:spPr>
              <a:xfrm>
                <a:off x="2729217" y="701696"/>
                <a:ext cx="471754" cy="1898627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18BA321-E340-493C-8813-3E4404AF8261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 flipV="1">
              <a:off x="5659408" y="5157309"/>
              <a:ext cx="1495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8035D5CC-0630-4A4A-8B0B-2509431AD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44" t="10371" r="17569" b="11572"/>
            <a:stretch/>
          </p:blipFill>
          <p:spPr>
            <a:xfrm>
              <a:off x="7098556" y="4817823"/>
              <a:ext cx="581159" cy="468620"/>
            </a:xfrm>
            <a:prstGeom prst="rect">
              <a:avLst/>
            </a:prstGeom>
          </p:spPr>
        </p:pic>
        <p:sp>
          <p:nvSpPr>
            <p:cNvPr id="117" name="Cloud 116">
              <a:extLst>
                <a:ext uri="{FF2B5EF4-FFF2-40B4-BE49-F238E27FC236}">
                  <a16:creationId xmlns:a16="http://schemas.microsoft.com/office/drawing/2014/main" id="{6E64710C-2154-479B-898D-881E6C3118E8}"/>
                </a:ext>
              </a:extLst>
            </p:cNvPr>
            <p:cNvSpPr/>
            <p:nvPr/>
          </p:nvSpPr>
          <p:spPr>
            <a:xfrm>
              <a:off x="9729223" y="4863268"/>
              <a:ext cx="1469979" cy="54363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  <a:endParaRPr lang="en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8" name="Picture 18" descr="Image result for icon gsm">
              <a:extLst>
                <a:ext uri="{FF2B5EF4-FFF2-40B4-BE49-F238E27FC236}">
                  <a16:creationId xmlns:a16="http://schemas.microsoft.com/office/drawing/2014/main" id="{2556D9A4-639A-42C5-BD81-3226568A7B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5" r="22008" b="12000"/>
            <a:stretch/>
          </p:blipFill>
          <p:spPr bwMode="auto">
            <a:xfrm>
              <a:off x="8790154" y="4777613"/>
              <a:ext cx="444557" cy="724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D4C1C3E-3487-4D4B-A03C-75E67A9DF759}"/>
                </a:ext>
              </a:extLst>
            </p:cNvPr>
            <p:cNvSpPr txBox="1"/>
            <p:nvPr/>
          </p:nvSpPr>
          <p:spPr>
            <a:xfrm>
              <a:off x="8715716" y="5480095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GSM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2D27665-23CB-4634-9584-AC46140E510F}"/>
                </a:ext>
              </a:extLst>
            </p:cNvPr>
            <p:cNvCxnSpPr>
              <a:cxnSpLocks/>
            </p:cNvCxnSpPr>
            <p:nvPr/>
          </p:nvCxnSpPr>
          <p:spPr>
            <a:xfrm>
              <a:off x="7679715" y="5161389"/>
              <a:ext cx="967328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6079BE1-9709-4AC4-AE9D-82AE03ACD2EF}"/>
                </a:ext>
              </a:extLst>
            </p:cNvPr>
            <p:cNvCxnSpPr>
              <a:cxnSpLocks/>
            </p:cNvCxnSpPr>
            <p:nvPr/>
          </p:nvCxnSpPr>
          <p:spPr>
            <a:xfrm>
              <a:off x="9188979" y="5161389"/>
              <a:ext cx="54024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0" descr="Image result for icon wifi">
              <a:extLst>
                <a:ext uri="{FF2B5EF4-FFF2-40B4-BE49-F238E27FC236}">
                  <a16:creationId xmlns:a16="http://schemas.microsoft.com/office/drawing/2014/main" id="{D6D1E7FE-7AFF-4BA4-9C25-288B87D400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45" t="26977" r="30734" b="18044"/>
            <a:stretch/>
          </p:blipFill>
          <p:spPr bwMode="auto">
            <a:xfrm rot="847477">
              <a:off x="7221136" y="4424652"/>
              <a:ext cx="389727" cy="339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2" descr="Image result for icon tv">
              <a:extLst>
                <a:ext uri="{FF2B5EF4-FFF2-40B4-BE49-F238E27FC236}">
                  <a16:creationId xmlns:a16="http://schemas.microsoft.com/office/drawing/2014/main" id="{A55A7431-C334-41C5-930E-D63D0238E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113" y="3868353"/>
              <a:ext cx="346561" cy="28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2" descr="Image result for icon tv">
              <a:extLst>
                <a:ext uri="{FF2B5EF4-FFF2-40B4-BE49-F238E27FC236}">
                  <a16:creationId xmlns:a16="http://schemas.microsoft.com/office/drawing/2014/main" id="{B0673251-CCBD-4CBF-A9A3-9C4F7A78C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447" y="3871673"/>
              <a:ext cx="346561" cy="28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53DAA3E-C3CA-41BB-970E-CF590727E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3161" y="4172287"/>
              <a:ext cx="134051" cy="252762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22A3584-7598-4A0A-800D-D87421ADC7A5}"/>
                </a:ext>
              </a:extLst>
            </p:cNvPr>
            <p:cNvSpPr txBox="1"/>
            <p:nvPr/>
          </p:nvSpPr>
          <p:spPr>
            <a:xfrm>
              <a:off x="7585288" y="4215907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WIFI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F5F2EA-28F3-472C-A517-FE27CEC891DF}"/>
                </a:ext>
              </a:extLst>
            </p:cNvPr>
            <p:cNvSpPr txBox="1"/>
            <p:nvPr/>
          </p:nvSpPr>
          <p:spPr>
            <a:xfrm>
              <a:off x="5982823" y="5123189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Ethernet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4EAE91-4ABB-46D4-9DFD-68330B8530EA}"/>
                </a:ext>
              </a:extLst>
            </p:cNvPr>
            <p:cNvSpPr txBox="1"/>
            <p:nvPr/>
          </p:nvSpPr>
          <p:spPr>
            <a:xfrm>
              <a:off x="7032306" y="5277078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5EE3B7D-DAF8-41DB-9DB6-EA7CD5FD1035}"/>
                </a:ext>
              </a:extLst>
            </p:cNvPr>
            <p:cNvGrpSpPr/>
            <p:nvPr/>
          </p:nvGrpSpPr>
          <p:grpSpPr>
            <a:xfrm>
              <a:off x="4373881" y="5039457"/>
              <a:ext cx="1285527" cy="568923"/>
              <a:chOff x="3517641" y="4991867"/>
              <a:chExt cx="865875" cy="568923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ABDF1DB6-BF34-446D-A9AC-BA424D2F2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17641" y="4991867"/>
                <a:ext cx="865875" cy="294576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9B56F0D-268B-4173-A003-1F9B80D4B201}"/>
                  </a:ext>
                </a:extLst>
              </p:cNvPr>
              <p:cNvSpPr txBox="1"/>
              <p:nvPr/>
            </p:nvSpPr>
            <p:spPr>
              <a:xfrm>
                <a:off x="3537259" y="5253013"/>
                <a:ext cx="843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Switch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046A119-8992-491D-ABA9-DA09CD264896}"/>
                </a:ext>
              </a:extLst>
            </p:cNvPr>
            <p:cNvGrpSpPr/>
            <p:nvPr/>
          </p:nvGrpSpPr>
          <p:grpSpPr>
            <a:xfrm>
              <a:off x="1653516" y="4999753"/>
              <a:ext cx="1285527" cy="568923"/>
              <a:chOff x="3517641" y="4991867"/>
              <a:chExt cx="865875" cy="568923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A877799B-272F-4AAE-9CDF-C413EBF3B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17641" y="4991867"/>
                <a:ext cx="865875" cy="294576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4D6B17-EEFE-45E0-A8F1-C334297D4090}"/>
                  </a:ext>
                </a:extLst>
              </p:cNvPr>
              <p:cNvSpPr txBox="1"/>
              <p:nvPr/>
            </p:nvSpPr>
            <p:spPr>
              <a:xfrm>
                <a:off x="3537259" y="5253013"/>
                <a:ext cx="843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Switch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354212-956C-4BA1-8C1A-D4E5835F9443}"/>
              </a:ext>
            </a:extLst>
          </p:cNvPr>
          <p:cNvGrpSpPr/>
          <p:nvPr/>
        </p:nvGrpSpPr>
        <p:grpSpPr>
          <a:xfrm>
            <a:off x="1023087" y="4177706"/>
            <a:ext cx="10176115" cy="2266702"/>
            <a:chOff x="1023087" y="4177706"/>
            <a:chExt cx="10176115" cy="2266702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33C14B5-91C6-4D50-9D8D-253A9B8640BA}"/>
                </a:ext>
              </a:extLst>
            </p:cNvPr>
            <p:cNvGrpSpPr/>
            <p:nvPr/>
          </p:nvGrpSpPr>
          <p:grpSpPr>
            <a:xfrm>
              <a:off x="1023087" y="4177706"/>
              <a:ext cx="10176115" cy="2266702"/>
              <a:chOff x="1023087" y="3686837"/>
              <a:chExt cx="10176115" cy="22667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422C861-69D7-42DE-945F-AA2C4615F9F5}"/>
                  </a:ext>
                </a:extLst>
              </p:cNvPr>
              <p:cNvGrpSpPr/>
              <p:nvPr/>
            </p:nvGrpSpPr>
            <p:grpSpPr>
              <a:xfrm flipH="1">
                <a:off x="2150705" y="3773873"/>
                <a:ext cx="1050265" cy="2103050"/>
                <a:chOff x="2150706" y="263493"/>
                <a:chExt cx="1050265" cy="2336830"/>
              </a:xfrm>
            </p:grpSpPr>
            <p:pic>
              <p:nvPicPr>
                <p:cNvPr id="179" name="Picture 5" descr="Image result for icon pc">
                  <a:extLst>
                    <a:ext uri="{FF2B5EF4-FFF2-40B4-BE49-F238E27FC236}">
                      <a16:creationId xmlns:a16="http://schemas.microsoft.com/office/drawing/2014/main" id="{EF1A431E-299D-441E-BE76-040F3EB64C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r:link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005" y="787945"/>
                  <a:ext cx="523875" cy="5238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0" name="Picture 1" descr="Image result for icon receipt printer">
                  <a:extLst>
                    <a:ext uri="{FF2B5EF4-FFF2-40B4-BE49-F238E27FC236}">
                      <a16:creationId xmlns:a16="http://schemas.microsoft.com/office/drawing/2014/main" id="{284858F8-9D2C-4883-B29F-2A2AA63C75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r:link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1284" y="263493"/>
                  <a:ext cx="647700" cy="647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1131B3A2-916E-447A-BBF5-7B50302BB030}"/>
                    </a:ext>
                  </a:extLst>
                </p:cNvPr>
                <p:cNvGrpSpPr/>
                <p:nvPr/>
              </p:nvGrpSpPr>
              <p:grpSpPr>
                <a:xfrm>
                  <a:off x="2150706" y="409576"/>
                  <a:ext cx="177282" cy="354557"/>
                  <a:chOff x="6447453" y="1931437"/>
                  <a:chExt cx="177282" cy="354557"/>
                </a:xfrm>
              </p:grpSpPr>
              <p:sp>
                <p:nvSpPr>
                  <p:cNvPr id="185" name="Rectangle: Rounded Corners 184">
                    <a:extLst>
                      <a:ext uri="{FF2B5EF4-FFF2-40B4-BE49-F238E27FC236}">
                        <a16:creationId xmlns:a16="http://schemas.microsoft.com/office/drawing/2014/main" id="{5CA1FA15-6430-478A-86FE-482F0FA2B486}"/>
                      </a:ext>
                    </a:extLst>
                  </p:cNvPr>
                  <p:cNvSpPr/>
                  <p:nvPr/>
                </p:nvSpPr>
                <p:spPr>
                  <a:xfrm>
                    <a:off x="6447453" y="1931437"/>
                    <a:ext cx="177282" cy="354557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74A79662-16AA-431F-BCCE-FA8266EA0C34}"/>
                      </a:ext>
                    </a:extLst>
                  </p:cNvPr>
                  <p:cNvSpPr/>
                  <p:nvPr/>
                </p:nvSpPr>
                <p:spPr>
                  <a:xfrm>
                    <a:off x="6504600" y="1987425"/>
                    <a:ext cx="54821" cy="5482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CB48C269-AC8C-4E8A-BF44-9581E014A149}"/>
                    </a:ext>
                  </a:extLst>
                </p:cNvPr>
                <p:cNvSpPr/>
                <p:nvPr/>
              </p:nvSpPr>
              <p:spPr>
                <a:xfrm rot="11256968">
                  <a:off x="2250463" y="448277"/>
                  <a:ext cx="299170" cy="70970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1C34D425-8E2A-432E-B56A-C52A0936D799}"/>
                    </a:ext>
                  </a:extLst>
                </p:cNvPr>
                <p:cNvSpPr/>
                <p:nvPr/>
              </p:nvSpPr>
              <p:spPr>
                <a:xfrm>
                  <a:off x="2474618" y="1171639"/>
                  <a:ext cx="471754" cy="958743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FA7B4B5B-2347-4277-B759-E513618FD7DC}"/>
                    </a:ext>
                  </a:extLst>
                </p:cNvPr>
                <p:cNvSpPr/>
                <p:nvPr/>
              </p:nvSpPr>
              <p:spPr>
                <a:xfrm>
                  <a:off x="2729217" y="701696"/>
                  <a:ext cx="471754" cy="1898627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9470F94-BFF9-4C69-9489-0B1AD4FEC34E}"/>
                  </a:ext>
                </a:extLst>
              </p:cNvPr>
              <p:cNvGrpSpPr/>
              <p:nvPr/>
            </p:nvGrpSpPr>
            <p:grpSpPr>
              <a:xfrm>
                <a:off x="1023087" y="4274512"/>
                <a:ext cx="852001" cy="1205582"/>
                <a:chOff x="1023087" y="4274512"/>
                <a:chExt cx="852001" cy="1362168"/>
              </a:xfrm>
            </p:grpSpPr>
            <p:pic>
              <p:nvPicPr>
                <p:cNvPr id="177" name="Picture 2" descr="Image result for icon printer">
                  <a:extLst>
                    <a:ext uri="{FF2B5EF4-FFF2-40B4-BE49-F238E27FC236}">
                      <a16:creationId xmlns:a16="http://schemas.microsoft.com/office/drawing/2014/main" id="{4C5A2309-C6C9-44BC-851C-B81CFFD38F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r:link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403"/>
                <a:stretch>
                  <a:fillRect/>
                </a:stretch>
              </p:blipFill>
              <p:spPr bwMode="auto">
                <a:xfrm>
                  <a:off x="1023087" y="4274512"/>
                  <a:ext cx="647700" cy="5715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8" name="Arc 177">
                  <a:extLst>
                    <a:ext uri="{FF2B5EF4-FFF2-40B4-BE49-F238E27FC236}">
                      <a16:creationId xmlns:a16="http://schemas.microsoft.com/office/drawing/2014/main" id="{B0D683C6-FECA-4A0B-BB22-3EC73EEEB473}"/>
                    </a:ext>
                  </a:extLst>
                </p:cNvPr>
                <p:cNvSpPr/>
                <p:nvPr/>
              </p:nvSpPr>
              <p:spPr>
                <a:xfrm>
                  <a:off x="1403334" y="4677937"/>
                  <a:ext cx="471754" cy="958743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4A609A8-4BF4-48F3-8B81-3601E81CB93D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>
                <a:off x="2939043" y="5147041"/>
                <a:ext cx="14234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D020BBE-B414-474A-A249-21D94359305E}"/>
                  </a:ext>
                </a:extLst>
              </p:cNvPr>
              <p:cNvGrpSpPr/>
              <p:nvPr/>
            </p:nvGrpSpPr>
            <p:grpSpPr>
              <a:xfrm>
                <a:off x="3781803" y="3773873"/>
                <a:ext cx="1050265" cy="2179666"/>
                <a:chOff x="2150706" y="263493"/>
                <a:chExt cx="1050265" cy="2336830"/>
              </a:xfrm>
            </p:grpSpPr>
            <p:pic>
              <p:nvPicPr>
                <p:cNvPr id="169" name="Picture 5" descr="Image result for icon pc">
                  <a:extLst>
                    <a:ext uri="{FF2B5EF4-FFF2-40B4-BE49-F238E27FC236}">
                      <a16:creationId xmlns:a16="http://schemas.microsoft.com/office/drawing/2014/main" id="{88588782-EF15-4629-BB06-3A9D840017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r:link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005" y="787945"/>
                  <a:ext cx="523875" cy="5238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1" descr="Image result for icon receipt printer">
                  <a:extLst>
                    <a:ext uri="{FF2B5EF4-FFF2-40B4-BE49-F238E27FC236}">
                      <a16:creationId xmlns:a16="http://schemas.microsoft.com/office/drawing/2014/main" id="{48C55AC6-9CB8-4D09-9921-F76F0611D8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r:link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1284" y="263493"/>
                  <a:ext cx="647700" cy="647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DAEC6E0F-6A46-4B90-9B76-256E413A7A2B}"/>
                    </a:ext>
                  </a:extLst>
                </p:cNvPr>
                <p:cNvGrpSpPr/>
                <p:nvPr/>
              </p:nvGrpSpPr>
              <p:grpSpPr>
                <a:xfrm>
                  <a:off x="2150706" y="409576"/>
                  <a:ext cx="177282" cy="354557"/>
                  <a:chOff x="6447453" y="1931437"/>
                  <a:chExt cx="177282" cy="354557"/>
                </a:xfrm>
              </p:grpSpPr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9F29A35E-6C48-4BFA-9118-B72A635A8B5A}"/>
                      </a:ext>
                    </a:extLst>
                  </p:cNvPr>
                  <p:cNvSpPr/>
                  <p:nvPr/>
                </p:nvSpPr>
                <p:spPr>
                  <a:xfrm>
                    <a:off x="6447453" y="1931437"/>
                    <a:ext cx="177282" cy="354557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A2D02176-C787-4353-ACAB-E711BEB1435E}"/>
                      </a:ext>
                    </a:extLst>
                  </p:cNvPr>
                  <p:cNvSpPr/>
                  <p:nvPr/>
                </p:nvSpPr>
                <p:spPr>
                  <a:xfrm>
                    <a:off x="6504600" y="1987425"/>
                    <a:ext cx="54821" cy="5482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sp>
              <p:nvSpPr>
                <p:cNvPr id="172" name="Arc 171">
                  <a:extLst>
                    <a:ext uri="{FF2B5EF4-FFF2-40B4-BE49-F238E27FC236}">
                      <a16:creationId xmlns:a16="http://schemas.microsoft.com/office/drawing/2014/main" id="{C891A611-3AE9-4B03-A52D-6654520EAA5B}"/>
                    </a:ext>
                  </a:extLst>
                </p:cNvPr>
                <p:cNvSpPr/>
                <p:nvPr/>
              </p:nvSpPr>
              <p:spPr>
                <a:xfrm rot="11256968">
                  <a:off x="2250463" y="448277"/>
                  <a:ext cx="299170" cy="70970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3" name="Arc 172">
                  <a:extLst>
                    <a:ext uri="{FF2B5EF4-FFF2-40B4-BE49-F238E27FC236}">
                      <a16:creationId xmlns:a16="http://schemas.microsoft.com/office/drawing/2014/main" id="{88E5F1F6-86D2-452B-9914-27E2D3A31366}"/>
                    </a:ext>
                  </a:extLst>
                </p:cNvPr>
                <p:cNvSpPr/>
                <p:nvPr/>
              </p:nvSpPr>
              <p:spPr>
                <a:xfrm>
                  <a:off x="2474618" y="1171639"/>
                  <a:ext cx="471754" cy="958743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4" name="Arc 173">
                  <a:extLst>
                    <a:ext uri="{FF2B5EF4-FFF2-40B4-BE49-F238E27FC236}">
                      <a16:creationId xmlns:a16="http://schemas.microsoft.com/office/drawing/2014/main" id="{F2E95F9D-84CA-42C7-9920-66BE5576F1B6}"/>
                    </a:ext>
                  </a:extLst>
                </p:cNvPr>
                <p:cNvSpPr/>
                <p:nvPr/>
              </p:nvSpPr>
              <p:spPr>
                <a:xfrm>
                  <a:off x="2729217" y="701696"/>
                  <a:ext cx="471754" cy="1898627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3DBB528-7F81-4BFB-B2C2-53C6FDECC1C5}"/>
                  </a:ext>
                </a:extLst>
              </p:cNvPr>
              <p:cNvGrpSpPr/>
              <p:nvPr/>
            </p:nvGrpSpPr>
            <p:grpSpPr>
              <a:xfrm flipH="1">
                <a:off x="5183957" y="3767095"/>
                <a:ext cx="1050265" cy="2186436"/>
                <a:chOff x="2150706" y="263493"/>
                <a:chExt cx="1050265" cy="2336830"/>
              </a:xfrm>
            </p:grpSpPr>
            <p:pic>
              <p:nvPicPr>
                <p:cNvPr id="161" name="Picture 5" descr="Image result for icon pc">
                  <a:extLst>
                    <a:ext uri="{FF2B5EF4-FFF2-40B4-BE49-F238E27FC236}">
                      <a16:creationId xmlns:a16="http://schemas.microsoft.com/office/drawing/2014/main" id="{B65A8533-EDA7-4DEA-91AC-E9A71459B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r:link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005" y="787945"/>
                  <a:ext cx="523875" cy="5238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1" descr="Image result for icon receipt printer">
                  <a:extLst>
                    <a:ext uri="{FF2B5EF4-FFF2-40B4-BE49-F238E27FC236}">
                      <a16:creationId xmlns:a16="http://schemas.microsoft.com/office/drawing/2014/main" id="{E1010AF6-43E9-44B5-8741-A6C8953C62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r:link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1284" y="263493"/>
                  <a:ext cx="647700" cy="647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B328994C-802F-41A7-9E5C-B2BBAF94B2A5}"/>
                    </a:ext>
                  </a:extLst>
                </p:cNvPr>
                <p:cNvGrpSpPr/>
                <p:nvPr/>
              </p:nvGrpSpPr>
              <p:grpSpPr>
                <a:xfrm>
                  <a:off x="2150706" y="409576"/>
                  <a:ext cx="177282" cy="354557"/>
                  <a:chOff x="6447453" y="1931437"/>
                  <a:chExt cx="177282" cy="354557"/>
                </a:xfrm>
              </p:grpSpPr>
              <p:sp>
                <p:nvSpPr>
                  <p:cNvPr id="167" name="Rectangle: Rounded Corners 166">
                    <a:extLst>
                      <a:ext uri="{FF2B5EF4-FFF2-40B4-BE49-F238E27FC236}">
                        <a16:creationId xmlns:a16="http://schemas.microsoft.com/office/drawing/2014/main" id="{9A73DF3C-58F0-455C-8F53-58B6A166A037}"/>
                      </a:ext>
                    </a:extLst>
                  </p:cNvPr>
                  <p:cNvSpPr/>
                  <p:nvPr/>
                </p:nvSpPr>
                <p:spPr>
                  <a:xfrm>
                    <a:off x="6447453" y="1931437"/>
                    <a:ext cx="177282" cy="354557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DF3658EC-0564-4E34-9A06-548D21629C8D}"/>
                      </a:ext>
                    </a:extLst>
                  </p:cNvPr>
                  <p:cNvSpPr/>
                  <p:nvPr/>
                </p:nvSpPr>
                <p:spPr>
                  <a:xfrm>
                    <a:off x="6504600" y="1987425"/>
                    <a:ext cx="54821" cy="5482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sp>
              <p:nvSpPr>
                <p:cNvPr id="164" name="Arc 163">
                  <a:extLst>
                    <a:ext uri="{FF2B5EF4-FFF2-40B4-BE49-F238E27FC236}">
                      <a16:creationId xmlns:a16="http://schemas.microsoft.com/office/drawing/2014/main" id="{3719C3A1-1F84-4708-B84A-DE3C6A66BB1B}"/>
                    </a:ext>
                  </a:extLst>
                </p:cNvPr>
                <p:cNvSpPr/>
                <p:nvPr/>
              </p:nvSpPr>
              <p:spPr>
                <a:xfrm rot="11256968">
                  <a:off x="2250463" y="448277"/>
                  <a:ext cx="299170" cy="70970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99BD3844-5138-4C1B-BAC8-24B67BA4E263}"/>
                    </a:ext>
                  </a:extLst>
                </p:cNvPr>
                <p:cNvSpPr/>
                <p:nvPr/>
              </p:nvSpPr>
              <p:spPr>
                <a:xfrm>
                  <a:off x="2474618" y="1171639"/>
                  <a:ext cx="471754" cy="958743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6" name="Arc 165">
                  <a:extLst>
                    <a:ext uri="{FF2B5EF4-FFF2-40B4-BE49-F238E27FC236}">
                      <a16:creationId xmlns:a16="http://schemas.microsoft.com/office/drawing/2014/main" id="{E6AB652E-39C7-4995-B0E3-558C46B007F8}"/>
                    </a:ext>
                  </a:extLst>
                </p:cNvPr>
                <p:cNvSpPr/>
                <p:nvPr/>
              </p:nvSpPr>
              <p:spPr>
                <a:xfrm>
                  <a:off x="2729217" y="701696"/>
                  <a:ext cx="471754" cy="1898627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7741FC8-19CE-45D4-9D22-B5EAEFFF4301}"/>
                  </a:ext>
                </a:extLst>
              </p:cNvPr>
              <p:cNvCxnSpPr>
                <a:cxnSpLocks/>
                <a:stCxn id="159" idx="3"/>
              </p:cNvCxnSpPr>
              <p:nvPr/>
            </p:nvCxnSpPr>
            <p:spPr>
              <a:xfrm flipV="1">
                <a:off x="5659408" y="5157309"/>
                <a:ext cx="14953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391D2C32-B5B3-46D0-BFD6-573866573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4144" t="10371" r="17569" b="11572"/>
              <a:stretch/>
            </p:blipFill>
            <p:spPr>
              <a:xfrm>
                <a:off x="7098556" y="4817823"/>
                <a:ext cx="581159" cy="468620"/>
              </a:xfrm>
              <a:prstGeom prst="rect">
                <a:avLst/>
              </a:prstGeom>
            </p:spPr>
          </p:pic>
          <p:sp>
            <p:nvSpPr>
              <p:cNvPr id="143" name="Cloud 142">
                <a:extLst>
                  <a:ext uri="{FF2B5EF4-FFF2-40B4-BE49-F238E27FC236}">
                    <a16:creationId xmlns:a16="http://schemas.microsoft.com/office/drawing/2014/main" id="{B904741A-7045-4C83-A377-7B8BBDA74A2F}"/>
                  </a:ext>
                </a:extLst>
              </p:cNvPr>
              <p:cNvSpPr/>
              <p:nvPr/>
            </p:nvSpPr>
            <p:spPr>
              <a:xfrm>
                <a:off x="9729223" y="4863268"/>
                <a:ext cx="1469979" cy="543634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  <a:endParaRPr lang="en-CH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4" name="Picture 18" descr="Image result for icon gsm">
                <a:extLst>
                  <a:ext uri="{FF2B5EF4-FFF2-40B4-BE49-F238E27FC236}">
                    <a16:creationId xmlns:a16="http://schemas.microsoft.com/office/drawing/2014/main" id="{A62F6505-2921-41CE-B2D9-F2B1F7257D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55" r="22008" b="12000"/>
              <a:stretch/>
            </p:blipFill>
            <p:spPr bwMode="auto">
              <a:xfrm>
                <a:off x="8790154" y="4777613"/>
                <a:ext cx="444557" cy="724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37BCCA9-A994-409E-B8E7-757BFC5BCDBA}"/>
                  </a:ext>
                </a:extLst>
              </p:cNvPr>
              <p:cNvSpPr txBox="1"/>
              <p:nvPr/>
            </p:nvSpPr>
            <p:spPr>
              <a:xfrm>
                <a:off x="8715716" y="5480095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GSM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F06948B-0FC1-4623-B2BB-618148CFF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9715" y="5161389"/>
                <a:ext cx="967328" cy="0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70CA816-D187-42FC-A617-05310A05D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8979" y="5161389"/>
                <a:ext cx="540244" cy="0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9" name="Picture 22" descr="Image result for icon tv">
                <a:extLst>
                  <a:ext uri="{FF2B5EF4-FFF2-40B4-BE49-F238E27FC236}">
                    <a16:creationId xmlns:a16="http://schemas.microsoft.com/office/drawing/2014/main" id="{245860BF-8B32-4488-9AD7-3B300BF99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4393" y="3692143"/>
                <a:ext cx="346561" cy="284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22" descr="Image result for icon tv">
                <a:extLst>
                  <a:ext uri="{FF2B5EF4-FFF2-40B4-BE49-F238E27FC236}">
                    <a16:creationId xmlns:a16="http://schemas.microsoft.com/office/drawing/2014/main" id="{B8F7BE41-8DAF-493E-915F-176FE90FBC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96727" y="3686837"/>
                <a:ext cx="346561" cy="284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E72D84D-20B9-4A76-B02A-1E1A460638BA}"/>
                  </a:ext>
                </a:extLst>
              </p:cNvPr>
              <p:cNvSpPr txBox="1"/>
              <p:nvPr/>
            </p:nvSpPr>
            <p:spPr>
              <a:xfrm>
                <a:off x="5982823" y="5123189"/>
                <a:ext cx="861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Ethernet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BAE0364-0173-4140-8AD7-85436657E9A8}"/>
                  </a:ext>
                </a:extLst>
              </p:cNvPr>
              <p:cNvSpPr txBox="1"/>
              <p:nvPr/>
            </p:nvSpPr>
            <p:spPr>
              <a:xfrm>
                <a:off x="7032306" y="5277078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Router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E63A8B4A-E99A-4022-8EA9-F063FC70DF74}"/>
                  </a:ext>
                </a:extLst>
              </p:cNvPr>
              <p:cNvGrpSpPr/>
              <p:nvPr/>
            </p:nvGrpSpPr>
            <p:grpSpPr>
              <a:xfrm>
                <a:off x="4373881" y="5039457"/>
                <a:ext cx="1285527" cy="568923"/>
                <a:chOff x="3517641" y="4991867"/>
                <a:chExt cx="865875" cy="568923"/>
              </a:xfrm>
            </p:grpSpPr>
            <p:pic>
              <p:nvPicPr>
                <p:cNvPr id="159" name="Picture 158">
                  <a:extLst>
                    <a:ext uri="{FF2B5EF4-FFF2-40B4-BE49-F238E27FC236}">
                      <a16:creationId xmlns:a16="http://schemas.microsoft.com/office/drawing/2014/main" id="{4F860126-00CB-4D77-96DD-23154F302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17641" y="4991867"/>
                  <a:ext cx="865875" cy="294576"/>
                </a:xfrm>
                <a:prstGeom prst="rect">
                  <a:avLst/>
                </a:prstGeom>
              </p:spPr>
            </p:pic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5D04242A-A078-4E9C-A6D4-C975CB6FB40A}"/>
                    </a:ext>
                  </a:extLst>
                </p:cNvPr>
                <p:cNvSpPr txBox="1"/>
                <p:nvPr/>
              </p:nvSpPr>
              <p:spPr>
                <a:xfrm>
                  <a:off x="3537259" y="5253013"/>
                  <a:ext cx="843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  <a:endParaRPr lang="en-CH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04E2F5B2-6BED-410E-9A6A-CCADA762C15F}"/>
                  </a:ext>
                </a:extLst>
              </p:cNvPr>
              <p:cNvGrpSpPr/>
              <p:nvPr/>
            </p:nvGrpSpPr>
            <p:grpSpPr>
              <a:xfrm>
                <a:off x="1653516" y="4999753"/>
                <a:ext cx="1285527" cy="568923"/>
                <a:chOff x="3517641" y="4991867"/>
                <a:chExt cx="865875" cy="568923"/>
              </a:xfrm>
            </p:grpSpPr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5D796182-A349-412F-9669-C6C52EE7D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17641" y="4991867"/>
                  <a:ext cx="865875" cy="294576"/>
                </a:xfrm>
                <a:prstGeom prst="rect">
                  <a:avLst/>
                </a:prstGeom>
              </p:spPr>
            </p:pic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A303F7B-99C6-48A5-BAF6-C3193A5575D0}"/>
                    </a:ext>
                  </a:extLst>
                </p:cNvPr>
                <p:cNvSpPr txBox="1"/>
                <p:nvPr/>
              </p:nvSpPr>
              <p:spPr>
                <a:xfrm>
                  <a:off x="3537259" y="5253013"/>
                  <a:ext cx="843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  <a:endParaRPr lang="en-CH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F6C281-D2EE-4A8A-83A9-912B5078D56D}"/>
                </a:ext>
              </a:extLst>
            </p:cNvPr>
            <p:cNvGrpSpPr/>
            <p:nvPr/>
          </p:nvGrpSpPr>
          <p:grpSpPr>
            <a:xfrm>
              <a:off x="7763914" y="4639048"/>
              <a:ext cx="798930" cy="566158"/>
              <a:chOff x="6590205" y="3310137"/>
              <a:chExt cx="798930" cy="566158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C6C2E6EC-B632-483E-AE84-EF2F35C95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5105" y="3310137"/>
                <a:ext cx="578337" cy="294576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7AE1F3E-BBEE-4410-80A0-64FBF1BE14B6}"/>
                  </a:ext>
                </a:extLst>
              </p:cNvPr>
              <p:cNvSpPr txBox="1"/>
              <p:nvPr/>
            </p:nvSpPr>
            <p:spPr>
              <a:xfrm>
                <a:off x="6590205" y="3568518"/>
                <a:ext cx="798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Switch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5987C6C-33AA-4B3E-A457-979742528F6B}"/>
                </a:ext>
              </a:extLst>
            </p:cNvPr>
            <p:cNvCxnSpPr>
              <a:cxnSpLocks/>
            </p:cNvCxnSpPr>
            <p:nvPr/>
          </p:nvCxnSpPr>
          <p:spPr>
            <a:xfrm>
              <a:off x="8023447" y="4479892"/>
              <a:ext cx="0" cy="159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224FD45-2F39-48F6-9E4B-A8AEA96CF309}"/>
                </a:ext>
              </a:extLst>
            </p:cNvPr>
            <p:cNvCxnSpPr>
              <a:cxnSpLocks/>
            </p:cNvCxnSpPr>
            <p:nvPr/>
          </p:nvCxnSpPr>
          <p:spPr>
            <a:xfrm>
              <a:off x="8270737" y="4479892"/>
              <a:ext cx="0" cy="159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CD6F4CF-889D-424B-8B93-224CB45B57D8}"/>
                </a:ext>
              </a:extLst>
            </p:cNvPr>
            <p:cNvCxnSpPr>
              <a:stCxn id="187" idx="1"/>
              <a:endCxn id="142" idx="0"/>
            </p:cNvCxnSpPr>
            <p:nvPr/>
          </p:nvCxnSpPr>
          <p:spPr>
            <a:xfrm rot="10800000" flipV="1">
              <a:off x="7389136" y="4786336"/>
              <a:ext cx="469678" cy="522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35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4F51FF-F4D1-4155-9755-C8A73A5F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DC0306E-C709-4307-B65A-4C69FD3E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C598632-1B63-49A0-8DAC-9E7F9366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8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D0A266-2F02-4639-A940-8DBB74987B0E}"/>
              </a:ext>
            </a:extLst>
          </p:cNvPr>
          <p:cNvGrpSpPr/>
          <p:nvPr/>
        </p:nvGrpSpPr>
        <p:grpSpPr>
          <a:xfrm>
            <a:off x="1023087" y="652968"/>
            <a:ext cx="10176115" cy="2186444"/>
            <a:chOff x="1023087" y="652968"/>
            <a:chExt cx="10176115" cy="218644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D6534D4-1D22-48CC-94D7-DF290505B230}"/>
                </a:ext>
              </a:extLst>
            </p:cNvPr>
            <p:cNvGrpSpPr/>
            <p:nvPr/>
          </p:nvGrpSpPr>
          <p:grpSpPr>
            <a:xfrm flipH="1">
              <a:off x="2150705" y="659746"/>
              <a:ext cx="1050265" cy="2103050"/>
              <a:chOff x="2150706" y="263493"/>
              <a:chExt cx="1050265" cy="2336830"/>
            </a:xfrm>
          </p:grpSpPr>
          <p:pic>
            <p:nvPicPr>
              <p:cNvPr id="86" name="Picture 5" descr="Image result for icon pc">
                <a:extLst>
                  <a:ext uri="{FF2B5EF4-FFF2-40B4-BE49-F238E27FC236}">
                    <a16:creationId xmlns:a16="http://schemas.microsoft.com/office/drawing/2014/main" id="{C1A7D3D9-5F48-475A-8449-5A09347E7B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005" y="787945"/>
                <a:ext cx="5238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1" descr="Image result for icon receipt printer">
                <a:extLst>
                  <a:ext uri="{FF2B5EF4-FFF2-40B4-BE49-F238E27FC236}">
                    <a16:creationId xmlns:a16="http://schemas.microsoft.com/office/drawing/2014/main" id="{0F7EC109-6A5C-463B-BF94-5EB5C2262B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284" y="263493"/>
                <a:ext cx="647700" cy="647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D75DF1E-D27E-4B89-99BE-0FE04B3C8C3A}"/>
                  </a:ext>
                </a:extLst>
              </p:cNvPr>
              <p:cNvGrpSpPr/>
              <p:nvPr/>
            </p:nvGrpSpPr>
            <p:grpSpPr>
              <a:xfrm>
                <a:off x="2150706" y="409576"/>
                <a:ext cx="177282" cy="354557"/>
                <a:chOff x="6447453" y="1931437"/>
                <a:chExt cx="177282" cy="354557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B67E241F-810F-41FA-9081-4FCCE854F825}"/>
                    </a:ext>
                  </a:extLst>
                </p:cNvPr>
                <p:cNvSpPr/>
                <p:nvPr/>
              </p:nvSpPr>
              <p:spPr>
                <a:xfrm>
                  <a:off x="6447453" y="1931437"/>
                  <a:ext cx="177282" cy="354557"/>
                </a:xfrm>
                <a:prstGeom prst="roundRect">
                  <a:avLst/>
                </a:prstGeom>
                <a:solidFill>
                  <a:srgbClr val="FF00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6731BBB7-90EE-4D7A-8EFB-9D38301729B1}"/>
                    </a:ext>
                  </a:extLst>
                </p:cNvPr>
                <p:cNvSpPr/>
                <p:nvPr/>
              </p:nvSpPr>
              <p:spPr>
                <a:xfrm>
                  <a:off x="6504600" y="1987425"/>
                  <a:ext cx="54821" cy="548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2EB44AB3-1AAF-4515-AAB5-9039D929E3BE}"/>
                  </a:ext>
                </a:extLst>
              </p:cNvPr>
              <p:cNvSpPr/>
              <p:nvPr/>
            </p:nvSpPr>
            <p:spPr>
              <a:xfrm rot="11256968">
                <a:off x="2250463" y="448277"/>
                <a:ext cx="299170" cy="7097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AE5D69CC-ADC5-48B9-9A49-303B64373AEA}"/>
                  </a:ext>
                </a:extLst>
              </p:cNvPr>
              <p:cNvSpPr/>
              <p:nvPr/>
            </p:nvSpPr>
            <p:spPr>
              <a:xfrm>
                <a:off x="2474618" y="1171639"/>
                <a:ext cx="471754" cy="958743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208E3A41-19A5-46F3-A670-00BB09C32122}"/>
                  </a:ext>
                </a:extLst>
              </p:cNvPr>
              <p:cNvSpPr/>
              <p:nvPr/>
            </p:nvSpPr>
            <p:spPr>
              <a:xfrm>
                <a:off x="2729217" y="701696"/>
                <a:ext cx="471754" cy="1898627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73AEAA-9AD7-4543-8F82-CFFA4C64F03F}"/>
                </a:ext>
              </a:extLst>
            </p:cNvPr>
            <p:cNvGrpSpPr/>
            <p:nvPr/>
          </p:nvGrpSpPr>
          <p:grpSpPr>
            <a:xfrm>
              <a:off x="1023087" y="1160385"/>
              <a:ext cx="852001" cy="1205582"/>
              <a:chOff x="1023087" y="4274512"/>
              <a:chExt cx="852001" cy="1362168"/>
            </a:xfrm>
          </p:grpSpPr>
          <p:pic>
            <p:nvPicPr>
              <p:cNvPr id="84" name="Picture 2" descr="Image result for icon printer">
                <a:extLst>
                  <a:ext uri="{FF2B5EF4-FFF2-40B4-BE49-F238E27FC236}">
                    <a16:creationId xmlns:a16="http://schemas.microsoft.com/office/drawing/2014/main" id="{5EA81790-6B4C-4A8B-8AAE-A41340AC6E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03"/>
              <a:stretch>
                <a:fillRect/>
              </a:stretch>
            </p:blipFill>
            <p:spPr bwMode="auto">
              <a:xfrm>
                <a:off x="1023087" y="4274512"/>
                <a:ext cx="647700" cy="571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916BC125-5DB7-4B90-8B0A-9736069CF8D9}"/>
                  </a:ext>
                </a:extLst>
              </p:cNvPr>
              <p:cNvSpPr/>
              <p:nvPr/>
            </p:nvSpPr>
            <p:spPr>
              <a:xfrm>
                <a:off x="1403334" y="4677937"/>
                <a:ext cx="471754" cy="958743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4560A55-E6A5-4396-9D9E-C196B42244EC}"/>
                </a:ext>
              </a:extLst>
            </p:cNvPr>
            <p:cNvCxnSpPr>
              <a:cxnSpLocks/>
              <a:stCxn id="135" idx="3"/>
            </p:cNvCxnSpPr>
            <p:nvPr/>
          </p:nvCxnSpPr>
          <p:spPr>
            <a:xfrm>
              <a:off x="2939043" y="2032914"/>
              <a:ext cx="14234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4A707DE-58E3-4E07-9C62-4E51D6F38181}"/>
                </a:ext>
              </a:extLst>
            </p:cNvPr>
            <p:cNvGrpSpPr/>
            <p:nvPr/>
          </p:nvGrpSpPr>
          <p:grpSpPr>
            <a:xfrm>
              <a:off x="3781803" y="659746"/>
              <a:ext cx="1050265" cy="2179666"/>
              <a:chOff x="2150706" y="263493"/>
              <a:chExt cx="1050265" cy="2336830"/>
            </a:xfrm>
          </p:grpSpPr>
          <p:pic>
            <p:nvPicPr>
              <p:cNvPr id="98" name="Picture 5" descr="Image result for icon pc">
                <a:extLst>
                  <a:ext uri="{FF2B5EF4-FFF2-40B4-BE49-F238E27FC236}">
                    <a16:creationId xmlns:a16="http://schemas.microsoft.com/office/drawing/2014/main" id="{63CF0924-1407-488E-9BBC-A252084488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005" y="787945"/>
                <a:ext cx="5238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1" descr="Image result for icon receipt printer">
                <a:extLst>
                  <a:ext uri="{FF2B5EF4-FFF2-40B4-BE49-F238E27FC236}">
                    <a16:creationId xmlns:a16="http://schemas.microsoft.com/office/drawing/2014/main" id="{7F210FD9-58DC-4C90-9516-8BBDC0C235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284" y="263493"/>
                <a:ext cx="647700" cy="647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37BCE829-A55B-46E1-9B50-A2C8F36DA9A0}"/>
                  </a:ext>
                </a:extLst>
              </p:cNvPr>
              <p:cNvGrpSpPr/>
              <p:nvPr/>
            </p:nvGrpSpPr>
            <p:grpSpPr>
              <a:xfrm>
                <a:off x="2150706" y="409576"/>
                <a:ext cx="177282" cy="354557"/>
                <a:chOff x="6447453" y="1931437"/>
                <a:chExt cx="177282" cy="354557"/>
              </a:xfrm>
            </p:grpSpPr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B3E185E7-4BCF-43F6-9E91-98F4EE5382B1}"/>
                    </a:ext>
                  </a:extLst>
                </p:cNvPr>
                <p:cNvSpPr/>
                <p:nvPr/>
              </p:nvSpPr>
              <p:spPr>
                <a:xfrm>
                  <a:off x="6447453" y="1931437"/>
                  <a:ext cx="177282" cy="354557"/>
                </a:xfrm>
                <a:prstGeom prst="roundRect">
                  <a:avLst/>
                </a:prstGeom>
                <a:solidFill>
                  <a:srgbClr val="FF0000"/>
                </a:solidFill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8A8DB51-B09E-4B6A-BA55-45517F1CB21D}"/>
                    </a:ext>
                  </a:extLst>
                </p:cNvPr>
                <p:cNvSpPr/>
                <p:nvPr/>
              </p:nvSpPr>
              <p:spPr>
                <a:xfrm>
                  <a:off x="6504600" y="1987425"/>
                  <a:ext cx="54821" cy="548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EF9C1255-AA24-4D1F-8E0C-DB90ABD2022F}"/>
                  </a:ext>
                </a:extLst>
              </p:cNvPr>
              <p:cNvSpPr/>
              <p:nvPr/>
            </p:nvSpPr>
            <p:spPr>
              <a:xfrm rot="11256968">
                <a:off x="2250463" y="448277"/>
                <a:ext cx="299170" cy="7097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E5684AFA-B270-4673-93C8-AD7EA2720DB7}"/>
                  </a:ext>
                </a:extLst>
              </p:cNvPr>
              <p:cNvSpPr/>
              <p:nvPr/>
            </p:nvSpPr>
            <p:spPr>
              <a:xfrm>
                <a:off x="2474618" y="1171639"/>
                <a:ext cx="471754" cy="958743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7069B360-3613-4194-8414-1069CD7DB7D2}"/>
                  </a:ext>
                </a:extLst>
              </p:cNvPr>
              <p:cNvSpPr/>
              <p:nvPr/>
            </p:nvSpPr>
            <p:spPr>
              <a:xfrm>
                <a:off x="2729217" y="701696"/>
                <a:ext cx="471754" cy="1898627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971008C-3C8D-4AE3-887B-5C10869E1259}"/>
                </a:ext>
              </a:extLst>
            </p:cNvPr>
            <p:cNvGrpSpPr/>
            <p:nvPr/>
          </p:nvGrpSpPr>
          <p:grpSpPr>
            <a:xfrm flipH="1">
              <a:off x="5183957" y="652968"/>
              <a:ext cx="993118" cy="2186437"/>
              <a:chOff x="2207853" y="263493"/>
              <a:chExt cx="993118" cy="2336830"/>
            </a:xfrm>
          </p:grpSpPr>
          <p:pic>
            <p:nvPicPr>
              <p:cNvPr id="107" name="Picture 5" descr="Image result for icon pc">
                <a:extLst>
                  <a:ext uri="{FF2B5EF4-FFF2-40B4-BE49-F238E27FC236}">
                    <a16:creationId xmlns:a16="http://schemas.microsoft.com/office/drawing/2014/main" id="{CDD0B784-D846-4B4A-A3C4-2BD1DCADF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005" y="787945"/>
                <a:ext cx="52387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" descr="Image result for icon receipt printer">
                <a:extLst>
                  <a:ext uri="{FF2B5EF4-FFF2-40B4-BE49-F238E27FC236}">
                    <a16:creationId xmlns:a16="http://schemas.microsoft.com/office/drawing/2014/main" id="{7AAF7ED9-7A8E-4210-BFC7-9750BEAF0E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284" y="263493"/>
                <a:ext cx="647700" cy="647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65393F-0A19-49C5-AEA6-FECD74640954}"/>
                  </a:ext>
                </a:extLst>
              </p:cNvPr>
              <p:cNvSpPr/>
              <p:nvPr/>
            </p:nvSpPr>
            <p:spPr>
              <a:xfrm>
                <a:off x="2207853" y="465564"/>
                <a:ext cx="54821" cy="548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60A05046-0D5E-41CF-9D7A-5AC203DC40F2}"/>
                  </a:ext>
                </a:extLst>
              </p:cNvPr>
              <p:cNvSpPr/>
              <p:nvPr/>
            </p:nvSpPr>
            <p:spPr>
              <a:xfrm rot="11256968">
                <a:off x="2250463" y="448277"/>
                <a:ext cx="299170" cy="70970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5D49927B-E189-431B-BF78-F0165A54A6AE}"/>
                  </a:ext>
                </a:extLst>
              </p:cNvPr>
              <p:cNvSpPr/>
              <p:nvPr/>
            </p:nvSpPr>
            <p:spPr>
              <a:xfrm>
                <a:off x="2474618" y="1171639"/>
                <a:ext cx="471754" cy="958743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D9B585AD-165C-4DCE-9BBA-70CC2C6B38CF}"/>
                  </a:ext>
                </a:extLst>
              </p:cNvPr>
              <p:cNvSpPr/>
              <p:nvPr/>
            </p:nvSpPr>
            <p:spPr>
              <a:xfrm>
                <a:off x="2729217" y="701696"/>
                <a:ext cx="471754" cy="1898627"/>
              </a:xfrm>
              <a:prstGeom prst="arc">
                <a:avLst>
                  <a:gd name="adj1" fmla="val 16200000"/>
                  <a:gd name="adj2" fmla="val 2145336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18BA321-E340-493C-8813-3E4404AF8261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 flipV="1">
              <a:off x="5659408" y="2043182"/>
              <a:ext cx="1495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8035D5CC-0630-4A4A-8B0B-2509431AD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4144" t="10371" r="17569" b="11572"/>
            <a:stretch/>
          </p:blipFill>
          <p:spPr>
            <a:xfrm>
              <a:off x="7098556" y="1703696"/>
              <a:ext cx="581159" cy="468620"/>
            </a:xfrm>
            <a:prstGeom prst="rect">
              <a:avLst/>
            </a:prstGeom>
          </p:spPr>
        </p:pic>
        <p:sp>
          <p:nvSpPr>
            <p:cNvPr id="117" name="Cloud 116">
              <a:extLst>
                <a:ext uri="{FF2B5EF4-FFF2-40B4-BE49-F238E27FC236}">
                  <a16:creationId xmlns:a16="http://schemas.microsoft.com/office/drawing/2014/main" id="{6E64710C-2154-479B-898D-881E6C3118E8}"/>
                </a:ext>
              </a:extLst>
            </p:cNvPr>
            <p:cNvSpPr/>
            <p:nvPr/>
          </p:nvSpPr>
          <p:spPr>
            <a:xfrm>
              <a:off x="9729223" y="1749141"/>
              <a:ext cx="1469979" cy="54363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  <a:endParaRPr lang="en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8" name="Picture 18" descr="Image result for icon gsm">
              <a:extLst>
                <a:ext uri="{FF2B5EF4-FFF2-40B4-BE49-F238E27FC236}">
                  <a16:creationId xmlns:a16="http://schemas.microsoft.com/office/drawing/2014/main" id="{2556D9A4-639A-42C5-BD81-3226568A7B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5" r="22008" b="12000"/>
            <a:stretch/>
          </p:blipFill>
          <p:spPr bwMode="auto">
            <a:xfrm>
              <a:off x="8790154" y="1663486"/>
              <a:ext cx="444557" cy="724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D4C1C3E-3487-4D4B-A03C-75E67A9DF759}"/>
                </a:ext>
              </a:extLst>
            </p:cNvPr>
            <p:cNvSpPr txBox="1"/>
            <p:nvPr/>
          </p:nvSpPr>
          <p:spPr>
            <a:xfrm>
              <a:off x="8715716" y="2365968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GSM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2D27665-23CB-4634-9584-AC46140E510F}"/>
                </a:ext>
              </a:extLst>
            </p:cNvPr>
            <p:cNvCxnSpPr>
              <a:cxnSpLocks/>
            </p:cNvCxnSpPr>
            <p:nvPr/>
          </p:nvCxnSpPr>
          <p:spPr>
            <a:xfrm>
              <a:off x="7679715" y="2047262"/>
              <a:ext cx="967328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6079BE1-9709-4AC4-AE9D-82AE03ACD2EF}"/>
                </a:ext>
              </a:extLst>
            </p:cNvPr>
            <p:cNvCxnSpPr>
              <a:cxnSpLocks/>
            </p:cNvCxnSpPr>
            <p:nvPr/>
          </p:nvCxnSpPr>
          <p:spPr>
            <a:xfrm>
              <a:off x="9188979" y="2047262"/>
              <a:ext cx="540244" cy="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0" descr="Image result for icon wifi">
              <a:extLst>
                <a:ext uri="{FF2B5EF4-FFF2-40B4-BE49-F238E27FC236}">
                  <a16:creationId xmlns:a16="http://schemas.microsoft.com/office/drawing/2014/main" id="{D6D1E7FE-7AFF-4BA4-9C25-288B87D400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45" t="26977" r="30734" b="18044"/>
            <a:stretch/>
          </p:blipFill>
          <p:spPr bwMode="auto">
            <a:xfrm rot="847477">
              <a:off x="7221136" y="1310525"/>
              <a:ext cx="389727" cy="339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2" descr="Image result for icon tv">
              <a:extLst>
                <a:ext uri="{FF2B5EF4-FFF2-40B4-BE49-F238E27FC236}">
                  <a16:creationId xmlns:a16="http://schemas.microsoft.com/office/drawing/2014/main" id="{A55A7431-C334-41C5-930E-D63D0238E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113" y="754226"/>
              <a:ext cx="346561" cy="28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2" descr="Image result for icon tv">
              <a:extLst>
                <a:ext uri="{FF2B5EF4-FFF2-40B4-BE49-F238E27FC236}">
                  <a16:creationId xmlns:a16="http://schemas.microsoft.com/office/drawing/2014/main" id="{B0673251-CCBD-4CBF-A9A3-9C4F7A78C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447" y="757546"/>
              <a:ext cx="346561" cy="28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53DAA3E-C3CA-41BB-970E-CF590727E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3161" y="1058160"/>
              <a:ext cx="134051" cy="252762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22A3584-7598-4A0A-800D-D87421ADC7A5}"/>
                </a:ext>
              </a:extLst>
            </p:cNvPr>
            <p:cNvSpPr txBox="1"/>
            <p:nvPr/>
          </p:nvSpPr>
          <p:spPr>
            <a:xfrm>
              <a:off x="7585288" y="1101780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WIFI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6F5F2EA-28F3-472C-A517-FE27CEC891DF}"/>
                </a:ext>
              </a:extLst>
            </p:cNvPr>
            <p:cNvSpPr txBox="1"/>
            <p:nvPr/>
          </p:nvSpPr>
          <p:spPr>
            <a:xfrm>
              <a:off x="5982823" y="2009062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Ethernet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4EAE91-4ABB-46D4-9DFD-68330B8530EA}"/>
                </a:ext>
              </a:extLst>
            </p:cNvPr>
            <p:cNvSpPr txBox="1"/>
            <p:nvPr/>
          </p:nvSpPr>
          <p:spPr>
            <a:xfrm>
              <a:off x="7032306" y="216295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5EE3B7D-DAF8-41DB-9DB6-EA7CD5FD1035}"/>
                </a:ext>
              </a:extLst>
            </p:cNvPr>
            <p:cNvGrpSpPr/>
            <p:nvPr/>
          </p:nvGrpSpPr>
          <p:grpSpPr>
            <a:xfrm>
              <a:off x="4373881" y="1925330"/>
              <a:ext cx="1285527" cy="568923"/>
              <a:chOff x="3517641" y="4991867"/>
              <a:chExt cx="865875" cy="568923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ABDF1DB6-BF34-446D-A9AC-BA424D2F2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17641" y="4991867"/>
                <a:ext cx="865875" cy="294576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9B56F0D-268B-4173-A003-1F9B80D4B201}"/>
                  </a:ext>
                </a:extLst>
              </p:cNvPr>
              <p:cNvSpPr txBox="1"/>
              <p:nvPr/>
            </p:nvSpPr>
            <p:spPr>
              <a:xfrm>
                <a:off x="3537259" y="5253013"/>
                <a:ext cx="843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Switch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046A119-8992-491D-ABA9-DA09CD264896}"/>
                </a:ext>
              </a:extLst>
            </p:cNvPr>
            <p:cNvGrpSpPr/>
            <p:nvPr/>
          </p:nvGrpSpPr>
          <p:grpSpPr>
            <a:xfrm>
              <a:off x="1653516" y="1885626"/>
              <a:ext cx="1285527" cy="568923"/>
              <a:chOff x="3517641" y="4991867"/>
              <a:chExt cx="865875" cy="568923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A877799B-272F-4AAE-9CDF-C413EBF3B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17641" y="4991867"/>
                <a:ext cx="865875" cy="294576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4D6B17-EEFE-45E0-A8F1-C334297D4090}"/>
                  </a:ext>
                </a:extLst>
              </p:cNvPr>
              <p:cNvSpPr txBox="1"/>
              <p:nvPr/>
            </p:nvSpPr>
            <p:spPr>
              <a:xfrm>
                <a:off x="3537259" y="5253013"/>
                <a:ext cx="843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Switch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145A5B-A017-4828-A599-40DCDF046C9D}"/>
                </a:ext>
              </a:extLst>
            </p:cNvPr>
            <p:cNvGrpSpPr/>
            <p:nvPr/>
          </p:nvGrpSpPr>
          <p:grpSpPr>
            <a:xfrm>
              <a:off x="8420397" y="1582112"/>
              <a:ext cx="1215807" cy="981012"/>
              <a:chOff x="8513351" y="1768933"/>
              <a:chExt cx="1215807" cy="98101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6455252-3E21-4756-B793-FDDD26A54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3351" y="1768933"/>
                <a:ext cx="1215807" cy="9810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8EFF7B6-7AE2-42A6-A890-770E3E4FC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3351" y="1768933"/>
                <a:ext cx="1215807" cy="9810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A9EF63-C44A-4D9C-9A3C-41AC6D43A315}"/>
                </a:ext>
              </a:extLst>
            </p:cNvPr>
            <p:cNvCxnSpPr/>
            <p:nvPr/>
          </p:nvCxnSpPr>
          <p:spPr>
            <a:xfrm>
              <a:off x="8562844" y="950758"/>
              <a:ext cx="1166379" cy="551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9897C48-7802-4424-B59C-14B5A9D5875A}"/>
                </a:ext>
              </a:extLst>
            </p:cNvPr>
            <p:cNvGrpSpPr/>
            <p:nvPr/>
          </p:nvGrpSpPr>
          <p:grpSpPr>
            <a:xfrm>
              <a:off x="9054697" y="1130664"/>
              <a:ext cx="268564" cy="223188"/>
              <a:chOff x="8513351" y="1768933"/>
              <a:chExt cx="1215807" cy="981012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CDF28F8-9B1B-4A16-93E5-B10DAC20B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3351" y="1768933"/>
                <a:ext cx="1215807" cy="9810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CEB196B-C0CC-4A48-BDD7-6BFBF2BB22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3351" y="1768933"/>
                <a:ext cx="1215807" cy="9810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BFC2CB67-A77D-48F2-898A-5E51165A7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415" y="905635"/>
              <a:ext cx="1234906" cy="49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B901749-5EB4-4A92-BF6C-BC3A4326E2A2}"/>
                </a:ext>
              </a:extLst>
            </p:cNvPr>
            <p:cNvSpPr txBox="1"/>
            <p:nvPr/>
          </p:nvSpPr>
          <p:spPr>
            <a:xfrm>
              <a:off x="5618819" y="1549694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PC3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70F79D73-BE5D-4DBA-B052-1C8683447981}"/>
                </a:ext>
              </a:extLst>
            </p:cNvPr>
            <p:cNvSpPr/>
            <p:nvPr/>
          </p:nvSpPr>
          <p:spPr>
            <a:xfrm>
              <a:off x="6039122" y="801588"/>
              <a:ext cx="177282" cy="330711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09B8B45-871F-4982-A616-210E8615C6B1}"/>
                </a:ext>
              </a:extLst>
            </p:cNvPr>
            <p:cNvSpPr/>
            <p:nvPr/>
          </p:nvSpPr>
          <p:spPr>
            <a:xfrm>
              <a:off x="6096269" y="853810"/>
              <a:ext cx="54821" cy="511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191391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4F51FF-F4D1-4155-9755-C8A73A5F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422C861-69D7-42DE-945F-AA2C4615F9F5}"/>
              </a:ext>
            </a:extLst>
          </p:cNvPr>
          <p:cNvGrpSpPr/>
          <p:nvPr/>
        </p:nvGrpSpPr>
        <p:grpSpPr>
          <a:xfrm flipH="1">
            <a:off x="1909166" y="1003959"/>
            <a:ext cx="1050265" cy="2103050"/>
            <a:chOff x="2150706" y="263493"/>
            <a:chExt cx="1050265" cy="2336830"/>
          </a:xfrm>
        </p:grpSpPr>
        <p:pic>
          <p:nvPicPr>
            <p:cNvPr id="179" name="Picture 5" descr="Image result for icon pc">
              <a:extLst>
                <a:ext uri="{FF2B5EF4-FFF2-40B4-BE49-F238E27FC236}">
                  <a16:creationId xmlns:a16="http://schemas.microsoft.com/office/drawing/2014/main" id="{EF1A431E-299D-441E-BE76-040F3EB64C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05" y="787945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1" descr="Image result for icon receipt printer">
              <a:extLst>
                <a:ext uri="{FF2B5EF4-FFF2-40B4-BE49-F238E27FC236}">
                  <a16:creationId xmlns:a16="http://schemas.microsoft.com/office/drawing/2014/main" id="{284858F8-9D2C-4883-B29F-2A2AA63C7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284" y="263493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131B3A2-916E-447A-BBF5-7B50302BB030}"/>
                </a:ext>
              </a:extLst>
            </p:cNvPr>
            <p:cNvGrpSpPr/>
            <p:nvPr/>
          </p:nvGrpSpPr>
          <p:grpSpPr>
            <a:xfrm>
              <a:off x="2150706" y="409576"/>
              <a:ext cx="177282" cy="354557"/>
              <a:chOff x="6447453" y="1931437"/>
              <a:chExt cx="177282" cy="354557"/>
            </a:xfrm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5CA1FA15-6430-478A-86FE-482F0FA2B486}"/>
                  </a:ext>
                </a:extLst>
              </p:cNvPr>
              <p:cNvSpPr/>
              <p:nvPr/>
            </p:nvSpPr>
            <p:spPr>
              <a:xfrm>
                <a:off x="6447453" y="1931437"/>
                <a:ext cx="177282" cy="354557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74A79662-16AA-431F-BCCE-FA8266EA0C34}"/>
                  </a:ext>
                </a:extLst>
              </p:cNvPr>
              <p:cNvSpPr/>
              <p:nvPr/>
            </p:nvSpPr>
            <p:spPr>
              <a:xfrm>
                <a:off x="6504600" y="1987425"/>
                <a:ext cx="54821" cy="548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CB48C269-AC8C-4E8A-BF44-9581E014A149}"/>
                </a:ext>
              </a:extLst>
            </p:cNvPr>
            <p:cNvSpPr/>
            <p:nvPr/>
          </p:nvSpPr>
          <p:spPr>
            <a:xfrm rot="11256968">
              <a:off x="2250463" y="448277"/>
              <a:ext cx="299170" cy="7097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1C34D425-8E2A-432E-B56A-C52A0936D799}"/>
                </a:ext>
              </a:extLst>
            </p:cNvPr>
            <p:cNvSpPr/>
            <p:nvPr/>
          </p:nvSpPr>
          <p:spPr>
            <a:xfrm>
              <a:off x="2474618" y="1171639"/>
              <a:ext cx="471754" cy="958743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FA7B4B5B-2347-4277-B759-E513618FD7DC}"/>
                </a:ext>
              </a:extLst>
            </p:cNvPr>
            <p:cNvSpPr/>
            <p:nvPr/>
          </p:nvSpPr>
          <p:spPr>
            <a:xfrm>
              <a:off x="2729217" y="701696"/>
              <a:ext cx="471754" cy="1898627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9470F94-BFF9-4C69-9489-0B1AD4FEC34E}"/>
              </a:ext>
            </a:extLst>
          </p:cNvPr>
          <p:cNvGrpSpPr/>
          <p:nvPr/>
        </p:nvGrpSpPr>
        <p:grpSpPr>
          <a:xfrm>
            <a:off x="781548" y="1504598"/>
            <a:ext cx="852001" cy="1205582"/>
            <a:chOff x="1023087" y="4274512"/>
            <a:chExt cx="852001" cy="1362168"/>
          </a:xfrm>
        </p:grpSpPr>
        <p:pic>
          <p:nvPicPr>
            <p:cNvPr id="177" name="Picture 2" descr="Image result for icon printer">
              <a:extLst>
                <a:ext uri="{FF2B5EF4-FFF2-40B4-BE49-F238E27FC236}">
                  <a16:creationId xmlns:a16="http://schemas.microsoft.com/office/drawing/2014/main" id="{4C5A2309-C6C9-44BC-851C-B81CFFD38F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03"/>
            <a:stretch>
              <a:fillRect/>
            </a:stretch>
          </p:blipFill>
          <p:spPr bwMode="auto">
            <a:xfrm>
              <a:off x="1023087" y="4274512"/>
              <a:ext cx="6477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B0D683C6-FECA-4A0B-BB22-3EC73EEEB473}"/>
                </a:ext>
              </a:extLst>
            </p:cNvPr>
            <p:cNvSpPr/>
            <p:nvPr/>
          </p:nvSpPr>
          <p:spPr>
            <a:xfrm>
              <a:off x="1403334" y="4677937"/>
              <a:ext cx="471754" cy="958743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4A609A8-4BF4-48F3-8B81-3601E81CB93D}"/>
              </a:ext>
            </a:extLst>
          </p:cNvPr>
          <p:cNvCxnSpPr>
            <a:cxnSpLocks/>
            <a:stCxn id="157" idx="3"/>
          </p:cNvCxnSpPr>
          <p:nvPr/>
        </p:nvCxnSpPr>
        <p:spPr>
          <a:xfrm>
            <a:off x="2697504" y="2377127"/>
            <a:ext cx="14234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D020BBE-B414-474A-A249-21D94359305E}"/>
              </a:ext>
            </a:extLst>
          </p:cNvPr>
          <p:cNvGrpSpPr/>
          <p:nvPr/>
        </p:nvGrpSpPr>
        <p:grpSpPr>
          <a:xfrm>
            <a:off x="3540264" y="1003959"/>
            <a:ext cx="1050265" cy="2179666"/>
            <a:chOff x="2150706" y="263493"/>
            <a:chExt cx="1050265" cy="2336830"/>
          </a:xfrm>
        </p:grpSpPr>
        <p:pic>
          <p:nvPicPr>
            <p:cNvPr id="169" name="Picture 5" descr="Image result for icon pc">
              <a:extLst>
                <a:ext uri="{FF2B5EF4-FFF2-40B4-BE49-F238E27FC236}">
                  <a16:creationId xmlns:a16="http://schemas.microsoft.com/office/drawing/2014/main" id="{88588782-EF15-4629-BB06-3A9D84001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05" y="787945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1" descr="Image result for icon receipt printer">
              <a:extLst>
                <a:ext uri="{FF2B5EF4-FFF2-40B4-BE49-F238E27FC236}">
                  <a16:creationId xmlns:a16="http://schemas.microsoft.com/office/drawing/2014/main" id="{48C55AC6-9CB8-4D09-9921-F76F0611D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284" y="263493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AEC6E0F-6A46-4B90-9B76-256E413A7A2B}"/>
                </a:ext>
              </a:extLst>
            </p:cNvPr>
            <p:cNvGrpSpPr/>
            <p:nvPr/>
          </p:nvGrpSpPr>
          <p:grpSpPr>
            <a:xfrm>
              <a:off x="2150706" y="409576"/>
              <a:ext cx="177282" cy="354557"/>
              <a:chOff x="6447453" y="1931437"/>
              <a:chExt cx="177282" cy="354557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9F29A35E-6C48-4BFA-9118-B72A635A8B5A}"/>
                  </a:ext>
                </a:extLst>
              </p:cNvPr>
              <p:cNvSpPr/>
              <p:nvPr/>
            </p:nvSpPr>
            <p:spPr>
              <a:xfrm>
                <a:off x="6447453" y="1931437"/>
                <a:ext cx="177282" cy="354557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2D02176-C787-4353-ACAB-E711BEB1435E}"/>
                  </a:ext>
                </a:extLst>
              </p:cNvPr>
              <p:cNvSpPr/>
              <p:nvPr/>
            </p:nvSpPr>
            <p:spPr>
              <a:xfrm>
                <a:off x="6504600" y="1987425"/>
                <a:ext cx="54821" cy="548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C891A611-3AE9-4B03-A52D-6654520EAA5B}"/>
                </a:ext>
              </a:extLst>
            </p:cNvPr>
            <p:cNvSpPr/>
            <p:nvPr/>
          </p:nvSpPr>
          <p:spPr>
            <a:xfrm rot="11256968">
              <a:off x="2250463" y="448277"/>
              <a:ext cx="299170" cy="7097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88E5F1F6-86D2-452B-9914-27E2D3A31366}"/>
                </a:ext>
              </a:extLst>
            </p:cNvPr>
            <p:cNvSpPr/>
            <p:nvPr/>
          </p:nvSpPr>
          <p:spPr>
            <a:xfrm>
              <a:off x="2474618" y="1171639"/>
              <a:ext cx="471754" cy="958743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F2E95F9D-84CA-42C7-9920-66BE5576F1B6}"/>
                </a:ext>
              </a:extLst>
            </p:cNvPr>
            <p:cNvSpPr/>
            <p:nvPr/>
          </p:nvSpPr>
          <p:spPr>
            <a:xfrm>
              <a:off x="2729217" y="701696"/>
              <a:ext cx="471754" cy="1898627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3DBB528-7F81-4BFB-B2C2-53C6FDECC1C5}"/>
              </a:ext>
            </a:extLst>
          </p:cNvPr>
          <p:cNvGrpSpPr/>
          <p:nvPr/>
        </p:nvGrpSpPr>
        <p:grpSpPr>
          <a:xfrm flipH="1">
            <a:off x="4942418" y="997181"/>
            <a:ext cx="1050265" cy="2186436"/>
            <a:chOff x="2150706" y="263493"/>
            <a:chExt cx="1050265" cy="2336830"/>
          </a:xfrm>
        </p:grpSpPr>
        <p:pic>
          <p:nvPicPr>
            <p:cNvPr id="161" name="Picture 5" descr="Image result for icon pc">
              <a:extLst>
                <a:ext uri="{FF2B5EF4-FFF2-40B4-BE49-F238E27FC236}">
                  <a16:creationId xmlns:a16="http://schemas.microsoft.com/office/drawing/2014/main" id="{B65A8533-EDA7-4DEA-91AC-E9A71459B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05" y="787945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1" descr="Image result for icon receipt printer">
              <a:extLst>
                <a:ext uri="{FF2B5EF4-FFF2-40B4-BE49-F238E27FC236}">
                  <a16:creationId xmlns:a16="http://schemas.microsoft.com/office/drawing/2014/main" id="{E1010AF6-43E9-44B5-8741-A6C8953C6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284" y="263493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B328994C-802F-41A7-9E5C-B2BBAF94B2A5}"/>
                </a:ext>
              </a:extLst>
            </p:cNvPr>
            <p:cNvGrpSpPr/>
            <p:nvPr/>
          </p:nvGrpSpPr>
          <p:grpSpPr>
            <a:xfrm>
              <a:off x="2150706" y="409576"/>
              <a:ext cx="177282" cy="354557"/>
              <a:chOff x="6447453" y="1931437"/>
              <a:chExt cx="177282" cy="354557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A73DF3C-58F0-455C-8F53-58B6A166A037}"/>
                  </a:ext>
                </a:extLst>
              </p:cNvPr>
              <p:cNvSpPr/>
              <p:nvPr/>
            </p:nvSpPr>
            <p:spPr>
              <a:xfrm>
                <a:off x="6447453" y="1931437"/>
                <a:ext cx="177282" cy="354557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DF3658EC-0564-4E34-9A06-548D21629C8D}"/>
                  </a:ext>
                </a:extLst>
              </p:cNvPr>
              <p:cNvSpPr/>
              <p:nvPr/>
            </p:nvSpPr>
            <p:spPr>
              <a:xfrm>
                <a:off x="6504600" y="1987425"/>
                <a:ext cx="54821" cy="548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3719C3A1-1F84-4708-B84A-DE3C6A66BB1B}"/>
                </a:ext>
              </a:extLst>
            </p:cNvPr>
            <p:cNvSpPr/>
            <p:nvPr/>
          </p:nvSpPr>
          <p:spPr>
            <a:xfrm rot="11256968">
              <a:off x="2250463" y="448277"/>
              <a:ext cx="299170" cy="7097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99BD3844-5138-4C1B-BAC8-24B67BA4E263}"/>
                </a:ext>
              </a:extLst>
            </p:cNvPr>
            <p:cNvSpPr/>
            <p:nvPr/>
          </p:nvSpPr>
          <p:spPr>
            <a:xfrm>
              <a:off x="2474618" y="1171639"/>
              <a:ext cx="471754" cy="958743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E6AB652E-39C7-4995-B0E3-558C46B007F8}"/>
                </a:ext>
              </a:extLst>
            </p:cNvPr>
            <p:cNvSpPr/>
            <p:nvPr/>
          </p:nvSpPr>
          <p:spPr>
            <a:xfrm>
              <a:off x="2729217" y="701696"/>
              <a:ext cx="471754" cy="1898627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741FC8-19CE-45D4-9D22-B5EAEFFF4301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5417869" y="2387395"/>
            <a:ext cx="1495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391D2C32-B5B3-46D0-BFD6-5738665732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144" t="10371" r="17569" b="11572"/>
          <a:stretch/>
        </p:blipFill>
        <p:spPr>
          <a:xfrm>
            <a:off x="6857017" y="2047909"/>
            <a:ext cx="581159" cy="468620"/>
          </a:xfrm>
          <a:prstGeom prst="rect">
            <a:avLst/>
          </a:prstGeom>
        </p:spPr>
      </p:pic>
      <p:sp>
        <p:nvSpPr>
          <p:cNvPr id="143" name="Cloud 142">
            <a:extLst>
              <a:ext uri="{FF2B5EF4-FFF2-40B4-BE49-F238E27FC236}">
                <a16:creationId xmlns:a16="http://schemas.microsoft.com/office/drawing/2014/main" id="{B904741A-7045-4C83-A377-7B8BBDA74A2F}"/>
              </a:ext>
            </a:extLst>
          </p:cNvPr>
          <p:cNvSpPr/>
          <p:nvPr/>
        </p:nvSpPr>
        <p:spPr>
          <a:xfrm>
            <a:off x="9487684" y="2093354"/>
            <a:ext cx="1469979" cy="54363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4" name="Picture 18" descr="Image result for icon gsm">
            <a:extLst>
              <a:ext uri="{FF2B5EF4-FFF2-40B4-BE49-F238E27FC236}">
                <a16:creationId xmlns:a16="http://schemas.microsoft.com/office/drawing/2014/main" id="{A62F6505-2921-41CE-B2D9-F2B1F7257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5" r="22008" b="12000"/>
          <a:stretch/>
        </p:blipFill>
        <p:spPr bwMode="auto">
          <a:xfrm>
            <a:off x="8548615" y="2007699"/>
            <a:ext cx="444557" cy="7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437BCCA9-A994-409E-B8E7-757BFC5BCDBA}"/>
              </a:ext>
            </a:extLst>
          </p:cNvPr>
          <p:cNvSpPr txBox="1"/>
          <p:nvPr/>
        </p:nvSpPr>
        <p:spPr>
          <a:xfrm>
            <a:off x="8474177" y="271018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GSM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F06948B-0FC1-4623-B2BB-618148CFF46B}"/>
              </a:ext>
            </a:extLst>
          </p:cNvPr>
          <p:cNvCxnSpPr>
            <a:cxnSpLocks/>
          </p:cNvCxnSpPr>
          <p:nvPr/>
        </p:nvCxnSpPr>
        <p:spPr>
          <a:xfrm>
            <a:off x="7438176" y="2391475"/>
            <a:ext cx="96732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70CA816-D187-42FC-A617-05310A05DB9C}"/>
              </a:ext>
            </a:extLst>
          </p:cNvPr>
          <p:cNvCxnSpPr>
            <a:cxnSpLocks/>
          </p:cNvCxnSpPr>
          <p:nvPr/>
        </p:nvCxnSpPr>
        <p:spPr>
          <a:xfrm>
            <a:off x="8947440" y="2391475"/>
            <a:ext cx="54024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22" descr="Image result for icon tv">
            <a:extLst>
              <a:ext uri="{FF2B5EF4-FFF2-40B4-BE49-F238E27FC236}">
                <a16:creationId xmlns:a16="http://schemas.microsoft.com/office/drawing/2014/main" id="{245860BF-8B32-4488-9AD7-3B300BF9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14" y="370141"/>
            <a:ext cx="346561" cy="2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2" descr="Image result for icon tv">
            <a:extLst>
              <a:ext uri="{FF2B5EF4-FFF2-40B4-BE49-F238E27FC236}">
                <a16:creationId xmlns:a16="http://schemas.microsoft.com/office/drawing/2014/main" id="{B8F7BE41-8DAF-493E-915F-176FE90FB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248" y="364835"/>
            <a:ext cx="346561" cy="2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1E72D84D-20B9-4A76-B02A-1E1A460638BA}"/>
              </a:ext>
            </a:extLst>
          </p:cNvPr>
          <p:cNvSpPr txBox="1"/>
          <p:nvPr/>
        </p:nvSpPr>
        <p:spPr>
          <a:xfrm>
            <a:off x="5741284" y="235327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AE0364-0173-4140-8AD7-85436657E9A8}"/>
              </a:ext>
            </a:extLst>
          </p:cNvPr>
          <p:cNvSpPr txBox="1"/>
          <p:nvPr/>
        </p:nvSpPr>
        <p:spPr>
          <a:xfrm>
            <a:off x="6790767" y="250716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63A8B4A-E99A-4022-8EA9-F063FC70DF74}"/>
              </a:ext>
            </a:extLst>
          </p:cNvPr>
          <p:cNvGrpSpPr/>
          <p:nvPr/>
        </p:nvGrpSpPr>
        <p:grpSpPr>
          <a:xfrm>
            <a:off x="4132342" y="2269543"/>
            <a:ext cx="1285527" cy="568923"/>
            <a:chOff x="3517641" y="4991867"/>
            <a:chExt cx="865875" cy="568923"/>
          </a:xfrm>
        </p:grpSpPr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4F860126-00CB-4D77-96DD-23154F302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17641" y="4991867"/>
              <a:ext cx="865875" cy="294576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D04242A-A078-4E9C-A6D4-C975CB6FB40A}"/>
                </a:ext>
              </a:extLst>
            </p:cNvPr>
            <p:cNvSpPr txBox="1"/>
            <p:nvPr/>
          </p:nvSpPr>
          <p:spPr>
            <a:xfrm>
              <a:off x="3537259" y="5253013"/>
              <a:ext cx="843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4E2F5B2-6BED-410E-9A6A-CCADA762C15F}"/>
              </a:ext>
            </a:extLst>
          </p:cNvPr>
          <p:cNvGrpSpPr/>
          <p:nvPr/>
        </p:nvGrpSpPr>
        <p:grpSpPr>
          <a:xfrm>
            <a:off x="1411977" y="2229839"/>
            <a:ext cx="1285527" cy="568923"/>
            <a:chOff x="3517641" y="4991867"/>
            <a:chExt cx="865875" cy="568923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5D796182-A349-412F-9669-C6C52EE7D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17641" y="4991867"/>
              <a:ext cx="865875" cy="294576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A303F7B-99C6-48A5-BAF6-C3193A5575D0}"/>
                </a:ext>
              </a:extLst>
            </p:cNvPr>
            <p:cNvSpPr txBox="1"/>
            <p:nvPr/>
          </p:nvSpPr>
          <p:spPr>
            <a:xfrm>
              <a:off x="3537259" y="5253013"/>
              <a:ext cx="843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6C281-D2EE-4A8A-83A9-912B5078D56D}"/>
              </a:ext>
            </a:extLst>
          </p:cNvPr>
          <p:cNvGrpSpPr/>
          <p:nvPr/>
        </p:nvGrpSpPr>
        <p:grpSpPr>
          <a:xfrm>
            <a:off x="9437435" y="826177"/>
            <a:ext cx="798930" cy="566158"/>
            <a:chOff x="6590205" y="3310137"/>
            <a:chExt cx="798930" cy="566158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C6C2E6EC-B632-483E-AE84-EF2F35C9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85105" y="3310137"/>
              <a:ext cx="578337" cy="294576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7AE1F3E-BBEE-4410-80A0-64FBF1BE14B6}"/>
                </a:ext>
              </a:extLst>
            </p:cNvPr>
            <p:cNvSpPr txBox="1"/>
            <p:nvPr/>
          </p:nvSpPr>
          <p:spPr>
            <a:xfrm>
              <a:off x="6590205" y="3568518"/>
              <a:ext cx="798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5987C6C-33AA-4B3E-A457-979742528F6B}"/>
              </a:ext>
            </a:extLst>
          </p:cNvPr>
          <p:cNvCxnSpPr>
            <a:cxnSpLocks/>
          </p:cNvCxnSpPr>
          <p:nvPr/>
        </p:nvCxnSpPr>
        <p:spPr>
          <a:xfrm>
            <a:off x="9696968" y="667021"/>
            <a:ext cx="0" cy="15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24FD45-2F39-48F6-9E4B-A8AEA96CF309}"/>
              </a:ext>
            </a:extLst>
          </p:cNvPr>
          <p:cNvCxnSpPr>
            <a:cxnSpLocks/>
          </p:cNvCxnSpPr>
          <p:nvPr/>
        </p:nvCxnSpPr>
        <p:spPr>
          <a:xfrm>
            <a:off x="9944258" y="667021"/>
            <a:ext cx="0" cy="15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BB0FF97-4370-493C-87F3-F841EE06B9F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867114" y="1197431"/>
            <a:ext cx="1658018" cy="50071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4" descr="Image result for icon sxt mikrotik">
            <a:extLst>
              <a:ext uri="{FF2B5EF4-FFF2-40B4-BE49-F238E27FC236}">
                <a16:creationId xmlns:a16="http://schemas.microsoft.com/office/drawing/2014/main" id="{06819ED7-ACA9-4B9A-BB57-59A9D975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4049" flipH="1">
            <a:off x="8534140" y="783717"/>
            <a:ext cx="558906" cy="5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495912A-6619-4161-A376-292EBC62033D}"/>
              </a:ext>
            </a:extLst>
          </p:cNvPr>
          <p:cNvCxnSpPr>
            <a:cxnSpLocks/>
            <a:stCxn id="152" idx="1"/>
            <a:endCxn id="187" idx="1"/>
          </p:cNvCxnSpPr>
          <p:nvPr/>
        </p:nvCxnSpPr>
        <p:spPr>
          <a:xfrm flipV="1">
            <a:off x="9078965" y="973465"/>
            <a:ext cx="453370" cy="7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42FDEEB-B224-4A6B-B793-CAD44181D5D4}"/>
              </a:ext>
            </a:extLst>
          </p:cNvPr>
          <p:cNvCxnSpPr>
            <a:cxnSpLocks/>
            <a:endCxn id="151" idx="1"/>
          </p:cNvCxnSpPr>
          <p:nvPr/>
        </p:nvCxnSpPr>
        <p:spPr>
          <a:xfrm flipV="1">
            <a:off x="5352110" y="1875552"/>
            <a:ext cx="928645" cy="437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7E4AB71-27D0-4123-BDF7-902E9DA76A99}"/>
              </a:ext>
            </a:extLst>
          </p:cNvPr>
          <p:cNvGrpSpPr/>
          <p:nvPr/>
        </p:nvGrpSpPr>
        <p:grpSpPr>
          <a:xfrm flipH="1">
            <a:off x="1909166" y="4486175"/>
            <a:ext cx="1050265" cy="2103050"/>
            <a:chOff x="2150706" y="263493"/>
            <a:chExt cx="1050265" cy="2336830"/>
          </a:xfrm>
        </p:grpSpPr>
        <p:pic>
          <p:nvPicPr>
            <p:cNvPr id="244" name="Picture 5" descr="Image result for icon pc">
              <a:extLst>
                <a:ext uri="{FF2B5EF4-FFF2-40B4-BE49-F238E27FC236}">
                  <a16:creationId xmlns:a16="http://schemas.microsoft.com/office/drawing/2014/main" id="{1BD1F424-A13E-4ADF-98EE-45F3F1D5D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05" y="787945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Picture 1" descr="Image result for icon receipt printer">
              <a:extLst>
                <a:ext uri="{FF2B5EF4-FFF2-40B4-BE49-F238E27FC236}">
                  <a16:creationId xmlns:a16="http://schemas.microsoft.com/office/drawing/2014/main" id="{231E95F9-F5FF-4CC1-9EE8-3AC96AD07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284" y="263493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F0EC5662-68B3-4689-876A-7502FA841BA7}"/>
                </a:ext>
              </a:extLst>
            </p:cNvPr>
            <p:cNvGrpSpPr/>
            <p:nvPr/>
          </p:nvGrpSpPr>
          <p:grpSpPr>
            <a:xfrm>
              <a:off x="2150706" y="409576"/>
              <a:ext cx="177282" cy="354557"/>
              <a:chOff x="6447453" y="1931437"/>
              <a:chExt cx="177282" cy="354557"/>
            </a:xfrm>
          </p:grpSpPr>
          <p:sp>
            <p:nvSpPr>
              <p:cNvPr id="250" name="Rectangle: Rounded Corners 249">
                <a:extLst>
                  <a:ext uri="{FF2B5EF4-FFF2-40B4-BE49-F238E27FC236}">
                    <a16:creationId xmlns:a16="http://schemas.microsoft.com/office/drawing/2014/main" id="{ADDDB64B-D71D-4586-8F58-B73D99983144}"/>
                  </a:ext>
                </a:extLst>
              </p:cNvPr>
              <p:cNvSpPr/>
              <p:nvPr/>
            </p:nvSpPr>
            <p:spPr>
              <a:xfrm>
                <a:off x="6447453" y="1931437"/>
                <a:ext cx="177282" cy="354557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CEEF463F-DE22-463D-A417-A1DB173F751B}"/>
                  </a:ext>
                </a:extLst>
              </p:cNvPr>
              <p:cNvSpPr/>
              <p:nvPr/>
            </p:nvSpPr>
            <p:spPr>
              <a:xfrm>
                <a:off x="6504600" y="1987425"/>
                <a:ext cx="54821" cy="548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A8C1CD80-C1AC-4C97-8530-5A6B55759EFE}"/>
                </a:ext>
              </a:extLst>
            </p:cNvPr>
            <p:cNvSpPr/>
            <p:nvPr/>
          </p:nvSpPr>
          <p:spPr>
            <a:xfrm rot="11256968">
              <a:off x="2250463" y="448277"/>
              <a:ext cx="299170" cy="7097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94F0E78D-FFA4-4EA0-BB09-B92F2840A638}"/>
                </a:ext>
              </a:extLst>
            </p:cNvPr>
            <p:cNvSpPr/>
            <p:nvPr/>
          </p:nvSpPr>
          <p:spPr>
            <a:xfrm>
              <a:off x="2474618" y="1171639"/>
              <a:ext cx="471754" cy="958743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4EBCCF0C-4094-40BC-B675-AD04550672C1}"/>
                </a:ext>
              </a:extLst>
            </p:cNvPr>
            <p:cNvSpPr/>
            <p:nvPr/>
          </p:nvSpPr>
          <p:spPr>
            <a:xfrm>
              <a:off x="2729217" y="701696"/>
              <a:ext cx="471754" cy="1898627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62E3FC0-6A1B-45EC-A58F-6299E52E2DC4}"/>
              </a:ext>
            </a:extLst>
          </p:cNvPr>
          <p:cNvGrpSpPr/>
          <p:nvPr/>
        </p:nvGrpSpPr>
        <p:grpSpPr>
          <a:xfrm>
            <a:off x="781548" y="4986814"/>
            <a:ext cx="852001" cy="1205582"/>
            <a:chOff x="1023087" y="4274512"/>
            <a:chExt cx="852001" cy="1362168"/>
          </a:xfrm>
        </p:grpSpPr>
        <p:pic>
          <p:nvPicPr>
            <p:cNvPr id="242" name="Picture 2" descr="Image result for icon printer">
              <a:extLst>
                <a:ext uri="{FF2B5EF4-FFF2-40B4-BE49-F238E27FC236}">
                  <a16:creationId xmlns:a16="http://schemas.microsoft.com/office/drawing/2014/main" id="{A6E73B72-8188-4A83-8A3D-BC09441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03"/>
            <a:stretch>
              <a:fillRect/>
            </a:stretch>
          </p:blipFill>
          <p:spPr bwMode="auto">
            <a:xfrm>
              <a:off x="1023087" y="4274512"/>
              <a:ext cx="6477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EA5EF4F4-94D7-4345-9662-1C8342C090FE}"/>
                </a:ext>
              </a:extLst>
            </p:cNvPr>
            <p:cNvSpPr/>
            <p:nvPr/>
          </p:nvSpPr>
          <p:spPr>
            <a:xfrm>
              <a:off x="1403334" y="4677937"/>
              <a:ext cx="471754" cy="958743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39ACBD9-2CEA-4944-BCF0-47AD75427371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2697504" y="5859343"/>
            <a:ext cx="14234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1EA4337-8D3C-451B-894A-0A9BEA34E520}"/>
              </a:ext>
            </a:extLst>
          </p:cNvPr>
          <p:cNvGrpSpPr/>
          <p:nvPr/>
        </p:nvGrpSpPr>
        <p:grpSpPr>
          <a:xfrm>
            <a:off x="3540264" y="4486175"/>
            <a:ext cx="1050265" cy="2179666"/>
            <a:chOff x="2150706" y="263493"/>
            <a:chExt cx="1050265" cy="2336830"/>
          </a:xfrm>
        </p:grpSpPr>
        <p:pic>
          <p:nvPicPr>
            <p:cNvPr id="234" name="Picture 5" descr="Image result for icon pc">
              <a:extLst>
                <a:ext uri="{FF2B5EF4-FFF2-40B4-BE49-F238E27FC236}">
                  <a16:creationId xmlns:a16="http://schemas.microsoft.com/office/drawing/2014/main" id="{E9BCA159-AEE4-46B7-BD82-05C1B3D77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05" y="787945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" name="Picture 1" descr="Image result for icon receipt printer">
              <a:extLst>
                <a:ext uri="{FF2B5EF4-FFF2-40B4-BE49-F238E27FC236}">
                  <a16:creationId xmlns:a16="http://schemas.microsoft.com/office/drawing/2014/main" id="{090CA9AC-5605-46C5-97B9-F21D8F3E8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284" y="263493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1382FAF-E312-4D5C-BA2B-46181C3494A6}"/>
                </a:ext>
              </a:extLst>
            </p:cNvPr>
            <p:cNvGrpSpPr/>
            <p:nvPr/>
          </p:nvGrpSpPr>
          <p:grpSpPr>
            <a:xfrm>
              <a:off x="2150706" y="409576"/>
              <a:ext cx="177282" cy="354557"/>
              <a:chOff x="6447453" y="1931437"/>
              <a:chExt cx="177282" cy="354557"/>
            </a:xfrm>
          </p:grpSpPr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0DC98AC4-CA87-487A-8EB6-C45097C8CA33}"/>
                  </a:ext>
                </a:extLst>
              </p:cNvPr>
              <p:cNvSpPr/>
              <p:nvPr/>
            </p:nvSpPr>
            <p:spPr>
              <a:xfrm>
                <a:off x="6447453" y="1931437"/>
                <a:ext cx="177282" cy="354557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46002DD5-3E42-4B25-8379-76FB0105D351}"/>
                  </a:ext>
                </a:extLst>
              </p:cNvPr>
              <p:cNvSpPr/>
              <p:nvPr/>
            </p:nvSpPr>
            <p:spPr>
              <a:xfrm>
                <a:off x="6504600" y="1987425"/>
                <a:ext cx="54821" cy="548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49A42E7A-0F3A-4A90-86E2-35C81FFB92FC}"/>
                </a:ext>
              </a:extLst>
            </p:cNvPr>
            <p:cNvSpPr/>
            <p:nvPr/>
          </p:nvSpPr>
          <p:spPr>
            <a:xfrm rot="11256968">
              <a:off x="2250463" y="448277"/>
              <a:ext cx="299170" cy="7097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AA46CB39-383F-42FF-9157-52B95F6A516E}"/>
                </a:ext>
              </a:extLst>
            </p:cNvPr>
            <p:cNvSpPr/>
            <p:nvPr/>
          </p:nvSpPr>
          <p:spPr>
            <a:xfrm>
              <a:off x="2474618" y="1171639"/>
              <a:ext cx="471754" cy="958743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9" name="Arc 238">
              <a:extLst>
                <a:ext uri="{FF2B5EF4-FFF2-40B4-BE49-F238E27FC236}">
                  <a16:creationId xmlns:a16="http://schemas.microsoft.com/office/drawing/2014/main" id="{E69AA389-7801-4987-86E7-6F6ADF83EA78}"/>
                </a:ext>
              </a:extLst>
            </p:cNvPr>
            <p:cNvSpPr/>
            <p:nvPr/>
          </p:nvSpPr>
          <p:spPr>
            <a:xfrm>
              <a:off x="2729217" y="701696"/>
              <a:ext cx="471754" cy="1898627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E62BABE-09EB-4293-83BF-DB056A53C6AE}"/>
              </a:ext>
            </a:extLst>
          </p:cNvPr>
          <p:cNvGrpSpPr/>
          <p:nvPr/>
        </p:nvGrpSpPr>
        <p:grpSpPr>
          <a:xfrm flipH="1">
            <a:off x="4942418" y="4479397"/>
            <a:ext cx="1050265" cy="2186436"/>
            <a:chOff x="2150706" y="263493"/>
            <a:chExt cx="1050265" cy="2336830"/>
          </a:xfrm>
        </p:grpSpPr>
        <p:pic>
          <p:nvPicPr>
            <p:cNvPr id="226" name="Picture 5" descr="Image result for icon pc">
              <a:extLst>
                <a:ext uri="{FF2B5EF4-FFF2-40B4-BE49-F238E27FC236}">
                  <a16:creationId xmlns:a16="http://schemas.microsoft.com/office/drawing/2014/main" id="{D71EA108-2B1C-444A-BEA1-81F443408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05" y="787945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" name="Picture 1" descr="Image result for icon receipt printer">
              <a:extLst>
                <a:ext uri="{FF2B5EF4-FFF2-40B4-BE49-F238E27FC236}">
                  <a16:creationId xmlns:a16="http://schemas.microsoft.com/office/drawing/2014/main" id="{3DF9E825-84BC-4FE9-B699-79BA5E4E4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284" y="263493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65C5D47C-7A82-4422-BBED-DA2BB5CCE4B9}"/>
                </a:ext>
              </a:extLst>
            </p:cNvPr>
            <p:cNvGrpSpPr/>
            <p:nvPr/>
          </p:nvGrpSpPr>
          <p:grpSpPr>
            <a:xfrm>
              <a:off x="2150706" y="409576"/>
              <a:ext cx="177282" cy="354557"/>
              <a:chOff x="6447453" y="1931437"/>
              <a:chExt cx="177282" cy="354557"/>
            </a:xfrm>
          </p:grpSpPr>
          <p:sp>
            <p:nvSpPr>
              <p:cNvPr id="232" name="Rectangle: Rounded Corners 231">
                <a:extLst>
                  <a:ext uri="{FF2B5EF4-FFF2-40B4-BE49-F238E27FC236}">
                    <a16:creationId xmlns:a16="http://schemas.microsoft.com/office/drawing/2014/main" id="{EAD66FD9-F74F-40FC-B701-364235A8526A}"/>
                  </a:ext>
                </a:extLst>
              </p:cNvPr>
              <p:cNvSpPr/>
              <p:nvPr/>
            </p:nvSpPr>
            <p:spPr>
              <a:xfrm>
                <a:off x="6447453" y="1931437"/>
                <a:ext cx="177282" cy="354557"/>
              </a:xfrm>
              <a:prstGeom prst="roundRect">
                <a:avLst/>
              </a:prstGeom>
              <a:solidFill>
                <a:srgbClr val="FF0000"/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03F90B0-715C-413F-97A4-2DBFEDB9AEDA}"/>
                  </a:ext>
                </a:extLst>
              </p:cNvPr>
              <p:cNvSpPr/>
              <p:nvPr/>
            </p:nvSpPr>
            <p:spPr>
              <a:xfrm>
                <a:off x="6504600" y="1987425"/>
                <a:ext cx="54821" cy="548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039C43BD-40C4-45F1-9B29-5DB05AFDCF17}"/>
                </a:ext>
              </a:extLst>
            </p:cNvPr>
            <p:cNvSpPr/>
            <p:nvPr/>
          </p:nvSpPr>
          <p:spPr>
            <a:xfrm rot="11256968">
              <a:off x="2250463" y="448277"/>
              <a:ext cx="299170" cy="70970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B0900EF3-9C76-4215-83AD-357CD24CF2A4}"/>
                </a:ext>
              </a:extLst>
            </p:cNvPr>
            <p:cNvSpPr/>
            <p:nvPr/>
          </p:nvSpPr>
          <p:spPr>
            <a:xfrm>
              <a:off x="2474618" y="1171639"/>
              <a:ext cx="471754" cy="958743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728A68BA-63AF-4679-8137-88CD08DCF466}"/>
                </a:ext>
              </a:extLst>
            </p:cNvPr>
            <p:cNvSpPr/>
            <p:nvPr/>
          </p:nvSpPr>
          <p:spPr>
            <a:xfrm>
              <a:off x="2729217" y="701696"/>
              <a:ext cx="471754" cy="1898627"/>
            </a:xfrm>
            <a:prstGeom prst="arc">
              <a:avLst>
                <a:gd name="adj1" fmla="val 16200000"/>
                <a:gd name="adj2" fmla="val 21453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F83AAF2-3508-40EF-A8B7-333D01B4C41E}"/>
              </a:ext>
            </a:extLst>
          </p:cNvPr>
          <p:cNvCxnSpPr>
            <a:cxnSpLocks/>
            <a:stCxn id="224" idx="3"/>
          </p:cNvCxnSpPr>
          <p:nvPr/>
        </p:nvCxnSpPr>
        <p:spPr>
          <a:xfrm flipV="1">
            <a:off x="5417869" y="5869611"/>
            <a:ext cx="1495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>
            <a:extLst>
              <a:ext uri="{FF2B5EF4-FFF2-40B4-BE49-F238E27FC236}">
                <a16:creationId xmlns:a16="http://schemas.microsoft.com/office/drawing/2014/main" id="{48E71CA4-F8E8-4081-95AC-4DA344BCF92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144" t="10371" r="17569" b="11572"/>
          <a:stretch/>
        </p:blipFill>
        <p:spPr>
          <a:xfrm>
            <a:off x="6857017" y="5530125"/>
            <a:ext cx="581159" cy="468620"/>
          </a:xfrm>
          <a:prstGeom prst="rect">
            <a:avLst/>
          </a:prstGeom>
        </p:spPr>
      </p:pic>
      <p:sp>
        <p:nvSpPr>
          <p:cNvPr id="201" name="Cloud 200">
            <a:extLst>
              <a:ext uri="{FF2B5EF4-FFF2-40B4-BE49-F238E27FC236}">
                <a16:creationId xmlns:a16="http://schemas.microsoft.com/office/drawing/2014/main" id="{1F423DF5-B1DF-4860-9B1F-AFAF9AA83484}"/>
              </a:ext>
            </a:extLst>
          </p:cNvPr>
          <p:cNvSpPr/>
          <p:nvPr/>
        </p:nvSpPr>
        <p:spPr>
          <a:xfrm>
            <a:off x="9487684" y="5575570"/>
            <a:ext cx="1469979" cy="54363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2" name="Picture 18" descr="Image result for icon gsm">
            <a:extLst>
              <a:ext uri="{FF2B5EF4-FFF2-40B4-BE49-F238E27FC236}">
                <a16:creationId xmlns:a16="http://schemas.microsoft.com/office/drawing/2014/main" id="{685AA5E3-9967-472D-B124-1D0712B6E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5" r="22008" b="12000"/>
          <a:stretch/>
        </p:blipFill>
        <p:spPr bwMode="auto">
          <a:xfrm>
            <a:off x="8548615" y="5489915"/>
            <a:ext cx="444557" cy="7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6D91D7A-E373-4802-A758-541B88057944}"/>
              </a:ext>
            </a:extLst>
          </p:cNvPr>
          <p:cNvSpPr txBox="1"/>
          <p:nvPr/>
        </p:nvSpPr>
        <p:spPr>
          <a:xfrm>
            <a:off x="8474177" y="619239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GSM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CAFFECB-62C9-4A75-9E81-C810755FBA02}"/>
              </a:ext>
            </a:extLst>
          </p:cNvPr>
          <p:cNvCxnSpPr>
            <a:cxnSpLocks/>
          </p:cNvCxnSpPr>
          <p:nvPr/>
        </p:nvCxnSpPr>
        <p:spPr>
          <a:xfrm>
            <a:off x="7438176" y="5873691"/>
            <a:ext cx="96732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400DC07-83CA-44E8-B220-6CCD0BBAD7C9}"/>
              </a:ext>
            </a:extLst>
          </p:cNvPr>
          <p:cNvCxnSpPr>
            <a:cxnSpLocks/>
          </p:cNvCxnSpPr>
          <p:nvPr/>
        </p:nvCxnSpPr>
        <p:spPr>
          <a:xfrm>
            <a:off x="8947440" y="5873691"/>
            <a:ext cx="540244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2" descr="Image result for icon tv">
            <a:extLst>
              <a:ext uri="{FF2B5EF4-FFF2-40B4-BE49-F238E27FC236}">
                <a16:creationId xmlns:a16="http://schemas.microsoft.com/office/drawing/2014/main" id="{387F40B6-045B-4F16-80A1-2902D2EB5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14" y="3852357"/>
            <a:ext cx="346561" cy="2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2" descr="Image result for icon tv">
            <a:extLst>
              <a:ext uri="{FF2B5EF4-FFF2-40B4-BE49-F238E27FC236}">
                <a16:creationId xmlns:a16="http://schemas.microsoft.com/office/drawing/2014/main" id="{34959E48-3313-4E75-9F01-2A22D956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248" y="3847051"/>
            <a:ext cx="346561" cy="28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823C4366-3BC3-4F2F-B85B-C0945F97143C}"/>
              </a:ext>
            </a:extLst>
          </p:cNvPr>
          <p:cNvSpPr txBox="1"/>
          <p:nvPr/>
        </p:nvSpPr>
        <p:spPr>
          <a:xfrm>
            <a:off x="5741284" y="583549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489CCDB-D43D-4B71-B25D-ADA791571A19}"/>
              </a:ext>
            </a:extLst>
          </p:cNvPr>
          <p:cNvSpPr txBox="1"/>
          <p:nvPr/>
        </p:nvSpPr>
        <p:spPr>
          <a:xfrm>
            <a:off x="6790767" y="598938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E50A2F8-5D78-4756-9977-705956123FB7}"/>
              </a:ext>
            </a:extLst>
          </p:cNvPr>
          <p:cNvGrpSpPr/>
          <p:nvPr/>
        </p:nvGrpSpPr>
        <p:grpSpPr>
          <a:xfrm>
            <a:off x="4132342" y="5751759"/>
            <a:ext cx="1285527" cy="568923"/>
            <a:chOff x="3517641" y="4991867"/>
            <a:chExt cx="865875" cy="568923"/>
          </a:xfrm>
        </p:grpSpPr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F56A28B6-DE2E-49F7-B971-FE0C17406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17641" y="4991867"/>
              <a:ext cx="865875" cy="294576"/>
            </a:xfrm>
            <a:prstGeom prst="rect">
              <a:avLst/>
            </a:prstGeom>
          </p:spPr>
        </p:pic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9BF3313-8C32-4753-B342-08BF02CCD594}"/>
                </a:ext>
              </a:extLst>
            </p:cNvPr>
            <p:cNvSpPr txBox="1"/>
            <p:nvPr/>
          </p:nvSpPr>
          <p:spPr>
            <a:xfrm>
              <a:off x="3537259" y="5253013"/>
              <a:ext cx="843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25E3626-2A73-4B7F-BF0F-BD809C2A3B80}"/>
              </a:ext>
            </a:extLst>
          </p:cNvPr>
          <p:cNvGrpSpPr/>
          <p:nvPr/>
        </p:nvGrpSpPr>
        <p:grpSpPr>
          <a:xfrm>
            <a:off x="1411977" y="5712055"/>
            <a:ext cx="1285527" cy="568923"/>
            <a:chOff x="3517641" y="4991867"/>
            <a:chExt cx="865875" cy="568923"/>
          </a:xfrm>
        </p:grpSpPr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E20A16AA-2F07-4820-BBE4-2F9D5E65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17641" y="4991867"/>
              <a:ext cx="865875" cy="294576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8E630FA-4328-4AB4-A11B-1CABC2433EC2}"/>
                </a:ext>
              </a:extLst>
            </p:cNvPr>
            <p:cNvSpPr txBox="1"/>
            <p:nvPr/>
          </p:nvSpPr>
          <p:spPr>
            <a:xfrm>
              <a:off x="3537259" y="5253013"/>
              <a:ext cx="843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84D1437-F992-479F-819A-46C28A8BB284}"/>
              </a:ext>
            </a:extLst>
          </p:cNvPr>
          <p:cNvGrpSpPr/>
          <p:nvPr/>
        </p:nvGrpSpPr>
        <p:grpSpPr>
          <a:xfrm>
            <a:off x="9437435" y="4308393"/>
            <a:ext cx="798930" cy="566158"/>
            <a:chOff x="6590205" y="3310137"/>
            <a:chExt cx="798930" cy="566158"/>
          </a:xfrm>
        </p:grpSpPr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031E1E3D-42E7-4475-80B3-0F471F8EF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85105" y="3310137"/>
              <a:ext cx="578337" cy="294576"/>
            </a:xfrm>
            <a:prstGeom prst="rect">
              <a:avLst/>
            </a:prstGeom>
          </p:spPr>
        </p:pic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C27999B-A95E-4F9A-B3CD-DE98C279FFCF}"/>
                </a:ext>
              </a:extLst>
            </p:cNvPr>
            <p:cNvSpPr txBox="1"/>
            <p:nvPr/>
          </p:nvSpPr>
          <p:spPr>
            <a:xfrm>
              <a:off x="6590205" y="3568518"/>
              <a:ext cx="798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3219C93-9FAA-4917-8BF7-F958CD7DA005}"/>
              </a:ext>
            </a:extLst>
          </p:cNvPr>
          <p:cNvCxnSpPr>
            <a:cxnSpLocks/>
          </p:cNvCxnSpPr>
          <p:nvPr/>
        </p:nvCxnSpPr>
        <p:spPr>
          <a:xfrm>
            <a:off x="9696968" y="4149237"/>
            <a:ext cx="0" cy="15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E3DA73F-255C-4EB8-9EC4-E0FEEAE966C2}"/>
              </a:ext>
            </a:extLst>
          </p:cNvPr>
          <p:cNvCxnSpPr>
            <a:cxnSpLocks/>
          </p:cNvCxnSpPr>
          <p:nvPr/>
        </p:nvCxnSpPr>
        <p:spPr>
          <a:xfrm>
            <a:off x="9944258" y="4149237"/>
            <a:ext cx="0" cy="159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17E3473-6B0F-449A-9F4C-3D8633B2DA56}"/>
              </a:ext>
            </a:extLst>
          </p:cNvPr>
          <p:cNvCxnSpPr>
            <a:cxnSpLocks/>
            <a:stCxn id="254" idx="3"/>
            <a:endCxn id="217" idx="3"/>
          </p:cNvCxnSpPr>
          <p:nvPr/>
        </p:nvCxnSpPr>
        <p:spPr>
          <a:xfrm>
            <a:off x="7789334" y="4037430"/>
            <a:ext cx="736910" cy="17092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4" descr="Image result for icon sxt mikrotik">
            <a:extLst>
              <a:ext uri="{FF2B5EF4-FFF2-40B4-BE49-F238E27FC236}">
                <a16:creationId xmlns:a16="http://schemas.microsoft.com/office/drawing/2014/main" id="{647E828F-27BC-412F-B4FB-270E1A78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51722">
            <a:off x="6272373" y="4799439"/>
            <a:ext cx="558906" cy="5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4" descr="Image result for icon sxt mikrotik">
            <a:extLst>
              <a:ext uri="{FF2B5EF4-FFF2-40B4-BE49-F238E27FC236}">
                <a16:creationId xmlns:a16="http://schemas.microsoft.com/office/drawing/2014/main" id="{C73828C1-230D-41FE-8810-051010604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7768" flipH="1">
            <a:off x="8515911" y="3998483"/>
            <a:ext cx="558906" cy="5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5CF260-A03A-45ED-89F8-00A2D3B58FCD}"/>
              </a:ext>
            </a:extLst>
          </p:cNvPr>
          <p:cNvCxnSpPr>
            <a:cxnSpLocks/>
            <a:stCxn id="217" idx="1"/>
            <a:endCxn id="220" idx="1"/>
          </p:cNvCxnSpPr>
          <p:nvPr/>
        </p:nvCxnSpPr>
        <p:spPr>
          <a:xfrm>
            <a:off x="9064484" y="4358928"/>
            <a:ext cx="467851" cy="96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8D96E62-0ECA-4FF0-B35E-662575E9FFAE}"/>
              </a:ext>
            </a:extLst>
          </p:cNvPr>
          <p:cNvCxnSpPr>
            <a:cxnSpLocks/>
            <a:endCxn id="216" idx="1"/>
          </p:cNvCxnSpPr>
          <p:nvPr/>
        </p:nvCxnSpPr>
        <p:spPr>
          <a:xfrm flipV="1">
            <a:off x="5343432" y="5353407"/>
            <a:ext cx="1132013" cy="451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" descr="Image result for icon house">
            <a:extLst>
              <a:ext uri="{FF2B5EF4-FFF2-40B4-BE49-F238E27FC236}">
                <a16:creationId xmlns:a16="http://schemas.microsoft.com/office/drawing/2014/main" id="{A63A5C34-169A-4E0B-8A92-DC34B853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814" y="4373285"/>
            <a:ext cx="824510" cy="77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4" descr="Image result for icon sxt mikrotik">
            <a:extLst>
              <a:ext uri="{FF2B5EF4-FFF2-40B4-BE49-F238E27FC236}">
                <a16:creationId xmlns:a16="http://schemas.microsoft.com/office/drawing/2014/main" id="{B386D66A-B5AA-401C-9144-27A3DB27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96765">
            <a:off x="6514730" y="3902213"/>
            <a:ext cx="558906" cy="5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4" descr="Image result for icon sxt mikrotik">
            <a:extLst>
              <a:ext uri="{FF2B5EF4-FFF2-40B4-BE49-F238E27FC236}">
                <a16:creationId xmlns:a16="http://schemas.microsoft.com/office/drawing/2014/main" id="{D99919C0-E327-4E8C-8679-825D08256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6294">
            <a:off x="7243571" y="3690390"/>
            <a:ext cx="552780" cy="57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57BE93FA-D487-4071-B0A9-29F87205AB7B}"/>
              </a:ext>
            </a:extLst>
          </p:cNvPr>
          <p:cNvCxnSpPr>
            <a:cxnSpLocks/>
            <a:stCxn id="253" idx="3"/>
            <a:endCxn id="216" idx="3"/>
          </p:cNvCxnSpPr>
          <p:nvPr/>
        </p:nvCxnSpPr>
        <p:spPr>
          <a:xfrm flipH="1">
            <a:off x="6628207" y="4455157"/>
            <a:ext cx="86080" cy="36062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CAC4BF-9757-4817-B1BC-6E3D6DAF7467}"/>
              </a:ext>
            </a:extLst>
          </p:cNvPr>
          <p:cNvCxnSpPr>
            <a:stCxn id="253" idx="1"/>
            <a:endCxn id="254" idx="1"/>
          </p:cNvCxnSpPr>
          <p:nvPr/>
        </p:nvCxnSpPr>
        <p:spPr>
          <a:xfrm flipV="1">
            <a:off x="6874079" y="3913662"/>
            <a:ext cx="376509" cy="5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EED-A968-4B12-AD2B-69326C2237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8837" y="3545103"/>
            <a:ext cx="332392" cy="33075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5C5759D-0ED4-44AF-9DF0-86424AA3302B}"/>
              </a:ext>
            </a:extLst>
          </p:cNvPr>
          <p:cNvGrpSpPr/>
          <p:nvPr/>
        </p:nvGrpSpPr>
        <p:grpSpPr>
          <a:xfrm>
            <a:off x="6263285" y="1493139"/>
            <a:ext cx="603829" cy="570312"/>
            <a:chOff x="7127816" y="1232606"/>
            <a:chExt cx="603829" cy="570312"/>
          </a:xfrm>
        </p:grpSpPr>
        <p:pic>
          <p:nvPicPr>
            <p:cNvPr id="151" name="Picture 4" descr="Image result for icon sxt mikrotik">
              <a:extLst>
                <a:ext uri="{FF2B5EF4-FFF2-40B4-BE49-F238E27FC236}">
                  <a16:creationId xmlns:a16="http://schemas.microsoft.com/office/drawing/2014/main" id="{55DCAC6E-B8FD-419E-848C-9D788D2C9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78001">
              <a:off x="7127816" y="1232606"/>
              <a:ext cx="558906" cy="57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CFB2E093-1570-4507-8C34-AE3B150C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9809" y="1252947"/>
              <a:ext cx="3818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M</a:t>
              </a:r>
              <a:endParaRPr lang="en-CH" dirty="0"/>
            </a:p>
          </p:txBody>
        </p:sp>
      </p:grpSp>
      <p:sp>
        <p:nvSpPr>
          <p:cNvPr id="193" name="Rectangle 6">
            <a:extLst>
              <a:ext uri="{FF2B5EF4-FFF2-40B4-BE49-F238E27FC236}">
                <a16:creationId xmlns:a16="http://schemas.microsoft.com/office/drawing/2014/main" id="{AE35F7A4-6DE4-4630-8E95-26EF37A3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336" y="902939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</a:t>
            </a:r>
            <a:endParaRPr lang="en-CH" dirty="0"/>
          </a:p>
        </p:txBody>
      </p:sp>
      <p:sp>
        <p:nvSpPr>
          <p:cNvPr id="256" name="Rectangle 6">
            <a:extLst>
              <a:ext uri="{FF2B5EF4-FFF2-40B4-BE49-F238E27FC236}">
                <a16:creationId xmlns:a16="http://schemas.microsoft.com/office/drawing/2014/main" id="{349675DF-8B3C-491D-875E-C6707B5B2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504" y="4138884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</a:t>
            </a:r>
            <a:endParaRPr lang="en-CH" dirty="0"/>
          </a:p>
        </p:txBody>
      </p:sp>
      <p:sp>
        <p:nvSpPr>
          <p:cNvPr id="257" name="Rectangle 6">
            <a:extLst>
              <a:ext uri="{FF2B5EF4-FFF2-40B4-BE49-F238E27FC236}">
                <a16:creationId xmlns:a16="http://schemas.microsoft.com/office/drawing/2014/main" id="{3741883D-CFE2-4EB1-A8B1-7DB35568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931" y="4727694"/>
            <a:ext cx="3818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</a:t>
            </a:r>
            <a:endParaRPr lang="en-CH" dirty="0"/>
          </a:p>
        </p:txBody>
      </p:sp>
      <p:sp>
        <p:nvSpPr>
          <p:cNvPr id="258" name="Rectangle 6">
            <a:extLst>
              <a:ext uri="{FF2B5EF4-FFF2-40B4-BE49-F238E27FC236}">
                <a16:creationId xmlns:a16="http://schemas.microsoft.com/office/drawing/2014/main" id="{845E7261-93AB-43E4-9387-56C8996F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007" y="3845363"/>
            <a:ext cx="4299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M2</a:t>
            </a:r>
            <a:endParaRPr lang="en-CH" dirty="0"/>
          </a:p>
        </p:txBody>
      </p:sp>
      <p:sp>
        <p:nvSpPr>
          <p:cNvPr id="259" name="Rectangle 6">
            <a:extLst>
              <a:ext uri="{FF2B5EF4-FFF2-40B4-BE49-F238E27FC236}">
                <a16:creationId xmlns:a16="http://schemas.microsoft.com/office/drawing/2014/main" id="{422E4FE3-D24F-4D85-82C2-23B2EF4F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349" y="4071044"/>
            <a:ext cx="3577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S2</a:t>
            </a:r>
            <a:endParaRPr lang="en-CH" dirty="0"/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8B00C0B8-24C7-432D-993A-54115CB7D220}"/>
              </a:ext>
            </a:extLst>
          </p:cNvPr>
          <p:cNvCxnSpPr>
            <a:cxnSpLocks/>
          </p:cNvCxnSpPr>
          <p:nvPr/>
        </p:nvCxnSpPr>
        <p:spPr>
          <a:xfrm flipV="1">
            <a:off x="6856308" y="4489611"/>
            <a:ext cx="1658018" cy="50071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8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FB2E093-1570-4507-8C34-AE3B150C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4F51FF-F4D1-4155-9755-C8A73A5F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DC0306E-C709-4307-B65A-4C69FD3E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C598632-1B63-49A0-8DAC-9E7F9366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8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DE0F94-D244-4F93-AFF9-C4F1D4A0709E}"/>
              </a:ext>
            </a:extLst>
          </p:cNvPr>
          <p:cNvGrpSpPr/>
          <p:nvPr/>
        </p:nvGrpSpPr>
        <p:grpSpPr>
          <a:xfrm>
            <a:off x="1007942" y="536036"/>
            <a:ext cx="10176115" cy="2264829"/>
            <a:chOff x="1007942" y="536036"/>
            <a:chExt cx="10176115" cy="226482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C834216-2892-4C7A-B955-B8E34A352B3D}"/>
                </a:ext>
              </a:extLst>
            </p:cNvPr>
            <p:cNvGrpSpPr/>
            <p:nvPr/>
          </p:nvGrpSpPr>
          <p:grpSpPr>
            <a:xfrm>
              <a:off x="1007942" y="536036"/>
              <a:ext cx="10176115" cy="2264829"/>
              <a:chOff x="1007942" y="536036"/>
              <a:chExt cx="10176115" cy="2264829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3A5B48D-B32D-4B6F-8551-BD388347D056}"/>
                  </a:ext>
                </a:extLst>
              </p:cNvPr>
              <p:cNvGrpSpPr/>
              <p:nvPr/>
            </p:nvGrpSpPr>
            <p:grpSpPr>
              <a:xfrm>
                <a:off x="1007942" y="536036"/>
                <a:ext cx="10176115" cy="2233585"/>
                <a:chOff x="1023087" y="3719954"/>
                <a:chExt cx="10176115" cy="2233585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7F8AC9A4-D319-471C-999D-4AAC31B9F7AD}"/>
                    </a:ext>
                  </a:extLst>
                </p:cNvPr>
                <p:cNvGrpSpPr/>
                <p:nvPr/>
              </p:nvGrpSpPr>
              <p:grpSpPr>
                <a:xfrm flipH="1">
                  <a:off x="2150705" y="3773873"/>
                  <a:ext cx="1050265" cy="2103050"/>
                  <a:chOff x="2150706" y="263493"/>
                  <a:chExt cx="1050265" cy="2336830"/>
                </a:xfrm>
              </p:grpSpPr>
              <p:pic>
                <p:nvPicPr>
                  <p:cNvPr id="179" name="Picture 5" descr="Image result for icon pc">
                    <a:extLst>
                      <a:ext uri="{FF2B5EF4-FFF2-40B4-BE49-F238E27FC236}">
                        <a16:creationId xmlns:a16="http://schemas.microsoft.com/office/drawing/2014/main" id="{EBB625F7-E7E3-4D5C-824F-966D3F07B1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r:link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2005" y="787945"/>
                    <a:ext cx="523875" cy="5238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0" name="Picture 1" descr="Image result for icon receipt printer">
                    <a:extLst>
                      <a:ext uri="{FF2B5EF4-FFF2-40B4-BE49-F238E27FC236}">
                        <a16:creationId xmlns:a16="http://schemas.microsoft.com/office/drawing/2014/main" id="{5BEDDF7E-8709-41FC-8FA1-84C3057FD5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r:link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01284" y="263493"/>
                    <a:ext cx="647700" cy="647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406EFB90-94F1-4FC9-9601-B139E1C780BB}"/>
                      </a:ext>
                    </a:extLst>
                  </p:cNvPr>
                  <p:cNvGrpSpPr/>
                  <p:nvPr/>
                </p:nvGrpSpPr>
                <p:grpSpPr>
                  <a:xfrm>
                    <a:off x="2150706" y="409576"/>
                    <a:ext cx="177282" cy="354557"/>
                    <a:chOff x="6447453" y="1931437"/>
                    <a:chExt cx="177282" cy="354557"/>
                  </a:xfrm>
                </p:grpSpPr>
                <p:sp>
                  <p:nvSpPr>
                    <p:cNvPr id="185" name="Rectangle: Rounded Corners 184">
                      <a:extLst>
                        <a:ext uri="{FF2B5EF4-FFF2-40B4-BE49-F238E27FC236}">
                          <a16:creationId xmlns:a16="http://schemas.microsoft.com/office/drawing/2014/main" id="{59075E6E-9B5D-4E1B-BBBD-72871729C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7453" y="1931437"/>
                      <a:ext cx="177282" cy="354557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FFFD83A7-3822-4F3A-AB65-06C2B1408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4600" y="1987425"/>
                      <a:ext cx="54821" cy="5482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</p:grpSp>
              <p:sp>
                <p:nvSpPr>
                  <p:cNvPr id="182" name="Arc 181">
                    <a:extLst>
                      <a:ext uri="{FF2B5EF4-FFF2-40B4-BE49-F238E27FC236}">
                        <a16:creationId xmlns:a16="http://schemas.microsoft.com/office/drawing/2014/main" id="{707728AF-28C7-4E21-A448-9A73F4150DFC}"/>
                      </a:ext>
                    </a:extLst>
                  </p:cNvPr>
                  <p:cNvSpPr/>
                  <p:nvPr/>
                </p:nvSpPr>
                <p:spPr>
                  <a:xfrm rot="11256968">
                    <a:off x="2250463" y="448277"/>
                    <a:ext cx="299170" cy="709708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183" name="Arc 182">
                    <a:extLst>
                      <a:ext uri="{FF2B5EF4-FFF2-40B4-BE49-F238E27FC236}">
                        <a16:creationId xmlns:a16="http://schemas.microsoft.com/office/drawing/2014/main" id="{DE98F6AB-832C-492D-8989-EBA0AB207B47}"/>
                      </a:ext>
                    </a:extLst>
                  </p:cNvPr>
                  <p:cNvSpPr/>
                  <p:nvPr/>
                </p:nvSpPr>
                <p:spPr>
                  <a:xfrm>
                    <a:off x="2474618" y="1171639"/>
                    <a:ext cx="471754" cy="958743"/>
                  </a:xfrm>
                  <a:prstGeom prst="arc">
                    <a:avLst>
                      <a:gd name="adj1" fmla="val 16200000"/>
                      <a:gd name="adj2" fmla="val 2145336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184" name="Arc 183">
                    <a:extLst>
                      <a:ext uri="{FF2B5EF4-FFF2-40B4-BE49-F238E27FC236}">
                        <a16:creationId xmlns:a16="http://schemas.microsoft.com/office/drawing/2014/main" id="{53C3A6BE-9CEA-43C3-87FA-B4FC866B85B3}"/>
                      </a:ext>
                    </a:extLst>
                  </p:cNvPr>
                  <p:cNvSpPr/>
                  <p:nvPr/>
                </p:nvSpPr>
                <p:spPr>
                  <a:xfrm>
                    <a:off x="2729217" y="701696"/>
                    <a:ext cx="471754" cy="1898627"/>
                  </a:xfrm>
                  <a:prstGeom prst="arc">
                    <a:avLst>
                      <a:gd name="adj1" fmla="val 16200000"/>
                      <a:gd name="adj2" fmla="val 2145336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1E176DCB-9804-4254-AA1E-61B307FC0234}"/>
                    </a:ext>
                  </a:extLst>
                </p:cNvPr>
                <p:cNvGrpSpPr/>
                <p:nvPr/>
              </p:nvGrpSpPr>
              <p:grpSpPr>
                <a:xfrm>
                  <a:off x="1023087" y="4274512"/>
                  <a:ext cx="852001" cy="1205582"/>
                  <a:chOff x="1023087" y="4274512"/>
                  <a:chExt cx="852001" cy="1362168"/>
                </a:xfrm>
              </p:grpSpPr>
              <p:pic>
                <p:nvPicPr>
                  <p:cNvPr id="177" name="Picture 2" descr="Image result for icon printer">
                    <a:extLst>
                      <a:ext uri="{FF2B5EF4-FFF2-40B4-BE49-F238E27FC236}">
                        <a16:creationId xmlns:a16="http://schemas.microsoft.com/office/drawing/2014/main" id="{03A7B2DA-7888-434A-86A5-A4238EC0346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r:link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7403"/>
                  <a:stretch>
                    <a:fillRect/>
                  </a:stretch>
                </p:blipFill>
                <p:spPr bwMode="auto">
                  <a:xfrm>
                    <a:off x="1023087" y="4274512"/>
                    <a:ext cx="647700" cy="5715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8" name="Arc 177">
                    <a:extLst>
                      <a:ext uri="{FF2B5EF4-FFF2-40B4-BE49-F238E27FC236}">
                        <a16:creationId xmlns:a16="http://schemas.microsoft.com/office/drawing/2014/main" id="{1E86CAA6-D858-4F0D-BAC4-ED0DF0DC34D1}"/>
                      </a:ext>
                    </a:extLst>
                  </p:cNvPr>
                  <p:cNvSpPr/>
                  <p:nvPr/>
                </p:nvSpPr>
                <p:spPr>
                  <a:xfrm>
                    <a:off x="1403334" y="4677937"/>
                    <a:ext cx="471754" cy="958743"/>
                  </a:xfrm>
                  <a:prstGeom prst="arc">
                    <a:avLst>
                      <a:gd name="adj1" fmla="val 16200000"/>
                      <a:gd name="adj2" fmla="val 2145336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3C1ADA3C-AEA4-414D-81C5-FD6B08C82671}"/>
                    </a:ext>
                  </a:extLst>
                </p:cNvPr>
                <p:cNvCxnSpPr>
                  <a:cxnSpLocks/>
                  <a:stCxn id="157" idx="3"/>
                </p:cNvCxnSpPr>
                <p:nvPr/>
              </p:nvCxnSpPr>
              <p:spPr>
                <a:xfrm>
                  <a:off x="2939043" y="5147041"/>
                  <a:ext cx="142342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F2E8445C-9544-40E4-84A7-186FF02F7604}"/>
                    </a:ext>
                  </a:extLst>
                </p:cNvPr>
                <p:cNvGrpSpPr/>
                <p:nvPr/>
              </p:nvGrpSpPr>
              <p:grpSpPr>
                <a:xfrm>
                  <a:off x="3781803" y="3773873"/>
                  <a:ext cx="1050265" cy="2179666"/>
                  <a:chOff x="2150706" y="263493"/>
                  <a:chExt cx="1050265" cy="2336830"/>
                </a:xfrm>
              </p:grpSpPr>
              <p:pic>
                <p:nvPicPr>
                  <p:cNvPr id="169" name="Picture 5" descr="Image result for icon pc">
                    <a:extLst>
                      <a:ext uri="{FF2B5EF4-FFF2-40B4-BE49-F238E27FC236}">
                        <a16:creationId xmlns:a16="http://schemas.microsoft.com/office/drawing/2014/main" id="{0FD94E25-E21E-4ADD-81BB-96912FE5D1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r:link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2005" y="787945"/>
                    <a:ext cx="523875" cy="5238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0" name="Picture 1" descr="Image result for icon receipt printer">
                    <a:extLst>
                      <a:ext uri="{FF2B5EF4-FFF2-40B4-BE49-F238E27FC236}">
                        <a16:creationId xmlns:a16="http://schemas.microsoft.com/office/drawing/2014/main" id="{8359DFF2-DD49-495B-BBEA-1FF5D15BDD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r:link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01284" y="263493"/>
                    <a:ext cx="647700" cy="647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689A193A-618F-479D-9A4E-D5C97490E12D}"/>
                      </a:ext>
                    </a:extLst>
                  </p:cNvPr>
                  <p:cNvGrpSpPr/>
                  <p:nvPr/>
                </p:nvGrpSpPr>
                <p:grpSpPr>
                  <a:xfrm>
                    <a:off x="2150706" y="409576"/>
                    <a:ext cx="177282" cy="354557"/>
                    <a:chOff x="6447453" y="1931437"/>
                    <a:chExt cx="177282" cy="354557"/>
                  </a:xfrm>
                </p:grpSpPr>
                <p:sp>
                  <p:nvSpPr>
                    <p:cNvPr id="175" name="Rectangle: Rounded Corners 174">
                      <a:extLst>
                        <a:ext uri="{FF2B5EF4-FFF2-40B4-BE49-F238E27FC236}">
                          <a16:creationId xmlns:a16="http://schemas.microsoft.com/office/drawing/2014/main" id="{8E5298CD-1EBC-41EA-BE7E-A75F1E98AA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7453" y="1931437"/>
                      <a:ext cx="177282" cy="354557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A55C790-20F1-4F9F-A12E-F67D88479A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4600" y="1987425"/>
                      <a:ext cx="54821" cy="5482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</p:grpSp>
              <p:sp>
                <p:nvSpPr>
                  <p:cNvPr id="172" name="Arc 171">
                    <a:extLst>
                      <a:ext uri="{FF2B5EF4-FFF2-40B4-BE49-F238E27FC236}">
                        <a16:creationId xmlns:a16="http://schemas.microsoft.com/office/drawing/2014/main" id="{447A2136-B7B8-49AC-ACE7-0A71EC93A50F}"/>
                      </a:ext>
                    </a:extLst>
                  </p:cNvPr>
                  <p:cNvSpPr/>
                  <p:nvPr/>
                </p:nvSpPr>
                <p:spPr>
                  <a:xfrm rot="11256968">
                    <a:off x="2250463" y="448277"/>
                    <a:ext cx="299170" cy="709708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173" name="Arc 172">
                    <a:extLst>
                      <a:ext uri="{FF2B5EF4-FFF2-40B4-BE49-F238E27FC236}">
                        <a16:creationId xmlns:a16="http://schemas.microsoft.com/office/drawing/2014/main" id="{150057B1-AF4C-482A-A0C9-4B3759AE39E8}"/>
                      </a:ext>
                    </a:extLst>
                  </p:cNvPr>
                  <p:cNvSpPr/>
                  <p:nvPr/>
                </p:nvSpPr>
                <p:spPr>
                  <a:xfrm>
                    <a:off x="2474618" y="1171639"/>
                    <a:ext cx="471754" cy="958743"/>
                  </a:xfrm>
                  <a:prstGeom prst="arc">
                    <a:avLst>
                      <a:gd name="adj1" fmla="val 16200000"/>
                      <a:gd name="adj2" fmla="val 2145336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174" name="Arc 173">
                    <a:extLst>
                      <a:ext uri="{FF2B5EF4-FFF2-40B4-BE49-F238E27FC236}">
                        <a16:creationId xmlns:a16="http://schemas.microsoft.com/office/drawing/2014/main" id="{BB1C9D1A-C728-4448-B4C1-BBEEE22D708A}"/>
                      </a:ext>
                    </a:extLst>
                  </p:cNvPr>
                  <p:cNvSpPr/>
                  <p:nvPr/>
                </p:nvSpPr>
                <p:spPr>
                  <a:xfrm>
                    <a:off x="2729217" y="701696"/>
                    <a:ext cx="471754" cy="1898627"/>
                  </a:xfrm>
                  <a:prstGeom prst="arc">
                    <a:avLst>
                      <a:gd name="adj1" fmla="val 16200000"/>
                      <a:gd name="adj2" fmla="val 2145336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E795CDDC-55DD-441D-800A-AF4465BCDB5C}"/>
                    </a:ext>
                  </a:extLst>
                </p:cNvPr>
                <p:cNvGrpSpPr/>
                <p:nvPr/>
              </p:nvGrpSpPr>
              <p:grpSpPr>
                <a:xfrm flipH="1">
                  <a:off x="5183957" y="3767095"/>
                  <a:ext cx="1050265" cy="2186436"/>
                  <a:chOff x="2150706" y="263493"/>
                  <a:chExt cx="1050265" cy="2336830"/>
                </a:xfrm>
              </p:grpSpPr>
              <p:pic>
                <p:nvPicPr>
                  <p:cNvPr id="161" name="Picture 5" descr="Image result for icon pc">
                    <a:extLst>
                      <a:ext uri="{FF2B5EF4-FFF2-40B4-BE49-F238E27FC236}">
                        <a16:creationId xmlns:a16="http://schemas.microsoft.com/office/drawing/2014/main" id="{5A531206-DA2A-4CD7-9BF2-C8E60550B6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r:link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2005" y="787945"/>
                    <a:ext cx="523875" cy="5238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2" name="Picture 1" descr="Image result for icon receipt printer">
                    <a:extLst>
                      <a:ext uri="{FF2B5EF4-FFF2-40B4-BE49-F238E27FC236}">
                        <a16:creationId xmlns:a16="http://schemas.microsoft.com/office/drawing/2014/main" id="{A834A6C1-AA73-43EB-916F-35C0282EA19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r:link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01284" y="263493"/>
                    <a:ext cx="647700" cy="6477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2D935FFF-4C4D-4A99-93F0-616836BEA60F}"/>
                      </a:ext>
                    </a:extLst>
                  </p:cNvPr>
                  <p:cNvGrpSpPr/>
                  <p:nvPr/>
                </p:nvGrpSpPr>
                <p:grpSpPr>
                  <a:xfrm>
                    <a:off x="2150706" y="409576"/>
                    <a:ext cx="177282" cy="354557"/>
                    <a:chOff x="6447453" y="1931437"/>
                    <a:chExt cx="177282" cy="354557"/>
                  </a:xfrm>
                </p:grpSpPr>
                <p:sp>
                  <p:nvSpPr>
                    <p:cNvPr id="167" name="Rectangle: Rounded Corners 166">
                      <a:extLst>
                        <a:ext uri="{FF2B5EF4-FFF2-40B4-BE49-F238E27FC236}">
                          <a16:creationId xmlns:a16="http://schemas.microsoft.com/office/drawing/2014/main" id="{95303FC5-B499-4A0B-8F3E-6A3C93C91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7453" y="1931437"/>
                      <a:ext cx="177282" cy="354557"/>
                    </a:xfrm>
                    <a:prstGeom prst="roundRect">
                      <a:avLst/>
                    </a:prstGeom>
                    <a:solidFill>
                      <a:srgbClr val="FF0000"/>
                    </a:solidFill>
                    <a:ln w="28575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B81D1CC6-6DBD-4A94-9954-BEFB523DC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4600" y="1987425"/>
                      <a:ext cx="54821" cy="5482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H"/>
                    </a:p>
                  </p:txBody>
                </p:sp>
              </p:grpSp>
              <p:sp>
                <p:nvSpPr>
                  <p:cNvPr id="164" name="Arc 163">
                    <a:extLst>
                      <a:ext uri="{FF2B5EF4-FFF2-40B4-BE49-F238E27FC236}">
                        <a16:creationId xmlns:a16="http://schemas.microsoft.com/office/drawing/2014/main" id="{246D8D18-819E-4375-8058-B6CDF686C708}"/>
                      </a:ext>
                    </a:extLst>
                  </p:cNvPr>
                  <p:cNvSpPr/>
                  <p:nvPr/>
                </p:nvSpPr>
                <p:spPr>
                  <a:xfrm rot="11256968">
                    <a:off x="2250463" y="448277"/>
                    <a:ext cx="299170" cy="709708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165" name="Arc 164">
                    <a:extLst>
                      <a:ext uri="{FF2B5EF4-FFF2-40B4-BE49-F238E27FC236}">
                        <a16:creationId xmlns:a16="http://schemas.microsoft.com/office/drawing/2014/main" id="{B9BF8DBA-5340-42F6-8C26-B617AF8E58A2}"/>
                      </a:ext>
                    </a:extLst>
                  </p:cNvPr>
                  <p:cNvSpPr/>
                  <p:nvPr/>
                </p:nvSpPr>
                <p:spPr>
                  <a:xfrm>
                    <a:off x="2474618" y="1171639"/>
                    <a:ext cx="471754" cy="958743"/>
                  </a:xfrm>
                  <a:prstGeom prst="arc">
                    <a:avLst>
                      <a:gd name="adj1" fmla="val 16200000"/>
                      <a:gd name="adj2" fmla="val 2145336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166" name="Arc 165">
                    <a:extLst>
                      <a:ext uri="{FF2B5EF4-FFF2-40B4-BE49-F238E27FC236}">
                        <a16:creationId xmlns:a16="http://schemas.microsoft.com/office/drawing/2014/main" id="{908211A9-6674-4769-A2F9-37AB0B21F075}"/>
                      </a:ext>
                    </a:extLst>
                  </p:cNvPr>
                  <p:cNvSpPr/>
                  <p:nvPr/>
                </p:nvSpPr>
                <p:spPr>
                  <a:xfrm>
                    <a:off x="2729217" y="701696"/>
                    <a:ext cx="471754" cy="1898627"/>
                  </a:xfrm>
                  <a:prstGeom prst="arc">
                    <a:avLst>
                      <a:gd name="adj1" fmla="val 16200000"/>
                      <a:gd name="adj2" fmla="val 2145336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83685E50-52D5-4A9F-AE17-F0C3544C9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14144" t="10371" r="17569" b="11572"/>
                <a:stretch/>
              </p:blipFill>
              <p:spPr>
                <a:xfrm>
                  <a:off x="6961133" y="4221806"/>
                  <a:ext cx="581159" cy="468620"/>
                </a:xfrm>
                <a:prstGeom prst="rect">
                  <a:avLst/>
                </a:prstGeom>
              </p:spPr>
            </p:pic>
            <p:sp>
              <p:nvSpPr>
                <p:cNvPr id="143" name="Cloud 142">
                  <a:extLst>
                    <a:ext uri="{FF2B5EF4-FFF2-40B4-BE49-F238E27FC236}">
                      <a16:creationId xmlns:a16="http://schemas.microsoft.com/office/drawing/2014/main" id="{733F85C6-9C02-49BA-B96B-EFCCD3D48D83}"/>
                    </a:ext>
                  </a:extLst>
                </p:cNvPr>
                <p:cNvSpPr/>
                <p:nvPr/>
              </p:nvSpPr>
              <p:spPr>
                <a:xfrm>
                  <a:off x="9729223" y="4863268"/>
                  <a:ext cx="1469979" cy="543634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internet</a:t>
                  </a:r>
                  <a:endParaRPr lang="en-CH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E1D1A33F-8668-4C2D-96AE-2F154530F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1133" y="5697058"/>
                  <a:ext cx="1542029" cy="0"/>
                </a:xfrm>
                <a:prstGeom prst="straightConnector1">
                  <a:avLst/>
                </a:prstGeom>
                <a:ln w="1905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80CA1141-A93D-4BA3-85C2-F97DA28D3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4246" y="5161389"/>
                  <a:ext cx="254977" cy="0"/>
                </a:xfrm>
                <a:prstGeom prst="straightConnector1">
                  <a:avLst/>
                </a:prstGeom>
                <a:ln w="1905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8" name="Picture 20" descr="Image result for icon wifi">
                  <a:extLst>
                    <a:ext uri="{FF2B5EF4-FFF2-40B4-BE49-F238E27FC236}">
                      <a16:creationId xmlns:a16="http://schemas.microsoft.com/office/drawing/2014/main" id="{B43EE58F-CFB1-471F-A2D4-3DA158078E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45" t="26977" r="30734" b="18044"/>
                <a:stretch/>
              </p:blipFill>
              <p:spPr bwMode="auto">
                <a:xfrm rot="4110752">
                  <a:off x="7515755" y="3995655"/>
                  <a:ext cx="389727" cy="3397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22" descr="Image result for icon tv">
                  <a:extLst>
                    <a:ext uri="{FF2B5EF4-FFF2-40B4-BE49-F238E27FC236}">
                      <a16:creationId xmlns:a16="http://schemas.microsoft.com/office/drawing/2014/main" id="{568AA96B-F019-4C4F-823C-C5F7F26D1F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60536" y="3900130"/>
                  <a:ext cx="346561" cy="2843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" name="Picture 22" descr="Image result for icon tv">
                  <a:extLst>
                    <a:ext uri="{FF2B5EF4-FFF2-40B4-BE49-F238E27FC236}">
                      <a16:creationId xmlns:a16="http://schemas.microsoft.com/office/drawing/2014/main" id="{5061CA93-1DBE-4914-B7AA-8D76B7F057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52870" y="3903450"/>
                  <a:ext cx="346561" cy="2843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4B8714F1-E766-489B-89FC-20A1D40DE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4189" y="4005066"/>
                  <a:ext cx="345007" cy="8421"/>
                </a:xfrm>
                <a:prstGeom prst="straightConnector1">
                  <a:avLst/>
                </a:prstGeom>
                <a:ln w="1905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AF4B977-D11E-4631-B4AE-F6650F60D21B}"/>
                    </a:ext>
                  </a:extLst>
                </p:cNvPr>
                <p:cNvSpPr txBox="1"/>
                <p:nvPr/>
              </p:nvSpPr>
              <p:spPr>
                <a:xfrm>
                  <a:off x="7815204" y="3719954"/>
                  <a:ext cx="562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WIFI</a:t>
                  </a:r>
                  <a:endParaRPr lang="en-CH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B94735D-B70B-4E38-8D3C-C03D2BDC4E49}"/>
                    </a:ext>
                  </a:extLst>
                </p:cNvPr>
                <p:cNvSpPr txBox="1"/>
                <p:nvPr/>
              </p:nvSpPr>
              <p:spPr>
                <a:xfrm>
                  <a:off x="3200375" y="5143427"/>
                  <a:ext cx="8611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Ethernet</a:t>
                  </a:r>
                  <a:endParaRPr lang="en-CH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3C51B1E6-3EE8-4198-A25A-C2B71B20394A}"/>
                    </a:ext>
                  </a:extLst>
                </p:cNvPr>
                <p:cNvSpPr txBox="1"/>
                <p:nvPr/>
              </p:nvSpPr>
              <p:spPr>
                <a:xfrm>
                  <a:off x="6894883" y="4681061"/>
                  <a:ext cx="7216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Router</a:t>
                  </a:r>
                  <a:endParaRPr lang="en-CH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764BF749-4780-4626-9953-E8A0D0666B27}"/>
                    </a:ext>
                  </a:extLst>
                </p:cNvPr>
                <p:cNvGrpSpPr/>
                <p:nvPr/>
              </p:nvGrpSpPr>
              <p:grpSpPr>
                <a:xfrm>
                  <a:off x="4373881" y="5039457"/>
                  <a:ext cx="1285527" cy="568923"/>
                  <a:chOff x="3517641" y="4991867"/>
                  <a:chExt cx="865875" cy="568923"/>
                </a:xfrm>
              </p:grpSpPr>
              <p:pic>
                <p:nvPicPr>
                  <p:cNvPr id="159" name="Picture 158">
                    <a:extLst>
                      <a:ext uri="{FF2B5EF4-FFF2-40B4-BE49-F238E27FC236}">
                        <a16:creationId xmlns:a16="http://schemas.microsoft.com/office/drawing/2014/main" id="{41DACECC-1CE5-4D28-A958-F5C1B4F0BE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517641" y="4991867"/>
                    <a:ext cx="865875" cy="294576"/>
                  </a:xfrm>
                  <a:prstGeom prst="rect">
                    <a:avLst/>
                  </a:prstGeom>
                </p:spPr>
              </p:pic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E8069B12-7632-4F4A-AA56-98619F668D0A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259" y="5253013"/>
                    <a:ext cx="8437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Switch</a:t>
                    </a:r>
                    <a:endParaRPr lang="en-CH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8E3C4062-266C-4A97-8BE5-4C8AF1BF0E00}"/>
                    </a:ext>
                  </a:extLst>
                </p:cNvPr>
                <p:cNvGrpSpPr/>
                <p:nvPr/>
              </p:nvGrpSpPr>
              <p:grpSpPr>
                <a:xfrm>
                  <a:off x="1653516" y="4999753"/>
                  <a:ext cx="1285527" cy="568923"/>
                  <a:chOff x="3517641" y="4991867"/>
                  <a:chExt cx="865875" cy="568923"/>
                </a:xfrm>
              </p:grpSpPr>
              <p:pic>
                <p:nvPicPr>
                  <p:cNvPr id="157" name="Picture 156">
                    <a:extLst>
                      <a:ext uri="{FF2B5EF4-FFF2-40B4-BE49-F238E27FC236}">
                        <a16:creationId xmlns:a16="http://schemas.microsoft.com/office/drawing/2014/main" id="{3D116686-3730-4318-ADF3-241B4AC48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517641" y="4991867"/>
                    <a:ext cx="865875" cy="294576"/>
                  </a:xfrm>
                  <a:prstGeom prst="rect">
                    <a:avLst/>
                  </a:prstGeom>
                </p:spPr>
              </p:pic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BB4AD02-4789-4EDE-93A1-C9EED92FB55E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259" y="5253013"/>
                    <a:ext cx="8437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Switch</a:t>
                    </a:r>
                    <a:endParaRPr lang="en-CH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pic>
            <p:nvPicPr>
              <p:cNvPr id="2050" name="Picture 2" descr="Image result for icon house">
                <a:extLst>
                  <a:ext uri="{FF2B5EF4-FFF2-40B4-BE49-F238E27FC236}">
                    <a16:creationId xmlns:a16="http://schemas.microsoft.com/office/drawing/2014/main" id="{D8A83746-3456-41E5-9A11-C4733727FF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8033" y="1741387"/>
                <a:ext cx="331511" cy="31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Image result for icon sxt mikrotik">
                <a:extLst>
                  <a:ext uri="{FF2B5EF4-FFF2-40B4-BE49-F238E27FC236}">
                    <a16:creationId xmlns:a16="http://schemas.microsoft.com/office/drawing/2014/main" id="{1610CA64-F845-4871-8879-6FD44870BB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4350" y="2227984"/>
                <a:ext cx="558906" cy="570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F019DFFA-8712-4D42-83D8-A71AD5049E7D}"/>
                  </a:ext>
                </a:extLst>
              </p:cNvPr>
              <p:cNvCxnSpPr>
                <a:cxnSpLocks/>
                <a:endCxn id="2052" idx="1"/>
              </p:cNvCxnSpPr>
              <p:nvPr/>
            </p:nvCxnSpPr>
            <p:spPr>
              <a:xfrm>
                <a:off x="5628156" y="2113397"/>
                <a:ext cx="636194" cy="3997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7" name="Picture 4" descr="Image result for icon sxt mikrotik">
                <a:extLst>
                  <a:ext uri="{FF2B5EF4-FFF2-40B4-BE49-F238E27FC236}">
                    <a16:creationId xmlns:a16="http://schemas.microsoft.com/office/drawing/2014/main" id="{6FDC1E1C-973A-4EA3-9B0C-DFD3F8F5FE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10225" y="2230553"/>
                <a:ext cx="558906" cy="570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8" name="Connector: Elbow 187">
                <a:extLst>
                  <a:ext uri="{FF2B5EF4-FFF2-40B4-BE49-F238E27FC236}">
                    <a16:creationId xmlns:a16="http://schemas.microsoft.com/office/drawing/2014/main" id="{55084CD2-1C1F-4C4D-AC8E-9E283BC68F7F}"/>
                  </a:ext>
                </a:extLst>
              </p:cNvPr>
              <p:cNvCxnSpPr>
                <a:cxnSpLocks/>
                <a:endCxn id="2050" idx="2"/>
              </p:cNvCxnSpPr>
              <p:nvPr/>
            </p:nvCxnSpPr>
            <p:spPr>
              <a:xfrm rot="5400000" flipH="1" flipV="1">
                <a:off x="9009306" y="2234033"/>
                <a:ext cx="494274" cy="134692"/>
              </a:xfrm>
              <a:prstGeom prst="bentConnector3">
                <a:avLst>
                  <a:gd name="adj1" fmla="val 174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or: Elbow 188">
                <a:extLst>
                  <a:ext uri="{FF2B5EF4-FFF2-40B4-BE49-F238E27FC236}">
                    <a16:creationId xmlns:a16="http://schemas.microsoft.com/office/drawing/2014/main" id="{550EA40C-2268-4F57-82B3-E84699888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8120" y="1396196"/>
                <a:ext cx="1281471" cy="603983"/>
              </a:xfrm>
              <a:prstGeom prst="bentConnector3">
                <a:avLst>
                  <a:gd name="adj1" fmla="val 7481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ADF2C78D-5502-431C-96B7-D5E555FE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616" y="2307358"/>
              <a:ext cx="3818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M</a:t>
              </a:r>
              <a:endParaRPr lang="en-CH" dirty="0"/>
            </a:p>
          </p:txBody>
        </p:sp>
        <p:sp>
          <p:nvSpPr>
            <p:cNvPr id="122" name="Rectangle 6">
              <a:extLst>
                <a:ext uri="{FF2B5EF4-FFF2-40B4-BE49-F238E27FC236}">
                  <a16:creationId xmlns:a16="http://schemas.microsoft.com/office/drawing/2014/main" id="{EC90C4C4-B4D9-467C-8CEC-1E2FF4CF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5266" y="2307358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</a:t>
              </a:r>
              <a:endParaRPr lang="en-CH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0C269E4-3D83-4107-8688-403DCD080068}"/>
                </a:ext>
              </a:extLst>
            </p:cNvPr>
            <p:cNvGrpSpPr/>
            <p:nvPr/>
          </p:nvGrpSpPr>
          <p:grpSpPr>
            <a:xfrm>
              <a:off x="7789957" y="1299962"/>
              <a:ext cx="593413" cy="844907"/>
              <a:chOff x="8100453" y="1370121"/>
              <a:chExt cx="653972" cy="1045120"/>
            </a:xfrm>
          </p:grpSpPr>
          <p:pic>
            <p:nvPicPr>
              <p:cNvPr id="127" name="Picture 18" descr="Image result for icon gsm">
                <a:extLst>
                  <a:ext uri="{FF2B5EF4-FFF2-40B4-BE49-F238E27FC236}">
                    <a16:creationId xmlns:a16="http://schemas.microsoft.com/office/drawing/2014/main" id="{40D945F1-C826-4DB4-87F0-4BE394EDF8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55" r="22008" b="12000"/>
              <a:stretch/>
            </p:blipFill>
            <p:spPr bwMode="auto">
              <a:xfrm>
                <a:off x="8203802" y="1370121"/>
                <a:ext cx="444557" cy="724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7C08BEF-3F31-4B95-AE70-56E417CDA669}"/>
                  </a:ext>
                </a:extLst>
              </p:cNvPr>
              <p:cNvSpPr txBox="1"/>
              <p:nvPr/>
            </p:nvSpPr>
            <p:spPr>
              <a:xfrm>
                <a:off x="8129364" y="2072603"/>
                <a:ext cx="590396" cy="342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GSM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0F6BE3A-03CD-4A4F-8CE7-324EB98E222D}"/>
                  </a:ext>
                </a:extLst>
              </p:cNvPr>
              <p:cNvGrpSpPr/>
              <p:nvPr/>
            </p:nvGrpSpPr>
            <p:grpSpPr>
              <a:xfrm>
                <a:off x="8100453" y="1530921"/>
                <a:ext cx="653972" cy="527678"/>
                <a:chOff x="8513351" y="1768933"/>
                <a:chExt cx="1215807" cy="981012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782DC775-9806-4FB5-B3D8-B67FBC622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3351" y="1768933"/>
                  <a:ext cx="1215807" cy="98101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DB35B039-7CD0-4E7A-9F37-14FCADAC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13351" y="1768933"/>
                  <a:ext cx="1215807" cy="98101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5285D-CF1F-4748-97A1-735AFC3AF111}"/>
              </a:ext>
            </a:extLst>
          </p:cNvPr>
          <p:cNvGrpSpPr/>
          <p:nvPr/>
        </p:nvGrpSpPr>
        <p:grpSpPr>
          <a:xfrm>
            <a:off x="881677" y="3376311"/>
            <a:ext cx="10176115" cy="2994364"/>
            <a:chOff x="881677" y="3376311"/>
            <a:chExt cx="10176115" cy="299436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0060F38-96F6-4AAF-803D-804D274ADDA7}"/>
                </a:ext>
              </a:extLst>
            </p:cNvPr>
            <p:cNvGrpSpPr/>
            <p:nvPr/>
          </p:nvGrpSpPr>
          <p:grpSpPr>
            <a:xfrm>
              <a:off x="881677" y="3376311"/>
              <a:ext cx="10176115" cy="2565845"/>
              <a:chOff x="1023087" y="3719954"/>
              <a:chExt cx="10176115" cy="2565845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BAF3E8E8-CE9E-4E74-9002-B9E076A0431C}"/>
                  </a:ext>
                </a:extLst>
              </p:cNvPr>
              <p:cNvGrpSpPr/>
              <p:nvPr/>
            </p:nvGrpSpPr>
            <p:grpSpPr>
              <a:xfrm flipH="1">
                <a:off x="2150705" y="3773873"/>
                <a:ext cx="1050265" cy="2103050"/>
                <a:chOff x="2150706" y="263493"/>
                <a:chExt cx="1050265" cy="2336830"/>
              </a:xfrm>
            </p:grpSpPr>
            <p:pic>
              <p:nvPicPr>
                <p:cNvPr id="239" name="Picture 5" descr="Image result for icon pc">
                  <a:extLst>
                    <a:ext uri="{FF2B5EF4-FFF2-40B4-BE49-F238E27FC236}">
                      <a16:creationId xmlns:a16="http://schemas.microsoft.com/office/drawing/2014/main" id="{48D2B1C7-30C3-4F36-B7CC-DCF12102DF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r:link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005" y="787945"/>
                  <a:ext cx="523875" cy="5238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0" name="Picture 1" descr="Image result for icon receipt printer">
                  <a:extLst>
                    <a:ext uri="{FF2B5EF4-FFF2-40B4-BE49-F238E27FC236}">
                      <a16:creationId xmlns:a16="http://schemas.microsoft.com/office/drawing/2014/main" id="{231BC2CE-A7B2-4C88-B9E0-14FA6B5605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r:link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1284" y="263493"/>
                  <a:ext cx="647700" cy="647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B4964350-5E0C-452E-9B67-7635A05B1133}"/>
                    </a:ext>
                  </a:extLst>
                </p:cNvPr>
                <p:cNvGrpSpPr/>
                <p:nvPr/>
              </p:nvGrpSpPr>
              <p:grpSpPr>
                <a:xfrm>
                  <a:off x="2150706" y="409576"/>
                  <a:ext cx="177282" cy="354557"/>
                  <a:chOff x="6447453" y="1931437"/>
                  <a:chExt cx="177282" cy="354557"/>
                </a:xfrm>
              </p:grpSpPr>
              <p:sp>
                <p:nvSpPr>
                  <p:cNvPr id="245" name="Rectangle: Rounded Corners 244">
                    <a:extLst>
                      <a:ext uri="{FF2B5EF4-FFF2-40B4-BE49-F238E27FC236}">
                        <a16:creationId xmlns:a16="http://schemas.microsoft.com/office/drawing/2014/main" id="{812FFA70-6AC6-4590-988F-D9B6EF3C875F}"/>
                      </a:ext>
                    </a:extLst>
                  </p:cNvPr>
                  <p:cNvSpPr/>
                  <p:nvPr/>
                </p:nvSpPr>
                <p:spPr>
                  <a:xfrm>
                    <a:off x="6447453" y="1931437"/>
                    <a:ext cx="177282" cy="354557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D4E7907D-5045-4FAD-A54F-E4AFFCB19601}"/>
                      </a:ext>
                    </a:extLst>
                  </p:cNvPr>
                  <p:cNvSpPr/>
                  <p:nvPr/>
                </p:nvSpPr>
                <p:spPr>
                  <a:xfrm>
                    <a:off x="6504600" y="1987425"/>
                    <a:ext cx="54821" cy="5482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sp>
              <p:nvSpPr>
                <p:cNvPr id="242" name="Arc 241">
                  <a:extLst>
                    <a:ext uri="{FF2B5EF4-FFF2-40B4-BE49-F238E27FC236}">
                      <a16:creationId xmlns:a16="http://schemas.microsoft.com/office/drawing/2014/main" id="{87CB30B5-20C7-424B-8ADE-F426332C0F24}"/>
                    </a:ext>
                  </a:extLst>
                </p:cNvPr>
                <p:cNvSpPr/>
                <p:nvPr/>
              </p:nvSpPr>
              <p:spPr>
                <a:xfrm rot="11256968">
                  <a:off x="2250463" y="448277"/>
                  <a:ext cx="299170" cy="70970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43" name="Arc 242">
                  <a:extLst>
                    <a:ext uri="{FF2B5EF4-FFF2-40B4-BE49-F238E27FC236}">
                      <a16:creationId xmlns:a16="http://schemas.microsoft.com/office/drawing/2014/main" id="{D4B16D19-BBB7-48F3-AF34-3A3DF2D5B7A2}"/>
                    </a:ext>
                  </a:extLst>
                </p:cNvPr>
                <p:cNvSpPr/>
                <p:nvPr/>
              </p:nvSpPr>
              <p:spPr>
                <a:xfrm>
                  <a:off x="2474618" y="1171639"/>
                  <a:ext cx="471754" cy="958743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44" name="Arc 243">
                  <a:extLst>
                    <a:ext uri="{FF2B5EF4-FFF2-40B4-BE49-F238E27FC236}">
                      <a16:creationId xmlns:a16="http://schemas.microsoft.com/office/drawing/2014/main" id="{7243217B-6AA3-429C-9813-A433F54951CF}"/>
                    </a:ext>
                  </a:extLst>
                </p:cNvPr>
                <p:cNvSpPr/>
                <p:nvPr/>
              </p:nvSpPr>
              <p:spPr>
                <a:xfrm>
                  <a:off x="2729217" y="701696"/>
                  <a:ext cx="471754" cy="1898627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94024F98-BBE5-4B28-B7AF-AA34024DBA8A}"/>
                  </a:ext>
                </a:extLst>
              </p:cNvPr>
              <p:cNvGrpSpPr/>
              <p:nvPr/>
            </p:nvGrpSpPr>
            <p:grpSpPr>
              <a:xfrm>
                <a:off x="1023087" y="4274512"/>
                <a:ext cx="852001" cy="1205582"/>
                <a:chOff x="1023087" y="4274512"/>
                <a:chExt cx="852001" cy="1362168"/>
              </a:xfrm>
            </p:grpSpPr>
            <p:pic>
              <p:nvPicPr>
                <p:cNvPr id="237" name="Picture 2" descr="Image result for icon printer">
                  <a:extLst>
                    <a:ext uri="{FF2B5EF4-FFF2-40B4-BE49-F238E27FC236}">
                      <a16:creationId xmlns:a16="http://schemas.microsoft.com/office/drawing/2014/main" id="{B3297658-A86A-4DE2-9475-3ED79517EC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r:link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403"/>
                <a:stretch>
                  <a:fillRect/>
                </a:stretch>
              </p:blipFill>
              <p:spPr bwMode="auto">
                <a:xfrm>
                  <a:off x="1023087" y="4274512"/>
                  <a:ext cx="647700" cy="5715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8" name="Arc 237">
                  <a:extLst>
                    <a:ext uri="{FF2B5EF4-FFF2-40B4-BE49-F238E27FC236}">
                      <a16:creationId xmlns:a16="http://schemas.microsoft.com/office/drawing/2014/main" id="{2C34D4FF-9560-4193-AAFC-E65E36332E53}"/>
                    </a:ext>
                  </a:extLst>
                </p:cNvPr>
                <p:cNvSpPr/>
                <p:nvPr/>
              </p:nvSpPr>
              <p:spPr>
                <a:xfrm>
                  <a:off x="1403334" y="4677937"/>
                  <a:ext cx="471754" cy="958743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F9E9A83-6311-4E48-B759-97795DB2FA9D}"/>
                  </a:ext>
                </a:extLst>
              </p:cNvPr>
              <p:cNvCxnSpPr>
                <a:cxnSpLocks/>
                <a:stCxn id="217" idx="3"/>
              </p:cNvCxnSpPr>
              <p:nvPr/>
            </p:nvCxnSpPr>
            <p:spPr>
              <a:xfrm>
                <a:off x="2939043" y="5147041"/>
                <a:ext cx="14234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995B9F3-44FE-4A6C-B118-6DA722BA7298}"/>
                  </a:ext>
                </a:extLst>
              </p:cNvPr>
              <p:cNvGrpSpPr/>
              <p:nvPr/>
            </p:nvGrpSpPr>
            <p:grpSpPr>
              <a:xfrm>
                <a:off x="3781803" y="3773873"/>
                <a:ext cx="1050265" cy="2179666"/>
                <a:chOff x="2150706" y="263493"/>
                <a:chExt cx="1050265" cy="2336830"/>
              </a:xfrm>
            </p:grpSpPr>
            <p:pic>
              <p:nvPicPr>
                <p:cNvPr id="229" name="Picture 5" descr="Image result for icon pc">
                  <a:extLst>
                    <a:ext uri="{FF2B5EF4-FFF2-40B4-BE49-F238E27FC236}">
                      <a16:creationId xmlns:a16="http://schemas.microsoft.com/office/drawing/2014/main" id="{750BC807-0F40-4A97-A13F-6BF16846D7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r:link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005" y="787945"/>
                  <a:ext cx="523875" cy="5238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0" name="Picture 1" descr="Image result for icon receipt printer">
                  <a:extLst>
                    <a:ext uri="{FF2B5EF4-FFF2-40B4-BE49-F238E27FC236}">
                      <a16:creationId xmlns:a16="http://schemas.microsoft.com/office/drawing/2014/main" id="{F886936A-2713-42F8-A6FA-B5EC5D5F93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r:link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1284" y="263493"/>
                  <a:ext cx="647700" cy="647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C3C5DCC8-FA6C-446B-8BDF-D63AEE7BBBCA}"/>
                    </a:ext>
                  </a:extLst>
                </p:cNvPr>
                <p:cNvGrpSpPr/>
                <p:nvPr/>
              </p:nvGrpSpPr>
              <p:grpSpPr>
                <a:xfrm>
                  <a:off x="2150706" y="409576"/>
                  <a:ext cx="177282" cy="354557"/>
                  <a:chOff x="6447453" y="1931437"/>
                  <a:chExt cx="177282" cy="354557"/>
                </a:xfrm>
              </p:grpSpPr>
              <p:sp>
                <p:nvSpPr>
                  <p:cNvPr id="235" name="Rectangle: Rounded Corners 234">
                    <a:extLst>
                      <a:ext uri="{FF2B5EF4-FFF2-40B4-BE49-F238E27FC236}">
                        <a16:creationId xmlns:a16="http://schemas.microsoft.com/office/drawing/2014/main" id="{6262DD4D-4139-4C58-BE29-0D6C5AD7780D}"/>
                      </a:ext>
                    </a:extLst>
                  </p:cNvPr>
                  <p:cNvSpPr/>
                  <p:nvPr/>
                </p:nvSpPr>
                <p:spPr>
                  <a:xfrm>
                    <a:off x="6447453" y="1931437"/>
                    <a:ext cx="177282" cy="354557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A8083051-3B7C-42FA-909D-64E23EBBECCD}"/>
                      </a:ext>
                    </a:extLst>
                  </p:cNvPr>
                  <p:cNvSpPr/>
                  <p:nvPr/>
                </p:nvSpPr>
                <p:spPr>
                  <a:xfrm>
                    <a:off x="6504600" y="1987425"/>
                    <a:ext cx="54821" cy="5482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sp>
              <p:nvSpPr>
                <p:cNvPr id="232" name="Arc 231">
                  <a:extLst>
                    <a:ext uri="{FF2B5EF4-FFF2-40B4-BE49-F238E27FC236}">
                      <a16:creationId xmlns:a16="http://schemas.microsoft.com/office/drawing/2014/main" id="{2CB40340-BF88-4965-9540-A996FA744A76}"/>
                    </a:ext>
                  </a:extLst>
                </p:cNvPr>
                <p:cNvSpPr/>
                <p:nvPr/>
              </p:nvSpPr>
              <p:spPr>
                <a:xfrm rot="11256968">
                  <a:off x="2250463" y="448277"/>
                  <a:ext cx="299170" cy="70970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33" name="Arc 232">
                  <a:extLst>
                    <a:ext uri="{FF2B5EF4-FFF2-40B4-BE49-F238E27FC236}">
                      <a16:creationId xmlns:a16="http://schemas.microsoft.com/office/drawing/2014/main" id="{ED343893-CAE0-44C9-9A1C-A37B20B6533D}"/>
                    </a:ext>
                  </a:extLst>
                </p:cNvPr>
                <p:cNvSpPr/>
                <p:nvPr/>
              </p:nvSpPr>
              <p:spPr>
                <a:xfrm>
                  <a:off x="2474618" y="1171639"/>
                  <a:ext cx="471754" cy="958743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34" name="Arc 233">
                  <a:extLst>
                    <a:ext uri="{FF2B5EF4-FFF2-40B4-BE49-F238E27FC236}">
                      <a16:creationId xmlns:a16="http://schemas.microsoft.com/office/drawing/2014/main" id="{D8F55891-98E4-45C8-B099-AC499A627E98}"/>
                    </a:ext>
                  </a:extLst>
                </p:cNvPr>
                <p:cNvSpPr/>
                <p:nvPr/>
              </p:nvSpPr>
              <p:spPr>
                <a:xfrm>
                  <a:off x="2729217" y="701696"/>
                  <a:ext cx="471754" cy="1898627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CBE927D8-75F6-45CF-A87F-F06ADB04776E}"/>
                  </a:ext>
                </a:extLst>
              </p:cNvPr>
              <p:cNvGrpSpPr/>
              <p:nvPr/>
            </p:nvGrpSpPr>
            <p:grpSpPr>
              <a:xfrm flipH="1">
                <a:off x="5183957" y="3767095"/>
                <a:ext cx="1050265" cy="2186436"/>
                <a:chOff x="2150706" y="263493"/>
                <a:chExt cx="1050265" cy="2336830"/>
              </a:xfrm>
            </p:grpSpPr>
            <p:pic>
              <p:nvPicPr>
                <p:cNvPr id="221" name="Picture 5" descr="Image result for icon pc">
                  <a:extLst>
                    <a:ext uri="{FF2B5EF4-FFF2-40B4-BE49-F238E27FC236}">
                      <a16:creationId xmlns:a16="http://schemas.microsoft.com/office/drawing/2014/main" id="{1B22A9B0-C13E-4C3F-9AFB-C0F0676EE3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r:link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2005" y="787945"/>
                  <a:ext cx="523875" cy="5238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2" name="Picture 1" descr="Image result for icon receipt printer">
                  <a:extLst>
                    <a:ext uri="{FF2B5EF4-FFF2-40B4-BE49-F238E27FC236}">
                      <a16:creationId xmlns:a16="http://schemas.microsoft.com/office/drawing/2014/main" id="{C2005A79-A39F-4010-BB70-70545CE568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r:link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01284" y="263493"/>
                  <a:ext cx="647700" cy="647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6D779F92-B6C3-4614-8B71-1875E459C2E6}"/>
                    </a:ext>
                  </a:extLst>
                </p:cNvPr>
                <p:cNvGrpSpPr/>
                <p:nvPr/>
              </p:nvGrpSpPr>
              <p:grpSpPr>
                <a:xfrm>
                  <a:off x="2150706" y="409576"/>
                  <a:ext cx="177282" cy="354557"/>
                  <a:chOff x="6447453" y="1931437"/>
                  <a:chExt cx="177282" cy="354557"/>
                </a:xfrm>
              </p:grpSpPr>
              <p:sp>
                <p:nvSpPr>
                  <p:cNvPr id="227" name="Rectangle: Rounded Corners 226">
                    <a:extLst>
                      <a:ext uri="{FF2B5EF4-FFF2-40B4-BE49-F238E27FC236}">
                        <a16:creationId xmlns:a16="http://schemas.microsoft.com/office/drawing/2014/main" id="{7E6056A8-D443-4B4C-9FCC-A9734E64ACE9}"/>
                      </a:ext>
                    </a:extLst>
                  </p:cNvPr>
                  <p:cNvSpPr/>
                  <p:nvPr/>
                </p:nvSpPr>
                <p:spPr>
                  <a:xfrm>
                    <a:off x="6447453" y="1931437"/>
                    <a:ext cx="177282" cy="354557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DB703C23-A190-47FF-9F91-4B1E931AA2B0}"/>
                      </a:ext>
                    </a:extLst>
                  </p:cNvPr>
                  <p:cNvSpPr/>
                  <p:nvPr/>
                </p:nvSpPr>
                <p:spPr>
                  <a:xfrm>
                    <a:off x="6504600" y="1987425"/>
                    <a:ext cx="54821" cy="5482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/>
                  </a:p>
                </p:txBody>
              </p:sp>
            </p:grpSp>
            <p:sp>
              <p:nvSpPr>
                <p:cNvPr id="224" name="Arc 223">
                  <a:extLst>
                    <a:ext uri="{FF2B5EF4-FFF2-40B4-BE49-F238E27FC236}">
                      <a16:creationId xmlns:a16="http://schemas.microsoft.com/office/drawing/2014/main" id="{AD8D626D-DA97-4ABB-AC1B-E17148638A27}"/>
                    </a:ext>
                  </a:extLst>
                </p:cNvPr>
                <p:cNvSpPr/>
                <p:nvPr/>
              </p:nvSpPr>
              <p:spPr>
                <a:xfrm rot="11256968">
                  <a:off x="2250463" y="448277"/>
                  <a:ext cx="299170" cy="70970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25" name="Arc 224">
                  <a:extLst>
                    <a:ext uri="{FF2B5EF4-FFF2-40B4-BE49-F238E27FC236}">
                      <a16:creationId xmlns:a16="http://schemas.microsoft.com/office/drawing/2014/main" id="{30022D1F-41E2-4FB1-A502-37B6254756E2}"/>
                    </a:ext>
                  </a:extLst>
                </p:cNvPr>
                <p:cNvSpPr/>
                <p:nvPr/>
              </p:nvSpPr>
              <p:spPr>
                <a:xfrm>
                  <a:off x="2474618" y="1171639"/>
                  <a:ext cx="471754" cy="958743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26" name="Arc 225">
                  <a:extLst>
                    <a:ext uri="{FF2B5EF4-FFF2-40B4-BE49-F238E27FC236}">
                      <a16:creationId xmlns:a16="http://schemas.microsoft.com/office/drawing/2014/main" id="{8B21F1DA-A6EA-46AB-97F1-93AC6116562C}"/>
                    </a:ext>
                  </a:extLst>
                </p:cNvPr>
                <p:cNvSpPr/>
                <p:nvPr/>
              </p:nvSpPr>
              <p:spPr>
                <a:xfrm>
                  <a:off x="2729217" y="701696"/>
                  <a:ext cx="471754" cy="1898627"/>
                </a:xfrm>
                <a:prstGeom prst="arc">
                  <a:avLst>
                    <a:gd name="adj1" fmla="val 16200000"/>
                    <a:gd name="adj2" fmla="val 2145336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C53D0C2F-C987-4D54-84AA-D2E3579F14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4144" t="10371" r="17569" b="11572"/>
              <a:stretch/>
            </p:blipFill>
            <p:spPr>
              <a:xfrm>
                <a:off x="6961133" y="4221806"/>
                <a:ext cx="581159" cy="468620"/>
              </a:xfrm>
              <a:prstGeom prst="rect">
                <a:avLst/>
              </a:prstGeom>
            </p:spPr>
          </p:pic>
          <p:sp>
            <p:nvSpPr>
              <p:cNvPr id="205" name="Cloud 204">
                <a:extLst>
                  <a:ext uri="{FF2B5EF4-FFF2-40B4-BE49-F238E27FC236}">
                    <a16:creationId xmlns:a16="http://schemas.microsoft.com/office/drawing/2014/main" id="{F751ABCD-8DE2-4E16-A99A-7688B60111D8}"/>
                  </a:ext>
                </a:extLst>
              </p:cNvPr>
              <p:cNvSpPr/>
              <p:nvPr/>
            </p:nvSpPr>
            <p:spPr>
              <a:xfrm>
                <a:off x="9729223" y="4863268"/>
                <a:ext cx="1469979" cy="543634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internet</a:t>
                </a:r>
                <a:endParaRPr lang="en-CH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FBAD83A9-57D6-462E-AB9F-55104E206830}"/>
                  </a:ext>
                </a:extLst>
              </p:cNvPr>
              <p:cNvCxnSpPr>
                <a:cxnSpLocks/>
                <a:stCxn id="194" idx="3"/>
                <a:endCxn id="253" idx="3"/>
              </p:cNvCxnSpPr>
              <p:nvPr/>
            </p:nvCxnSpPr>
            <p:spPr>
              <a:xfrm>
                <a:off x="6745964" y="5842253"/>
                <a:ext cx="739783" cy="44354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BB59913F-8066-4EF7-A003-04CBE3A64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4246" y="5161389"/>
                <a:ext cx="254977" cy="0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8" name="Picture 20" descr="Image result for icon wifi">
                <a:extLst>
                  <a:ext uri="{FF2B5EF4-FFF2-40B4-BE49-F238E27FC236}">
                    <a16:creationId xmlns:a16="http://schemas.microsoft.com/office/drawing/2014/main" id="{B8CC3C47-50FF-42E2-98AC-16C5205D4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45" t="26977" r="30734" b="18044"/>
              <a:stretch/>
            </p:blipFill>
            <p:spPr bwMode="auto">
              <a:xfrm rot="4110752">
                <a:off x="7515755" y="3995655"/>
                <a:ext cx="389727" cy="3397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2" descr="Image result for icon tv">
                <a:extLst>
                  <a:ext uri="{FF2B5EF4-FFF2-40B4-BE49-F238E27FC236}">
                    <a16:creationId xmlns:a16="http://schemas.microsoft.com/office/drawing/2014/main" id="{D0367103-1994-4CD5-B64A-B12250684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0536" y="3900130"/>
                <a:ext cx="346561" cy="284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2" descr="Image result for icon tv">
                <a:extLst>
                  <a:ext uri="{FF2B5EF4-FFF2-40B4-BE49-F238E27FC236}">
                    <a16:creationId xmlns:a16="http://schemas.microsoft.com/office/drawing/2014/main" id="{B8070C01-C0BD-48B2-9041-264469F2EE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2870" y="3903450"/>
                <a:ext cx="346561" cy="284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F9D8DE2E-E397-47DB-8CFB-64E36FC018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4189" y="4005066"/>
                <a:ext cx="345007" cy="8421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C81ACCF-C1E7-4394-B1F1-DB5FFB3F9C81}"/>
                  </a:ext>
                </a:extLst>
              </p:cNvPr>
              <p:cNvSpPr txBox="1"/>
              <p:nvPr/>
            </p:nvSpPr>
            <p:spPr>
              <a:xfrm>
                <a:off x="7815204" y="3719954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WIFI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5D7B036-AC06-4EE6-97AA-3D34A15015B8}"/>
                  </a:ext>
                </a:extLst>
              </p:cNvPr>
              <p:cNvSpPr txBox="1"/>
              <p:nvPr/>
            </p:nvSpPr>
            <p:spPr>
              <a:xfrm>
                <a:off x="3200375" y="5143427"/>
                <a:ext cx="861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Ethernet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633E364-6E19-4CA9-869C-0802DCF64C81}"/>
                  </a:ext>
                </a:extLst>
              </p:cNvPr>
              <p:cNvSpPr txBox="1"/>
              <p:nvPr/>
            </p:nvSpPr>
            <p:spPr>
              <a:xfrm>
                <a:off x="6894883" y="468106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Router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34C01B34-0395-406B-9FEC-957EF751A4AF}"/>
                  </a:ext>
                </a:extLst>
              </p:cNvPr>
              <p:cNvGrpSpPr/>
              <p:nvPr/>
            </p:nvGrpSpPr>
            <p:grpSpPr>
              <a:xfrm>
                <a:off x="4373881" y="5039457"/>
                <a:ext cx="1285527" cy="568923"/>
                <a:chOff x="3517641" y="4991867"/>
                <a:chExt cx="865875" cy="568923"/>
              </a:xfrm>
            </p:grpSpPr>
            <p:pic>
              <p:nvPicPr>
                <p:cNvPr id="219" name="Picture 218">
                  <a:extLst>
                    <a:ext uri="{FF2B5EF4-FFF2-40B4-BE49-F238E27FC236}">
                      <a16:creationId xmlns:a16="http://schemas.microsoft.com/office/drawing/2014/main" id="{561C51DA-DE47-432A-8E37-B7E315459A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7641" y="4991867"/>
                  <a:ext cx="865875" cy="294576"/>
                </a:xfrm>
                <a:prstGeom prst="rect">
                  <a:avLst/>
                </a:prstGeom>
              </p:spPr>
            </p:pic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8215719D-4BD9-4AD2-922F-B04ABDD77B4B}"/>
                    </a:ext>
                  </a:extLst>
                </p:cNvPr>
                <p:cNvSpPr txBox="1"/>
                <p:nvPr/>
              </p:nvSpPr>
              <p:spPr>
                <a:xfrm>
                  <a:off x="3537259" y="5253013"/>
                  <a:ext cx="843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  <a:endParaRPr lang="en-CH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F8D07151-7196-42F7-9E61-3917454D90C7}"/>
                  </a:ext>
                </a:extLst>
              </p:cNvPr>
              <p:cNvGrpSpPr/>
              <p:nvPr/>
            </p:nvGrpSpPr>
            <p:grpSpPr>
              <a:xfrm>
                <a:off x="1653516" y="4999753"/>
                <a:ext cx="1285527" cy="568923"/>
                <a:chOff x="3517641" y="4991867"/>
                <a:chExt cx="865875" cy="568923"/>
              </a:xfrm>
            </p:grpSpPr>
            <p:pic>
              <p:nvPicPr>
                <p:cNvPr id="217" name="Picture 216">
                  <a:extLst>
                    <a:ext uri="{FF2B5EF4-FFF2-40B4-BE49-F238E27FC236}">
                      <a16:creationId xmlns:a16="http://schemas.microsoft.com/office/drawing/2014/main" id="{1C95F2AC-B249-41C8-AA2B-75A636805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7641" y="4991867"/>
                  <a:ext cx="865875" cy="294576"/>
                </a:xfrm>
                <a:prstGeom prst="rect">
                  <a:avLst/>
                </a:prstGeom>
              </p:spPr>
            </p:pic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07D2F4A-A5FB-44BB-A1DD-4A75C5DD61B9}"/>
                    </a:ext>
                  </a:extLst>
                </p:cNvPr>
                <p:cNvSpPr txBox="1"/>
                <p:nvPr/>
              </p:nvSpPr>
              <p:spPr>
                <a:xfrm>
                  <a:off x="3537259" y="5253013"/>
                  <a:ext cx="843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Switch</a:t>
                  </a:r>
                  <a:endParaRPr lang="en-CH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193" name="Picture 2" descr="Image result for icon house">
              <a:extLst>
                <a:ext uri="{FF2B5EF4-FFF2-40B4-BE49-F238E27FC236}">
                  <a16:creationId xmlns:a16="http://schemas.microsoft.com/office/drawing/2014/main" id="{73DD78AD-7C63-4ED2-AFDD-47EF1C19E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1768" y="4581662"/>
              <a:ext cx="331511" cy="312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4" descr="Image result for icon sxt mikrotik">
              <a:extLst>
                <a:ext uri="{FF2B5EF4-FFF2-40B4-BE49-F238E27FC236}">
                  <a16:creationId xmlns:a16="http://schemas.microsoft.com/office/drawing/2014/main" id="{AB012CB5-B054-4A62-8DD0-78D3795E0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8192">
              <a:off x="6086328" y="5068259"/>
              <a:ext cx="558906" cy="57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id="{8DDF7537-E2E5-4873-A3DC-64AB0264A714}"/>
                </a:ext>
              </a:extLst>
            </p:cNvPr>
            <p:cNvCxnSpPr>
              <a:cxnSpLocks/>
              <a:endCxn id="194" idx="1"/>
            </p:cNvCxnSpPr>
            <p:nvPr/>
          </p:nvCxnSpPr>
          <p:spPr>
            <a:xfrm>
              <a:off x="5514300" y="4962703"/>
              <a:ext cx="612708" cy="2455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Picture 4" descr="Image result for icon sxt mikrotik">
              <a:extLst>
                <a:ext uri="{FF2B5EF4-FFF2-40B4-BE49-F238E27FC236}">
                  <a16:creationId xmlns:a16="http://schemas.microsoft.com/office/drawing/2014/main" id="{F6E7127F-C6B7-4520-A278-A4B66EEA4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56025" flipH="1">
              <a:off x="8767126" y="5070828"/>
              <a:ext cx="558906" cy="57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D770173F-C0A6-4846-98B7-97F40D906ACF}"/>
                </a:ext>
              </a:extLst>
            </p:cNvPr>
            <p:cNvCxnSpPr>
              <a:cxnSpLocks/>
              <a:stCxn id="196" idx="1"/>
              <a:endCxn id="193" idx="2"/>
            </p:cNvCxnSpPr>
            <p:nvPr/>
          </p:nvCxnSpPr>
          <p:spPr>
            <a:xfrm rot="5400000" flipH="1" flipV="1">
              <a:off x="9084312" y="5007347"/>
              <a:ext cx="226042" cy="3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>
              <a:extLst>
                <a:ext uri="{FF2B5EF4-FFF2-40B4-BE49-F238E27FC236}">
                  <a16:creationId xmlns:a16="http://schemas.microsoft.com/office/drawing/2014/main" id="{8F495AD5-65ED-492A-B026-F65F5E903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1855" y="4236471"/>
              <a:ext cx="1281471" cy="603983"/>
            </a:xfrm>
            <a:prstGeom prst="bentConnector3">
              <a:avLst>
                <a:gd name="adj1" fmla="val 748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3" name="Picture 4" descr="Image result for icon sxt mikrotik">
              <a:extLst>
                <a:ext uri="{FF2B5EF4-FFF2-40B4-BE49-F238E27FC236}">
                  <a16:creationId xmlns:a16="http://schemas.microsoft.com/office/drawing/2014/main" id="{D13BFFCC-6A53-47D5-AC59-7763E1DF9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51889">
              <a:off x="7304761" y="5800363"/>
              <a:ext cx="558906" cy="57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" name="Picture 4" descr="Image result for icon sxt mikrotik">
              <a:extLst>
                <a:ext uri="{FF2B5EF4-FFF2-40B4-BE49-F238E27FC236}">
                  <a16:creationId xmlns:a16="http://schemas.microsoft.com/office/drawing/2014/main" id="{AABDD8A5-E05E-4BB3-8A31-E1BD21EBC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476187">
              <a:off x="8284184" y="5751694"/>
              <a:ext cx="558906" cy="57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D795B290-D4E6-4281-8992-C572CDFE35CE}"/>
                </a:ext>
              </a:extLst>
            </p:cNvPr>
            <p:cNvCxnSpPr>
              <a:cxnSpLocks/>
              <a:stCxn id="256" idx="3"/>
              <a:endCxn id="196" idx="3"/>
            </p:cNvCxnSpPr>
            <p:nvPr/>
          </p:nvCxnSpPr>
          <p:spPr>
            <a:xfrm flipV="1">
              <a:off x="8735441" y="5591409"/>
              <a:ext cx="160575" cy="225038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Arc 1036">
              <a:extLst>
                <a:ext uri="{FF2B5EF4-FFF2-40B4-BE49-F238E27FC236}">
                  <a16:creationId xmlns:a16="http://schemas.microsoft.com/office/drawing/2014/main" id="{3C8020E1-5066-4FFA-985F-5FC9EAC453E8}"/>
                </a:ext>
              </a:extLst>
            </p:cNvPr>
            <p:cNvSpPr/>
            <p:nvPr/>
          </p:nvSpPr>
          <p:spPr>
            <a:xfrm rot="10800000">
              <a:off x="7782779" y="6072477"/>
              <a:ext cx="632936" cy="286605"/>
            </a:xfrm>
            <a:prstGeom prst="arc">
              <a:avLst>
                <a:gd name="adj1" fmla="val 1051277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D6F13E7C-EFF5-43F0-9B80-5CC864148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9585" y="5792119"/>
              <a:ext cx="2904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</a:t>
              </a:r>
              <a:endParaRPr lang="en-CH" dirty="0"/>
            </a:p>
          </p:txBody>
        </p:sp>
        <p:sp>
          <p:nvSpPr>
            <p:cNvPr id="124" name="Rectangle 6">
              <a:extLst>
                <a:ext uri="{FF2B5EF4-FFF2-40B4-BE49-F238E27FC236}">
                  <a16:creationId xmlns:a16="http://schemas.microsoft.com/office/drawing/2014/main" id="{3D9B96A2-DE4A-4C43-A7FA-AF1065B9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188" y="5222077"/>
              <a:ext cx="3818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M</a:t>
              </a:r>
              <a:endParaRPr lang="en-CH" dirty="0"/>
            </a:p>
          </p:txBody>
        </p:sp>
        <p:sp>
          <p:nvSpPr>
            <p:cNvPr id="125" name="Rectangle 6">
              <a:extLst>
                <a:ext uri="{FF2B5EF4-FFF2-40B4-BE49-F238E27FC236}">
                  <a16:creationId xmlns:a16="http://schemas.microsoft.com/office/drawing/2014/main" id="{BE3E8CD9-82F8-4633-A3F3-2D6B2B988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4977" y="5760490"/>
              <a:ext cx="42992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/>
                <a:t>M2</a:t>
              </a:r>
              <a:endParaRPr lang="en-CH" dirty="0"/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299C9154-39A1-4146-BA97-19CE9F7D4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447" y="5325341"/>
              <a:ext cx="3577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/>
                <a:t>S2</a:t>
              </a:r>
              <a:endParaRPr lang="en-CH" dirty="0"/>
            </a:p>
          </p:txBody>
        </p:sp>
        <p:pic>
          <p:nvPicPr>
            <p:cNvPr id="1026" name="Picture 2" descr="Image result for icon mountain">
              <a:extLst>
                <a:ext uri="{FF2B5EF4-FFF2-40B4-BE49-F238E27FC236}">
                  <a16:creationId xmlns:a16="http://schemas.microsoft.com/office/drawing/2014/main" id="{EF9754EC-ECEA-4232-A93B-39ACC6274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722" y="4735599"/>
              <a:ext cx="1018926" cy="101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19DDF9E7-7C9C-48DE-AC63-8F19241B1E80}"/>
                </a:ext>
              </a:extLst>
            </p:cNvPr>
            <p:cNvCxnSpPr>
              <a:cxnSpLocks/>
            </p:cNvCxnSpPr>
            <p:nvPr/>
          </p:nvCxnSpPr>
          <p:spPr>
            <a:xfrm>
              <a:off x="6805658" y="5375859"/>
              <a:ext cx="1681777" cy="656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912CF4C-C485-4725-A8D3-14DB6AAD8AB9}"/>
                </a:ext>
              </a:extLst>
            </p:cNvPr>
            <p:cNvGrpSpPr/>
            <p:nvPr/>
          </p:nvGrpSpPr>
          <p:grpSpPr>
            <a:xfrm>
              <a:off x="7784839" y="4055635"/>
              <a:ext cx="593413" cy="844907"/>
              <a:chOff x="8100453" y="1370121"/>
              <a:chExt cx="653972" cy="1045120"/>
            </a:xfrm>
          </p:grpSpPr>
          <p:pic>
            <p:nvPicPr>
              <p:cNvPr id="252" name="Picture 18" descr="Image result for icon gsm">
                <a:extLst>
                  <a:ext uri="{FF2B5EF4-FFF2-40B4-BE49-F238E27FC236}">
                    <a16:creationId xmlns:a16="http://schemas.microsoft.com/office/drawing/2014/main" id="{9CD9D1C2-7C84-4205-BED5-8B61334EE2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55" r="22008" b="12000"/>
              <a:stretch/>
            </p:blipFill>
            <p:spPr bwMode="auto">
              <a:xfrm>
                <a:off x="8203802" y="1370121"/>
                <a:ext cx="444557" cy="724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52A2DCD-941E-4305-B531-BBAC215664DF}"/>
                  </a:ext>
                </a:extLst>
              </p:cNvPr>
              <p:cNvSpPr txBox="1"/>
              <p:nvPr/>
            </p:nvSpPr>
            <p:spPr>
              <a:xfrm>
                <a:off x="8129364" y="2072603"/>
                <a:ext cx="590396" cy="342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GSM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2717A0F0-6975-4EA0-B745-B6AB76E5448D}"/>
                  </a:ext>
                </a:extLst>
              </p:cNvPr>
              <p:cNvGrpSpPr/>
              <p:nvPr/>
            </p:nvGrpSpPr>
            <p:grpSpPr>
              <a:xfrm>
                <a:off x="8100453" y="1530921"/>
                <a:ext cx="653972" cy="527678"/>
                <a:chOff x="8513351" y="1768933"/>
                <a:chExt cx="1215807" cy="981012"/>
              </a:xfrm>
            </p:grpSpPr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7B7FCC86-FF88-439F-A205-DE4E3756D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3351" y="1768933"/>
                  <a:ext cx="1215807" cy="98101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1614403B-0999-4415-A176-87F41A12D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13351" y="1768933"/>
                  <a:ext cx="1215807" cy="98101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60" name="Picture 259">
            <a:extLst>
              <a:ext uri="{FF2B5EF4-FFF2-40B4-BE49-F238E27FC236}">
                <a16:creationId xmlns:a16="http://schemas.microsoft.com/office/drawing/2014/main" id="{406B94B1-A73B-4E7A-8CEE-37AC28FD98A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986" y="5829555"/>
            <a:ext cx="332392" cy="3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FB2E093-1570-4507-8C34-AE3B150C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64F51FF-F4D1-4155-9755-C8A73A5F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DC0306E-C709-4307-B65A-4C69FD3E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7B9C45-2AB7-4FAB-B65C-F54D0D251B38}"/>
              </a:ext>
            </a:extLst>
          </p:cNvPr>
          <p:cNvGrpSpPr/>
          <p:nvPr/>
        </p:nvGrpSpPr>
        <p:grpSpPr>
          <a:xfrm>
            <a:off x="733591" y="4191245"/>
            <a:ext cx="5950967" cy="1909330"/>
            <a:chOff x="733591" y="4191245"/>
            <a:chExt cx="5950967" cy="190933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64BF749-4780-4626-9953-E8A0D0666B27}"/>
                </a:ext>
              </a:extLst>
            </p:cNvPr>
            <p:cNvGrpSpPr/>
            <p:nvPr/>
          </p:nvGrpSpPr>
          <p:grpSpPr>
            <a:xfrm>
              <a:off x="5399031" y="5531652"/>
              <a:ext cx="1285527" cy="568923"/>
              <a:chOff x="6540592" y="8449943"/>
              <a:chExt cx="865875" cy="568923"/>
            </a:xfrm>
          </p:grpSpPr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41DACECC-1CE5-4D28-A958-F5C1B4F0B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40592" y="8449943"/>
                <a:ext cx="865875" cy="294576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8069B12-7632-4F4A-AA56-98619F668D0A}"/>
                  </a:ext>
                </a:extLst>
              </p:cNvPr>
              <p:cNvSpPr txBox="1"/>
              <p:nvPr/>
            </p:nvSpPr>
            <p:spPr>
              <a:xfrm>
                <a:off x="6560210" y="8711089"/>
                <a:ext cx="843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Switch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4" name="Picture 4" descr="Image result for icon sxt mikrotik">
              <a:extLst>
                <a:ext uri="{FF2B5EF4-FFF2-40B4-BE49-F238E27FC236}">
                  <a16:creationId xmlns:a16="http://schemas.microsoft.com/office/drawing/2014/main" id="{0E1F880E-F12D-4B3A-AE09-0F1619010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33591" y="5048139"/>
              <a:ext cx="558906" cy="57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6CD3C6B-F445-4A6A-9452-9C9F440A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1845" y="5042121"/>
              <a:ext cx="946399" cy="43793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9EBD891C-5861-46C0-BE86-64E52A991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98950" y="5042121"/>
              <a:ext cx="946399" cy="437930"/>
            </a:xfrm>
            <a:prstGeom prst="rect">
              <a:avLst/>
            </a:prstGeom>
          </p:spPr>
        </p:pic>
        <p:pic>
          <p:nvPicPr>
            <p:cNvPr id="11" name="Picture 10" descr="A close up of a black device&#10;&#10;Description automatically generated">
              <a:extLst>
                <a:ext uri="{FF2B5EF4-FFF2-40B4-BE49-F238E27FC236}">
                  <a16:creationId xmlns:a16="http://schemas.microsoft.com/office/drawing/2014/main" id="{A2182891-FC17-4651-AB38-9802D80EE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8" t="23654" r="956" b="13190"/>
            <a:stretch/>
          </p:blipFill>
          <p:spPr>
            <a:xfrm>
              <a:off x="3185230" y="4797792"/>
              <a:ext cx="2114941" cy="1018322"/>
            </a:xfrm>
            <a:prstGeom prst="rect">
              <a:avLst/>
            </a:prstGeom>
          </p:spPr>
        </p:pic>
        <p:pic>
          <p:nvPicPr>
            <p:cNvPr id="13" name="Picture 12" descr="A close up of electronics&#10;&#10;Description automatically generated">
              <a:extLst>
                <a:ext uri="{FF2B5EF4-FFF2-40B4-BE49-F238E27FC236}">
                  <a16:creationId xmlns:a16="http://schemas.microsoft.com/office/drawing/2014/main" id="{3CAB9678-CAFD-4DB2-BC62-EC857B4A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3930">
              <a:off x="5191364" y="4191245"/>
              <a:ext cx="1360389" cy="86868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D4237A-5BB2-430F-997B-939017984B90}"/>
              </a:ext>
            </a:extLst>
          </p:cNvPr>
          <p:cNvGrpSpPr/>
          <p:nvPr/>
        </p:nvGrpSpPr>
        <p:grpSpPr>
          <a:xfrm>
            <a:off x="733591" y="1210954"/>
            <a:ext cx="3858214" cy="657269"/>
            <a:chOff x="728489" y="3603957"/>
            <a:chExt cx="3858214" cy="657269"/>
          </a:xfrm>
        </p:grpSpPr>
        <p:pic>
          <p:nvPicPr>
            <p:cNvPr id="2052" name="Picture 4" descr="Image result for icon sxt mikrotik">
              <a:extLst>
                <a:ext uri="{FF2B5EF4-FFF2-40B4-BE49-F238E27FC236}">
                  <a16:creationId xmlns:a16="http://schemas.microsoft.com/office/drawing/2014/main" id="{1610CA64-F845-4871-8879-6FD44870B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28489" y="3609975"/>
              <a:ext cx="558906" cy="57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EB0BD85-26E5-4C04-9A5F-3E5EC028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6743" y="3603957"/>
              <a:ext cx="946399" cy="43793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665FD4ED-B6B3-4099-BC36-08F6EBCD7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93848" y="3603957"/>
              <a:ext cx="946399" cy="437930"/>
            </a:xfrm>
            <a:prstGeom prst="rect">
              <a:avLst/>
            </a:prstGeom>
          </p:spPr>
        </p:pic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781A50F-DD6C-4BFC-AB01-7ED398C26395}"/>
                </a:ext>
              </a:extLst>
            </p:cNvPr>
            <p:cNvGrpSpPr/>
            <p:nvPr/>
          </p:nvGrpSpPr>
          <p:grpSpPr>
            <a:xfrm>
              <a:off x="3301176" y="3692303"/>
              <a:ext cx="1285527" cy="568923"/>
              <a:chOff x="6540592" y="8449943"/>
              <a:chExt cx="865875" cy="568923"/>
            </a:xfrm>
          </p:grpSpPr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81FE5F7E-46CC-4FF2-B4A1-58CAFA1E2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40592" y="8449943"/>
                <a:ext cx="865875" cy="294576"/>
              </a:xfrm>
              <a:prstGeom prst="rect">
                <a:avLst/>
              </a:prstGeom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0854B3A-9391-42BE-8A9F-1A09481AD617}"/>
                  </a:ext>
                </a:extLst>
              </p:cNvPr>
              <p:cNvSpPr txBox="1"/>
              <p:nvPr/>
            </p:nvSpPr>
            <p:spPr>
              <a:xfrm>
                <a:off x="6560210" y="8711089"/>
                <a:ext cx="843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POE Switch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76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65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Corsi</dc:creator>
  <cp:lastModifiedBy>Sandro Corsi</cp:lastModifiedBy>
  <cp:revision>30</cp:revision>
  <dcterms:created xsi:type="dcterms:W3CDTF">2020-02-24T12:57:36Z</dcterms:created>
  <dcterms:modified xsi:type="dcterms:W3CDTF">2020-03-02T21:42:40Z</dcterms:modified>
</cp:coreProperties>
</file>