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50" d="100"/>
          <a:sy n="250" d="100"/>
        </p:scale>
        <p:origin x="-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0FF7-4467-4C17-BCAC-DC20276E0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CED22-F518-4781-881A-1094C4718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901F3-E2FB-4C54-9666-DA94CF40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C688-86C6-4E70-8E40-50BA7426F56E}" type="datetimeFigureOut">
              <a:rPr lang="en-CH" smtClean="0"/>
              <a:t>25/07/2022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D9BF-AC25-4228-AFA2-A90692A0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211E3-2D93-4ABA-B4BA-237ECACC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E223-8874-4E78-A5E8-C9588293EC7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692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D3E4-B3A2-4444-ABCC-D19D8D09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87025-5265-4F9C-8120-FC06E8F2D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C9CF6-73A5-42AC-B767-47E1F21F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C688-86C6-4E70-8E40-50BA7426F56E}" type="datetimeFigureOut">
              <a:rPr lang="en-CH" smtClean="0"/>
              <a:t>25/07/2022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9ED53-15BE-4A16-9E2F-9AC922D2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5A51D-F6D7-4C0C-A9D7-50A20D32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E223-8874-4E78-A5E8-C9588293EC7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6064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3EB63-AF1F-4201-98DE-1DAD2812D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DCDEA-FCC3-49D4-AFA3-1B630540B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0336C-1B30-40AE-A430-DE1EB3AD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C688-86C6-4E70-8E40-50BA7426F56E}" type="datetimeFigureOut">
              <a:rPr lang="en-CH" smtClean="0"/>
              <a:t>25/07/2022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BDFC8-BE8A-425B-9C8C-3962BF25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4FFA9-E0F1-4B84-BD79-100B543F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E223-8874-4E78-A5E8-C9588293EC7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969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AB2A-669B-47EE-954E-8DD13271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B8B0-7722-4B02-9D85-82A8321B8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5D83C-EDBD-4651-8931-AE5ECEAE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C688-86C6-4E70-8E40-50BA7426F56E}" type="datetimeFigureOut">
              <a:rPr lang="en-CH" smtClean="0"/>
              <a:t>25/07/2022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C7F0A-BAE9-4051-A606-3AD1E58D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44D47-48D1-4634-90FF-69FD0322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E223-8874-4E78-A5E8-C9588293EC7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142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BCE6-7EE6-45F3-9F5B-EDF64B55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48019-AC50-4661-952F-AC3AB31CC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BF951-2DF5-4FFA-B26B-4F446DD2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C688-86C6-4E70-8E40-50BA7426F56E}" type="datetimeFigureOut">
              <a:rPr lang="en-CH" smtClean="0"/>
              <a:t>25/07/2022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4AB6F-DDE3-498D-A407-B2122F84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147A7-2C15-4FBE-BA2D-6C00EF8D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E223-8874-4E78-A5E8-C9588293EC7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4913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CC75-D2FC-4F6D-9C7B-53B9CBF2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5D5E-994D-4983-A5A1-67B376880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88666-4C0F-4640-8865-69C981966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776F6-6627-4EA2-BEB9-07744888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C688-86C6-4E70-8E40-50BA7426F56E}" type="datetimeFigureOut">
              <a:rPr lang="en-CH" smtClean="0"/>
              <a:t>25/07/2022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5504A-9905-4B18-9EB6-74DC2EC4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DA147-A241-43A6-8B9B-AFEC084F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E223-8874-4E78-A5E8-C9588293EC7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684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EE37-564D-47F3-A345-55EA5508B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2055E-20E8-49C6-B033-28A4CF0AA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6521F-989F-411D-BFE1-A2F20911B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3EB08-709E-42A2-9304-ABE167D68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6EBFB-5796-4759-BF95-BB0E026D7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95509-A7BE-4F7C-B2E0-004C67E0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C688-86C6-4E70-8E40-50BA7426F56E}" type="datetimeFigureOut">
              <a:rPr lang="en-CH" smtClean="0"/>
              <a:t>25/07/2022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E0997-15DB-462A-AB57-FBE50C37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CD394-6626-49F7-8CF5-0F94852D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E223-8874-4E78-A5E8-C9588293EC7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3376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5C87-DAE4-486E-AD85-078733D8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A412F-24E2-4767-8BC4-CD8252CC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C688-86C6-4E70-8E40-50BA7426F56E}" type="datetimeFigureOut">
              <a:rPr lang="en-CH" smtClean="0"/>
              <a:t>25/07/2022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CDF30-5ACB-40E0-A24E-47A62619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67444-7B22-4AC7-BD05-BFD53DF4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E223-8874-4E78-A5E8-C9588293EC7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833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1D925-AAE3-4C1E-AFF3-9127E635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C688-86C6-4E70-8E40-50BA7426F56E}" type="datetimeFigureOut">
              <a:rPr lang="en-CH" smtClean="0"/>
              <a:t>25/07/2022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B7F50D-A3AF-43C5-A42A-E751FCF4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A5131-8DEA-4DE3-A467-6D4A8EE1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E223-8874-4E78-A5E8-C9588293EC7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978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D7CC-C481-46AF-BA68-5365231D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BED6-F0F1-4902-917B-1C9A3DDBA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997AC-B1C8-471A-9EBB-CF17C2BDA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809AC-7F80-4722-A2F7-CD15394E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C688-86C6-4E70-8E40-50BA7426F56E}" type="datetimeFigureOut">
              <a:rPr lang="en-CH" smtClean="0"/>
              <a:t>25/07/2022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F4576-7D95-46FA-A284-87775612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C8607-9F62-4985-AFDD-E4489388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E223-8874-4E78-A5E8-C9588293EC7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648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D2E8-08FC-4104-AA68-AF536037B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15FF6-A670-44DD-B9EC-C6B811CA0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388C4-C7BF-4C08-ACFE-FE0BAAD97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8E5E2-03BF-431F-874D-53521488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C688-86C6-4E70-8E40-50BA7426F56E}" type="datetimeFigureOut">
              <a:rPr lang="en-CH" smtClean="0"/>
              <a:t>25/07/2022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9E8F0-F75B-4026-A65A-B658E6EF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FB643-9DC3-4D20-ABDE-50BEE67D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E223-8874-4E78-A5E8-C9588293EC7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5833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1342F-C45B-486C-8CE7-1E3F8E343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82F31-A406-4169-85F5-522209C3E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9AA31-A096-4542-88D2-A0D65409B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2C688-86C6-4E70-8E40-50BA7426F56E}" type="datetimeFigureOut">
              <a:rPr lang="en-CH" smtClean="0"/>
              <a:t>25/07/2022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85C5C-AD9C-4369-B12F-B837033D6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BB3E8-BF53-4DF8-B252-4D58CA7F5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1E223-8874-4E78-A5E8-C9588293EC7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027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1AC74D-C6BB-4429-9C24-A366ED368D6D}"/>
              </a:ext>
            </a:extLst>
          </p:cNvPr>
          <p:cNvSpPr txBox="1"/>
          <p:nvPr/>
        </p:nvSpPr>
        <p:spPr>
          <a:xfrm>
            <a:off x="968752" y="1073020"/>
            <a:ext cx="648000" cy="226591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74000">
                <a:schemeClr val="accent1"/>
              </a:gs>
            </a:gsLst>
            <a:lin ang="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TMO</a:t>
            </a:r>
            <a:endParaRPr lang="en-CH" sz="1000" b="1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9F3F7-FEF1-45D2-B05A-50C6744B8506}"/>
              </a:ext>
            </a:extLst>
          </p:cNvPr>
          <p:cNvSpPr txBox="1"/>
          <p:nvPr/>
        </p:nvSpPr>
        <p:spPr>
          <a:xfrm>
            <a:off x="1652242" y="1102208"/>
            <a:ext cx="648000" cy="226591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NAZ</a:t>
            </a:r>
            <a:endParaRPr lang="en-CH" sz="10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FF0F6-5247-4E10-9307-0E6EB3978238}"/>
              </a:ext>
            </a:extLst>
          </p:cNvPr>
          <p:cNvSpPr txBox="1"/>
          <p:nvPr/>
        </p:nvSpPr>
        <p:spPr>
          <a:xfrm>
            <a:off x="2547302" y="1073020"/>
            <a:ext cx="648000" cy="226591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ALTRO</a:t>
            </a:r>
            <a:endParaRPr lang="en-CH" sz="10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14DB4-2968-40E6-A98D-8F72C19331EA}"/>
              </a:ext>
            </a:extLst>
          </p:cNvPr>
          <p:cNvSpPr txBox="1"/>
          <p:nvPr/>
        </p:nvSpPr>
        <p:spPr>
          <a:xfrm>
            <a:off x="954662" y="1581482"/>
            <a:ext cx="648000" cy="226591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C00000"/>
                </a:solidFill>
              </a:rPr>
              <a:t>SprintCup</a:t>
            </a:r>
            <a:endParaRPr lang="en-CH" sz="10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38607-3D8E-4700-A7A3-791F061E575B}"/>
              </a:ext>
            </a:extLst>
          </p:cNvPr>
          <p:cNvSpPr txBox="1"/>
          <p:nvPr/>
        </p:nvSpPr>
        <p:spPr>
          <a:xfrm>
            <a:off x="1712480" y="1581481"/>
            <a:ext cx="648000" cy="226591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C00000"/>
                </a:solidFill>
              </a:rPr>
              <a:t>sCOOL</a:t>
            </a:r>
            <a:r>
              <a:rPr lang="en-US" sz="1000" dirty="0">
                <a:solidFill>
                  <a:srgbClr val="C00000"/>
                </a:solidFill>
              </a:rPr>
              <a:t> Cup</a:t>
            </a:r>
            <a:endParaRPr lang="en-CH" sz="1000" dirty="0">
              <a:solidFill>
                <a:srgbClr val="C0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495E13-0E88-4CC0-8C06-CF2009CC78B8}"/>
              </a:ext>
            </a:extLst>
          </p:cNvPr>
          <p:cNvGrpSpPr/>
          <p:nvPr/>
        </p:nvGrpSpPr>
        <p:grpSpPr>
          <a:xfrm>
            <a:off x="2069552" y="1123749"/>
            <a:ext cx="180000" cy="180000"/>
            <a:chOff x="1882937" y="1123749"/>
            <a:chExt cx="180000" cy="18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7CBA67-4E11-4843-913B-3AB5437CED82}"/>
                </a:ext>
              </a:extLst>
            </p:cNvPr>
            <p:cNvSpPr/>
            <p:nvPr/>
          </p:nvSpPr>
          <p:spPr>
            <a:xfrm>
              <a:off x="1882937" y="1186749"/>
              <a:ext cx="180000" cy="5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C94B7A-208D-4CF7-8A51-04BC6A642836}"/>
                </a:ext>
              </a:extLst>
            </p:cNvPr>
            <p:cNvSpPr/>
            <p:nvPr/>
          </p:nvSpPr>
          <p:spPr>
            <a:xfrm rot="5400000">
              <a:off x="1882937" y="1186749"/>
              <a:ext cx="180000" cy="5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1DE269F-8215-4813-A0FC-E621D6709E7A}"/>
              </a:ext>
            </a:extLst>
          </p:cNvPr>
          <p:cNvSpPr txBox="1"/>
          <p:nvPr/>
        </p:nvSpPr>
        <p:spPr>
          <a:xfrm>
            <a:off x="1624800" y="1063689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NAZ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366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Sandro Corsi</dc:creator>
  <cp:lastModifiedBy>Sandro Corsi</cp:lastModifiedBy>
  <cp:revision>5</cp:revision>
  <dcterms:created xsi:type="dcterms:W3CDTF">2022-07-25T17:16:46Z</dcterms:created>
  <dcterms:modified xsi:type="dcterms:W3CDTF">2022-07-25T20:14:02Z</dcterms:modified>
</cp:coreProperties>
</file>