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digit-recogniz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0FAB-47AF-4CF0-ADFA-55195FE0A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CDC18-9EAB-4DEA-BC09-BDC69174F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9875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D2B1-886B-4CE7-A4A2-2883EF79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22F7-AFDF-4C0C-8A18-FEAA8FA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https://www.kaggle.com/c/digit-recognizer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B808-048F-4BAE-9742-35714DC7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“Some Algorithms”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96CE-0793-4E52-A1FF-ADE94B4C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algorithms are sensitive to input training data order and perform poorly if they receive many similar instances in a row (pg. 83)</a:t>
            </a:r>
          </a:p>
          <a:p>
            <a:pPr lvl="1"/>
            <a:r>
              <a:rPr lang="en-US" dirty="0"/>
              <a:t>On the other hand, shuffling may not always be appropriate.  For example, when working with time series data, such as stock market prices, weather (and manufacturing process data?)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3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5AF1-5903-4C1F-94B1-A8D2A3D9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675C-32AC-4D89-9670-6D18D508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5800"/>
            <a:ext cx="9905999" cy="4394199"/>
          </a:xfrm>
        </p:spPr>
        <p:txBody>
          <a:bodyPr>
            <a:normAutofit/>
          </a:bodyPr>
          <a:lstStyle/>
          <a:p>
            <a:r>
              <a:rPr lang="en-US" dirty="0"/>
              <a:t>Some algorithms can handle multiple classes directly (pg. 96)</a:t>
            </a:r>
          </a:p>
          <a:p>
            <a:pPr lvl="1"/>
            <a:r>
              <a:rPr lang="en-US" dirty="0"/>
              <a:t>Random Forest Classifiers</a:t>
            </a:r>
          </a:p>
          <a:p>
            <a:pPr lvl="1"/>
            <a:r>
              <a:rPr lang="en-US" dirty="0"/>
              <a:t>Naïve Bayes Classifiers</a:t>
            </a:r>
          </a:p>
          <a:p>
            <a:r>
              <a:rPr lang="en-US" dirty="0"/>
              <a:t>Some classifiers are strictly binary classifiers (pg. 96)</a:t>
            </a:r>
          </a:p>
          <a:p>
            <a:pPr lvl="1"/>
            <a:r>
              <a:rPr lang="en-US" dirty="0"/>
              <a:t>Support Vector Machine Classifiers</a:t>
            </a:r>
          </a:p>
          <a:p>
            <a:pPr lvl="1"/>
            <a:r>
              <a:rPr lang="en-US" dirty="0"/>
              <a:t>Linear Classifiers</a:t>
            </a:r>
          </a:p>
          <a:p>
            <a:r>
              <a:rPr lang="en-US" dirty="0"/>
              <a:t>Some classifiers scale poorly with the size of the training set (pg. 96)</a:t>
            </a:r>
          </a:p>
          <a:p>
            <a:pPr lvl="1"/>
            <a:r>
              <a:rPr lang="en-US" dirty="0"/>
              <a:t>Support Vector Machines train faster on many small data sets compared to one large data set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1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2859-0466-494E-8EF0-B7D2383F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E970-8907-42B2-8630-683D0C0B5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algorithms don’t support multilabel classification (pg. 102)</a:t>
            </a:r>
          </a:p>
        </p:txBody>
      </p:sp>
    </p:spTree>
    <p:extLst>
      <p:ext uri="{BB962C8B-B14F-4D97-AF65-F5344CB8AC3E}">
        <p14:creationId xmlns:p14="http://schemas.microsoft.com/office/powerpoint/2010/main" val="304742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12DB-1AF9-46EA-B101-E8081DC9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AA1A-3500-422C-ABAF-52B822DF7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Binary classifier – A classifier that distinguishes between 2 classes</a:t>
            </a:r>
          </a:p>
          <a:p>
            <a:r>
              <a:rPr lang="en-US" dirty="0"/>
              <a:t>Skewed data sets – Some classes are more frequent than others</a:t>
            </a:r>
          </a:p>
          <a:p>
            <a:r>
              <a:rPr lang="en-US" dirty="0"/>
              <a:t>Confusion matrix – Matrix where each row is an actual class and each column is a predicted class</a:t>
            </a:r>
          </a:p>
          <a:p>
            <a:r>
              <a:rPr lang="en-US" dirty="0"/>
              <a:t>Negative class – not the class the binary classifier is trying to accurately predict</a:t>
            </a:r>
          </a:p>
          <a:p>
            <a:r>
              <a:rPr lang="en-US" dirty="0"/>
              <a:t>Positive class – the class the binary classifier is trying to accurately predict</a:t>
            </a:r>
          </a:p>
        </p:txBody>
      </p:sp>
    </p:spTree>
    <p:extLst>
      <p:ext uri="{BB962C8B-B14F-4D97-AF65-F5344CB8AC3E}">
        <p14:creationId xmlns:p14="http://schemas.microsoft.com/office/powerpoint/2010/main" val="170570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AE95-D24D-47F1-9A6B-1BF355A8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8C95-2D3D-420D-8A73-43772EF52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True negative – When the binary classifier accurately predicts something as the negative class</a:t>
            </a:r>
          </a:p>
          <a:p>
            <a:r>
              <a:rPr lang="en-US" dirty="0"/>
              <a:t>False positive – When the binary classifier predicts the negative class as the positive class</a:t>
            </a:r>
          </a:p>
          <a:p>
            <a:r>
              <a:rPr lang="en-US" dirty="0"/>
              <a:t>False negative – When the binary classifier predicts the positive class as the negative class</a:t>
            </a:r>
          </a:p>
          <a:p>
            <a:r>
              <a:rPr lang="en-US" dirty="0"/>
              <a:t>True positive – When the binary classifier predicts the positive class as the positive class</a:t>
            </a:r>
          </a:p>
        </p:txBody>
      </p:sp>
    </p:spTree>
    <p:extLst>
      <p:ext uri="{BB962C8B-B14F-4D97-AF65-F5344CB8AC3E}">
        <p14:creationId xmlns:p14="http://schemas.microsoft.com/office/powerpoint/2010/main" val="314853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23D9-2B8A-48AA-97A9-D36073A3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4D9E5-ED2D-4DE4-9FB4-FA200073CA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Precision – Accuracy of the true positives</a:t>
                </a:r>
              </a:p>
              <a:p>
                <a:r>
                  <a:rPr lang="en-US" dirty="0"/>
                  <a:t>Recall (Sensitivity, True Positive Rate (TPR)) – The ratio of positive instances correctly detected by the classifier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Score – Harmonic mean of precision and recall</a:t>
                </a:r>
              </a:p>
              <a:p>
                <a:r>
                  <a:rPr lang="en-US" dirty="0"/>
                  <a:t>Decision Function – The function that calculates a score based on the instance (SGD Classifier uses this, but others may as well)</a:t>
                </a:r>
              </a:p>
              <a:p>
                <a:r>
                  <a:rPr lang="en-US" dirty="0"/>
                  <a:t>Decision Threshold – The threshold that is used to determine if the decision function score should then cause the instance to be classified as the positive or negative class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4D9E5-ED2D-4DE4-9FB4-FA200073C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0" t="-4303" r="-246" b="-5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98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4532-5DDF-442E-9B49-703C0421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0D8E2-0425-4B5F-8D99-97786604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Operating Curve (ROC) – True positive rate against false positive rate</a:t>
            </a:r>
          </a:p>
          <a:p>
            <a:r>
              <a:rPr lang="en-US" dirty="0"/>
              <a:t>Multiclass (Multinomial) Classifiers – Distinguish between more than two classes</a:t>
            </a:r>
          </a:p>
          <a:p>
            <a:r>
              <a:rPr lang="en-US" dirty="0"/>
              <a:t>One Versus All (</a:t>
            </a:r>
            <a:r>
              <a:rPr lang="en-US" dirty="0" err="1"/>
              <a:t>OvA</a:t>
            </a:r>
            <a:r>
              <a:rPr lang="en-US" dirty="0"/>
              <a:t>) (or One versus the rest) – Strategy used to convert a binary classifier into a multiclass classifier</a:t>
            </a:r>
          </a:p>
          <a:p>
            <a:r>
              <a:rPr lang="en-US" dirty="0"/>
              <a:t>One Versus One (</a:t>
            </a:r>
            <a:r>
              <a:rPr lang="en-US" dirty="0" err="1"/>
              <a:t>OvO</a:t>
            </a:r>
            <a:r>
              <a:rPr lang="en-US" dirty="0"/>
              <a:t>) – Strategy used to convert a binary classifier into a multiclass classifier</a:t>
            </a:r>
          </a:p>
        </p:txBody>
      </p:sp>
    </p:spTree>
    <p:extLst>
      <p:ext uri="{BB962C8B-B14F-4D97-AF65-F5344CB8AC3E}">
        <p14:creationId xmlns:p14="http://schemas.microsoft.com/office/powerpoint/2010/main" val="359220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DF25-50FD-49E1-A178-5BCCAB94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3941-B8C6-48DE-B371-5171508B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Multilabel classification – Predictions are more than one label per instance</a:t>
            </a:r>
          </a:p>
          <a:p>
            <a:r>
              <a:rPr lang="en-US" dirty="0"/>
              <a:t>Multioutput multiclass classification (multioutput classification) – Generalization of multilabel classification where each label can have multiple classes</a:t>
            </a:r>
          </a:p>
        </p:txBody>
      </p:sp>
    </p:spTree>
    <p:extLst>
      <p:ext uri="{BB962C8B-B14F-4D97-AF65-F5344CB8AC3E}">
        <p14:creationId xmlns:p14="http://schemas.microsoft.com/office/powerpoint/2010/main" val="3447969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797</TotalTime>
  <Words>488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Tw Cen MT</vt:lpstr>
      <vt:lpstr>Circuit</vt:lpstr>
      <vt:lpstr>Chapter 3</vt:lpstr>
      <vt:lpstr>“Some Algorithms”</vt:lpstr>
      <vt:lpstr>Some algorithms</vt:lpstr>
      <vt:lpstr>Some Algorithms</vt:lpstr>
      <vt:lpstr>Vocabulary review</vt:lpstr>
      <vt:lpstr>Vocabulary review</vt:lpstr>
      <vt:lpstr>Vocabulary review</vt:lpstr>
      <vt:lpstr>Vocabulary review</vt:lpstr>
      <vt:lpstr>Vocabulary review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Stidham, Adam</dc:creator>
  <cp:lastModifiedBy>Stidham, Adam</cp:lastModifiedBy>
  <cp:revision>16</cp:revision>
  <dcterms:created xsi:type="dcterms:W3CDTF">2019-09-08T00:35:55Z</dcterms:created>
  <dcterms:modified xsi:type="dcterms:W3CDTF">2019-09-16T01:56:18Z</dcterms:modified>
</cp:coreProperties>
</file>