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0FAB-47AF-4CF0-ADFA-55195FE0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DC18-9EAB-4DEA-BC09-BDC69174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87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808-048F-4BAE-9742-35714DC7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“Some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6CE-0793-4E52-A1FF-ADE94B4C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are sensitive to input training data order and perform poorly if they receive many similar instances in a row (pg. 83)</a:t>
            </a:r>
          </a:p>
          <a:p>
            <a:pPr lvl="1"/>
            <a:r>
              <a:rPr lang="en-US" dirty="0"/>
              <a:t>On the other hand, shuffling may not always be appropriate.  For example, when working with time series data, such as stock market prices, weather (and manufacturing process data?)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2DB-1AF9-46EA-B101-E8081DC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AA1A-3500-422C-ABAF-52B822DF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2B1-886B-4CE7-A4A2-2883EF79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22F7-AFDF-4C0C-8A18-FEAA8FA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72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Chapter 3</vt:lpstr>
      <vt:lpstr>“Some Algorithms”</vt:lpstr>
      <vt:lpstr>Vocabulary review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Stidham, Adam</dc:creator>
  <cp:lastModifiedBy>Stidham, Adam</cp:lastModifiedBy>
  <cp:revision>5</cp:revision>
  <dcterms:created xsi:type="dcterms:W3CDTF">2019-09-08T00:35:55Z</dcterms:created>
  <dcterms:modified xsi:type="dcterms:W3CDTF">2019-09-08T02:57:08Z</dcterms:modified>
</cp:coreProperties>
</file>