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D0FAB-47AF-4CF0-ADFA-55195FE0A6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CDC18-9EAB-4DEA-BC09-BDC69174FD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198751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AB808-048F-4BAE-9742-35714DC7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“Some Algorithms”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896CE-0793-4E52-A1FF-ADE94B4C7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algorithms are sensitive to input training data order and perform poorly if they receive many similar instances in a row (pg. 83)</a:t>
            </a:r>
          </a:p>
          <a:p>
            <a:pPr lvl="1"/>
            <a:r>
              <a:rPr lang="en-US" dirty="0"/>
              <a:t>On the other hand, shuffling may not always be appropriate.  For example, when working with time series data, such as stock market prices, weather (and manufacturing process data?)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630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35AF1-5903-4C1F-94B1-A8D2A3D9C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8675C-32AC-4D89-9670-6D18D5084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55800"/>
            <a:ext cx="9905999" cy="4394199"/>
          </a:xfrm>
        </p:spPr>
        <p:txBody>
          <a:bodyPr>
            <a:normAutofit/>
          </a:bodyPr>
          <a:lstStyle/>
          <a:p>
            <a:r>
              <a:rPr lang="en-US" dirty="0"/>
              <a:t>Some algorithms can handle multiple classes directly (pg. 96)</a:t>
            </a:r>
          </a:p>
          <a:p>
            <a:pPr lvl="1"/>
            <a:r>
              <a:rPr lang="en-US" dirty="0"/>
              <a:t>Random Forest Classifiers</a:t>
            </a:r>
          </a:p>
          <a:p>
            <a:pPr lvl="1"/>
            <a:r>
              <a:rPr lang="en-US" dirty="0"/>
              <a:t>Naïve Bayes Classifiers</a:t>
            </a:r>
          </a:p>
          <a:p>
            <a:r>
              <a:rPr lang="en-US" dirty="0"/>
              <a:t>Some classifiers are strictly binary classifiers (pg. 96)</a:t>
            </a:r>
          </a:p>
          <a:p>
            <a:pPr lvl="1"/>
            <a:r>
              <a:rPr lang="en-US" dirty="0"/>
              <a:t>Support Vector Machine Classifiers</a:t>
            </a:r>
          </a:p>
          <a:p>
            <a:pPr lvl="1"/>
            <a:r>
              <a:rPr lang="en-US" dirty="0"/>
              <a:t>Linear Classifiers</a:t>
            </a:r>
          </a:p>
          <a:p>
            <a:r>
              <a:rPr lang="en-US" dirty="0"/>
              <a:t>Some classifiers scale poorly with the size of the training set (pg. 96)</a:t>
            </a:r>
          </a:p>
          <a:p>
            <a:pPr lvl="1"/>
            <a:r>
              <a:rPr lang="en-US" dirty="0"/>
              <a:t>Support Vector Machines train faster on many small data sets compared to one large data set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1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2859-0466-494E-8EF0-B7D2383F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E970-8907-42B2-8630-683D0C0B5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421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12DB-1AF9-46EA-B101-E8081DC9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4AA1A-3500-422C-ABAF-52B822DF7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04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6D2B1-886B-4CE7-A4A2-2883EF79A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A22F7-AFDF-4C0C-8A18-FEAA8FAC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96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239</TotalTime>
  <Words>143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Chapter 3</vt:lpstr>
      <vt:lpstr>“Some Algorithms”</vt:lpstr>
      <vt:lpstr>Some algorithms</vt:lpstr>
      <vt:lpstr>Some Algorithms</vt:lpstr>
      <vt:lpstr>Vocabulary review</vt:lpstr>
      <vt:lpstr>Additional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Stidham, Adam</dc:creator>
  <cp:lastModifiedBy>Adam Stidham</cp:lastModifiedBy>
  <cp:revision>10</cp:revision>
  <dcterms:created xsi:type="dcterms:W3CDTF">2019-09-08T00:35:55Z</dcterms:created>
  <dcterms:modified xsi:type="dcterms:W3CDTF">2019-09-11T03:46:49Z</dcterms:modified>
</cp:coreProperties>
</file>