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0" r:id="rId3"/>
    <p:sldId id="367" r:id="rId4"/>
    <p:sldId id="288" r:id="rId5"/>
    <p:sldId id="297" r:id="rId6"/>
    <p:sldId id="368" r:id="rId7"/>
    <p:sldId id="292" r:id="rId8"/>
    <p:sldId id="369" r:id="rId9"/>
    <p:sldId id="384" r:id="rId10"/>
    <p:sldId id="370" r:id="rId11"/>
    <p:sldId id="372" r:id="rId12"/>
    <p:sldId id="371" r:id="rId13"/>
    <p:sldId id="373" r:id="rId14"/>
    <p:sldId id="374" r:id="rId15"/>
    <p:sldId id="375" r:id="rId16"/>
    <p:sldId id="377" r:id="rId17"/>
    <p:sldId id="376" r:id="rId18"/>
    <p:sldId id="378" r:id="rId19"/>
    <p:sldId id="379" r:id="rId20"/>
    <p:sldId id="381" r:id="rId21"/>
    <p:sldId id="380" r:id="rId22"/>
    <p:sldId id="382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6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90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30952600-8863-4BB4-B313-9925C6C0F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6850" y="0"/>
            <a:ext cx="6915150" cy="6858000"/>
          </a:xfrm>
          <a:custGeom>
            <a:avLst/>
            <a:gdLst>
              <a:gd name="connsiteX0" fmla="*/ 3429000 w 6915150"/>
              <a:gd name="connsiteY0" fmla="*/ 0 h 6858000"/>
              <a:gd name="connsiteX1" fmla="*/ 6915150 w 6915150"/>
              <a:gd name="connsiteY1" fmla="*/ 0 h 6858000"/>
              <a:gd name="connsiteX2" fmla="*/ 6915150 w 6915150"/>
              <a:gd name="connsiteY2" fmla="*/ 6858000 h 6858000"/>
              <a:gd name="connsiteX3" fmla="*/ 0 w 6915150"/>
              <a:gd name="connsiteY3" fmla="*/ 6858000 h 6858000"/>
              <a:gd name="connsiteX4" fmla="*/ 5238750 w 6915150"/>
              <a:gd name="connsiteY4" fmla="*/ 2933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5150" h="6858000">
                <a:moveTo>
                  <a:pt x="3429000" y="0"/>
                </a:moveTo>
                <a:lnTo>
                  <a:pt x="6915150" y="0"/>
                </a:lnTo>
                <a:lnTo>
                  <a:pt x="6915150" y="6858000"/>
                </a:lnTo>
                <a:lnTo>
                  <a:pt x="0" y="6858000"/>
                </a:lnTo>
                <a:lnTo>
                  <a:pt x="5238750" y="2933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66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56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28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854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2A59BEA-ABB6-41B6-BE02-25482717FC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2298" y="0"/>
            <a:ext cx="4056222" cy="6858000"/>
          </a:xfrm>
          <a:custGeom>
            <a:avLst/>
            <a:gdLst>
              <a:gd name="connsiteX0" fmla="*/ 8528 w 4056222"/>
              <a:gd name="connsiteY0" fmla="*/ 5638800 h 6858000"/>
              <a:gd name="connsiteX1" fmla="*/ 4050536 w 4056222"/>
              <a:gd name="connsiteY1" fmla="*/ 5638800 h 6858000"/>
              <a:gd name="connsiteX2" fmla="*/ 4056222 w 4056222"/>
              <a:gd name="connsiteY2" fmla="*/ 5640162 h 6858000"/>
              <a:gd name="connsiteX3" fmla="*/ 4053380 w 4056222"/>
              <a:gd name="connsiteY3" fmla="*/ 6856639 h 6858000"/>
              <a:gd name="connsiteX4" fmla="*/ 4047694 w 4056222"/>
              <a:gd name="connsiteY4" fmla="*/ 6858000 h 6858000"/>
              <a:gd name="connsiteX5" fmla="*/ 5685 w 4056222"/>
              <a:gd name="connsiteY5" fmla="*/ 6858000 h 6858000"/>
              <a:gd name="connsiteX6" fmla="*/ 0 w 4056222"/>
              <a:gd name="connsiteY6" fmla="*/ 6856639 h 6858000"/>
              <a:gd name="connsiteX7" fmla="*/ 2843 w 4056222"/>
              <a:gd name="connsiteY7" fmla="*/ 5640162 h 6858000"/>
              <a:gd name="connsiteX8" fmla="*/ 8528 w 4056222"/>
              <a:gd name="connsiteY8" fmla="*/ 5638800 h 6858000"/>
              <a:gd name="connsiteX9" fmla="*/ 8528 w 4056222"/>
              <a:gd name="connsiteY9" fmla="*/ 0 h 6858000"/>
              <a:gd name="connsiteX10" fmla="*/ 4050536 w 4056222"/>
              <a:gd name="connsiteY10" fmla="*/ 0 h 6858000"/>
              <a:gd name="connsiteX11" fmla="*/ 4056222 w 4056222"/>
              <a:gd name="connsiteY11" fmla="*/ 5678 h 6858000"/>
              <a:gd name="connsiteX12" fmla="*/ 4053380 w 4056222"/>
              <a:gd name="connsiteY12" fmla="*/ 5079238 h 6858000"/>
              <a:gd name="connsiteX13" fmla="*/ 4047694 w 4056222"/>
              <a:gd name="connsiteY13" fmla="*/ 5084916 h 6858000"/>
              <a:gd name="connsiteX14" fmla="*/ 5685 w 4056222"/>
              <a:gd name="connsiteY14" fmla="*/ 5084916 h 6858000"/>
              <a:gd name="connsiteX15" fmla="*/ 0 w 4056222"/>
              <a:gd name="connsiteY15" fmla="*/ 5079238 h 6858000"/>
              <a:gd name="connsiteX16" fmla="*/ 2843 w 4056222"/>
              <a:gd name="connsiteY16" fmla="*/ 5678 h 6858000"/>
              <a:gd name="connsiteX17" fmla="*/ 8528 w 4056222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56222" h="6858000">
                <a:moveTo>
                  <a:pt x="8528" y="5638800"/>
                </a:moveTo>
                <a:cubicBezTo>
                  <a:pt x="4050536" y="5638800"/>
                  <a:pt x="4050536" y="5638800"/>
                  <a:pt x="4050536" y="5638800"/>
                </a:cubicBezTo>
                <a:cubicBezTo>
                  <a:pt x="4053380" y="5638800"/>
                  <a:pt x="4056222" y="5639481"/>
                  <a:pt x="4056222" y="5640162"/>
                </a:cubicBezTo>
                <a:lnTo>
                  <a:pt x="4053380" y="6856639"/>
                </a:lnTo>
                <a:cubicBezTo>
                  <a:pt x="4053380" y="6857319"/>
                  <a:pt x="4050536" y="6858000"/>
                  <a:pt x="4047694" y="6858000"/>
                </a:cubicBezTo>
                <a:cubicBezTo>
                  <a:pt x="5685" y="6858000"/>
                  <a:pt x="5685" y="6858000"/>
                  <a:pt x="5685" y="6858000"/>
                </a:cubicBezTo>
                <a:cubicBezTo>
                  <a:pt x="2843" y="6858000"/>
                  <a:pt x="0" y="6857319"/>
                  <a:pt x="0" y="6856639"/>
                </a:cubicBezTo>
                <a:cubicBezTo>
                  <a:pt x="2843" y="5640162"/>
                  <a:pt x="2843" y="5640162"/>
                  <a:pt x="2843" y="5640162"/>
                </a:cubicBezTo>
                <a:cubicBezTo>
                  <a:pt x="2843" y="5639481"/>
                  <a:pt x="5685" y="5638800"/>
                  <a:pt x="8528" y="5638800"/>
                </a:cubicBezTo>
                <a:close/>
                <a:moveTo>
                  <a:pt x="8528" y="0"/>
                </a:moveTo>
                <a:cubicBezTo>
                  <a:pt x="4050536" y="0"/>
                  <a:pt x="4050536" y="0"/>
                  <a:pt x="4050536" y="0"/>
                </a:cubicBezTo>
                <a:cubicBezTo>
                  <a:pt x="4053380" y="0"/>
                  <a:pt x="4056222" y="2840"/>
                  <a:pt x="4056222" y="5678"/>
                </a:cubicBezTo>
                <a:lnTo>
                  <a:pt x="4053380" y="5079238"/>
                </a:lnTo>
                <a:cubicBezTo>
                  <a:pt x="4053380" y="5082077"/>
                  <a:pt x="4050536" y="5084916"/>
                  <a:pt x="4047694" y="5084916"/>
                </a:cubicBezTo>
                <a:cubicBezTo>
                  <a:pt x="5685" y="5084916"/>
                  <a:pt x="5685" y="5084916"/>
                  <a:pt x="5685" y="5084916"/>
                </a:cubicBezTo>
                <a:cubicBezTo>
                  <a:pt x="2843" y="5084916"/>
                  <a:pt x="0" y="5082077"/>
                  <a:pt x="0" y="5079238"/>
                </a:cubicBezTo>
                <a:cubicBezTo>
                  <a:pt x="2843" y="5678"/>
                  <a:pt x="2843" y="5678"/>
                  <a:pt x="2843" y="5678"/>
                </a:cubicBezTo>
                <a:cubicBezTo>
                  <a:pt x="2843" y="2840"/>
                  <a:pt x="5685" y="0"/>
                  <a:pt x="8528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906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5276B1A-E5AE-4E88-B57E-CF7975320F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91050"/>
            <a:ext cx="8115300" cy="1981200"/>
          </a:xfrm>
          <a:custGeom>
            <a:avLst/>
            <a:gdLst>
              <a:gd name="connsiteX0" fmla="*/ 3543300 w 8115300"/>
              <a:gd name="connsiteY0" fmla="*/ 0 h 1981200"/>
              <a:gd name="connsiteX1" fmla="*/ 8115300 w 8115300"/>
              <a:gd name="connsiteY1" fmla="*/ 0 h 1981200"/>
              <a:gd name="connsiteX2" fmla="*/ 8115300 w 8115300"/>
              <a:gd name="connsiteY2" fmla="*/ 1981200 h 1981200"/>
              <a:gd name="connsiteX3" fmla="*/ 3543300 w 8115300"/>
              <a:gd name="connsiteY3" fmla="*/ 1981200 h 1981200"/>
              <a:gd name="connsiteX4" fmla="*/ 0 w 8115300"/>
              <a:gd name="connsiteY4" fmla="*/ 0 h 1981200"/>
              <a:gd name="connsiteX5" fmla="*/ 3390900 w 8115300"/>
              <a:gd name="connsiteY5" fmla="*/ 0 h 1981200"/>
              <a:gd name="connsiteX6" fmla="*/ 3390900 w 8115300"/>
              <a:gd name="connsiteY6" fmla="*/ 1981200 h 1981200"/>
              <a:gd name="connsiteX7" fmla="*/ 0 w 8115300"/>
              <a:gd name="connsiteY7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15300" h="1981200">
                <a:moveTo>
                  <a:pt x="3543300" y="0"/>
                </a:moveTo>
                <a:lnTo>
                  <a:pt x="8115300" y="0"/>
                </a:lnTo>
                <a:lnTo>
                  <a:pt x="8115300" y="1981200"/>
                </a:lnTo>
                <a:lnTo>
                  <a:pt x="3543300" y="1981200"/>
                </a:lnTo>
                <a:close/>
                <a:moveTo>
                  <a:pt x="0" y="0"/>
                </a:moveTo>
                <a:lnTo>
                  <a:pt x="3390900" y="0"/>
                </a:lnTo>
                <a:lnTo>
                  <a:pt x="3390900" y="1981200"/>
                </a:lnTo>
                <a:lnTo>
                  <a:pt x="0" y="1981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D2B34D31-03FF-44D9-8927-69255E77D7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43300" y="2476500"/>
            <a:ext cx="8648700" cy="1981200"/>
          </a:xfrm>
          <a:custGeom>
            <a:avLst/>
            <a:gdLst>
              <a:gd name="connsiteX0" fmla="*/ 4724400 w 8648700"/>
              <a:gd name="connsiteY0" fmla="*/ 0 h 1981200"/>
              <a:gd name="connsiteX1" fmla="*/ 8648700 w 8648700"/>
              <a:gd name="connsiteY1" fmla="*/ 0 h 1981200"/>
              <a:gd name="connsiteX2" fmla="*/ 8648700 w 8648700"/>
              <a:gd name="connsiteY2" fmla="*/ 1981200 h 1981200"/>
              <a:gd name="connsiteX3" fmla="*/ 4724400 w 8648700"/>
              <a:gd name="connsiteY3" fmla="*/ 1981200 h 1981200"/>
              <a:gd name="connsiteX4" fmla="*/ 0 w 8648700"/>
              <a:gd name="connsiteY4" fmla="*/ 0 h 1981200"/>
              <a:gd name="connsiteX5" fmla="*/ 4572000 w 8648700"/>
              <a:gd name="connsiteY5" fmla="*/ 0 h 1981200"/>
              <a:gd name="connsiteX6" fmla="*/ 4572000 w 8648700"/>
              <a:gd name="connsiteY6" fmla="*/ 1981200 h 1981200"/>
              <a:gd name="connsiteX7" fmla="*/ 0 w 8648700"/>
              <a:gd name="connsiteY7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48700" h="1981200">
                <a:moveTo>
                  <a:pt x="4724400" y="0"/>
                </a:moveTo>
                <a:lnTo>
                  <a:pt x="8648700" y="0"/>
                </a:lnTo>
                <a:lnTo>
                  <a:pt x="8648700" y="1981200"/>
                </a:lnTo>
                <a:lnTo>
                  <a:pt x="4724400" y="1981200"/>
                </a:ln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1981200"/>
                </a:lnTo>
                <a:lnTo>
                  <a:pt x="0" y="1981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7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100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6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9056693-A2AC-434E-BD68-0C67E2FDEF8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noFill/>
        </p:spPr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AB4BDE68-5016-43C0-BFAC-26112B4BB5A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noFill/>
        </p:spPr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0D83DD0-CE28-458C-B0DF-696B55A0AA6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noFill/>
        </p:spPr>
      </p:sp>
    </p:spTree>
    <p:extLst>
      <p:ext uri="{BB962C8B-B14F-4D97-AF65-F5344CB8AC3E}">
        <p14:creationId xmlns:p14="http://schemas.microsoft.com/office/powerpoint/2010/main" val="779109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079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85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C88D02F4-62D6-4228-BD82-C8896F35E1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3019" y="644370"/>
            <a:ext cx="5145962" cy="5569260"/>
          </a:xfrm>
          <a:custGeom>
            <a:avLst/>
            <a:gdLst>
              <a:gd name="connsiteX0" fmla="*/ 2117012 w 4234023"/>
              <a:gd name="connsiteY0" fmla="*/ 0 h 4582306"/>
              <a:gd name="connsiteX1" fmla="*/ 2589615 w 4234023"/>
              <a:gd name="connsiteY1" fmla="*/ 112881 h 4582306"/>
              <a:gd name="connsiteX2" fmla="*/ 3761224 w 4234023"/>
              <a:gd name="connsiteY2" fmla="*/ 791462 h 4582306"/>
              <a:gd name="connsiteX3" fmla="*/ 4234023 w 4234023"/>
              <a:gd name="connsiteY3" fmla="*/ 1611279 h 4582306"/>
              <a:gd name="connsiteX4" fmla="*/ 4234023 w 4234023"/>
              <a:gd name="connsiteY4" fmla="*/ 2971028 h 4582306"/>
              <a:gd name="connsiteX5" fmla="*/ 3761224 w 4234023"/>
              <a:gd name="connsiteY5" fmla="*/ 3790845 h 4582306"/>
              <a:gd name="connsiteX6" fmla="*/ 2589615 w 4234023"/>
              <a:gd name="connsiteY6" fmla="*/ 4469425 h 4582306"/>
              <a:gd name="connsiteX7" fmla="*/ 1644408 w 4234023"/>
              <a:gd name="connsiteY7" fmla="*/ 4469425 h 4582306"/>
              <a:gd name="connsiteX8" fmla="*/ 472799 w 4234023"/>
              <a:gd name="connsiteY8" fmla="*/ 3790845 h 4582306"/>
              <a:gd name="connsiteX9" fmla="*/ 0 w 4234023"/>
              <a:gd name="connsiteY9" fmla="*/ 2971028 h 4582306"/>
              <a:gd name="connsiteX10" fmla="*/ 0 w 4234023"/>
              <a:gd name="connsiteY10" fmla="*/ 1611279 h 4582306"/>
              <a:gd name="connsiteX11" fmla="*/ 472799 w 4234023"/>
              <a:gd name="connsiteY11" fmla="*/ 791462 h 4582306"/>
              <a:gd name="connsiteX12" fmla="*/ 1644408 w 4234023"/>
              <a:gd name="connsiteY12" fmla="*/ 112881 h 4582306"/>
              <a:gd name="connsiteX13" fmla="*/ 2117012 w 4234023"/>
              <a:gd name="connsiteY13" fmla="*/ 0 h 458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4023" h="4582306">
                <a:moveTo>
                  <a:pt x="2117012" y="0"/>
                </a:moveTo>
                <a:cubicBezTo>
                  <a:pt x="2288333" y="0"/>
                  <a:pt x="2459654" y="37627"/>
                  <a:pt x="2589615" y="112881"/>
                </a:cubicBezTo>
                <a:lnTo>
                  <a:pt x="3761224" y="791462"/>
                </a:lnTo>
                <a:cubicBezTo>
                  <a:pt x="4021342" y="941970"/>
                  <a:pt x="4234023" y="1310909"/>
                  <a:pt x="4234023" y="1611279"/>
                </a:cubicBezTo>
                <a:lnTo>
                  <a:pt x="4234023" y="2971028"/>
                </a:lnTo>
                <a:cubicBezTo>
                  <a:pt x="4234023" y="3271397"/>
                  <a:pt x="4021342" y="3640336"/>
                  <a:pt x="3761224" y="3790845"/>
                </a:cubicBezTo>
                <a:lnTo>
                  <a:pt x="2589615" y="4469425"/>
                </a:lnTo>
                <a:cubicBezTo>
                  <a:pt x="2329693" y="4619933"/>
                  <a:pt x="1904330" y="4619933"/>
                  <a:pt x="1644408" y="4469425"/>
                </a:cubicBezTo>
                <a:lnTo>
                  <a:pt x="472799" y="3790845"/>
                </a:lnTo>
                <a:cubicBezTo>
                  <a:pt x="212681" y="3640336"/>
                  <a:pt x="0" y="3271397"/>
                  <a:pt x="0" y="2971028"/>
                </a:cubicBezTo>
                <a:lnTo>
                  <a:pt x="0" y="1611279"/>
                </a:lnTo>
                <a:cubicBezTo>
                  <a:pt x="0" y="1310909"/>
                  <a:pt x="212681" y="941970"/>
                  <a:pt x="472799" y="791462"/>
                </a:cubicBezTo>
                <a:lnTo>
                  <a:pt x="1644408" y="112881"/>
                </a:lnTo>
                <a:cubicBezTo>
                  <a:pt x="1774369" y="37627"/>
                  <a:pt x="1945691" y="0"/>
                  <a:pt x="21170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8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745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C4C3B3F-1638-491E-BA17-CE97DE171AA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3F92C9BC-AB6F-4786-86F1-A73367A4709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822989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388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1662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-32213" y="-24938"/>
            <a:ext cx="12281793" cy="6924092"/>
          </a:xfrm>
          <a:custGeom>
            <a:avLst/>
            <a:gdLst>
              <a:gd name="connsiteX0" fmla="*/ 0 w 2589153"/>
              <a:gd name="connsiteY0" fmla="*/ 0 h 2348970"/>
              <a:gd name="connsiteX1" fmla="*/ 2589153 w 2589153"/>
              <a:gd name="connsiteY1" fmla="*/ 0 h 2348970"/>
              <a:gd name="connsiteX2" fmla="*/ 2589153 w 2589153"/>
              <a:gd name="connsiteY2" fmla="*/ 2348970 h 2348970"/>
              <a:gd name="connsiteX3" fmla="*/ 0 w 2589153"/>
              <a:gd name="connsiteY3" fmla="*/ 2348970 h 2348970"/>
              <a:gd name="connsiteX4" fmla="*/ 0 w 2589153"/>
              <a:gd name="connsiteY4" fmla="*/ 0 h 2348970"/>
              <a:gd name="connsiteX0" fmla="*/ 0 w 8009051"/>
              <a:gd name="connsiteY0" fmla="*/ 0 h 3296621"/>
              <a:gd name="connsiteX1" fmla="*/ 8009051 w 8009051"/>
              <a:gd name="connsiteY1" fmla="*/ 947651 h 3296621"/>
              <a:gd name="connsiteX2" fmla="*/ 8009051 w 8009051"/>
              <a:gd name="connsiteY2" fmla="*/ 3296621 h 3296621"/>
              <a:gd name="connsiteX3" fmla="*/ 5419898 w 8009051"/>
              <a:gd name="connsiteY3" fmla="*/ 3296621 h 3296621"/>
              <a:gd name="connsiteX4" fmla="*/ 0 w 8009051"/>
              <a:gd name="connsiteY4" fmla="*/ 0 h 3296621"/>
              <a:gd name="connsiteX0" fmla="*/ 0 w 10773295"/>
              <a:gd name="connsiteY0" fmla="*/ 0 h 6480395"/>
              <a:gd name="connsiteX1" fmla="*/ 8009051 w 10773295"/>
              <a:gd name="connsiteY1" fmla="*/ 947651 h 6480395"/>
              <a:gd name="connsiteX2" fmla="*/ 8009051 w 10773295"/>
              <a:gd name="connsiteY2" fmla="*/ 3296621 h 6480395"/>
              <a:gd name="connsiteX3" fmla="*/ 10773295 w 10773295"/>
              <a:gd name="connsiteY3" fmla="*/ 6480395 h 6480395"/>
              <a:gd name="connsiteX4" fmla="*/ 0 w 10773295"/>
              <a:gd name="connsiteY4" fmla="*/ 0 h 6480395"/>
              <a:gd name="connsiteX0" fmla="*/ 0 w 12281793"/>
              <a:gd name="connsiteY0" fmla="*/ 0 h 6480395"/>
              <a:gd name="connsiteX1" fmla="*/ 8009051 w 12281793"/>
              <a:gd name="connsiteY1" fmla="*/ 947651 h 6480395"/>
              <a:gd name="connsiteX2" fmla="*/ 12281793 w 12281793"/>
              <a:gd name="connsiteY2" fmla="*/ 5366490 h 6480395"/>
              <a:gd name="connsiteX3" fmla="*/ 10773295 w 12281793"/>
              <a:gd name="connsiteY3" fmla="*/ 6480395 h 6480395"/>
              <a:gd name="connsiteX4" fmla="*/ 0 w 12281793"/>
              <a:gd name="connsiteY4" fmla="*/ 0 h 6480395"/>
              <a:gd name="connsiteX0" fmla="*/ 0 w 12281793"/>
              <a:gd name="connsiteY0" fmla="*/ 432262 h 6912657"/>
              <a:gd name="connsiteX1" fmla="*/ 8624193 w 12281793"/>
              <a:gd name="connsiteY1" fmla="*/ 0 h 6912657"/>
              <a:gd name="connsiteX2" fmla="*/ 12281793 w 12281793"/>
              <a:gd name="connsiteY2" fmla="*/ 5798752 h 6912657"/>
              <a:gd name="connsiteX3" fmla="*/ 10773295 w 12281793"/>
              <a:gd name="connsiteY3" fmla="*/ 6912657 h 6912657"/>
              <a:gd name="connsiteX4" fmla="*/ 0 w 12281793"/>
              <a:gd name="connsiteY4" fmla="*/ 432262 h 6912657"/>
              <a:gd name="connsiteX0" fmla="*/ 0 w 12281793"/>
              <a:gd name="connsiteY0" fmla="*/ 432262 h 6912657"/>
              <a:gd name="connsiteX1" fmla="*/ 381348 w 12281793"/>
              <a:gd name="connsiteY1" fmla="*/ 412514 h 6912657"/>
              <a:gd name="connsiteX2" fmla="*/ 8624193 w 12281793"/>
              <a:gd name="connsiteY2" fmla="*/ 0 h 6912657"/>
              <a:gd name="connsiteX3" fmla="*/ 12281793 w 12281793"/>
              <a:gd name="connsiteY3" fmla="*/ 5798752 h 6912657"/>
              <a:gd name="connsiteX4" fmla="*/ 10773295 w 12281793"/>
              <a:gd name="connsiteY4" fmla="*/ 6912657 h 6912657"/>
              <a:gd name="connsiteX5" fmla="*/ 0 w 12281793"/>
              <a:gd name="connsiteY5" fmla="*/ 432262 h 6912657"/>
              <a:gd name="connsiteX0" fmla="*/ 0 w 12281793"/>
              <a:gd name="connsiteY0" fmla="*/ 443697 h 6924092"/>
              <a:gd name="connsiteX1" fmla="*/ 32214 w 12281793"/>
              <a:gd name="connsiteY1" fmla="*/ 0 h 6924092"/>
              <a:gd name="connsiteX2" fmla="*/ 8624193 w 12281793"/>
              <a:gd name="connsiteY2" fmla="*/ 11435 h 6924092"/>
              <a:gd name="connsiteX3" fmla="*/ 12281793 w 12281793"/>
              <a:gd name="connsiteY3" fmla="*/ 5810187 h 6924092"/>
              <a:gd name="connsiteX4" fmla="*/ 10773295 w 12281793"/>
              <a:gd name="connsiteY4" fmla="*/ 6924092 h 6924092"/>
              <a:gd name="connsiteX5" fmla="*/ 0 w 12281793"/>
              <a:gd name="connsiteY5" fmla="*/ 443697 h 6924092"/>
              <a:gd name="connsiteX0" fmla="*/ 0 w 12281793"/>
              <a:gd name="connsiteY0" fmla="*/ 443697 h 6924092"/>
              <a:gd name="connsiteX1" fmla="*/ 32214 w 12281793"/>
              <a:gd name="connsiteY1" fmla="*/ 0 h 6924092"/>
              <a:gd name="connsiteX2" fmla="*/ 8624193 w 12281793"/>
              <a:gd name="connsiteY2" fmla="*/ 11435 h 6924092"/>
              <a:gd name="connsiteX3" fmla="*/ 12281793 w 12281793"/>
              <a:gd name="connsiteY3" fmla="*/ 5810187 h 6924092"/>
              <a:gd name="connsiteX4" fmla="*/ 11478838 w 12281793"/>
              <a:gd name="connsiteY4" fmla="*/ 6392487 h 6924092"/>
              <a:gd name="connsiteX5" fmla="*/ 10773295 w 12281793"/>
              <a:gd name="connsiteY5" fmla="*/ 6924092 h 6924092"/>
              <a:gd name="connsiteX6" fmla="*/ 0 w 12281793"/>
              <a:gd name="connsiteY6" fmla="*/ 443697 h 6924092"/>
              <a:gd name="connsiteX0" fmla="*/ 0 w 12281793"/>
              <a:gd name="connsiteY0" fmla="*/ 443697 h 6924092"/>
              <a:gd name="connsiteX1" fmla="*/ 32214 w 12281793"/>
              <a:gd name="connsiteY1" fmla="*/ 0 h 6924092"/>
              <a:gd name="connsiteX2" fmla="*/ 8624193 w 12281793"/>
              <a:gd name="connsiteY2" fmla="*/ 11435 h 6924092"/>
              <a:gd name="connsiteX3" fmla="*/ 12281793 w 12281793"/>
              <a:gd name="connsiteY3" fmla="*/ 5810187 h 6924092"/>
              <a:gd name="connsiteX4" fmla="*/ 12243609 w 12281793"/>
              <a:gd name="connsiteY4" fmla="*/ 6907876 h 6924092"/>
              <a:gd name="connsiteX5" fmla="*/ 10773295 w 12281793"/>
              <a:gd name="connsiteY5" fmla="*/ 6924092 h 6924092"/>
              <a:gd name="connsiteX6" fmla="*/ 0 w 12281793"/>
              <a:gd name="connsiteY6" fmla="*/ 443697 h 692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81793" h="6924092">
                <a:moveTo>
                  <a:pt x="0" y="443697"/>
                </a:moveTo>
                <a:lnTo>
                  <a:pt x="32214" y="0"/>
                </a:lnTo>
                <a:lnTo>
                  <a:pt x="8624193" y="11435"/>
                </a:lnTo>
                <a:lnTo>
                  <a:pt x="12281793" y="5810187"/>
                </a:lnTo>
                <a:lnTo>
                  <a:pt x="12243609" y="6907876"/>
                </a:lnTo>
                <a:lnTo>
                  <a:pt x="10773295" y="6924092"/>
                </a:lnTo>
                <a:lnTo>
                  <a:pt x="0" y="443697"/>
                </a:lnTo>
                <a:close/>
              </a:path>
            </a:pathLst>
          </a:custGeom>
          <a:noFill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779653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703805" y="0"/>
            <a:ext cx="278439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35988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46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8AE568CA-4B2D-4315-A304-223DBEF4E6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35314" y="1317883"/>
            <a:ext cx="2004522" cy="2060272"/>
          </a:xfrm>
          <a:custGeom>
            <a:avLst/>
            <a:gdLst>
              <a:gd name="connsiteX0" fmla="*/ 0 w 2004522"/>
              <a:gd name="connsiteY0" fmla="*/ 0 h 2060272"/>
              <a:gd name="connsiteX1" fmla="*/ 2004522 w 2004522"/>
              <a:gd name="connsiteY1" fmla="*/ 0 h 2060272"/>
              <a:gd name="connsiteX2" fmla="*/ 2004522 w 2004522"/>
              <a:gd name="connsiteY2" fmla="*/ 2060272 h 2060272"/>
              <a:gd name="connsiteX3" fmla="*/ 0 w 2004522"/>
              <a:gd name="connsiteY3" fmla="*/ 2060272 h 20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522" h="2060272">
                <a:moveTo>
                  <a:pt x="0" y="0"/>
                </a:moveTo>
                <a:lnTo>
                  <a:pt x="2004522" y="0"/>
                </a:lnTo>
                <a:lnTo>
                  <a:pt x="2004522" y="2060272"/>
                </a:lnTo>
                <a:lnTo>
                  <a:pt x="0" y="20602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A822D44E-68B7-4D76-B153-D83CD4BE65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52212" y="1317883"/>
            <a:ext cx="2004522" cy="2060272"/>
          </a:xfrm>
          <a:custGeom>
            <a:avLst/>
            <a:gdLst>
              <a:gd name="connsiteX0" fmla="*/ 0 w 2004522"/>
              <a:gd name="connsiteY0" fmla="*/ 0 h 2060272"/>
              <a:gd name="connsiteX1" fmla="*/ 2004522 w 2004522"/>
              <a:gd name="connsiteY1" fmla="*/ 0 h 2060272"/>
              <a:gd name="connsiteX2" fmla="*/ 2004522 w 2004522"/>
              <a:gd name="connsiteY2" fmla="*/ 2060272 h 2060272"/>
              <a:gd name="connsiteX3" fmla="*/ 0 w 2004522"/>
              <a:gd name="connsiteY3" fmla="*/ 2060272 h 20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522" h="2060272">
                <a:moveTo>
                  <a:pt x="0" y="0"/>
                </a:moveTo>
                <a:lnTo>
                  <a:pt x="2004522" y="0"/>
                </a:lnTo>
                <a:lnTo>
                  <a:pt x="2004522" y="2060272"/>
                </a:lnTo>
                <a:lnTo>
                  <a:pt x="0" y="20602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19">
            <a:extLst>
              <a:ext uri="{FF2B5EF4-FFF2-40B4-BE49-F238E27FC236}">
                <a16:creationId xmlns:a16="http://schemas.microsoft.com/office/drawing/2014/main" id="{7E21C9C3-001C-4CB7-8777-42ADAA7712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69111" y="1317883"/>
            <a:ext cx="2004522" cy="2060272"/>
          </a:xfrm>
          <a:custGeom>
            <a:avLst/>
            <a:gdLst>
              <a:gd name="connsiteX0" fmla="*/ 0 w 2004522"/>
              <a:gd name="connsiteY0" fmla="*/ 0 h 2060272"/>
              <a:gd name="connsiteX1" fmla="*/ 2004522 w 2004522"/>
              <a:gd name="connsiteY1" fmla="*/ 0 h 2060272"/>
              <a:gd name="connsiteX2" fmla="*/ 2004522 w 2004522"/>
              <a:gd name="connsiteY2" fmla="*/ 2060272 h 2060272"/>
              <a:gd name="connsiteX3" fmla="*/ 0 w 2004522"/>
              <a:gd name="connsiteY3" fmla="*/ 2060272 h 20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522" h="2060272">
                <a:moveTo>
                  <a:pt x="0" y="0"/>
                </a:moveTo>
                <a:lnTo>
                  <a:pt x="2004522" y="0"/>
                </a:lnTo>
                <a:lnTo>
                  <a:pt x="2004522" y="2060272"/>
                </a:lnTo>
                <a:lnTo>
                  <a:pt x="0" y="20602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20">
            <a:extLst>
              <a:ext uri="{FF2B5EF4-FFF2-40B4-BE49-F238E27FC236}">
                <a16:creationId xmlns:a16="http://schemas.microsoft.com/office/drawing/2014/main" id="{AD6737C7-4CEE-438E-AF47-03A679BD47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5314" y="3546733"/>
            <a:ext cx="2004522" cy="2060272"/>
          </a:xfrm>
          <a:custGeom>
            <a:avLst/>
            <a:gdLst>
              <a:gd name="connsiteX0" fmla="*/ 0 w 2004522"/>
              <a:gd name="connsiteY0" fmla="*/ 0 h 2060272"/>
              <a:gd name="connsiteX1" fmla="*/ 2004522 w 2004522"/>
              <a:gd name="connsiteY1" fmla="*/ 0 h 2060272"/>
              <a:gd name="connsiteX2" fmla="*/ 2004522 w 2004522"/>
              <a:gd name="connsiteY2" fmla="*/ 2060272 h 2060272"/>
              <a:gd name="connsiteX3" fmla="*/ 0 w 2004522"/>
              <a:gd name="connsiteY3" fmla="*/ 2060272 h 20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522" h="2060272">
                <a:moveTo>
                  <a:pt x="0" y="0"/>
                </a:moveTo>
                <a:lnTo>
                  <a:pt x="2004522" y="0"/>
                </a:lnTo>
                <a:lnTo>
                  <a:pt x="2004522" y="2060272"/>
                </a:lnTo>
                <a:lnTo>
                  <a:pt x="0" y="20602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21">
            <a:extLst>
              <a:ext uri="{FF2B5EF4-FFF2-40B4-BE49-F238E27FC236}">
                <a16:creationId xmlns:a16="http://schemas.microsoft.com/office/drawing/2014/main" id="{74260481-8A59-478B-AA44-CF0D1EC36F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52212" y="3546733"/>
            <a:ext cx="2004522" cy="2060272"/>
          </a:xfrm>
          <a:custGeom>
            <a:avLst/>
            <a:gdLst>
              <a:gd name="connsiteX0" fmla="*/ 0 w 2004522"/>
              <a:gd name="connsiteY0" fmla="*/ 0 h 2060272"/>
              <a:gd name="connsiteX1" fmla="*/ 2004522 w 2004522"/>
              <a:gd name="connsiteY1" fmla="*/ 0 h 2060272"/>
              <a:gd name="connsiteX2" fmla="*/ 2004522 w 2004522"/>
              <a:gd name="connsiteY2" fmla="*/ 2060272 h 2060272"/>
              <a:gd name="connsiteX3" fmla="*/ 0 w 2004522"/>
              <a:gd name="connsiteY3" fmla="*/ 2060272 h 20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522" h="2060272">
                <a:moveTo>
                  <a:pt x="0" y="0"/>
                </a:moveTo>
                <a:lnTo>
                  <a:pt x="2004522" y="0"/>
                </a:lnTo>
                <a:lnTo>
                  <a:pt x="2004522" y="2060272"/>
                </a:lnTo>
                <a:lnTo>
                  <a:pt x="0" y="20602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61A8BBD3-ECD9-493C-A700-91E818D990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69111" y="3546733"/>
            <a:ext cx="2004522" cy="2060272"/>
          </a:xfrm>
          <a:custGeom>
            <a:avLst/>
            <a:gdLst>
              <a:gd name="connsiteX0" fmla="*/ 0 w 2004522"/>
              <a:gd name="connsiteY0" fmla="*/ 0 h 2060272"/>
              <a:gd name="connsiteX1" fmla="*/ 2004522 w 2004522"/>
              <a:gd name="connsiteY1" fmla="*/ 0 h 2060272"/>
              <a:gd name="connsiteX2" fmla="*/ 2004522 w 2004522"/>
              <a:gd name="connsiteY2" fmla="*/ 2060272 h 2060272"/>
              <a:gd name="connsiteX3" fmla="*/ 0 w 2004522"/>
              <a:gd name="connsiteY3" fmla="*/ 2060272 h 20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522" h="2060272">
                <a:moveTo>
                  <a:pt x="0" y="0"/>
                </a:moveTo>
                <a:lnTo>
                  <a:pt x="2004522" y="0"/>
                </a:lnTo>
                <a:lnTo>
                  <a:pt x="2004522" y="2060272"/>
                </a:lnTo>
                <a:lnTo>
                  <a:pt x="0" y="20602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1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3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85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3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C3608-BBBA-43ED-9405-245B7D8482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34416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DA21-8870-41C3-BF1F-0541276A16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96306" y="0"/>
            <a:ext cx="3147847" cy="228599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</a:t>
            </a:r>
            <a:r>
              <a:rPr lang="en-US"/>
              <a:t>Drop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AF234CA-7255-4058-A27D-EFA01F00E3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44153" y="2285999"/>
            <a:ext cx="3147847" cy="228599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</a:t>
            </a:r>
            <a:r>
              <a:rPr lang="en-US"/>
              <a:t>Drop picture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AF6C123-A1F8-40A5-A280-0D76C40500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6306" y="4572001"/>
            <a:ext cx="3147847" cy="228599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</a:t>
            </a:r>
            <a:r>
              <a:rPr lang="en-US"/>
              <a:t>Drop picture</a:t>
            </a:r>
          </a:p>
        </p:txBody>
      </p:sp>
    </p:spTree>
    <p:extLst>
      <p:ext uri="{BB962C8B-B14F-4D97-AF65-F5344CB8AC3E}">
        <p14:creationId xmlns:p14="http://schemas.microsoft.com/office/powerpoint/2010/main" val="32110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68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44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79" r:id="rId3"/>
    <p:sldLayoutId id="2147483678" r:id="rId4"/>
    <p:sldLayoutId id="2147483677" r:id="rId5"/>
    <p:sldLayoutId id="2147483676" r:id="rId6"/>
    <p:sldLayoutId id="2147483675" r:id="rId7"/>
    <p:sldLayoutId id="2147483674" r:id="rId8"/>
    <p:sldLayoutId id="2147483673" r:id="rId9"/>
    <p:sldLayoutId id="2147483672" r:id="rId10"/>
    <p:sldLayoutId id="2147483671" r:id="rId11"/>
    <p:sldLayoutId id="2147483670" r:id="rId12"/>
    <p:sldLayoutId id="2147483669" r:id="rId13"/>
    <p:sldLayoutId id="2147483668" r:id="rId14"/>
    <p:sldLayoutId id="2147483667" r:id="rId15"/>
    <p:sldLayoutId id="2147483665" r:id="rId16"/>
    <p:sldLayoutId id="2147483666" r:id="rId17"/>
    <p:sldLayoutId id="2147483664" r:id="rId18"/>
    <p:sldLayoutId id="2147483663" r:id="rId19"/>
    <p:sldLayoutId id="2147483662" r:id="rId20"/>
    <p:sldLayoutId id="2147483661" r:id="rId21"/>
    <p:sldLayoutId id="2147483660" r:id="rId22"/>
    <p:sldLayoutId id="2147483659" r:id="rId23"/>
    <p:sldLayoutId id="2147483657" r:id="rId24"/>
    <p:sldLayoutId id="2147483655" r:id="rId25"/>
    <p:sldLayoutId id="2147483652" r:id="rId26"/>
    <p:sldLayoutId id="2147483653" r:id="rId27"/>
    <p:sldLayoutId id="2147483658" r:id="rId28"/>
    <p:sldLayoutId id="2147483684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0kpqDYAZX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3632778" y="-7316"/>
            <a:ext cx="8423532" cy="6865316"/>
          </a:xfrm>
          <a:custGeom>
            <a:avLst/>
            <a:gdLst>
              <a:gd name="connsiteX0" fmla="*/ 0 w 4169664"/>
              <a:gd name="connsiteY0" fmla="*/ 0 h 6858000"/>
              <a:gd name="connsiteX1" fmla="*/ 4169664 w 4169664"/>
              <a:gd name="connsiteY1" fmla="*/ 0 h 6858000"/>
              <a:gd name="connsiteX2" fmla="*/ 4169664 w 4169664"/>
              <a:gd name="connsiteY2" fmla="*/ 6858000 h 6858000"/>
              <a:gd name="connsiteX3" fmla="*/ 0 w 4169664"/>
              <a:gd name="connsiteY3" fmla="*/ 6858000 h 6858000"/>
              <a:gd name="connsiteX4" fmla="*/ 0 w 4169664"/>
              <a:gd name="connsiteY4" fmla="*/ 0 h 6858000"/>
              <a:gd name="connsiteX0" fmla="*/ 1463040 w 4169664"/>
              <a:gd name="connsiteY0" fmla="*/ 58521 h 6858000"/>
              <a:gd name="connsiteX1" fmla="*/ 4169664 w 4169664"/>
              <a:gd name="connsiteY1" fmla="*/ 0 h 6858000"/>
              <a:gd name="connsiteX2" fmla="*/ 4169664 w 4169664"/>
              <a:gd name="connsiteY2" fmla="*/ 6858000 h 6858000"/>
              <a:gd name="connsiteX3" fmla="*/ 0 w 4169664"/>
              <a:gd name="connsiteY3" fmla="*/ 6858000 h 6858000"/>
              <a:gd name="connsiteX4" fmla="*/ 1463040 w 4169664"/>
              <a:gd name="connsiteY4" fmla="*/ 58521 h 6858000"/>
              <a:gd name="connsiteX0" fmla="*/ 1814170 w 4169664"/>
              <a:gd name="connsiteY0" fmla="*/ 0 h 6865316"/>
              <a:gd name="connsiteX1" fmla="*/ 4169664 w 4169664"/>
              <a:gd name="connsiteY1" fmla="*/ 7316 h 6865316"/>
              <a:gd name="connsiteX2" fmla="*/ 4169664 w 4169664"/>
              <a:gd name="connsiteY2" fmla="*/ 6865316 h 6865316"/>
              <a:gd name="connsiteX3" fmla="*/ 0 w 4169664"/>
              <a:gd name="connsiteY3" fmla="*/ 6865316 h 6865316"/>
              <a:gd name="connsiteX4" fmla="*/ 1814170 w 4169664"/>
              <a:gd name="connsiteY4" fmla="*/ 0 h 6865316"/>
              <a:gd name="connsiteX0" fmla="*/ 5091380 w 7446874"/>
              <a:gd name="connsiteY0" fmla="*/ 0 h 6865316"/>
              <a:gd name="connsiteX1" fmla="*/ 7446874 w 7446874"/>
              <a:gd name="connsiteY1" fmla="*/ 7316 h 6865316"/>
              <a:gd name="connsiteX2" fmla="*/ 7446874 w 7446874"/>
              <a:gd name="connsiteY2" fmla="*/ 6865316 h 6865316"/>
              <a:gd name="connsiteX3" fmla="*/ 0 w 7446874"/>
              <a:gd name="connsiteY3" fmla="*/ 6858000 h 6865316"/>
              <a:gd name="connsiteX4" fmla="*/ 5091380 w 7446874"/>
              <a:gd name="connsiteY4" fmla="*/ 0 h 68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6874" h="6865316">
                <a:moveTo>
                  <a:pt x="5091380" y="0"/>
                </a:moveTo>
                <a:lnTo>
                  <a:pt x="7446874" y="7316"/>
                </a:lnTo>
                <a:lnTo>
                  <a:pt x="7446874" y="6865316"/>
                </a:lnTo>
                <a:lnTo>
                  <a:pt x="0" y="6858000"/>
                </a:lnTo>
                <a:lnTo>
                  <a:pt x="509138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43986" y="-7316"/>
            <a:ext cx="7446874" cy="6865316"/>
          </a:xfrm>
          <a:custGeom>
            <a:avLst/>
            <a:gdLst>
              <a:gd name="connsiteX0" fmla="*/ 0 w 4169664"/>
              <a:gd name="connsiteY0" fmla="*/ 0 h 6858000"/>
              <a:gd name="connsiteX1" fmla="*/ 4169664 w 4169664"/>
              <a:gd name="connsiteY1" fmla="*/ 0 h 6858000"/>
              <a:gd name="connsiteX2" fmla="*/ 4169664 w 4169664"/>
              <a:gd name="connsiteY2" fmla="*/ 6858000 h 6858000"/>
              <a:gd name="connsiteX3" fmla="*/ 0 w 4169664"/>
              <a:gd name="connsiteY3" fmla="*/ 6858000 h 6858000"/>
              <a:gd name="connsiteX4" fmla="*/ 0 w 4169664"/>
              <a:gd name="connsiteY4" fmla="*/ 0 h 6858000"/>
              <a:gd name="connsiteX0" fmla="*/ 1463040 w 4169664"/>
              <a:gd name="connsiteY0" fmla="*/ 58521 h 6858000"/>
              <a:gd name="connsiteX1" fmla="*/ 4169664 w 4169664"/>
              <a:gd name="connsiteY1" fmla="*/ 0 h 6858000"/>
              <a:gd name="connsiteX2" fmla="*/ 4169664 w 4169664"/>
              <a:gd name="connsiteY2" fmla="*/ 6858000 h 6858000"/>
              <a:gd name="connsiteX3" fmla="*/ 0 w 4169664"/>
              <a:gd name="connsiteY3" fmla="*/ 6858000 h 6858000"/>
              <a:gd name="connsiteX4" fmla="*/ 1463040 w 4169664"/>
              <a:gd name="connsiteY4" fmla="*/ 58521 h 6858000"/>
              <a:gd name="connsiteX0" fmla="*/ 1814170 w 4169664"/>
              <a:gd name="connsiteY0" fmla="*/ 0 h 6865316"/>
              <a:gd name="connsiteX1" fmla="*/ 4169664 w 4169664"/>
              <a:gd name="connsiteY1" fmla="*/ 7316 h 6865316"/>
              <a:gd name="connsiteX2" fmla="*/ 4169664 w 4169664"/>
              <a:gd name="connsiteY2" fmla="*/ 6865316 h 6865316"/>
              <a:gd name="connsiteX3" fmla="*/ 0 w 4169664"/>
              <a:gd name="connsiteY3" fmla="*/ 6865316 h 6865316"/>
              <a:gd name="connsiteX4" fmla="*/ 1814170 w 4169664"/>
              <a:gd name="connsiteY4" fmla="*/ 0 h 6865316"/>
              <a:gd name="connsiteX0" fmla="*/ 5091380 w 7446874"/>
              <a:gd name="connsiteY0" fmla="*/ 0 h 6865316"/>
              <a:gd name="connsiteX1" fmla="*/ 7446874 w 7446874"/>
              <a:gd name="connsiteY1" fmla="*/ 7316 h 6865316"/>
              <a:gd name="connsiteX2" fmla="*/ 7446874 w 7446874"/>
              <a:gd name="connsiteY2" fmla="*/ 6865316 h 6865316"/>
              <a:gd name="connsiteX3" fmla="*/ 0 w 7446874"/>
              <a:gd name="connsiteY3" fmla="*/ 6858000 h 6865316"/>
              <a:gd name="connsiteX4" fmla="*/ 5091380 w 7446874"/>
              <a:gd name="connsiteY4" fmla="*/ 0 h 68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6874" h="6865316">
                <a:moveTo>
                  <a:pt x="5091380" y="0"/>
                </a:moveTo>
                <a:lnTo>
                  <a:pt x="7446874" y="7316"/>
                </a:lnTo>
                <a:lnTo>
                  <a:pt x="7446874" y="6865316"/>
                </a:lnTo>
                <a:lnTo>
                  <a:pt x="0" y="6858000"/>
                </a:lnTo>
                <a:lnTo>
                  <a:pt x="5091380" y="0"/>
                </a:lnTo>
                <a:close/>
              </a:path>
            </a:pathLst>
          </a:custGeom>
          <a:solidFill>
            <a:srgbClr val="FFC6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8CF3D51-429E-4D69-B240-D3589A4D798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7" b="21807"/>
          <a:stretch>
            <a:fillRect/>
          </a:stretch>
        </p:blipFill>
        <p:spPr>
          <a:xfrm>
            <a:off x="-31750" y="-25400"/>
            <a:ext cx="12280900" cy="6924675"/>
          </a:xfrm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id="{11E59590-6398-477C-A70F-8870F4974B19}"/>
              </a:ext>
            </a:extLst>
          </p:cNvPr>
          <p:cNvSpPr txBox="1">
            <a:spLocks/>
          </p:cNvSpPr>
          <p:nvPr/>
        </p:nvSpPr>
        <p:spPr>
          <a:xfrm>
            <a:off x="485071" y="4332678"/>
            <a:ext cx="3862387" cy="131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PHONOS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CFAF4-C942-488C-A15B-B3547CC45770}"/>
              </a:ext>
            </a:extLst>
          </p:cNvPr>
          <p:cNvSpPr txBox="1"/>
          <p:nvPr/>
        </p:nvSpPr>
        <p:spPr>
          <a:xfrm>
            <a:off x="570038" y="5489390"/>
            <a:ext cx="3752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TIME MANAGEMENT APP</a:t>
            </a:r>
            <a:endParaRPr lang="id-ID" sz="1400" spc="6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6AF0D2-54E9-4AE6-A400-DE8EEECF0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43C8A-EBC9-4586-BD00-7E74B4FE74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FF07D-F775-4E99-AAE8-733C21C36CFD}"/>
              </a:ext>
            </a:extLst>
          </p:cNvPr>
          <p:cNvSpPr txBox="1"/>
          <p:nvPr/>
        </p:nvSpPr>
        <p:spPr>
          <a:xfrm>
            <a:off x="2411565" y="3044279"/>
            <a:ext cx="7176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4400" b="1" dirty="0">
                <a:solidFill>
                  <a:srgbClr val="FFC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7F135-0D0C-4A08-A30F-CA5124719291}"/>
              </a:ext>
            </a:extLst>
          </p:cNvPr>
          <p:cNvSpPr txBox="1"/>
          <p:nvPr/>
        </p:nvSpPr>
        <p:spPr>
          <a:xfrm>
            <a:off x="5411292" y="5443568"/>
            <a:ext cx="117692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300" dirty="0">
                <a:solidFill>
                  <a:srgbClr val="FFC6B2"/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FEEDBACK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3CD41-E223-4670-94C0-493FB9B1CB15}"/>
              </a:ext>
            </a:extLst>
          </p:cNvPr>
          <p:cNvSpPr txBox="1"/>
          <p:nvPr/>
        </p:nvSpPr>
        <p:spPr>
          <a:xfrm>
            <a:off x="5161245" y="5678036"/>
            <a:ext cx="17315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spc="300" dirty="0">
                <a:solidFill>
                  <a:schemeClr val="bg1">
                    <a:alpha val="50000"/>
                  </a:schemeClr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BEFORE REVISION</a:t>
            </a:r>
          </a:p>
        </p:txBody>
      </p:sp>
    </p:spTree>
    <p:extLst>
      <p:ext uri="{BB962C8B-B14F-4D97-AF65-F5344CB8AC3E}">
        <p14:creationId xmlns:p14="http://schemas.microsoft.com/office/powerpoint/2010/main" val="117238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C0B4F5-5129-496B-A773-492A70343373}"/>
              </a:ext>
            </a:extLst>
          </p:cNvPr>
          <p:cNvSpPr/>
          <p:nvPr/>
        </p:nvSpPr>
        <p:spPr>
          <a:xfrm>
            <a:off x="6655498" y="549165"/>
            <a:ext cx="5022937" cy="5887234"/>
          </a:xfrm>
          <a:prstGeom prst="rect">
            <a:avLst/>
          </a:prstGeom>
          <a:solidFill>
            <a:srgbClr val="FFC6B2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27698-5B3E-4EB7-A4B7-3AF341FCE316}"/>
              </a:ext>
            </a:extLst>
          </p:cNvPr>
          <p:cNvSpPr txBox="1"/>
          <p:nvPr/>
        </p:nvSpPr>
        <p:spPr>
          <a:xfrm>
            <a:off x="695508" y="1305341"/>
            <a:ext cx="50229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“The interface is very cute and simple – it’s very easy to use and I like the cute character. I want to see more functions so the demo could be a bit longer"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B0759-90E0-48A9-A468-976BD7D08D4C}"/>
              </a:ext>
            </a:extLst>
          </p:cNvPr>
          <p:cNvSpPr txBox="1"/>
          <p:nvPr/>
        </p:nvSpPr>
        <p:spPr>
          <a:xfrm>
            <a:off x="7062538" y="1305341"/>
            <a:ext cx="4433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Jelreene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Adiao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72B67-A7F3-4A13-AEE6-E9C6873C914B}"/>
              </a:ext>
            </a:extLst>
          </p:cNvPr>
          <p:cNvSpPr/>
          <p:nvPr/>
        </p:nvSpPr>
        <p:spPr>
          <a:xfrm>
            <a:off x="7298593" y="3038547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1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Year College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BBB3F7-A5D0-47C8-B2A7-2167C4349920}"/>
              </a:ext>
            </a:extLst>
          </p:cNvPr>
          <p:cNvSpPr/>
          <p:nvPr/>
        </p:nvSpPr>
        <p:spPr>
          <a:xfrm>
            <a:off x="7298594" y="2615739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18 years old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304A8-7168-4195-A708-C24899B573E3}"/>
              </a:ext>
            </a:extLst>
          </p:cNvPr>
          <p:cNvSpPr/>
          <p:nvPr/>
        </p:nvSpPr>
        <p:spPr>
          <a:xfrm>
            <a:off x="7298593" y="3461355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Digital Animations Student</a:t>
            </a:r>
          </a:p>
        </p:txBody>
      </p:sp>
    </p:spTree>
    <p:extLst>
      <p:ext uri="{BB962C8B-B14F-4D97-AF65-F5344CB8AC3E}">
        <p14:creationId xmlns:p14="http://schemas.microsoft.com/office/powerpoint/2010/main" val="350767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C0B4F5-5129-496B-A773-492A70343373}"/>
              </a:ext>
            </a:extLst>
          </p:cNvPr>
          <p:cNvSpPr/>
          <p:nvPr/>
        </p:nvSpPr>
        <p:spPr>
          <a:xfrm>
            <a:off x="513567" y="501041"/>
            <a:ext cx="5022937" cy="5887234"/>
          </a:xfrm>
          <a:prstGeom prst="rect">
            <a:avLst/>
          </a:prstGeom>
          <a:solidFill>
            <a:srgbClr val="FFC6B2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27698-5B3E-4EB7-A4B7-3AF341FCE316}"/>
              </a:ext>
            </a:extLst>
          </p:cNvPr>
          <p:cNvSpPr txBox="1"/>
          <p:nvPr/>
        </p:nvSpPr>
        <p:spPr>
          <a:xfrm>
            <a:off x="6655498" y="1177350"/>
            <a:ext cx="419025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"Masaya po </a:t>
            </a:r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siya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cute din ng design, </a:t>
            </a:r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tapos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medyo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nakakalito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?"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B0759-90E0-48A9-A468-976BD7D08D4C}"/>
              </a:ext>
            </a:extLst>
          </p:cNvPr>
          <p:cNvSpPr txBox="1"/>
          <p:nvPr/>
        </p:nvSpPr>
        <p:spPr>
          <a:xfrm>
            <a:off x="948173" y="1247971"/>
            <a:ext cx="415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Keith </a:t>
            </a:r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Orbinar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72B67-A7F3-4A13-AEE6-E9C6873C914B}"/>
              </a:ext>
            </a:extLst>
          </p:cNvPr>
          <p:cNvSpPr/>
          <p:nvPr/>
        </p:nvSpPr>
        <p:spPr>
          <a:xfrm>
            <a:off x="1156662" y="2918231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1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Year College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BBB3F7-A5D0-47C8-B2A7-2167C4349920}"/>
              </a:ext>
            </a:extLst>
          </p:cNvPr>
          <p:cNvSpPr/>
          <p:nvPr/>
        </p:nvSpPr>
        <p:spPr>
          <a:xfrm>
            <a:off x="1156663" y="2495423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18 years old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304A8-7168-4195-A708-C24899B573E3}"/>
              </a:ext>
            </a:extLst>
          </p:cNvPr>
          <p:cNvSpPr/>
          <p:nvPr/>
        </p:nvSpPr>
        <p:spPr>
          <a:xfrm>
            <a:off x="1156662" y="3341039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Multimedia Arts Student</a:t>
            </a:r>
          </a:p>
        </p:txBody>
      </p:sp>
    </p:spTree>
    <p:extLst>
      <p:ext uri="{BB962C8B-B14F-4D97-AF65-F5344CB8AC3E}">
        <p14:creationId xmlns:p14="http://schemas.microsoft.com/office/powerpoint/2010/main" val="55789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C0B4F5-5129-496B-A773-492A70343373}"/>
              </a:ext>
            </a:extLst>
          </p:cNvPr>
          <p:cNvSpPr/>
          <p:nvPr/>
        </p:nvSpPr>
        <p:spPr>
          <a:xfrm>
            <a:off x="6655498" y="549165"/>
            <a:ext cx="5022937" cy="5887234"/>
          </a:xfrm>
          <a:prstGeom prst="rect">
            <a:avLst/>
          </a:prstGeom>
          <a:solidFill>
            <a:srgbClr val="FFC6B2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27698-5B3E-4EB7-A4B7-3AF341FCE316}"/>
              </a:ext>
            </a:extLst>
          </p:cNvPr>
          <p:cNvSpPr txBox="1"/>
          <p:nvPr/>
        </p:nvSpPr>
        <p:spPr>
          <a:xfrm>
            <a:off x="695508" y="2061621"/>
            <a:ext cx="50229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“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Maganda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yung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interface ng prototype,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kaso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lang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lagyan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pa ng functions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yung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ibang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tasks para mas interactive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siya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B0759-90E0-48A9-A468-976BD7D08D4C}"/>
              </a:ext>
            </a:extLst>
          </p:cNvPr>
          <p:cNvSpPr txBox="1"/>
          <p:nvPr/>
        </p:nvSpPr>
        <p:spPr>
          <a:xfrm>
            <a:off x="7062538" y="1305341"/>
            <a:ext cx="4433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Vanessa Timo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72B67-A7F3-4A13-AEE6-E9C6873C914B}"/>
              </a:ext>
            </a:extLst>
          </p:cNvPr>
          <p:cNvSpPr/>
          <p:nvPr/>
        </p:nvSpPr>
        <p:spPr>
          <a:xfrm>
            <a:off x="7298593" y="3038547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Year College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BBB3F7-A5D0-47C8-B2A7-2167C4349920}"/>
              </a:ext>
            </a:extLst>
          </p:cNvPr>
          <p:cNvSpPr/>
          <p:nvPr/>
        </p:nvSpPr>
        <p:spPr>
          <a:xfrm>
            <a:off x="7298594" y="2615739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21 years old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304A8-7168-4195-A708-C24899B573E3}"/>
              </a:ext>
            </a:extLst>
          </p:cNvPr>
          <p:cNvSpPr/>
          <p:nvPr/>
        </p:nvSpPr>
        <p:spPr>
          <a:xfrm>
            <a:off x="7298593" y="3461355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Network Systems Student</a:t>
            </a:r>
          </a:p>
        </p:txBody>
      </p:sp>
    </p:spTree>
    <p:extLst>
      <p:ext uri="{BB962C8B-B14F-4D97-AF65-F5344CB8AC3E}">
        <p14:creationId xmlns:p14="http://schemas.microsoft.com/office/powerpoint/2010/main" val="67695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6AF0D2-54E9-4AE6-A400-DE8EEECF0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43C8A-EBC9-4586-BD00-7E74B4FE74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FF07D-F775-4E99-AAE8-733C21C36CFD}"/>
              </a:ext>
            </a:extLst>
          </p:cNvPr>
          <p:cNvSpPr txBox="1"/>
          <p:nvPr/>
        </p:nvSpPr>
        <p:spPr>
          <a:xfrm>
            <a:off x="2411565" y="3044279"/>
            <a:ext cx="7176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4400" b="1" dirty="0">
                <a:solidFill>
                  <a:srgbClr val="FFC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7F135-0D0C-4A08-A30F-CA5124719291}"/>
              </a:ext>
            </a:extLst>
          </p:cNvPr>
          <p:cNvSpPr txBox="1"/>
          <p:nvPr/>
        </p:nvSpPr>
        <p:spPr>
          <a:xfrm>
            <a:off x="5411292" y="5443568"/>
            <a:ext cx="117692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300" dirty="0">
                <a:solidFill>
                  <a:srgbClr val="FFC6B2"/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FEEDBACK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3CD41-E223-4670-94C0-493FB9B1CB15}"/>
              </a:ext>
            </a:extLst>
          </p:cNvPr>
          <p:cNvSpPr txBox="1"/>
          <p:nvPr/>
        </p:nvSpPr>
        <p:spPr>
          <a:xfrm>
            <a:off x="5224565" y="5678036"/>
            <a:ext cx="1604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spc="300" dirty="0">
                <a:solidFill>
                  <a:schemeClr val="bg1">
                    <a:alpha val="50000"/>
                  </a:schemeClr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AFTER REVISION</a:t>
            </a:r>
          </a:p>
        </p:txBody>
      </p:sp>
    </p:spTree>
    <p:extLst>
      <p:ext uri="{BB962C8B-B14F-4D97-AF65-F5344CB8AC3E}">
        <p14:creationId xmlns:p14="http://schemas.microsoft.com/office/powerpoint/2010/main" val="258228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C0B4F5-5129-496B-A773-492A70343373}"/>
              </a:ext>
            </a:extLst>
          </p:cNvPr>
          <p:cNvSpPr/>
          <p:nvPr/>
        </p:nvSpPr>
        <p:spPr>
          <a:xfrm>
            <a:off x="6655498" y="549165"/>
            <a:ext cx="5022937" cy="5887234"/>
          </a:xfrm>
          <a:prstGeom prst="rect">
            <a:avLst/>
          </a:prstGeom>
          <a:solidFill>
            <a:srgbClr val="FFC6B2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27698-5B3E-4EB7-A4B7-3AF341FCE316}"/>
              </a:ext>
            </a:extLst>
          </p:cNvPr>
          <p:cNvSpPr txBox="1"/>
          <p:nvPr/>
        </p:nvSpPr>
        <p:spPr>
          <a:xfrm>
            <a:off x="695508" y="2061621"/>
            <a:ext cx="50229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“I’m very satisfied that I can do more with this prototype, and I hope you could develop the app in the future"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B0759-90E0-48A9-A468-976BD7D08D4C}"/>
              </a:ext>
            </a:extLst>
          </p:cNvPr>
          <p:cNvSpPr txBox="1"/>
          <p:nvPr/>
        </p:nvSpPr>
        <p:spPr>
          <a:xfrm>
            <a:off x="7062538" y="1305341"/>
            <a:ext cx="4433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Jelreene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Adiao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72B67-A7F3-4A13-AEE6-E9C6873C914B}"/>
              </a:ext>
            </a:extLst>
          </p:cNvPr>
          <p:cNvSpPr/>
          <p:nvPr/>
        </p:nvSpPr>
        <p:spPr>
          <a:xfrm>
            <a:off x="7298593" y="3038547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1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Year College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BBB3F7-A5D0-47C8-B2A7-2167C4349920}"/>
              </a:ext>
            </a:extLst>
          </p:cNvPr>
          <p:cNvSpPr/>
          <p:nvPr/>
        </p:nvSpPr>
        <p:spPr>
          <a:xfrm>
            <a:off x="7298594" y="2615739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18 years old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304A8-7168-4195-A708-C24899B573E3}"/>
              </a:ext>
            </a:extLst>
          </p:cNvPr>
          <p:cNvSpPr/>
          <p:nvPr/>
        </p:nvSpPr>
        <p:spPr>
          <a:xfrm>
            <a:off x="7298593" y="3461355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Digital Animations Student</a:t>
            </a:r>
          </a:p>
        </p:txBody>
      </p:sp>
    </p:spTree>
    <p:extLst>
      <p:ext uri="{BB962C8B-B14F-4D97-AF65-F5344CB8AC3E}">
        <p14:creationId xmlns:p14="http://schemas.microsoft.com/office/powerpoint/2010/main" val="216968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C0B4F5-5129-496B-A773-492A70343373}"/>
              </a:ext>
            </a:extLst>
          </p:cNvPr>
          <p:cNvSpPr/>
          <p:nvPr/>
        </p:nvSpPr>
        <p:spPr>
          <a:xfrm>
            <a:off x="6655498" y="549165"/>
            <a:ext cx="5022937" cy="5887234"/>
          </a:xfrm>
          <a:prstGeom prst="rect">
            <a:avLst/>
          </a:prstGeom>
          <a:solidFill>
            <a:srgbClr val="FFC6B2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27698-5B3E-4EB7-A4B7-3AF341FCE316}"/>
              </a:ext>
            </a:extLst>
          </p:cNvPr>
          <p:cNvSpPr txBox="1"/>
          <p:nvPr/>
        </p:nvSpPr>
        <p:spPr>
          <a:xfrm>
            <a:off x="695508" y="2061621"/>
            <a:ext cx="50229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“Organized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naman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lahat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pero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hindi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siya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user-friendly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lalo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hindi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mo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alam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lahat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ng functions"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B0759-90E0-48A9-A468-976BD7D08D4C}"/>
              </a:ext>
            </a:extLst>
          </p:cNvPr>
          <p:cNvSpPr txBox="1"/>
          <p:nvPr/>
        </p:nvSpPr>
        <p:spPr>
          <a:xfrm>
            <a:off x="7062538" y="1305341"/>
            <a:ext cx="4433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Vanessa Timo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72B67-A7F3-4A13-AEE6-E9C6873C914B}"/>
              </a:ext>
            </a:extLst>
          </p:cNvPr>
          <p:cNvSpPr/>
          <p:nvPr/>
        </p:nvSpPr>
        <p:spPr>
          <a:xfrm>
            <a:off x="7298593" y="3038547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Year College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BBB3F7-A5D0-47C8-B2A7-2167C4349920}"/>
              </a:ext>
            </a:extLst>
          </p:cNvPr>
          <p:cNvSpPr/>
          <p:nvPr/>
        </p:nvSpPr>
        <p:spPr>
          <a:xfrm>
            <a:off x="7298594" y="2615739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21 years old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304A8-7168-4195-A708-C24899B573E3}"/>
              </a:ext>
            </a:extLst>
          </p:cNvPr>
          <p:cNvSpPr/>
          <p:nvPr/>
        </p:nvSpPr>
        <p:spPr>
          <a:xfrm>
            <a:off x="7298593" y="3461355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Network Systems Student</a:t>
            </a:r>
          </a:p>
        </p:txBody>
      </p:sp>
    </p:spTree>
    <p:extLst>
      <p:ext uri="{BB962C8B-B14F-4D97-AF65-F5344CB8AC3E}">
        <p14:creationId xmlns:p14="http://schemas.microsoft.com/office/powerpoint/2010/main" val="384193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C0B4F5-5129-496B-A773-492A70343373}"/>
              </a:ext>
            </a:extLst>
          </p:cNvPr>
          <p:cNvSpPr/>
          <p:nvPr/>
        </p:nvSpPr>
        <p:spPr>
          <a:xfrm>
            <a:off x="513567" y="501041"/>
            <a:ext cx="5022937" cy="5887234"/>
          </a:xfrm>
          <a:prstGeom prst="rect">
            <a:avLst/>
          </a:prstGeom>
          <a:solidFill>
            <a:srgbClr val="FFC6B2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27698-5B3E-4EB7-A4B7-3AF341FCE316}"/>
              </a:ext>
            </a:extLst>
          </p:cNvPr>
          <p:cNvSpPr txBox="1"/>
          <p:nvPr/>
        </p:nvSpPr>
        <p:spPr>
          <a:xfrm>
            <a:off x="6378771" y="1321832"/>
            <a:ext cx="554452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"I think that the app is very functional, and it easily sorts my tasks into categories. I also like the simply designed layouts and colors, and the "Trophy" category makes me motivated to be more productive. Good luck and I hope this gets developed!”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B0759-90E0-48A9-A468-976BD7D08D4C}"/>
              </a:ext>
            </a:extLst>
          </p:cNvPr>
          <p:cNvSpPr txBox="1"/>
          <p:nvPr/>
        </p:nvSpPr>
        <p:spPr>
          <a:xfrm>
            <a:off x="770618" y="1321832"/>
            <a:ext cx="48149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Zenaida Chavez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72B67-A7F3-4A13-AEE6-E9C6873C914B}"/>
              </a:ext>
            </a:extLst>
          </p:cNvPr>
          <p:cNvSpPr/>
          <p:nvPr/>
        </p:nvSpPr>
        <p:spPr>
          <a:xfrm>
            <a:off x="1156662" y="2918231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Year College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BBB3F7-A5D0-47C8-B2A7-2167C4349920}"/>
              </a:ext>
            </a:extLst>
          </p:cNvPr>
          <p:cNvSpPr/>
          <p:nvPr/>
        </p:nvSpPr>
        <p:spPr>
          <a:xfrm>
            <a:off x="1156663" y="2495423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 years old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304A8-7168-4195-A708-C24899B573E3}"/>
              </a:ext>
            </a:extLst>
          </p:cNvPr>
          <p:cNvSpPr/>
          <p:nvPr/>
        </p:nvSpPr>
        <p:spPr>
          <a:xfrm>
            <a:off x="1156662" y="3341039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Security and Forensics Student</a:t>
            </a:r>
          </a:p>
        </p:txBody>
      </p:sp>
    </p:spTree>
    <p:extLst>
      <p:ext uri="{BB962C8B-B14F-4D97-AF65-F5344CB8AC3E}">
        <p14:creationId xmlns:p14="http://schemas.microsoft.com/office/powerpoint/2010/main" val="130466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6AF0D2-54E9-4AE6-A400-DE8EEECF0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43C8A-EBC9-4586-BD00-7E74B4FE74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FF07D-F775-4E99-AAE8-733C21C36CFD}"/>
              </a:ext>
            </a:extLst>
          </p:cNvPr>
          <p:cNvSpPr txBox="1"/>
          <p:nvPr/>
        </p:nvSpPr>
        <p:spPr>
          <a:xfrm>
            <a:off x="2411565" y="3044279"/>
            <a:ext cx="7176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4400" b="1" dirty="0">
                <a:solidFill>
                  <a:srgbClr val="FFC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7F135-0D0C-4A08-A30F-CA5124719291}"/>
              </a:ext>
            </a:extLst>
          </p:cNvPr>
          <p:cNvSpPr txBox="1"/>
          <p:nvPr/>
        </p:nvSpPr>
        <p:spPr>
          <a:xfrm>
            <a:off x="5378429" y="5443568"/>
            <a:ext cx="124264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300" dirty="0">
                <a:solidFill>
                  <a:srgbClr val="FFC6B2"/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74348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6AF0D2-54E9-4AE6-A400-DE8EEECF0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43C8A-EBC9-4586-BD00-7E74B4FE74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FF07D-F775-4E99-AAE8-733C21C36CFD}"/>
              </a:ext>
            </a:extLst>
          </p:cNvPr>
          <p:cNvSpPr txBox="1"/>
          <p:nvPr/>
        </p:nvSpPr>
        <p:spPr>
          <a:xfrm>
            <a:off x="2411565" y="3044279"/>
            <a:ext cx="7176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4400" b="1" dirty="0">
                <a:solidFill>
                  <a:srgbClr val="FFC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7F135-0D0C-4A08-A30F-CA5124719291}"/>
              </a:ext>
            </a:extLst>
          </p:cNvPr>
          <p:cNvSpPr txBox="1"/>
          <p:nvPr/>
        </p:nvSpPr>
        <p:spPr>
          <a:xfrm>
            <a:off x="5411292" y="5443568"/>
            <a:ext cx="117692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300" dirty="0">
                <a:solidFill>
                  <a:srgbClr val="FFC6B2"/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FEEDBACK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3CD41-E223-4670-94C0-493FB9B1CB15}"/>
              </a:ext>
            </a:extLst>
          </p:cNvPr>
          <p:cNvSpPr txBox="1"/>
          <p:nvPr/>
        </p:nvSpPr>
        <p:spPr>
          <a:xfrm>
            <a:off x="5161245" y="5678036"/>
            <a:ext cx="17315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spc="300" dirty="0">
                <a:solidFill>
                  <a:schemeClr val="bg1">
                    <a:alpha val="50000"/>
                  </a:schemeClr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BEFORE REVISION</a:t>
            </a:r>
          </a:p>
        </p:txBody>
      </p:sp>
    </p:spTree>
    <p:extLst>
      <p:ext uri="{BB962C8B-B14F-4D97-AF65-F5344CB8AC3E}">
        <p14:creationId xmlns:p14="http://schemas.microsoft.com/office/powerpoint/2010/main" val="349925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CD7261-77E2-4922-ACD9-D98B895338AC}"/>
              </a:ext>
            </a:extLst>
          </p:cNvPr>
          <p:cNvSpPr/>
          <p:nvPr/>
        </p:nvSpPr>
        <p:spPr>
          <a:xfrm>
            <a:off x="2013325" y="1376072"/>
            <a:ext cx="2384505" cy="2353772"/>
          </a:xfrm>
          <a:prstGeom prst="rect">
            <a:avLst/>
          </a:prstGeom>
          <a:solidFill>
            <a:srgbClr val="FFC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47B171-967C-44CF-8AED-0155DB9B55B1}"/>
              </a:ext>
            </a:extLst>
          </p:cNvPr>
          <p:cNvSpPr/>
          <p:nvPr/>
        </p:nvSpPr>
        <p:spPr>
          <a:xfrm>
            <a:off x="7780960" y="3739264"/>
            <a:ext cx="2384505" cy="2353772"/>
          </a:xfrm>
          <a:prstGeom prst="rect">
            <a:avLst/>
          </a:prstGeom>
          <a:solidFill>
            <a:srgbClr val="FFC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hape 3767"/>
          <p:cNvSpPr/>
          <p:nvPr/>
        </p:nvSpPr>
        <p:spPr>
          <a:xfrm>
            <a:off x="8786487" y="4021625"/>
            <a:ext cx="373452" cy="373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8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8"/>
                  <a:pt x="10529" y="14727"/>
                  <a:pt x="10800" y="14727"/>
                </a:cubicBezTo>
                <a:cubicBezTo>
                  <a:pt x="11071" y="14727"/>
                  <a:pt x="11291" y="14508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8"/>
                  <a:pt x="18384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8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Source Sans Pro" panose="020B0503030403020204" pitchFamily="34" charset="0"/>
            </a:endParaRPr>
          </a:p>
        </p:txBody>
      </p:sp>
      <p:sp>
        <p:nvSpPr>
          <p:cNvPr id="26" name="Shape 3602"/>
          <p:cNvSpPr/>
          <p:nvPr/>
        </p:nvSpPr>
        <p:spPr>
          <a:xfrm>
            <a:off x="8841529" y="1663230"/>
            <a:ext cx="271601" cy="373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Shape 3620"/>
          <p:cNvSpPr/>
          <p:nvPr/>
        </p:nvSpPr>
        <p:spPr>
          <a:xfrm>
            <a:off x="3032061" y="4026198"/>
            <a:ext cx="373452" cy="373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Source Sans Pro" panose="020B0503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1601" y="2297924"/>
            <a:ext cx="1754372" cy="15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 err="1">
                <a:latin typeface="Source Sans Pro" panose="020B0503030403020204" pitchFamily="34" charset="0"/>
                <a:ea typeface="Titillium" charset="0"/>
                <a:cs typeface="Titillium" charset="0"/>
              </a:rPr>
              <a:t>Needfinding</a:t>
            </a:r>
            <a:endParaRPr lang="en-US" sz="1200" b="1" spc="200" dirty="0">
              <a:latin typeface="Source Sans Pro" panose="020B0503030403020204" pitchFamily="34" charset="0"/>
              <a:ea typeface="Titillium" charset="0"/>
              <a:cs typeface="Titillium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1519" y="2552958"/>
            <a:ext cx="2314538" cy="24782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Source Sans Pro" panose="020B0503030403020204" pitchFamily="34" charset="0"/>
                <a:ea typeface="Titillium" charset="0"/>
                <a:cs typeface="Titillium" charset="0"/>
              </a:rPr>
              <a:t>Revised</a:t>
            </a:r>
          </a:p>
        </p:txBody>
      </p:sp>
      <p:sp>
        <p:nvSpPr>
          <p:cNvPr id="15" name="Shape 3624"/>
          <p:cNvSpPr/>
          <p:nvPr/>
        </p:nvSpPr>
        <p:spPr>
          <a:xfrm>
            <a:off x="3049036" y="1675408"/>
            <a:ext cx="339502" cy="339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Source Sans Pro" panose="020B05030304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601" y="4661116"/>
            <a:ext cx="1754372" cy="15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Source Sans Pro" panose="020B0503030403020204" pitchFamily="34" charset="0"/>
                <a:ea typeface="Titillium" charset="0"/>
                <a:cs typeface="Titillium" charset="0"/>
              </a:rPr>
              <a:t>Digital Mockup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61519" y="4916150"/>
            <a:ext cx="2314538" cy="24782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Source Sans Pro" panose="020B0503030403020204" pitchFamily="34" charset="0"/>
                <a:ea typeface="Titillium" charset="0"/>
                <a:cs typeface="Titillium" charset="0"/>
              </a:rPr>
              <a:t>Interview and Feedback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00144" y="2297924"/>
            <a:ext cx="1754372" cy="15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Source Sans Pro" panose="020B0503030403020204" pitchFamily="34" charset="0"/>
                <a:ea typeface="Titillium" charset="0"/>
                <a:cs typeface="Titillium" charset="0"/>
              </a:rPr>
              <a:t>Paper Prototype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20062" y="2552958"/>
            <a:ext cx="2314538" cy="24782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Source Sans Pro" panose="020B0503030403020204" pitchFamily="34" charset="0"/>
                <a:ea typeface="Titillium" charset="0"/>
                <a:cs typeface="Titillium" charset="0"/>
              </a:rPr>
              <a:t>Interview and Feedback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00144" y="4661116"/>
            <a:ext cx="1754372" cy="15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Source Sans Pro" panose="020B0503030403020204" pitchFamily="34" charset="0"/>
                <a:ea typeface="Titillium" charset="0"/>
                <a:cs typeface="Titillium" charset="0"/>
              </a:rPr>
              <a:t>Simulation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20062" y="4916150"/>
            <a:ext cx="2314538" cy="24782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Source Sans Pro" panose="020B0503030403020204" pitchFamily="34" charset="0"/>
                <a:ea typeface="Titillium" charset="0"/>
                <a:cs typeface="Titillium" charset="0"/>
              </a:rPr>
              <a:t>From </a:t>
            </a:r>
            <a:r>
              <a:rPr lang="en-US" sz="1200" dirty="0" err="1">
                <a:solidFill>
                  <a:schemeClr val="tx1">
                    <a:alpha val="60000"/>
                  </a:schemeClr>
                </a:solidFill>
                <a:latin typeface="Source Sans Pro" panose="020B0503030403020204" pitchFamily="34" charset="0"/>
                <a:ea typeface="Titillium" charset="0"/>
                <a:cs typeface="Titillium" charset="0"/>
              </a:rPr>
              <a:t>InVision</a:t>
            </a: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Source Sans Pro" panose="020B0503030403020204" pitchFamily="34" charset="0"/>
                <a:ea typeface="Titillium" charset="0"/>
                <a:cs typeface="Titillium" charset="0"/>
              </a:rPr>
              <a:t> Studio</a:t>
            </a:r>
          </a:p>
        </p:txBody>
      </p:sp>
      <p:sp>
        <p:nvSpPr>
          <p:cNvPr id="24" name="Title 7">
            <a:extLst>
              <a:ext uri="{FF2B5EF4-FFF2-40B4-BE49-F238E27FC236}">
                <a16:creationId xmlns:a16="http://schemas.microsoft.com/office/drawing/2014/main" id="{34B0610F-0397-424D-98C0-89B6EA99FE10}"/>
              </a:ext>
            </a:extLst>
          </p:cNvPr>
          <p:cNvSpPr txBox="1">
            <a:spLocks/>
          </p:cNvSpPr>
          <p:nvPr/>
        </p:nvSpPr>
        <p:spPr>
          <a:xfrm>
            <a:off x="5900785" y="144384"/>
            <a:ext cx="398992" cy="6593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1456339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C0B4F5-5129-496B-A773-492A70343373}"/>
              </a:ext>
            </a:extLst>
          </p:cNvPr>
          <p:cNvSpPr/>
          <p:nvPr/>
        </p:nvSpPr>
        <p:spPr>
          <a:xfrm>
            <a:off x="6655498" y="549165"/>
            <a:ext cx="5022937" cy="5887234"/>
          </a:xfrm>
          <a:prstGeom prst="rect">
            <a:avLst/>
          </a:prstGeom>
          <a:solidFill>
            <a:srgbClr val="FFC6B2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27698-5B3E-4EB7-A4B7-3AF341FCE316}"/>
              </a:ext>
            </a:extLst>
          </p:cNvPr>
          <p:cNvSpPr txBox="1"/>
          <p:nvPr/>
        </p:nvSpPr>
        <p:spPr>
          <a:xfrm>
            <a:off x="513564" y="1021841"/>
            <a:ext cx="558243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“Una,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yung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category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pinili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ko school,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pero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pag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in-add ko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siya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Hobbies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yung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nakalagay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Tapos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pagka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-click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ng calendar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syempre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pipili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ka ng date kung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kailan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gagawin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pag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binalik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home,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nawawala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siya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Tapos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pipili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ng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kulay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bumabalik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rin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home. Yung interface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niyo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cute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naman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siya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 So far,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yun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lang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naman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yung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problema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 Overall,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maganda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naman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yung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interface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niyo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."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B0759-90E0-48A9-A468-976BD7D08D4C}"/>
              </a:ext>
            </a:extLst>
          </p:cNvPr>
          <p:cNvSpPr txBox="1"/>
          <p:nvPr/>
        </p:nvSpPr>
        <p:spPr>
          <a:xfrm>
            <a:off x="6655498" y="1332191"/>
            <a:ext cx="50229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Christian Murillo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72B67-A7F3-4A13-AEE6-E9C6873C914B}"/>
              </a:ext>
            </a:extLst>
          </p:cNvPr>
          <p:cNvSpPr/>
          <p:nvPr/>
        </p:nvSpPr>
        <p:spPr>
          <a:xfrm>
            <a:off x="7298593" y="3038547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Year College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BBB3F7-A5D0-47C8-B2A7-2167C4349920}"/>
              </a:ext>
            </a:extLst>
          </p:cNvPr>
          <p:cNvSpPr/>
          <p:nvPr/>
        </p:nvSpPr>
        <p:spPr>
          <a:xfrm>
            <a:off x="7298594" y="2615739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19 years old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304A8-7168-4195-A708-C24899B573E3}"/>
              </a:ext>
            </a:extLst>
          </p:cNvPr>
          <p:cNvSpPr/>
          <p:nvPr/>
        </p:nvSpPr>
        <p:spPr>
          <a:xfrm>
            <a:off x="7298593" y="3461355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IT Student</a:t>
            </a:r>
          </a:p>
        </p:txBody>
      </p:sp>
    </p:spTree>
    <p:extLst>
      <p:ext uri="{BB962C8B-B14F-4D97-AF65-F5344CB8AC3E}">
        <p14:creationId xmlns:p14="http://schemas.microsoft.com/office/powerpoint/2010/main" val="64735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6AF0D2-54E9-4AE6-A400-DE8EEECF0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43C8A-EBC9-4586-BD00-7E74B4FE74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FF07D-F775-4E99-AAE8-733C21C36CFD}"/>
              </a:ext>
            </a:extLst>
          </p:cNvPr>
          <p:cNvSpPr txBox="1"/>
          <p:nvPr/>
        </p:nvSpPr>
        <p:spPr>
          <a:xfrm>
            <a:off x="2411565" y="3044279"/>
            <a:ext cx="7176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4400" b="1" dirty="0">
                <a:solidFill>
                  <a:srgbClr val="FFC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7F135-0D0C-4A08-A30F-CA5124719291}"/>
              </a:ext>
            </a:extLst>
          </p:cNvPr>
          <p:cNvSpPr txBox="1"/>
          <p:nvPr/>
        </p:nvSpPr>
        <p:spPr>
          <a:xfrm>
            <a:off x="5411292" y="5443568"/>
            <a:ext cx="117692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300" dirty="0">
                <a:solidFill>
                  <a:srgbClr val="FFC6B2"/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FEEDBACK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3CD41-E223-4670-94C0-493FB9B1CB15}"/>
              </a:ext>
            </a:extLst>
          </p:cNvPr>
          <p:cNvSpPr txBox="1"/>
          <p:nvPr/>
        </p:nvSpPr>
        <p:spPr>
          <a:xfrm>
            <a:off x="5224565" y="5678036"/>
            <a:ext cx="1604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spc="300" dirty="0">
                <a:solidFill>
                  <a:schemeClr val="bg1">
                    <a:alpha val="50000"/>
                  </a:schemeClr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AFTER REVISION</a:t>
            </a:r>
          </a:p>
        </p:txBody>
      </p:sp>
    </p:spTree>
    <p:extLst>
      <p:ext uri="{BB962C8B-B14F-4D97-AF65-F5344CB8AC3E}">
        <p14:creationId xmlns:p14="http://schemas.microsoft.com/office/powerpoint/2010/main" val="4145993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C0B4F5-5129-496B-A773-492A70343373}"/>
              </a:ext>
            </a:extLst>
          </p:cNvPr>
          <p:cNvSpPr/>
          <p:nvPr/>
        </p:nvSpPr>
        <p:spPr>
          <a:xfrm>
            <a:off x="513567" y="501041"/>
            <a:ext cx="5022937" cy="5887234"/>
          </a:xfrm>
          <a:prstGeom prst="rect">
            <a:avLst/>
          </a:prstGeom>
          <a:solidFill>
            <a:srgbClr val="FFC6B2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27698-5B3E-4EB7-A4B7-3AF341FCE316}"/>
              </a:ext>
            </a:extLst>
          </p:cNvPr>
          <p:cNvSpPr txBox="1"/>
          <p:nvPr/>
        </p:nvSpPr>
        <p:spPr>
          <a:xfrm>
            <a:off x="6378771" y="1321832"/>
            <a:ext cx="55445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"It is simple to use and has a very nice color scheme, It also makes the tasks very organized and I also like the Trophies category. It makes it a better and fun experience.”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B0759-90E0-48A9-A468-976BD7D08D4C}"/>
              </a:ext>
            </a:extLst>
          </p:cNvPr>
          <p:cNvSpPr txBox="1"/>
          <p:nvPr/>
        </p:nvSpPr>
        <p:spPr>
          <a:xfrm>
            <a:off x="779135" y="1321832"/>
            <a:ext cx="53168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Patricia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Manalang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72B67-A7F3-4A13-AEE6-E9C6873C914B}"/>
              </a:ext>
            </a:extLst>
          </p:cNvPr>
          <p:cNvSpPr/>
          <p:nvPr/>
        </p:nvSpPr>
        <p:spPr>
          <a:xfrm>
            <a:off x="1156662" y="2918231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Year College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BBB3F7-A5D0-47C8-B2A7-2167C4349920}"/>
              </a:ext>
            </a:extLst>
          </p:cNvPr>
          <p:cNvSpPr/>
          <p:nvPr/>
        </p:nvSpPr>
        <p:spPr>
          <a:xfrm>
            <a:off x="1156663" y="2495423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19 years old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304A8-7168-4195-A708-C24899B573E3}"/>
              </a:ext>
            </a:extLst>
          </p:cNvPr>
          <p:cNvSpPr/>
          <p:nvPr/>
        </p:nvSpPr>
        <p:spPr>
          <a:xfrm>
            <a:off x="1156662" y="3341039"/>
            <a:ext cx="3436063" cy="4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Security and Forensics Student</a:t>
            </a:r>
          </a:p>
        </p:txBody>
      </p:sp>
    </p:spTree>
    <p:extLst>
      <p:ext uri="{BB962C8B-B14F-4D97-AF65-F5344CB8AC3E}">
        <p14:creationId xmlns:p14="http://schemas.microsoft.com/office/powerpoint/2010/main" val="4044461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6AF0D2-54E9-4AE6-A400-DE8EEECF0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43C8A-EBC9-4586-BD00-7E74B4FE74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FF07D-F775-4E99-AAE8-733C21C36CFD}"/>
              </a:ext>
            </a:extLst>
          </p:cNvPr>
          <p:cNvSpPr txBox="1"/>
          <p:nvPr/>
        </p:nvSpPr>
        <p:spPr>
          <a:xfrm>
            <a:off x="2625664" y="2750510"/>
            <a:ext cx="7176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Mockup </a:t>
            </a:r>
            <a:r>
              <a:rPr lang="en-US" sz="4400" b="1" dirty="0">
                <a:solidFill>
                  <a:srgbClr val="FFC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81525-2F5D-4C9E-A5F4-29AC4D24F21A}"/>
              </a:ext>
            </a:extLst>
          </p:cNvPr>
          <p:cNvSpPr txBox="1"/>
          <p:nvPr/>
        </p:nvSpPr>
        <p:spPr>
          <a:xfrm>
            <a:off x="5158887" y="5395441"/>
            <a:ext cx="187423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300" dirty="0">
                <a:solidFill>
                  <a:srgbClr val="FFC6B2"/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INVISION STUDIO</a:t>
            </a:r>
          </a:p>
        </p:txBody>
      </p:sp>
    </p:spTree>
    <p:extLst>
      <p:ext uri="{BB962C8B-B14F-4D97-AF65-F5344CB8AC3E}">
        <p14:creationId xmlns:p14="http://schemas.microsoft.com/office/powerpoint/2010/main" val="338953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6AF0D2-54E9-4AE6-A400-DE8EEECF0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43C8A-EBC9-4586-BD00-7E74B4FE74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FF07D-F775-4E99-AAE8-733C21C36CFD}"/>
              </a:ext>
            </a:extLst>
          </p:cNvPr>
          <p:cNvSpPr txBox="1"/>
          <p:nvPr/>
        </p:nvSpPr>
        <p:spPr>
          <a:xfrm>
            <a:off x="2507812" y="3044279"/>
            <a:ext cx="7176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Revised </a:t>
            </a:r>
            <a:r>
              <a:rPr lang="en-US" sz="4400" b="1" dirty="0" err="1">
                <a:solidFill>
                  <a:srgbClr val="FFC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Needfinding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688BA6-5152-4B93-9CCA-703CE274AC15}"/>
              </a:ext>
            </a:extLst>
          </p:cNvPr>
          <p:cNvSpPr/>
          <p:nvPr/>
        </p:nvSpPr>
        <p:spPr>
          <a:xfrm>
            <a:off x="10096500" y="2757100"/>
            <a:ext cx="2114971" cy="1343797"/>
          </a:xfrm>
          <a:prstGeom prst="rect">
            <a:avLst/>
          </a:prstGeom>
          <a:solidFill>
            <a:srgbClr val="FFC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1DD4E-EA3C-4F3F-9165-AC4BE93D5A56}"/>
              </a:ext>
            </a:extLst>
          </p:cNvPr>
          <p:cNvSpPr/>
          <p:nvPr/>
        </p:nvSpPr>
        <p:spPr>
          <a:xfrm>
            <a:off x="0" y="2757100"/>
            <a:ext cx="3410371" cy="1343797"/>
          </a:xfrm>
          <a:prstGeom prst="rect">
            <a:avLst/>
          </a:prstGeom>
          <a:solidFill>
            <a:srgbClr val="FFC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432BBE-F113-4071-94B0-943BF77E7B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7862D-2420-4A09-9246-DF9D45245D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A0C5B-9287-4F57-8634-42CD39C8AC3C}"/>
              </a:ext>
            </a:extLst>
          </p:cNvPr>
          <p:cNvSpPr txBox="1"/>
          <p:nvPr/>
        </p:nvSpPr>
        <p:spPr>
          <a:xfrm>
            <a:off x="503321" y="3207399"/>
            <a:ext cx="3684814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tillium Light" charset="0"/>
                <a:cs typeface="Times New Roman" panose="02020603050405020304" pitchFamily="18" charset="0"/>
              </a:rPr>
              <a:t>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BEB3-3F83-424A-92D9-2233482D5A76}"/>
              </a:ext>
            </a:extLst>
          </p:cNvPr>
          <p:cNvSpPr txBox="1"/>
          <p:nvPr/>
        </p:nvSpPr>
        <p:spPr>
          <a:xfrm>
            <a:off x="5946352" y="2539450"/>
            <a:ext cx="4305300" cy="158363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Source Sans Pro" panose="020B0503030403020204" pitchFamily="34" charset="0"/>
                <a:ea typeface="Roboto Light" charset="0"/>
                <a:cs typeface="Roboto Light" charset="0"/>
              </a:rPr>
              <a:t>Too many hobbies and activities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Source Sans Pro" panose="020B0503030403020204" pitchFamily="34" charset="0"/>
                <a:ea typeface="Roboto Light" charset="0"/>
                <a:cs typeface="Roboto Light" charset="0"/>
              </a:rPr>
              <a:t>Unorganized schedule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Source Sans Pro" panose="020B0503030403020204" pitchFamily="34" charset="0"/>
                <a:ea typeface="Roboto Light" charset="0"/>
                <a:cs typeface="Roboto Light" charset="0"/>
              </a:rPr>
              <a:t>Procrastination due to social media use</a:t>
            </a:r>
          </a:p>
        </p:txBody>
      </p:sp>
    </p:spTree>
    <p:extLst>
      <p:ext uri="{BB962C8B-B14F-4D97-AF65-F5344CB8AC3E}">
        <p14:creationId xmlns:p14="http://schemas.microsoft.com/office/powerpoint/2010/main" val="162253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E7AF36-EFD7-48A2-B852-543A19C6EDF0}"/>
              </a:ext>
            </a:extLst>
          </p:cNvPr>
          <p:cNvSpPr/>
          <p:nvPr/>
        </p:nvSpPr>
        <p:spPr>
          <a:xfrm>
            <a:off x="5448300" y="1464991"/>
            <a:ext cx="6743700" cy="1783734"/>
          </a:xfrm>
          <a:prstGeom prst="rect">
            <a:avLst/>
          </a:prstGeom>
          <a:solidFill>
            <a:srgbClr val="FFC6B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8B7C91-C4DC-4C99-914C-BF64D21C37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5FAB70-9E13-42F5-ADD8-D842A5AB25FB}"/>
              </a:ext>
            </a:extLst>
          </p:cNvPr>
          <p:cNvSpPr/>
          <p:nvPr/>
        </p:nvSpPr>
        <p:spPr bwMode="auto">
          <a:xfrm>
            <a:off x="5325794" y="1949311"/>
            <a:ext cx="3733473" cy="815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 NEEDS</a:t>
            </a:r>
            <a:endParaRPr lang="id-ID" sz="4000" b="1" spc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4A7A5-69B8-49CD-A888-734F05670D27}"/>
              </a:ext>
            </a:extLst>
          </p:cNvPr>
          <p:cNvSpPr txBox="1"/>
          <p:nvPr/>
        </p:nvSpPr>
        <p:spPr>
          <a:xfrm>
            <a:off x="878708" y="1464991"/>
            <a:ext cx="3733472" cy="452675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Source Sans Pro" panose="020B0503030403020204" pitchFamily="34" charset="0"/>
                <a:ea typeface="Roboto Light" charset="0"/>
                <a:cs typeface="Roboto Light" charset="0"/>
              </a:rPr>
              <a:t>Students need a way to organize and be reminded of all their tasks and schedules.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70000"/>
                </a:schemeClr>
              </a:solidFill>
              <a:latin typeface="Source Sans Pro" panose="020B0503030403020204" pitchFamily="34" charset="0"/>
              <a:ea typeface="Roboto Light" charset="0"/>
              <a:cs typeface="Roboto Light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Source Sans Pro" panose="020B0503030403020204" pitchFamily="34" charset="0"/>
                <a:ea typeface="Roboto Light" charset="0"/>
                <a:cs typeface="Roboto Light" charset="0"/>
              </a:rPr>
              <a:t>Students need to avoid unproductivity and procrastination because of distractions (e.g. social media)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70000"/>
                </a:schemeClr>
              </a:solidFill>
              <a:latin typeface="Source Sans Pro" panose="020B0503030403020204" pitchFamily="34" charset="0"/>
              <a:ea typeface="Roboto Light" charset="0"/>
              <a:cs typeface="Roboto Light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Source Sans Pro" panose="020B0503030403020204" pitchFamily="34" charset="0"/>
                <a:ea typeface="Roboto Light" charset="0"/>
                <a:cs typeface="Roboto Light" charset="0"/>
              </a:rPr>
              <a:t>Students need to develop goal-setting skills and discipline</a:t>
            </a:r>
          </a:p>
        </p:txBody>
      </p:sp>
    </p:spTree>
    <p:extLst>
      <p:ext uri="{BB962C8B-B14F-4D97-AF65-F5344CB8AC3E}">
        <p14:creationId xmlns:p14="http://schemas.microsoft.com/office/powerpoint/2010/main" val="285094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6AF0D2-54E9-4AE6-A400-DE8EEECF0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43C8A-EBC9-4586-BD00-7E74B4FE74E3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FF07D-F775-4E99-AAE8-733C21C36CFD}"/>
              </a:ext>
            </a:extLst>
          </p:cNvPr>
          <p:cNvSpPr txBox="1"/>
          <p:nvPr/>
        </p:nvSpPr>
        <p:spPr>
          <a:xfrm>
            <a:off x="2505349" y="2028616"/>
            <a:ext cx="7176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400" b="1" dirty="0">
                <a:solidFill>
                  <a:srgbClr val="FFC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Organizing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students' tasks with </a:t>
            </a:r>
            <a:r>
              <a:rPr lang="en-US" sz="4400" b="1" dirty="0">
                <a:solidFill>
                  <a:srgbClr val="FFC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discipline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using your </a:t>
            </a:r>
            <a:r>
              <a:rPr lang="en-US" sz="4400" b="1" dirty="0">
                <a:solidFill>
                  <a:srgbClr val="FFC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go hand-in-hand, after all.”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81525-2F5D-4C9E-A5F4-29AC4D24F21A}"/>
              </a:ext>
            </a:extLst>
          </p:cNvPr>
          <p:cNvSpPr txBox="1"/>
          <p:nvPr/>
        </p:nvSpPr>
        <p:spPr>
          <a:xfrm>
            <a:off x="5268694" y="5395441"/>
            <a:ext cx="165462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300" dirty="0">
                <a:solidFill>
                  <a:srgbClr val="FFC6B2"/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POINT OF VIEW</a:t>
            </a:r>
          </a:p>
        </p:txBody>
      </p:sp>
    </p:spTree>
    <p:extLst>
      <p:ext uri="{BB962C8B-B14F-4D97-AF65-F5344CB8AC3E}">
        <p14:creationId xmlns:p14="http://schemas.microsoft.com/office/powerpoint/2010/main" val="14896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0">
            <a:extLst>
              <a:ext uri="{FF2B5EF4-FFF2-40B4-BE49-F238E27FC236}">
                <a16:creationId xmlns:a16="http://schemas.microsoft.com/office/drawing/2014/main" id="{BFFE61E4-DAF3-441C-9B0F-095C05DFBE6D}"/>
              </a:ext>
            </a:extLst>
          </p:cNvPr>
          <p:cNvSpPr/>
          <p:nvPr/>
        </p:nvSpPr>
        <p:spPr>
          <a:xfrm flipV="1">
            <a:off x="3960172" y="2266950"/>
            <a:ext cx="8231828" cy="4591050"/>
          </a:xfrm>
          <a:custGeom>
            <a:avLst/>
            <a:gdLst>
              <a:gd name="connsiteX0" fmla="*/ 7271228 w 8231828"/>
              <a:gd name="connsiteY0" fmla="*/ 0 h 4591050"/>
              <a:gd name="connsiteX1" fmla="*/ 7592044 w 8231828"/>
              <a:gd name="connsiteY1" fmla="*/ 0 h 4591050"/>
              <a:gd name="connsiteX2" fmla="*/ 7592044 w 8231828"/>
              <a:gd name="connsiteY2" fmla="*/ 1545818 h 4591050"/>
              <a:gd name="connsiteX3" fmla="*/ 8231828 w 8231828"/>
              <a:gd name="connsiteY3" fmla="*/ 1545818 h 4591050"/>
              <a:gd name="connsiteX4" fmla="*/ 8231828 w 8231828"/>
              <a:gd name="connsiteY4" fmla="*/ 1828800 h 4591050"/>
              <a:gd name="connsiteX5" fmla="*/ 8230348 w 8231828"/>
              <a:gd name="connsiteY5" fmla="*/ 1828800 h 4591050"/>
              <a:gd name="connsiteX6" fmla="*/ 8230348 w 8231828"/>
              <a:gd name="connsiteY6" fmla="*/ 4591050 h 4591050"/>
              <a:gd name="connsiteX7" fmla="*/ 7909532 w 8231828"/>
              <a:gd name="connsiteY7" fmla="*/ 4591050 h 4591050"/>
              <a:gd name="connsiteX8" fmla="*/ 7909532 w 8231828"/>
              <a:gd name="connsiteY8" fmla="*/ 1828800 h 4591050"/>
              <a:gd name="connsiteX9" fmla="*/ 7592044 w 8231828"/>
              <a:gd name="connsiteY9" fmla="*/ 1828800 h 4591050"/>
              <a:gd name="connsiteX10" fmla="*/ 7533662 w 8231828"/>
              <a:gd name="connsiteY10" fmla="*/ 1828800 h 4591050"/>
              <a:gd name="connsiteX11" fmla="*/ 7271228 w 8231828"/>
              <a:gd name="connsiteY11" fmla="*/ 1828800 h 4591050"/>
              <a:gd name="connsiteX12" fmla="*/ 7271228 w 8231828"/>
              <a:gd name="connsiteY12" fmla="*/ 283021 h 4591050"/>
              <a:gd name="connsiteX13" fmla="*/ 0 w 8231828"/>
              <a:gd name="connsiteY13" fmla="*/ 283021 h 4591050"/>
              <a:gd name="connsiteX14" fmla="*/ 0 w 8231828"/>
              <a:gd name="connsiteY14" fmla="*/ 39 h 4591050"/>
              <a:gd name="connsiteX15" fmla="*/ 7271228 w 8231828"/>
              <a:gd name="connsiteY15" fmla="*/ 39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231828" h="4591050">
                <a:moveTo>
                  <a:pt x="7271228" y="0"/>
                </a:moveTo>
                <a:lnTo>
                  <a:pt x="7592044" y="0"/>
                </a:lnTo>
                <a:lnTo>
                  <a:pt x="7592044" y="1545818"/>
                </a:lnTo>
                <a:lnTo>
                  <a:pt x="8231828" y="1545818"/>
                </a:lnTo>
                <a:lnTo>
                  <a:pt x="8231828" y="1828800"/>
                </a:lnTo>
                <a:lnTo>
                  <a:pt x="8230348" y="1828800"/>
                </a:lnTo>
                <a:lnTo>
                  <a:pt x="8230348" y="4591050"/>
                </a:lnTo>
                <a:lnTo>
                  <a:pt x="7909532" y="4591050"/>
                </a:lnTo>
                <a:lnTo>
                  <a:pt x="7909532" y="1828800"/>
                </a:lnTo>
                <a:lnTo>
                  <a:pt x="7592044" y="1828800"/>
                </a:lnTo>
                <a:lnTo>
                  <a:pt x="7533662" y="1828800"/>
                </a:lnTo>
                <a:lnTo>
                  <a:pt x="7271228" y="1828800"/>
                </a:lnTo>
                <a:lnTo>
                  <a:pt x="7271228" y="283021"/>
                </a:lnTo>
                <a:lnTo>
                  <a:pt x="0" y="283021"/>
                </a:lnTo>
                <a:lnTo>
                  <a:pt x="0" y="39"/>
                </a:lnTo>
                <a:lnTo>
                  <a:pt x="7271228" y="39"/>
                </a:lnTo>
                <a:close/>
              </a:path>
            </a:pathLst>
          </a:custGeom>
          <a:solidFill>
            <a:srgbClr val="FFC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2E08F4A-4E1C-40A2-8A12-B9147D95CA6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3" r="21123"/>
          <a:stretch>
            <a:fillRect/>
          </a:stretch>
        </p:blipFill>
        <p:spPr>
          <a:xfrm>
            <a:off x="0" y="0"/>
            <a:ext cx="3960813" cy="6858000"/>
          </a:xfrm>
          <a:custGeom>
            <a:avLst/>
            <a:gdLst>
              <a:gd name="connsiteX0" fmla="*/ 0 w 3960172"/>
              <a:gd name="connsiteY0" fmla="*/ 0 h 6858000"/>
              <a:gd name="connsiteX1" fmla="*/ 3960172 w 3960172"/>
              <a:gd name="connsiteY1" fmla="*/ 0 h 6858000"/>
              <a:gd name="connsiteX2" fmla="*/ 3960172 w 3960172"/>
              <a:gd name="connsiteY2" fmla="*/ 6858000 h 6858000"/>
              <a:gd name="connsiteX3" fmla="*/ 0 w 39601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0172" h="6858000">
                <a:moveTo>
                  <a:pt x="0" y="0"/>
                </a:moveTo>
                <a:lnTo>
                  <a:pt x="3960172" y="0"/>
                </a:lnTo>
                <a:lnTo>
                  <a:pt x="396017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6D63320B-E3AA-40D1-B03D-1A5556959BC0}"/>
              </a:ext>
            </a:extLst>
          </p:cNvPr>
          <p:cNvSpPr txBox="1">
            <a:spLocks/>
          </p:cNvSpPr>
          <p:nvPr/>
        </p:nvSpPr>
        <p:spPr>
          <a:xfrm rot="5400000">
            <a:off x="2026440" y="1897750"/>
            <a:ext cx="3867463" cy="14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70000"/>
              </a:lnSpc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The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370E1-3990-45EE-9254-DD0E5DD53DFB}"/>
              </a:ext>
            </a:extLst>
          </p:cNvPr>
          <p:cNvSpPr/>
          <p:nvPr/>
        </p:nvSpPr>
        <p:spPr>
          <a:xfrm>
            <a:off x="7189349" y="5300941"/>
            <a:ext cx="3807705" cy="10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Provides easy viewing of tasks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Offers categories for organization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Fun features</a:t>
            </a:r>
            <a:endParaRPr lang="id-ID" sz="14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D5F574D-DBBF-40FA-AA02-5222D92A40CF}"/>
              </a:ext>
            </a:extLst>
          </p:cNvPr>
          <p:cNvSpPr txBox="1">
            <a:spLocks/>
          </p:cNvSpPr>
          <p:nvPr/>
        </p:nvSpPr>
        <p:spPr>
          <a:xfrm>
            <a:off x="7189349" y="4300618"/>
            <a:ext cx="5073647" cy="14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9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Phonos</a:t>
            </a:r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14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6AF0D2-54E9-4AE6-A400-DE8EEECF0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43C8A-EBC9-4586-BD00-7E74B4FE74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FF07D-F775-4E99-AAE8-733C21C36CFD}"/>
              </a:ext>
            </a:extLst>
          </p:cNvPr>
          <p:cNvSpPr txBox="1"/>
          <p:nvPr/>
        </p:nvSpPr>
        <p:spPr>
          <a:xfrm>
            <a:off x="2411565" y="3044279"/>
            <a:ext cx="7176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4400" b="1" dirty="0">
                <a:solidFill>
                  <a:srgbClr val="FFC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&amp; 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sz="4400" b="1" dirty="0">
                <a:solidFill>
                  <a:srgbClr val="FFC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Mockup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7F135-0D0C-4A08-A30F-CA5124719291}"/>
              </a:ext>
            </a:extLst>
          </p:cNvPr>
          <p:cNvSpPr txBox="1"/>
          <p:nvPr/>
        </p:nvSpPr>
        <p:spPr>
          <a:xfrm>
            <a:off x="5378429" y="5443568"/>
            <a:ext cx="124264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spc="300" dirty="0">
                <a:solidFill>
                  <a:srgbClr val="FFC6B2"/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04812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0">
            <a:extLst>
              <a:ext uri="{FF2B5EF4-FFF2-40B4-BE49-F238E27FC236}">
                <a16:creationId xmlns:a16="http://schemas.microsoft.com/office/drawing/2014/main" id="{BFFE61E4-DAF3-441C-9B0F-095C05DFBE6D}"/>
              </a:ext>
            </a:extLst>
          </p:cNvPr>
          <p:cNvSpPr/>
          <p:nvPr/>
        </p:nvSpPr>
        <p:spPr>
          <a:xfrm flipV="1">
            <a:off x="3960172" y="2266950"/>
            <a:ext cx="8231828" cy="4591050"/>
          </a:xfrm>
          <a:custGeom>
            <a:avLst/>
            <a:gdLst>
              <a:gd name="connsiteX0" fmla="*/ 7271228 w 8231828"/>
              <a:gd name="connsiteY0" fmla="*/ 0 h 4591050"/>
              <a:gd name="connsiteX1" fmla="*/ 7592044 w 8231828"/>
              <a:gd name="connsiteY1" fmla="*/ 0 h 4591050"/>
              <a:gd name="connsiteX2" fmla="*/ 7592044 w 8231828"/>
              <a:gd name="connsiteY2" fmla="*/ 1545818 h 4591050"/>
              <a:gd name="connsiteX3" fmla="*/ 8231828 w 8231828"/>
              <a:gd name="connsiteY3" fmla="*/ 1545818 h 4591050"/>
              <a:gd name="connsiteX4" fmla="*/ 8231828 w 8231828"/>
              <a:gd name="connsiteY4" fmla="*/ 1828800 h 4591050"/>
              <a:gd name="connsiteX5" fmla="*/ 8230348 w 8231828"/>
              <a:gd name="connsiteY5" fmla="*/ 1828800 h 4591050"/>
              <a:gd name="connsiteX6" fmla="*/ 8230348 w 8231828"/>
              <a:gd name="connsiteY6" fmla="*/ 4591050 h 4591050"/>
              <a:gd name="connsiteX7" fmla="*/ 7909532 w 8231828"/>
              <a:gd name="connsiteY7" fmla="*/ 4591050 h 4591050"/>
              <a:gd name="connsiteX8" fmla="*/ 7909532 w 8231828"/>
              <a:gd name="connsiteY8" fmla="*/ 1828800 h 4591050"/>
              <a:gd name="connsiteX9" fmla="*/ 7592044 w 8231828"/>
              <a:gd name="connsiteY9" fmla="*/ 1828800 h 4591050"/>
              <a:gd name="connsiteX10" fmla="*/ 7533662 w 8231828"/>
              <a:gd name="connsiteY10" fmla="*/ 1828800 h 4591050"/>
              <a:gd name="connsiteX11" fmla="*/ 7271228 w 8231828"/>
              <a:gd name="connsiteY11" fmla="*/ 1828800 h 4591050"/>
              <a:gd name="connsiteX12" fmla="*/ 7271228 w 8231828"/>
              <a:gd name="connsiteY12" fmla="*/ 283021 h 4591050"/>
              <a:gd name="connsiteX13" fmla="*/ 0 w 8231828"/>
              <a:gd name="connsiteY13" fmla="*/ 283021 h 4591050"/>
              <a:gd name="connsiteX14" fmla="*/ 0 w 8231828"/>
              <a:gd name="connsiteY14" fmla="*/ 39 h 4591050"/>
              <a:gd name="connsiteX15" fmla="*/ 7271228 w 8231828"/>
              <a:gd name="connsiteY15" fmla="*/ 39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231828" h="4591050">
                <a:moveTo>
                  <a:pt x="7271228" y="0"/>
                </a:moveTo>
                <a:lnTo>
                  <a:pt x="7592044" y="0"/>
                </a:lnTo>
                <a:lnTo>
                  <a:pt x="7592044" y="1545818"/>
                </a:lnTo>
                <a:lnTo>
                  <a:pt x="8231828" y="1545818"/>
                </a:lnTo>
                <a:lnTo>
                  <a:pt x="8231828" y="1828800"/>
                </a:lnTo>
                <a:lnTo>
                  <a:pt x="8230348" y="1828800"/>
                </a:lnTo>
                <a:lnTo>
                  <a:pt x="8230348" y="4591050"/>
                </a:lnTo>
                <a:lnTo>
                  <a:pt x="7909532" y="4591050"/>
                </a:lnTo>
                <a:lnTo>
                  <a:pt x="7909532" y="1828800"/>
                </a:lnTo>
                <a:lnTo>
                  <a:pt x="7592044" y="1828800"/>
                </a:lnTo>
                <a:lnTo>
                  <a:pt x="7533662" y="1828800"/>
                </a:lnTo>
                <a:lnTo>
                  <a:pt x="7271228" y="1828800"/>
                </a:lnTo>
                <a:lnTo>
                  <a:pt x="7271228" y="283021"/>
                </a:lnTo>
                <a:lnTo>
                  <a:pt x="0" y="283021"/>
                </a:lnTo>
                <a:lnTo>
                  <a:pt x="0" y="39"/>
                </a:lnTo>
                <a:lnTo>
                  <a:pt x="7271228" y="39"/>
                </a:lnTo>
                <a:close/>
              </a:path>
            </a:pathLst>
          </a:custGeom>
          <a:solidFill>
            <a:srgbClr val="FFC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2E08F4A-4E1C-40A2-8A12-B9147D95CA6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3" r="21123"/>
          <a:stretch>
            <a:fillRect/>
          </a:stretch>
        </p:blipFill>
        <p:spPr>
          <a:xfrm>
            <a:off x="70568" y="110164"/>
            <a:ext cx="3765162" cy="6519238"/>
          </a:xfrm>
          <a:custGeom>
            <a:avLst/>
            <a:gdLst>
              <a:gd name="connsiteX0" fmla="*/ 0 w 3960172"/>
              <a:gd name="connsiteY0" fmla="*/ 0 h 6858000"/>
              <a:gd name="connsiteX1" fmla="*/ 3960172 w 3960172"/>
              <a:gd name="connsiteY1" fmla="*/ 0 h 6858000"/>
              <a:gd name="connsiteX2" fmla="*/ 3960172 w 3960172"/>
              <a:gd name="connsiteY2" fmla="*/ 6858000 h 6858000"/>
              <a:gd name="connsiteX3" fmla="*/ 0 w 39601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0172" h="6858000">
                <a:moveTo>
                  <a:pt x="0" y="0"/>
                </a:moveTo>
                <a:lnTo>
                  <a:pt x="3960172" y="0"/>
                </a:lnTo>
                <a:lnTo>
                  <a:pt x="396017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6D63320B-E3AA-40D1-B03D-1A5556959BC0}"/>
              </a:ext>
            </a:extLst>
          </p:cNvPr>
          <p:cNvSpPr txBox="1">
            <a:spLocks/>
          </p:cNvSpPr>
          <p:nvPr/>
        </p:nvSpPr>
        <p:spPr>
          <a:xfrm>
            <a:off x="6434627" y="2698006"/>
            <a:ext cx="3867463" cy="14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hlinkClick r:id="rId3"/>
              </a:rPr>
              <a:t>Video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3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531</Words>
  <Application>Microsoft Macintosh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Lato</vt:lpstr>
      <vt:lpstr>Source Sans Pro</vt:lpstr>
      <vt:lpstr>Times New Roman</vt:lpstr>
      <vt:lpstr>Titillium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Aianne Gail Tingson</cp:lastModifiedBy>
  <cp:revision>124</cp:revision>
  <dcterms:created xsi:type="dcterms:W3CDTF">2018-09-15T07:48:00Z</dcterms:created>
  <dcterms:modified xsi:type="dcterms:W3CDTF">2019-09-17T04:16:55Z</dcterms:modified>
</cp:coreProperties>
</file>