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260" r:id="rId4"/>
    <p:sldId id="261" r:id="rId5"/>
    <p:sldId id="262" r:id="rId6"/>
    <p:sldId id="266" r:id="rId7"/>
    <p:sldId id="265" r:id="rId8"/>
    <p:sldId id="267" r:id="rId9"/>
    <p:sldId id="263" r:id="rId10"/>
    <p:sldId id="270" r:id="rId11"/>
    <p:sldId id="271" r:id="rId12"/>
    <p:sldId id="272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EF7D98-281F-45A3-BD71-172BCB9EBEA0}" type="datetimeFigureOut">
              <a:rPr lang="zh-CN" altLang="en-US" smtClean="0"/>
              <a:pPr/>
              <a:t>2019/10/5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0B29EF-CB2E-4E1E-B02D-71B0A33AF7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572000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519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1532;6&#31456;/&#167;6.3&#26354;&#38754;&#21644;&#26354;&#32447;&#30340;&#26041;&#31243;.pptx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6&#31456;/&#167;6.2&#24179;&#38754;&#21644;&#30452;&#32447;&#30340;&#26041;&#31243;.pptx" TargetMode="External"/><Relationship Id="rId5" Type="http://schemas.openxmlformats.org/officeDocument/2006/relationships/hyperlink" Target="&#31532;6&#31456;/&#167;6.1&#21521;&#37327;&#20195;&#25968;.pptx" TargetMode="External"/><Relationship Id="rId4" Type="http://schemas.openxmlformats.org/officeDocument/2006/relationships/hyperlink" Target="&#31532;6&#31456;/&#167;6.4&#26412;&#31456;&#22238;&#39038;.pptx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hyperlink" Target="&#31532;7&#31456;/&#167;7.4&#21487;&#24494;&#20989;&#25968;&#30340;&#20960;&#20309;&#24615;&#36136;.pptx" TargetMode="External"/><Relationship Id="rId7" Type="http://schemas.openxmlformats.org/officeDocument/2006/relationships/hyperlink" Target="&#31532;7&#31456;/&#167;7.6&#26412;&#31456;&#22238;&#39038;.pptx" TargetMode="External"/><Relationship Id="rId2" Type="http://schemas.openxmlformats.org/officeDocument/2006/relationships/hyperlink" Target="&#31532;7&#31456;/&#167;7.3&#22797;&#21512;&#20989;&#25968;&#21644;&#38544;&#20989;&#25968;&#30340;&#20559;&#23548;&#25968;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7&#31456;/&#167;7.2&#20559;&#23548;&#25968;&#21644;&#20840;&#24494;&#20998;.pptx" TargetMode="External"/><Relationship Id="rId5" Type="http://schemas.openxmlformats.org/officeDocument/2006/relationships/hyperlink" Target="&#31532;7&#31456;/&#167;7.5&#22810;&#20803;&#20989;&#25968;&#30340;&#26497;&#20540;.pptx" TargetMode="External"/><Relationship Id="rId4" Type="http://schemas.openxmlformats.org/officeDocument/2006/relationships/hyperlink" Target="&#31532;7&#31456;/&#167;7.1&#22810;&#20803;&#20989;&#25968;&#30340;&#26497;&#38480;&#19982;&#36830;&#32493;.ppt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1532;8&#31456;/&#167;8.4&#26412;&#31456;&#22238;&#39038;.pptx" TargetMode="External"/><Relationship Id="rId2" Type="http://schemas.openxmlformats.org/officeDocument/2006/relationships/hyperlink" Target="&#31532;8&#31456;/&#167;8.3&#19977;&#37325;&#31215;&#20998;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hyperlink" Target="&#31532;8&#31456;/&#167;8.2&#20108;&#37325;&#31215;&#20998;&#30340;&#35745;&#31639;&#65288;&#32493;&#65289;.pptx" TargetMode="External"/><Relationship Id="rId4" Type="http://schemas.openxmlformats.org/officeDocument/2006/relationships/hyperlink" Target="&#31532;8&#31456;/&#167;8.1&#20108;&#37325;&#31215;&#20998;.ppt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1532;9&#31456;/&#167;9.1&#26354;&#32447;&#31215;&#20998;.pptx" TargetMode="External"/><Relationship Id="rId2" Type="http://schemas.openxmlformats.org/officeDocument/2006/relationships/hyperlink" Target="&#31532;9&#31456;/&#167;9.3&#26412;&#31456;&#22238;&#39038;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hyperlink" Target="&#31532;9&#31456;/&#167;9.2&#26354;&#38754;&#31215;&#20998;.ppt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1532;10&#31456;/&#167;10.4&#26412;&#31456;&#22238;&#39038;.pptx" TargetMode="External"/><Relationship Id="rId2" Type="http://schemas.openxmlformats.org/officeDocument/2006/relationships/hyperlink" Target="&#31532;10&#31456;/&#167;10.3&#20613;&#21494;&#32423;&#25968;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hyperlink" Target="&#31532;10&#31456;/&#167;10.2&#24130;&#32423;&#25968;.pptx" TargetMode="External"/><Relationship Id="rId4" Type="http://schemas.openxmlformats.org/officeDocument/2006/relationships/hyperlink" Target="&#31532;10&#31456;/&#167;10.1&#24120;&#25968;&#39033;&#32423;&#25968;.ppt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1532;11&#31456;/&#167;11.4&#26412;&#31456;&#22238;&#39038;.pptx" TargetMode="External"/><Relationship Id="rId2" Type="http://schemas.openxmlformats.org/officeDocument/2006/relationships/hyperlink" Target="&#31532;11&#31456;/&#167;11.3&#24494;&#20998;&#26041;&#31243;&#30340;&#24212;&#29992;%20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hyperlink" Target="&#31532;11&#31456;/&#167;11.2&#20108;&#38454;&#24494;&#20998;&#26041;&#31243;.pptx" TargetMode="External"/><Relationship Id="rId4" Type="http://schemas.openxmlformats.org/officeDocument/2006/relationships/hyperlink" Target="&#31532;11&#31456;/&#167;11.1&#24494;&#20998;&#26041;&#31243;&#30340;&#22522;&#26412;&#27010;&#24565;%20&#19968;&#38454;&#24494;&#20998;&#26041;&#31243;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1532;1&#31456;/&#167;1.3&#26497;&#38480;&#30340;&#35745;&#31639;.pptx" TargetMode="External"/><Relationship Id="rId7" Type="http://schemas.openxmlformats.org/officeDocument/2006/relationships/hyperlink" Target="&#31532;1&#31456;/&#167;1.2&#26497;&#38480;&#30340;&#27010;&#24565;&#19982;&#36816;&#31639;&#27861;&#21017;.pptx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1&#31456;/&#167;1.5&#26412;&#31456;&#22238;&#39038;.pptx" TargetMode="External"/><Relationship Id="rId5" Type="http://schemas.openxmlformats.org/officeDocument/2006/relationships/hyperlink" Target="&#31532;1&#31456;/&#167;1.1&#23454;&#25968;&#38598;&#19982;&#20989;&#25968;.pptx" TargetMode="External"/><Relationship Id="rId4" Type="http://schemas.openxmlformats.org/officeDocument/2006/relationships/hyperlink" Target="&#31532;1&#31456;/&#167;1.4&#20989;&#25968;&#30340;&#36830;&#32493;&#24615;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1532;2&#31456;/&#167;2.3&#20989;&#25968;&#30340;&#24494;&#20998;&#65292;&#23548;&#25968;&#30340;&#27010;&#24565;&#65288;&#32493;&#65289;.pptx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2&#31456;/&#167;2.2&#23548;&#25968;&#30340;&#35745;&#31639;.pptx" TargetMode="External"/><Relationship Id="rId5" Type="http://schemas.openxmlformats.org/officeDocument/2006/relationships/hyperlink" Target="&#31532;2&#31456;/&#167;2.1&#23548;&#25968;&#30340;&#27010;&#24565;.pptx" TargetMode="External"/><Relationship Id="rId4" Type="http://schemas.openxmlformats.org/officeDocument/2006/relationships/hyperlink" Target="&#31532;2&#31456;/&#167;2.4&#26412;&#31456;&#22238;&#39038;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1532;3&#31456;/&#167;3.3&#20989;&#25968;&#30340;&#24615;&#24577;.pptx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3&#31456;/&#167;3.2&#26410;&#23450;&#24335;&#30340;&#26497;&#38480;%20&#27888;&#21202;&#20844;&#24335;.pptx" TargetMode="External"/><Relationship Id="rId5" Type="http://schemas.openxmlformats.org/officeDocument/2006/relationships/hyperlink" Target="&#31532;3&#31456;/&#167;3.1&#24494;&#20998;&#20013;&#20540;&#23450;&#29702;&#21450;&#20854;&#31616;&#21333;&#24212;&#29992;.pptx" TargetMode="External"/><Relationship Id="rId4" Type="http://schemas.openxmlformats.org/officeDocument/2006/relationships/hyperlink" Target="&#31532;3&#31456;/&#167;3.4&#26412;&#31456;&#22238;&#39038;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1532;4&#31456;/&#167;4.3&#29305;&#27530;&#31867;&#22411;&#20989;&#25968;&#30340;&#19981;&#23450;&#31215;&#20998;.pptx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4&#31456;/&#167;4.2&#19981;&#23450;&#31215;&#20998;&#30340;&#25442;&#20803;&#27861;&#21644;&#20998;&#37096;&#31215;&#20998;&#27861;.pptx" TargetMode="External"/><Relationship Id="rId5" Type="http://schemas.openxmlformats.org/officeDocument/2006/relationships/hyperlink" Target="&#31532;4&#31456;/&#167;4.1&#19981;&#23450;&#31215;&#20998;&#30340;&#22522;&#26412;&#27010;&#24565;.pptx" TargetMode="External"/><Relationship Id="rId4" Type="http://schemas.openxmlformats.org/officeDocument/2006/relationships/hyperlink" Target="&#31532;4&#31456;/&#167;4.4&#26412;&#31456;&#22238;&#39038;.ppt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&#31532;5&#31456;/&#167;5.6&#26412;&#31456;&#22238;&#39038;.pptx" TargetMode="External"/><Relationship Id="rId3" Type="http://schemas.openxmlformats.org/officeDocument/2006/relationships/hyperlink" Target="&#31532;5&#31456;/&#167;5.3&#23450;&#31215;&#20998;&#30340;&#25442;&#20803;&#27861;&#21644;&#20998;&#37096;&#31215;&#20998;&#27861;.pptx" TargetMode="External"/><Relationship Id="rId7" Type="http://schemas.openxmlformats.org/officeDocument/2006/relationships/hyperlink" Target="&#31532;5&#31456;/&#167;5.2&#24494;&#31215;&#20998;&#23398;&#22522;&#26412;&#23450;&#29702;.pptx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1532;5&#31456;/&#167;5.5&#21453;&#24120;&#31215;&#20998;%20&#19968;&#20803;&#24494;&#31215;&#20998;&#24635;&#22238;&#39038;.pptx" TargetMode="External"/><Relationship Id="rId5" Type="http://schemas.openxmlformats.org/officeDocument/2006/relationships/hyperlink" Target="&#31532;5&#31456;/&#167;5.1&#23450;&#31215;&#20998;&#30340;&#27010;&#24565;&#19982;&#24615;&#36136;.pptx" TargetMode="External"/><Relationship Id="rId4" Type="http://schemas.openxmlformats.org/officeDocument/2006/relationships/hyperlink" Target="&#31532;5&#31456;/&#167;5.4&#23450;&#31215;&#20998;&#30340;&#24212;&#29992;%20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图片 3" descr="55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图片 4" descr="3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36" y="2576618"/>
              <a:ext cx="6408712" cy="3903758"/>
            </a:xfrm>
            <a:prstGeom prst="rect">
              <a:avLst/>
            </a:prstGeom>
          </p:spPr>
        </p:pic>
        <p:pic>
          <p:nvPicPr>
            <p:cNvPr id="8" name="图片 7" descr="66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7997" y="1776882"/>
              <a:ext cx="2160240" cy="83628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779912" y="332656"/>
            <a:ext cx="41044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高 等 数 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8264" y="18355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严亚强     编</a:t>
            </a:r>
          </a:p>
        </p:txBody>
      </p:sp>
      <p:sp>
        <p:nvSpPr>
          <p:cNvPr id="9" name="椭圆 8">
            <a:hlinkClick r:id="rId5" action="ppaction://hlinksldjump"/>
          </p:cNvPr>
          <p:cNvSpPr/>
          <p:nvPr/>
        </p:nvSpPr>
        <p:spPr>
          <a:xfrm>
            <a:off x="6516216" y="4005064"/>
            <a:ext cx="2160240" cy="576064"/>
          </a:xfrm>
          <a:prstGeom prst="ellipse">
            <a:avLst/>
          </a:prstGeom>
          <a:solidFill>
            <a:schemeClr val="accent6">
              <a:lumMod val="60000"/>
              <a:lumOff val="40000"/>
              <a:alpha val="73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  <a:bevelB prst="relaxedInse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spc="50" dirty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上   册</a:t>
            </a:r>
          </a:p>
        </p:txBody>
      </p:sp>
      <p:sp>
        <p:nvSpPr>
          <p:cNvPr id="10" name="椭圆 9">
            <a:hlinkClick r:id="rId6" action="ppaction://hlinksldjump"/>
          </p:cNvPr>
          <p:cNvSpPr/>
          <p:nvPr/>
        </p:nvSpPr>
        <p:spPr>
          <a:xfrm>
            <a:off x="6516216" y="4941168"/>
            <a:ext cx="2160240" cy="576064"/>
          </a:xfrm>
          <a:prstGeom prst="ellipse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  <a:bevelB prst="relaxedInse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spc="50" dirty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下   册</a:t>
            </a:r>
          </a:p>
        </p:txBody>
      </p:sp>
      <p:sp>
        <p:nvSpPr>
          <p:cNvPr id="11" name="椭圆 10">
            <a:hlinkClick r:id="rId7" action="ppaction://hlinksldjump"/>
          </p:cNvPr>
          <p:cNvSpPr/>
          <p:nvPr/>
        </p:nvSpPr>
        <p:spPr>
          <a:xfrm>
            <a:off x="6516216" y="5877272"/>
            <a:ext cx="2160240" cy="576064"/>
          </a:xfrm>
          <a:prstGeom prst="ellipse">
            <a:avLst/>
          </a:prstGeom>
          <a:solidFill>
            <a:schemeClr val="accent6">
              <a:lumMod val="60000"/>
              <a:lumOff val="40000"/>
              <a:alpha val="19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  <a:bevelB prst="relaxedInse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spc="50" dirty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说   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5" name="Text Box 5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493810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§6.3      </a:t>
            </a:r>
            <a:r>
              <a:rPr lang="zh-CN" altLang="en-US" sz="3200" b="1" dirty="0">
                <a:solidFill>
                  <a:schemeClr val="bg1"/>
                </a:solidFill>
              </a:rPr>
              <a:t>曲面和曲线的方程</a:t>
            </a:r>
          </a:p>
        </p:txBody>
      </p:sp>
      <p:sp>
        <p:nvSpPr>
          <p:cNvPr id="6" name="Text Box 7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428401"/>
            <a:ext cx="56537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§6.4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1623537"/>
            <a:ext cx="78860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§6.1      </a:t>
            </a:r>
            <a:r>
              <a:rPr lang="zh-CN" altLang="en-US" sz="3200" b="1" dirty="0">
                <a:solidFill>
                  <a:schemeClr val="bg1"/>
                </a:solidFill>
              </a:rPr>
              <a:t>向量代数</a:t>
            </a:r>
          </a:p>
        </p:txBody>
      </p:sp>
      <p:sp>
        <p:nvSpPr>
          <p:cNvPr id="9" name="Text Box 11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2556044"/>
            <a:ext cx="7525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§6.2      </a:t>
            </a:r>
            <a:r>
              <a:rPr lang="zh-CN" altLang="en-US" sz="3200" b="1" dirty="0">
                <a:solidFill>
                  <a:schemeClr val="bg1"/>
                </a:solidFill>
              </a:rPr>
              <a:t>平面和直线的方程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5576" y="404664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6 </a:t>
            </a:r>
            <a:r>
              <a:rPr lang="zh-CN" altLang="en-US" sz="4000" b="1" dirty="0">
                <a:solidFill>
                  <a:srgbClr val="FFFF00"/>
                </a:solidFill>
              </a:rPr>
              <a:t>章   向量代数与空间解析几何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068960"/>
            <a:ext cx="75979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§7.3      </a:t>
            </a:r>
            <a:r>
              <a:rPr lang="zh-CN" altLang="en-US" sz="3200" b="1" dirty="0">
                <a:solidFill>
                  <a:schemeClr val="bg1"/>
                </a:solidFill>
              </a:rPr>
              <a:t>复合函数和隐函数的偏导数</a:t>
            </a:r>
          </a:p>
        </p:txBody>
      </p:sp>
      <p:sp>
        <p:nvSpPr>
          <p:cNvPr id="6" name="Text Box 7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3861048"/>
            <a:ext cx="70939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§7.4      </a:t>
            </a:r>
            <a:r>
              <a:rPr lang="zh-CN" altLang="en-US" sz="3200" b="1" dirty="0">
                <a:solidFill>
                  <a:schemeClr val="bg1"/>
                </a:solidFill>
              </a:rPr>
              <a:t>可微函数的几何性质</a:t>
            </a:r>
          </a:p>
        </p:txBody>
      </p:sp>
      <p:sp>
        <p:nvSpPr>
          <p:cNvPr id="7" name="Text Box 8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1484784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§7.1      </a:t>
            </a:r>
            <a:r>
              <a:rPr lang="zh-CN" altLang="en-US" sz="3200" b="1" dirty="0">
                <a:solidFill>
                  <a:schemeClr val="bg1"/>
                </a:solidFill>
              </a:rPr>
              <a:t>多元函数的极限与连续</a:t>
            </a:r>
          </a:p>
        </p:txBody>
      </p:sp>
      <p:sp>
        <p:nvSpPr>
          <p:cNvPr id="8" name="Text Box 9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653136"/>
            <a:ext cx="7741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§7.5      </a:t>
            </a:r>
            <a:r>
              <a:rPr lang="zh-CN" altLang="en-US" sz="3200" b="1" dirty="0">
                <a:solidFill>
                  <a:schemeClr val="bg1"/>
                </a:solidFill>
              </a:rPr>
              <a:t>多元函数的极值</a:t>
            </a:r>
          </a:p>
        </p:txBody>
      </p:sp>
      <p:sp>
        <p:nvSpPr>
          <p:cNvPr id="9" name="Text Box 11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2276872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§7.2      </a:t>
            </a:r>
            <a:r>
              <a:rPr lang="zh-CN" altLang="en-US" sz="3200" b="1" dirty="0">
                <a:solidFill>
                  <a:schemeClr val="bg1"/>
                </a:solidFill>
              </a:rPr>
              <a:t>偏导数和全微分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5536" y="404664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7 </a:t>
            </a:r>
            <a:r>
              <a:rPr lang="zh-CN" altLang="en-US" sz="4000" b="1" dirty="0">
                <a:solidFill>
                  <a:srgbClr val="FFFF00"/>
                </a:solidFill>
              </a:rPr>
              <a:t>章    多元函数微分法及其应用</a:t>
            </a:r>
          </a:p>
        </p:txBody>
      </p:sp>
      <p:sp>
        <p:nvSpPr>
          <p:cNvPr id="11" name="Text Box 9">
            <a:hlinkClick r:id="rId7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995350" y="5445224"/>
            <a:ext cx="60858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§7.6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12" name="圆角矩形 11">
            <a:hlinkClick r:id="rId8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493810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§8.3      </a:t>
            </a:r>
            <a:r>
              <a:rPr lang="zh-CN" altLang="en-US" sz="3200" b="1" dirty="0">
                <a:solidFill>
                  <a:schemeClr val="bg1"/>
                </a:solidFill>
              </a:rPr>
              <a:t>三重积分</a:t>
            </a:r>
          </a:p>
        </p:txBody>
      </p:sp>
      <p:sp>
        <p:nvSpPr>
          <p:cNvPr id="6" name="Text Box 7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428401"/>
            <a:ext cx="56537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§8.4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1623537"/>
            <a:ext cx="78860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§8.1      </a:t>
            </a:r>
            <a:r>
              <a:rPr lang="zh-CN" altLang="en-US" sz="3200" b="1" dirty="0">
                <a:solidFill>
                  <a:schemeClr val="bg1"/>
                </a:solidFill>
              </a:rPr>
              <a:t>直角坐标下的二重积分</a:t>
            </a:r>
          </a:p>
        </p:txBody>
      </p:sp>
      <p:sp>
        <p:nvSpPr>
          <p:cNvPr id="9" name="Text Box 11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2556044"/>
            <a:ext cx="7525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§8.2      </a:t>
            </a:r>
            <a:r>
              <a:rPr lang="zh-CN" altLang="en-US" sz="3200" b="1" dirty="0">
                <a:solidFill>
                  <a:schemeClr val="bg1"/>
                </a:solidFill>
              </a:rPr>
              <a:t>二重积分的计算（续）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411760" y="404664"/>
            <a:ext cx="4752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8 </a:t>
            </a:r>
            <a:r>
              <a:rPr lang="zh-CN" altLang="en-US" sz="4000" b="1" dirty="0">
                <a:solidFill>
                  <a:srgbClr val="FFFF00"/>
                </a:solidFill>
              </a:rPr>
              <a:t>章   重积分</a:t>
            </a: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636313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§9.3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1766040"/>
            <a:ext cx="78860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§9.1      </a:t>
            </a:r>
            <a:r>
              <a:rPr lang="zh-CN" altLang="en-US" sz="3200" b="1" dirty="0">
                <a:solidFill>
                  <a:schemeClr val="bg1"/>
                </a:solidFill>
              </a:rPr>
              <a:t>曲线积分</a:t>
            </a:r>
          </a:p>
        </p:txBody>
      </p:sp>
      <p:sp>
        <p:nvSpPr>
          <p:cNvPr id="9" name="Text Box 11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2698547"/>
            <a:ext cx="7525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§9.2      </a:t>
            </a:r>
            <a:r>
              <a:rPr lang="zh-CN" altLang="en-US" sz="3200" b="1" dirty="0">
                <a:solidFill>
                  <a:schemeClr val="bg1"/>
                </a:solidFill>
              </a:rPr>
              <a:t>曲面积分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5576" y="404664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9 </a:t>
            </a:r>
            <a:r>
              <a:rPr lang="zh-CN" altLang="en-US" sz="4000" b="1" dirty="0">
                <a:solidFill>
                  <a:srgbClr val="FFFF00"/>
                </a:solidFill>
              </a:rPr>
              <a:t>章   曲线积分与曲面积分</a:t>
            </a:r>
          </a:p>
        </p:txBody>
      </p:sp>
      <p:sp>
        <p:nvSpPr>
          <p:cNvPr id="8" name="圆角矩形 7">
            <a:hlinkClick r:id="rId5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493810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§10.3      </a:t>
            </a:r>
            <a:r>
              <a:rPr lang="zh-CN" altLang="en-US" sz="3200" b="1" dirty="0">
                <a:solidFill>
                  <a:schemeClr val="bg1"/>
                </a:solidFill>
              </a:rPr>
              <a:t>富里叶级数</a:t>
            </a:r>
          </a:p>
        </p:txBody>
      </p:sp>
      <p:sp>
        <p:nvSpPr>
          <p:cNvPr id="6" name="Text Box 7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428401"/>
            <a:ext cx="56537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§10.4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1623537"/>
            <a:ext cx="78860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§10.1      </a:t>
            </a:r>
            <a:r>
              <a:rPr lang="zh-CN" altLang="en-US" sz="3200" b="1" dirty="0">
                <a:solidFill>
                  <a:schemeClr val="bg1"/>
                </a:solidFill>
              </a:rPr>
              <a:t>常数项级数</a:t>
            </a:r>
          </a:p>
        </p:txBody>
      </p:sp>
      <p:sp>
        <p:nvSpPr>
          <p:cNvPr id="9" name="Text Box 11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2556044"/>
            <a:ext cx="7525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§10.2      </a:t>
            </a:r>
            <a:r>
              <a:rPr lang="zh-CN" altLang="en-US" sz="3200" b="1" dirty="0">
                <a:solidFill>
                  <a:schemeClr val="bg1"/>
                </a:solidFill>
              </a:rPr>
              <a:t>幂级数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411760" y="404664"/>
            <a:ext cx="5040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10 </a:t>
            </a:r>
            <a:r>
              <a:rPr lang="zh-CN" altLang="en-US" sz="4000" b="1" dirty="0">
                <a:solidFill>
                  <a:srgbClr val="FFFF00"/>
                </a:solidFill>
              </a:rPr>
              <a:t>章   无穷级数</a:t>
            </a: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hlinkClick r:id="rId2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4141882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§11.3      </a:t>
            </a:r>
            <a:r>
              <a:rPr lang="zh-CN" altLang="en-US" sz="3200" b="1" dirty="0">
                <a:solidFill>
                  <a:schemeClr val="bg1"/>
                </a:solidFill>
              </a:rPr>
              <a:t>微分方程的应用</a:t>
            </a:r>
          </a:p>
        </p:txBody>
      </p:sp>
      <p:sp>
        <p:nvSpPr>
          <p:cNvPr id="6" name="Text Box 7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5076473"/>
            <a:ext cx="56537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§11.4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1623537"/>
            <a:ext cx="788600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§11.1      </a:t>
            </a:r>
            <a:r>
              <a:rPr lang="zh-CN" altLang="en-US" sz="3200" b="1" dirty="0">
                <a:solidFill>
                  <a:schemeClr val="bg1"/>
                </a:solidFill>
              </a:rPr>
              <a:t>微分方程的基本概念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                   </a:t>
            </a:r>
            <a:r>
              <a:rPr lang="zh-CN" altLang="en-US" sz="3200" b="1" dirty="0">
                <a:solidFill>
                  <a:schemeClr val="bg1"/>
                </a:solidFill>
              </a:rPr>
              <a:t>一阶微分方程</a:t>
            </a:r>
          </a:p>
        </p:txBody>
      </p:sp>
      <p:sp>
        <p:nvSpPr>
          <p:cNvPr id="9" name="Text Box 11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3204116"/>
            <a:ext cx="7525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§11.2      </a:t>
            </a:r>
            <a:r>
              <a:rPr lang="zh-CN" altLang="en-US" sz="3200" b="1" dirty="0">
                <a:solidFill>
                  <a:schemeClr val="bg1"/>
                </a:solidFill>
              </a:rPr>
              <a:t>二阶微分方程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47664" y="404664"/>
            <a:ext cx="60486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11 </a:t>
            </a:r>
            <a:r>
              <a:rPr lang="zh-CN" altLang="en-US" sz="4000" b="1" dirty="0">
                <a:solidFill>
                  <a:srgbClr val="FFFF00"/>
                </a:solidFill>
              </a:rPr>
              <a:t>章   常微分方程</a:t>
            </a:r>
          </a:p>
        </p:txBody>
      </p:sp>
      <p:sp>
        <p:nvSpPr>
          <p:cNvPr id="8" name="圆角矩形 7">
            <a:hlinkClick r:id="rId6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16024" y="44624"/>
            <a:ext cx="7772400" cy="93610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说         明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784976" cy="5400600"/>
          </a:xfrm>
        </p:spPr>
        <p:txBody>
          <a:bodyPr/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各小节后有练习题，各大节后有习题，各章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后有复习题和自测题；每册书尾有三套模拟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测验卷。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各册书含电子材料</a:t>
            </a:r>
            <a:r>
              <a:rPr lang="en-US" altLang="zh-CN" dirty="0">
                <a:solidFill>
                  <a:schemeClr val="bg1"/>
                </a:solidFill>
              </a:rPr>
              <a:t>200</a:t>
            </a:r>
            <a:r>
              <a:rPr lang="zh-CN" altLang="en-US" dirty="0">
                <a:solidFill>
                  <a:schemeClr val="bg1"/>
                </a:solidFill>
              </a:rPr>
              <a:t>页，扫二维码可获得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各章思考题解答（在各章后）、拓展阅读、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自测题及其解答。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所有习题的提示可用两种途径获得：按照书中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第一页提示（免费）注册</a:t>
            </a:r>
            <a:r>
              <a:rPr lang="en-US" altLang="zh-CN" dirty="0" err="1">
                <a:solidFill>
                  <a:schemeClr val="bg1"/>
                </a:solidFill>
              </a:rPr>
              <a:t>abook</a:t>
            </a:r>
            <a:r>
              <a:rPr lang="zh-CN" altLang="en-US" dirty="0">
                <a:solidFill>
                  <a:schemeClr val="bg1"/>
                </a:solidFill>
              </a:rPr>
              <a:t>，一是从电脑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平台上阅读；二是下载</a:t>
            </a:r>
            <a:r>
              <a:rPr lang="en-US" altLang="zh-CN" dirty="0" err="1">
                <a:solidFill>
                  <a:schemeClr val="bg1"/>
                </a:solidFill>
              </a:rPr>
              <a:t>abook</a:t>
            </a:r>
            <a:r>
              <a:rPr lang="zh-CN" altLang="en-US" dirty="0">
                <a:solidFill>
                  <a:schemeClr val="bg1"/>
                </a:solidFill>
              </a:rPr>
              <a:t>的手机</a:t>
            </a:r>
            <a:r>
              <a:rPr lang="en-US" altLang="zh-CN" dirty="0">
                <a:solidFill>
                  <a:schemeClr val="bg1"/>
                </a:solidFill>
              </a:rPr>
              <a:t>APP</a:t>
            </a:r>
            <a:r>
              <a:rPr lang="zh-CN" altLang="en-US" dirty="0">
                <a:solidFill>
                  <a:schemeClr val="bg1"/>
                </a:solidFill>
              </a:rPr>
              <a:t>后阅读。</a:t>
            </a: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圆角矩形 4">
            <a:hlinkClick r:id="" action="ppaction://hlinkshowjump?jump=nextslide"/>
          </p:cNvPr>
          <p:cNvSpPr/>
          <p:nvPr/>
        </p:nvSpPr>
        <p:spPr>
          <a:xfrm>
            <a:off x="62519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  <p:sp>
        <p:nvSpPr>
          <p:cNvPr id="6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3283049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3 </a:t>
            </a:r>
            <a:r>
              <a:rPr lang="zh-CN" altLang="en-US" sz="3200" b="1" dirty="0">
                <a:solidFill>
                  <a:schemeClr val="bg1"/>
                </a:solidFill>
              </a:rPr>
              <a:t>章      中值定理和导数的应用</a:t>
            </a:r>
          </a:p>
        </p:txBody>
      </p:sp>
      <p:sp>
        <p:nvSpPr>
          <p:cNvPr id="7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4145632"/>
            <a:ext cx="42497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4 </a:t>
            </a:r>
            <a:r>
              <a:rPr lang="zh-CN" altLang="en-US" sz="3200" b="1" dirty="0">
                <a:solidFill>
                  <a:schemeClr val="bg1"/>
                </a:solidFill>
              </a:rPr>
              <a:t>章      不定积分</a:t>
            </a:r>
          </a:p>
        </p:txBody>
      </p:sp>
      <p:sp>
        <p:nvSpPr>
          <p:cNvPr id="8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1556792"/>
            <a:ext cx="6229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</a:rPr>
              <a:t>章      函数与极限</a:t>
            </a:r>
          </a:p>
        </p:txBody>
      </p:sp>
      <p:sp>
        <p:nvSpPr>
          <p:cNvPr id="9" name="Text Box 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06474" y="5009803"/>
            <a:ext cx="60858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5 </a:t>
            </a:r>
            <a:r>
              <a:rPr lang="zh-CN" altLang="en-US" sz="3200" b="1" dirty="0">
                <a:solidFill>
                  <a:schemeClr val="bg1"/>
                </a:solidFill>
              </a:rPr>
              <a:t>章      定积分及其应用</a:t>
            </a:r>
          </a:p>
        </p:txBody>
      </p:sp>
      <p:sp>
        <p:nvSpPr>
          <p:cNvPr id="10" name="Text Box 1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2417291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</a:rPr>
              <a:t>章      导数与微分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455218" y="404664"/>
            <a:ext cx="24849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目      录</a:t>
            </a:r>
          </a:p>
        </p:txBody>
      </p:sp>
      <p:sp>
        <p:nvSpPr>
          <p:cNvPr id="12" name="圆角矩形 11">
            <a:hlinkClick r:id="rId8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95828" y="1263422"/>
            <a:ext cx="66005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6 </a:t>
            </a:r>
            <a:r>
              <a:rPr lang="zh-CN" altLang="en-US" sz="3200" b="1" dirty="0">
                <a:solidFill>
                  <a:schemeClr val="bg1"/>
                </a:solidFill>
              </a:rPr>
              <a:t>章      向量和空间解析几何</a:t>
            </a:r>
          </a:p>
        </p:txBody>
      </p:sp>
      <p:sp>
        <p:nvSpPr>
          <p:cNvPr id="12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3853775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9 </a:t>
            </a:r>
            <a:r>
              <a:rPr lang="zh-CN" altLang="en-US" sz="3200" b="1" dirty="0">
                <a:solidFill>
                  <a:schemeClr val="bg1"/>
                </a:solidFill>
              </a:rPr>
              <a:t>章      曲线积分和曲面积分</a:t>
            </a:r>
          </a:p>
        </p:txBody>
      </p:sp>
      <p:sp>
        <p:nvSpPr>
          <p:cNvPr id="13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4716358"/>
            <a:ext cx="42497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10 </a:t>
            </a:r>
            <a:r>
              <a:rPr lang="zh-CN" altLang="en-US" sz="3200" b="1" dirty="0">
                <a:solidFill>
                  <a:schemeClr val="bg1"/>
                </a:solidFill>
              </a:rPr>
              <a:t>章    无穷级数</a:t>
            </a:r>
          </a:p>
        </p:txBody>
      </p:sp>
      <p:sp>
        <p:nvSpPr>
          <p:cNvPr id="14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2127518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7 </a:t>
            </a:r>
            <a:r>
              <a:rPr lang="zh-CN" altLang="en-US" sz="3200" b="1" dirty="0">
                <a:solidFill>
                  <a:schemeClr val="bg1"/>
                </a:solidFill>
              </a:rPr>
              <a:t>章      多元函数的微分学</a:t>
            </a:r>
          </a:p>
        </p:txBody>
      </p:sp>
      <p:sp>
        <p:nvSpPr>
          <p:cNvPr id="15" name="Text 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06474" y="5580529"/>
            <a:ext cx="60858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11 </a:t>
            </a:r>
            <a:r>
              <a:rPr lang="zh-CN" altLang="en-US" sz="3200" b="1" dirty="0">
                <a:solidFill>
                  <a:schemeClr val="bg1"/>
                </a:solidFill>
              </a:rPr>
              <a:t>章    常微分方程</a:t>
            </a:r>
          </a:p>
        </p:txBody>
      </p:sp>
      <p:sp>
        <p:nvSpPr>
          <p:cNvPr id="16" name="Text Box 11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2988017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</a:rPr>
              <a:t>第 </a:t>
            </a:r>
            <a:r>
              <a:rPr lang="en-US" altLang="zh-CN" sz="3200" b="1" dirty="0">
                <a:solidFill>
                  <a:schemeClr val="bg1"/>
                </a:solidFill>
              </a:rPr>
              <a:t>8 </a:t>
            </a:r>
            <a:r>
              <a:rPr lang="zh-CN" altLang="en-US" sz="3200" b="1" dirty="0">
                <a:solidFill>
                  <a:schemeClr val="bg1"/>
                </a:solidFill>
              </a:rPr>
              <a:t>章      重积分</a:t>
            </a:r>
          </a:p>
        </p:txBody>
      </p:sp>
      <p:sp>
        <p:nvSpPr>
          <p:cNvPr id="10" name="圆角矩形 9">
            <a:hlinkClick r:id="" action="ppaction://hlinkshowjump?jump=previousslide"/>
          </p:cNvPr>
          <p:cNvSpPr/>
          <p:nvPr/>
        </p:nvSpPr>
        <p:spPr>
          <a:xfrm>
            <a:off x="62519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7" name="圆角矩形 16">
            <a:hlinkClick r:id="rId9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455218" y="404664"/>
            <a:ext cx="24849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目      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5" name="Text Box 5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283049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§1.3      </a:t>
            </a:r>
            <a:r>
              <a:rPr lang="zh-CN" altLang="en-US" sz="3200" b="1" dirty="0">
                <a:solidFill>
                  <a:schemeClr val="bg1"/>
                </a:solidFill>
              </a:rPr>
              <a:t>极限的计算</a:t>
            </a:r>
          </a:p>
        </p:txBody>
      </p:sp>
      <p:sp>
        <p:nvSpPr>
          <p:cNvPr id="6" name="Text Box 7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145632"/>
            <a:ext cx="63018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§1.4      </a:t>
            </a:r>
            <a:r>
              <a:rPr lang="zh-CN" altLang="en-US" sz="3200" b="1" dirty="0">
                <a:solidFill>
                  <a:schemeClr val="bg1"/>
                </a:solidFill>
              </a:rPr>
              <a:t>函数的连续性</a:t>
            </a:r>
          </a:p>
        </p:txBody>
      </p:sp>
      <p:sp>
        <p:nvSpPr>
          <p:cNvPr id="7" name="Text Box 8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1556792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§1.1      </a:t>
            </a:r>
            <a:r>
              <a:rPr lang="zh-CN" altLang="en-US" sz="3200" b="1" dirty="0">
                <a:solidFill>
                  <a:schemeClr val="bg1"/>
                </a:solidFill>
              </a:rPr>
              <a:t>数集与函数</a:t>
            </a:r>
          </a:p>
        </p:txBody>
      </p:sp>
      <p:sp>
        <p:nvSpPr>
          <p:cNvPr id="8" name="Text Box 9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5009803"/>
            <a:ext cx="60858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§1.5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9" name="Text Box 11">
            <a:hlinkClick r:id="rId7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2417291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§1.2      </a:t>
            </a:r>
            <a:r>
              <a:rPr lang="zh-CN" altLang="en-US" sz="3200" b="1" dirty="0">
                <a:solidFill>
                  <a:schemeClr val="bg1"/>
                </a:solidFill>
              </a:rPr>
              <a:t>极限的概念和运算法则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51720" y="404664"/>
            <a:ext cx="54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1 </a:t>
            </a:r>
            <a:r>
              <a:rPr lang="zh-CN" altLang="en-US" sz="4000" b="1" dirty="0">
                <a:solidFill>
                  <a:srgbClr val="FFFF00"/>
                </a:solidFill>
              </a:rPr>
              <a:t>章      函数与极限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5" name="Text Box 5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493810"/>
            <a:ext cx="77419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§2.3      </a:t>
            </a:r>
            <a:r>
              <a:rPr lang="zh-CN" altLang="en-US" sz="3200" b="1" dirty="0">
                <a:solidFill>
                  <a:schemeClr val="bg1"/>
                </a:solidFill>
              </a:rPr>
              <a:t>函数的微分    导数的概念（续）</a:t>
            </a:r>
          </a:p>
        </p:txBody>
      </p:sp>
      <p:sp>
        <p:nvSpPr>
          <p:cNvPr id="6" name="Text Box 7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428401"/>
            <a:ext cx="52937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§2.4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1628800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§2.1      </a:t>
            </a:r>
            <a:r>
              <a:rPr lang="zh-CN" altLang="en-US" sz="3200" b="1" dirty="0">
                <a:solidFill>
                  <a:schemeClr val="bg1"/>
                </a:solidFill>
              </a:rPr>
              <a:t>导数的概念</a:t>
            </a:r>
          </a:p>
        </p:txBody>
      </p:sp>
      <p:sp>
        <p:nvSpPr>
          <p:cNvPr id="9" name="Text Box 11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2556044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§2.2      </a:t>
            </a:r>
            <a:r>
              <a:rPr lang="zh-CN" altLang="en-US" sz="3200" b="1" dirty="0">
                <a:solidFill>
                  <a:schemeClr val="bg1"/>
                </a:solidFill>
              </a:rPr>
              <a:t>导数的计算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195736" y="404664"/>
            <a:ext cx="54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2 </a:t>
            </a:r>
            <a:r>
              <a:rPr lang="zh-CN" altLang="en-US" sz="4000" b="1" dirty="0">
                <a:solidFill>
                  <a:srgbClr val="FFFF00"/>
                </a:solidFill>
              </a:rPr>
              <a:t>章      导数与微分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5" name="Text Box 5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493810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§3.3      </a:t>
            </a:r>
            <a:r>
              <a:rPr lang="zh-CN" altLang="en-US" sz="3200" b="1" dirty="0">
                <a:solidFill>
                  <a:schemeClr val="bg1"/>
                </a:solidFill>
              </a:rPr>
              <a:t>函数的性态</a:t>
            </a:r>
          </a:p>
        </p:txBody>
      </p:sp>
      <p:sp>
        <p:nvSpPr>
          <p:cNvPr id="6" name="Text Box 7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428401"/>
            <a:ext cx="56537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§3.4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1623537"/>
            <a:ext cx="78860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§3.1      </a:t>
            </a:r>
            <a:r>
              <a:rPr lang="zh-CN" altLang="en-US" sz="3200" b="1" dirty="0">
                <a:solidFill>
                  <a:schemeClr val="bg1"/>
                </a:solidFill>
              </a:rPr>
              <a:t>微分学中值定理及其简单应用</a:t>
            </a:r>
          </a:p>
        </p:txBody>
      </p:sp>
      <p:sp>
        <p:nvSpPr>
          <p:cNvPr id="9" name="Text Box 11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2556044"/>
            <a:ext cx="75259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§3.2      </a:t>
            </a:r>
            <a:r>
              <a:rPr lang="zh-CN" altLang="en-US" sz="3200" b="1" dirty="0">
                <a:solidFill>
                  <a:schemeClr val="bg1"/>
                </a:solidFill>
              </a:rPr>
              <a:t>未定式的极限    泰勒公式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55576" y="404664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3 </a:t>
            </a:r>
            <a:r>
              <a:rPr lang="zh-CN" altLang="en-US" sz="4000" b="1" dirty="0">
                <a:solidFill>
                  <a:srgbClr val="FFFF00"/>
                </a:solidFill>
              </a:rPr>
              <a:t>章      中值定理和导数的应用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5" name="Text Box 5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283049"/>
            <a:ext cx="71659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§4.3      </a:t>
            </a:r>
            <a:r>
              <a:rPr lang="zh-CN" altLang="en-US" sz="3200" b="1" dirty="0">
                <a:solidFill>
                  <a:schemeClr val="bg1"/>
                </a:solidFill>
              </a:rPr>
              <a:t>特殊类型函数的不定积分</a:t>
            </a:r>
          </a:p>
        </p:txBody>
      </p:sp>
      <p:sp>
        <p:nvSpPr>
          <p:cNvPr id="6" name="Text Box 7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145632"/>
            <a:ext cx="56537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§4.4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  <p:sp>
        <p:nvSpPr>
          <p:cNvPr id="7" name="Text Box 8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1556792"/>
            <a:ext cx="6877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§4.1      </a:t>
            </a:r>
            <a:r>
              <a:rPr lang="zh-CN" altLang="en-US" sz="3200" b="1" dirty="0">
                <a:solidFill>
                  <a:schemeClr val="bg1"/>
                </a:solidFill>
              </a:rPr>
              <a:t>不定积分的基本概念</a:t>
            </a:r>
          </a:p>
        </p:txBody>
      </p:sp>
      <p:sp>
        <p:nvSpPr>
          <p:cNvPr id="9" name="Text Box 11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2417291"/>
            <a:ext cx="79580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§4.2      </a:t>
            </a:r>
            <a:r>
              <a:rPr lang="zh-CN" altLang="en-US" sz="3200" b="1" dirty="0">
                <a:solidFill>
                  <a:schemeClr val="bg1"/>
                </a:solidFill>
              </a:rPr>
              <a:t>不定积分的换元法和分部积分法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55776" y="404664"/>
            <a:ext cx="51125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4 </a:t>
            </a:r>
            <a:r>
              <a:rPr lang="zh-CN" altLang="en-US" sz="4000" b="1" dirty="0">
                <a:solidFill>
                  <a:srgbClr val="FFFF00"/>
                </a:solidFill>
              </a:rPr>
              <a:t>章      不定积分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5" name="Text Box 5">
            <a:hlinkClick r:id="rId3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3068960"/>
            <a:ext cx="75979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§5.3      </a:t>
            </a:r>
            <a:r>
              <a:rPr lang="zh-CN" altLang="en-US" sz="3200" b="1" dirty="0">
                <a:solidFill>
                  <a:schemeClr val="bg1"/>
                </a:solidFill>
              </a:rPr>
              <a:t>定积分的换元法和分部积分法</a:t>
            </a:r>
          </a:p>
        </p:txBody>
      </p:sp>
      <p:sp>
        <p:nvSpPr>
          <p:cNvPr id="6" name="Text Box 7">
            <a:hlinkClick r:id="rId4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3861048"/>
            <a:ext cx="5005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§5.4      </a:t>
            </a:r>
            <a:r>
              <a:rPr lang="zh-CN" altLang="en-US" sz="3200" b="1" dirty="0">
                <a:solidFill>
                  <a:schemeClr val="bg1"/>
                </a:solidFill>
              </a:rPr>
              <a:t>定积分的应用</a:t>
            </a:r>
          </a:p>
        </p:txBody>
      </p:sp>
      <p:sp>
        <p:nvSpPr>
          <p:cNvPr id="7" name="Text Box 8">
            <a:hlinkClick r:id="rId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1484784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§5.1      </a:t>
            </a:r>
            <a:r>
              <a:rPr lang="zh-CN" altLang="en-US" sz="3200" b="1" dirty="0">
                <a:solidFill>
                  <a:schemeClr val="bg1"/>
                </a:solidFill>
              </a:rPr>
              <a:t>定积分的概念与性质</a:t>
            </a:r>
          </a:p>
        </p:txBody>
      </p:sp>
      <p:sp>
        <p:nvSpPr>
          <p:cNvPr id="8" name="Text Box 9">
            <a:hlinkClick r:id="rId6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4" y="4653136"/>
            <a:ext cx="77419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§5.5      </a:t>
            </a:r>
            <a:r>
              <a:rPr lang="zh-CN" altLang="en-US" sz="3200" b="1" dirty="0">
                <a:solidFill>
                  <a:schemeClr val="bg1"/>
                </a:solidFill>
              </a:rPr>
              <a:t>反常积分      一元微积分总回顾</a:t>
            </a:r>
          </a:p>
        </p:txBody>
      </p:sp>
      <p:sp>
        <p:nvSpPr>
          <p:cNvPr id="9" name="Text Box 11">
            <a:hlinkClick r:id="rId7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1006475" y="2276872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§5.2      </a:t>
            </a:r>
            <a:r>
              <a:rPr lang="zh-CN" altLang="en-US" sz="3200" b="1" dirty="0">
                <a:solidFill>
                  <a:schemeClr val="bg1"/>
                </a:solidFill>
              </a:rPr>
              <a:t>微积分学基本定理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91680" y="404664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第 </a:t>
            </a:r>
            <a:r>
              <a:rPr lang="en-US" altLang="zh-CN" sz="4000" b="1" dirty="0">
                <a:solidFill>
                  <a:srgbClr val="FFFF00"/>
                </a:solidFill>
              </a:rPr>
              <a:t>5 </a:t>
            </a:r>
            <a:r>
              <a:rPr lang="zh-CN" altLang="en-US" sz="4000" b="1" dirty="0">
                <a:solidFill>
                  <a:srgbClr val="FFFF00"/>
                </a:solidFill>
              </a:rPr>
              <a:t>章      定积分及其应用</a:t>
            </a:r>
          </a:p>
        </p:txBody>
      </p:sp>
      <p:sp>
        <p:nvSpPr>
          <p:cNvPr id="11" name="Text Box 9">
            <a:hlinkClick r:id="rId8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995350" y="5445224"/>
            <a:ext cx="60858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</a:rPr>
              <a:t>§5.6      </a:t>
            </a:r>
            <a:r>
              <a:rPr lang="zh-CN" altLang="en-US" sz="3200" b="1" dirty="0">
                <a:solidFill>
                  <a:schemeClr val="bg1"/>
                </a:solidFill>
              </a:rPr>
              <a:t>本章回顾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严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严5</Template>
  <TotalTime>499</TotalTime>
  <Words>559</Words>
  <Application>Microsoft Office PowerPoint</Application>
  <PresentationFormat>全屏显示(4:3)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严5</vt:lpstr>
      <vt:lpstr>PowerPoint 演示文稿</vt:lpstr>
      <vt:lpstr>说         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41</cp:revision>
  <dcterms:created xsi:type="dcterms:W3CDTF">2019-06-06T11:32:26Z</dcterms:created>
  <dcterms:modified xsi:type="dcterms:W3CDTF">2019-10-05T03:02:02Z</dcterms:modified>
</cp:coreProperties>
</file>