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316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7" r:id="rId43"/>
    <p:sldId id="308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6" r:id="rId52"/>
    <p:sldId id="309" r:id="rId53"/>
    <p:sldId id="317" r:id="rId54"/>
    <p:sldId id="310" r:id="rId55"/>
    <p:sldId id="311" r:id="rId56"/>
    <p:sldId id="312" r:id="rId57"/>
    <p:sldId id="313" r:id="rId58"/>
    <p:sldId id="314" r:id="rId59"/>
    <p:sldId id="315" r:id="rId60"/>
    <p:sldId id="318" r:id="rId61"/>
    <p:sldId id="319" r:id="rId62"/>
    <p:sldId id="320" r:id="rId63"/>
    <p:sldId id="340" r:id="rId64"/>
    <p:sldId id="321" r:id="rId65"/>
    <p:sldId id="322" r:id="rId66"/>
    <p:sldId id="323" r:id="rId67"/>
    <p:sldId id="339" r:id="rId68"/>
    <p:sldId id="324" r:id="rId69"/>
    <p:sldId id="341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42" r:id="rId81"/>
    <p:sldId id="343" r:id="rId82"/>
    <p:sldId id="347" r:id="rId83"/>
    <p:sldId id="348" r:id="rId84"/>
    <p:sldId id="336" r:id="rId85"/>
    <p:sldId id="337" r:id="rId86"/>
    <p:sldId id="338" r:id="rId8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99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464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47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12" Type="http://schemas.openxmlformats.org/officeDocument/2006/relationships/image" Target="../media/image146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11" Type="http://schemas.openxmlformats.org/officeDocument/2006/relationships/image" Target="../media/image145.wmf"/><Relationship Id="rId5" Type="http://schemas.openxmlformats.org/officeDocument/2006/relationships/image" Target="../media/image139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image" Target="../media/image160.wmf"/><Relationship Id="rId18" Type="http://schemas.openxmlformats.org/officeDocument/2006/relationships/image" Target="../media/image165.wmf"/><Relationship Id="rId3" Type="http://schemas.openxmlformats.org/officeDocument/2006/relationships/image" Target="../media/image150.wmf"/><Relationship Id="rId21" Type="http://schemas.openxmlformats.org/officeDocument/2006/relationships/image" Target="../media/image168.wmf"/><Relationship Id="rId7" Type="http://schemas.openxmlformats.org/officeDocument/2006/relationships/image" Target="../media/image154.wmf"/><Relationship Id="rId12" Type="http://schemas.openxmlformats.org/officeDocument/2006/relationships/image" Target="../media/image159.wmf"/><Relationship Id="rId17" Type="http://schemas.openxmlformats.org/officeDocument/2006/relationships/image" Target="../media/image164.wmf"/><Relationship Id="rId2" Type="http://schemas.openxmlformats.org/officeDocument/2006/relationships/image" Target="../media/image149.wmf"/><Relationship Id="rId16" Type="http://schemas.openxmlformats.org/officeDocument/2006/relationships/image" Target="../media/image163.wmf"/><Relationship Id="rId20" Type="http://schemas.openxmlformats.org/officeDocument/2006/relationships/image" Target="../media/image167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11" Type="http://schemas.openxmlformats.org/officeDocument/2006/relationships/image" Target="../media/image158.wmf"/><Relationship Id="rId5" Type="http://schemas.openxmlformats.org/officeDocument/2006/relationships/image" Target="../media/image152.wmf"/><Relationship Id="rId15" Type="http://schemas.openxmlformats.org/officeDocument/2006/relationships/image" Target="../media/image162.wmf"/><Relationship Id="rId10" Type="http://schemas.openxmlformats.org/officeDocument/2006/relationships/image" Target="../media/image157.wmf"/><Relationship Id="rId19" Type="http://schemas.openxmlformats.org/officeDocument/2006/relationships/image" Target="../media/image166.wmf"/><Relationship Id="rId4" Type="http://schemas.openxmlformats.org/officeDocument/2006/relationships/image" Target="../media/image151.wmf"/><Relationship Id="rId9" Type="http://schemas.openxmlformats.org/officeDocument/2006/relationships/image" Target="../media/image156.wmf"/><Relationship Id="rId14" Type="http://schemas.openxmlformats.org/officeDocument/2006/relationships/image" Target="../media/image161.wmf"/><Relationship Id="rId22" Type="http://schemas.openxmlformats.org/officeDocument/2006/relationships/image" Target="../media/image16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image" Target="../media/image182.wmf"/><Relationship Id="rId18" Type="http://schemas.openxmlformats.org/officeDocument/2006/relationships/image" Target="../media/image187.wmf"/><Relationship Id="rId3" Type="http://schemas.openxmlformats.org/officeDocument/2006/relationships/image" Target="../media/image172.wmf"/><Relationship Id="rId7" Type="http://schemas.openxmlformats.org/officeDocument/2006/relationships/image" Target="../media/image176.wmf"/><Relationship Id="rId12" Type="http://schemas.openxmlformats.org/officeDocument/2006/relationships/image" Target="../media/image181.wmf"/><Relationship Id="rId17" Type="http://schemas.openxmlformats.org/officeDocument/2006/relationships/image" Target="../media/image186.wmf"/><Relationship Id="rId2" Type="http://schemas.openxmlformats.org/officeDocument/2006/relationships/image" Target="../media/image171.wmf"/><Relationship Id="rId16" Type="http://schemas.openxmlformats.org/officeDocument/2006/relationships/image" Target="../media/image185.wmf"/><Relationship Id="rId1" Type="http://schemas.openxmlformats.org/officeDocument/2006/relationships/image" Target="../media/image170.wmf"/><Relationship Id="rId6" Type="http://schemas.openxmlformats.org/officeDocument/2006/relationships/image" Target="../media/image175.wmf"/><Relationship Id="rId11" Type="http://schemas.openxmlformats.org/officeDocument/2006/relationships/image" Target="../media/image180.wmf"/><Relationship Id="rId5" Type="http://schemas.openxmlformats.org/officeDocument/2006/relationships/image" Target="../media/image174.wmf"/><Relationship Id="rId15" Type="http://schemas.openxmlformats.org/officeDocument/2006/relationships/image" Target="../media/image184.wmf"/><Relationship Id="rId10" Type="http://schemas.openxmlformats.org/officeDocument/2006/relationships/image" Target="../media/image179.wmf"/><Relationship Id="rId4" Type="http://schemas.openxmlformats.org/officeDocument/2006/relationships/image" Target="../media/image173.wmf"/><Relationship Id="rId9" Type="http://schemas.openxmlformats.org/officeDocument/2006/relationships/image" Target="../media/image178.wmf"/><Relationship Id="rId14" Type="http://schemas.openxmlformats.org/officeDocument/2006/relationships/image" Target="../media/image18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image" Target="../media/image190.wmf"/><Relationship Id="rId7" Type="http://schemas.openxmlformats.org/officeDocument/2006/relationships/image" Target="../media/image194.wmf"/><Relationship Id="rId12" Type="http://schemas.openxmlformats.org/officeDocument/2006/relationships/image" Target="../media/image199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11" Type="http://schemas.openxmlformats.org/officeDocument/2006/relationships/image" Target="../media/image198.wmf"/><Relationship Id="rId5" Type="http://schemas.openxmlformats.org/officeDocument/2006/relationships/image" Target="../media/image192.wmf"/><Relationship Id="rId10" Type="http://schemas.openxmlformats.org/officeDocument/2006/relationships/image" Target="../media/image197.wmf"/><Relationship Id="rId4" Type="http://schemas.openxmlformats.org/officeDocument/2006/relationships/image" Target="../media/image191.wmf"/><Relationship Id="rId9" Type="http://schemas.openxmlformats.org/officeDocument/2006/relationships/image" Target="../media/image19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7" Type="http://schemas.openxmlformats.org/officeDocument/2006/relationships/image" Target="../media/image206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6" Type="http://schemas.openxmlformats.org/officeDocument/2006/relationships/image" Target="../media/image205.wmf"/><Relationship Id="rId5" Type="http://schemas.openxmlformats.org/officeDocument/2006/relationships/image" Target="../media/image204.wmf"/><Relationship Id="rId4" Type="http://schemas.openxmlformats.org/officeDocument/2006/relationships/image" Target="../media/image20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10" Type="http://schemas.openxmlformats.org/officeDocument/2006/relationships/image" Target="../media/image216.wmf"/><Relationship Id="rId4" Type="http://schemas.openxmlformats.org/officeDocument/2006/relationships/image" Target="../media/image210.wmf"/><Relationship Id="rId9" Type="http://schemas.openxmlformats.org/officeDocument/2006/relationships/image" Target="../media/image21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13" Type="http://schemas.openxmlformats.org/officeDocument/2006/relationships/image" Target="../media/image229.wmf"/><Relationship Id="rId18" Type="http://schemas.openxmlformats.org/officeDocument/2006/relationships/image" Target="../media/image234.wmf"/><Relationship Id="rId3" Type="http://schemas.openxmlformats.org/officeDocument/2006/relationships/image" Target="../media/image219.wmf"/><Relationship Id="rId21" Type="http://schemas.openxmlformats.org/officeDocument/2006/relationships/image" Target="../media/image237.wmf"/><Relationship Id="rId7" Type="http://schemas.openxmlformats.org/officeDocument/2006/relationships/image" Target="../media/image223.wmf"/><Relationship Id="rId12" Type="http://schemas.openxmlformats.org/officeDocument/2006/relationships/image" Target="../media/image228.wmf"/><Relationship Id="rId17" Type="http://schemas.openxmlformats.org/officeDocument/2006/relationships/image" Target="../media/image233.wmf"/><Relationship Id="rId2" Type="http://schemas.openxmlformats.org/officeDocument/2006/relationships/image" Target="../media/image218.wmf"/><Relationship Id="rId16" Type="http://schemas.openxmlformats.org/officeDocument/2006/relationships/image" Target="../media/image232.wmf"/><Relationship Id="rId20" Type="http://schemas.openxmlformats.org/officeDocument/2006/relationships/image" Target="../media/image236.wmf"/><Relationship Id="rId1" Type="http://schemas.openxmlformats.org/officeDocument/2006/relationships/image" Target="../media/image217.wmf"/><Relationship Id="rId6" Type="http://schemas.openxmlformats.org/officeDocument/2006/relationships/image" Target="../media/image222.wmf"/><Relationship Id="rId11" Type="http://schemas.openxmlformats.org/officeDocument/2006/relationships/image" Target="../media/image227.wmf"/><Relationship Id="rId5" Type="http://schemas.openxmlformats.org/officeDocument/2006/relationships/image" Target="../media/image221.wmf"/><Relationship Id="rId15" Type="http://schemas.openxmlformats.org/officeDocument/2006/relationships/image" Target="../media/image231.wmf"/><Relationship Id="rId10" Type="http://schemas.openxmlformats.org/officeDocument/2006/relationships/image" Target="../media/image226.wmf"/><Relationship Id="rId19" Type="http://schemas.openxmlformats.org/officeDocument/2006/relationships/image" Target="../media/image235.wmf"/><Relationship Id="rId4" Type="http://schemas.openxmlformats.org/officeDocument/2006/relationships/image" Target="../media/image220.wmf"/><Relationship Id="rId9" Type="http://schemas.openxmlformats.org/officeDocument/2006/relationships/image" Target="../media/image225.wmf"/><Relationship Id="rId14" Type="http://schemas.openxmlformats.org/officeDocument/2006/relationships/image" Target="../media/image230.wmf"/><Relationship Id="rId22" Type="http://schemas.openxmlformats.org/officeDocument/2006/relationships/image" Target="../media/image23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13" Type="http://schemas.openxmlformats.org/officeDocument/2006/relationships/image" Target="../media/image251.wmf"/><Relationship Id="rId3" Type="http://schemas.openxmlformats.org/officeDocument/2006/relationships/image" Target="../media/image241.wmf"/><Relationship Id="rId7" Type="http://schemas.openxmlformats.org/officeDocument/2006/relationships/image" Target="../media/image245.wmf"/><Relationship Id="rId12" Type="http://schemas.openxmlformats.org/officeDocument/2006/relationships/image" Target="../media/image250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Relationship Id="rId6" Type="http://schemas.openxmlformats.org/officeDocument/2006/relationships/image" Target="../media/image244.wmf"/><Relationship Id="rId11" Type="http://schemas.openxmlformats.org/officeDocument/2006/relationships/image" Target="../media/image249.wmf"/><Relationship Id="rId5" Type="http://schemas.openxmlformats.org/officeDocument/2006/relationships/image" Target="../media/image243.wmf"/><Relationship Id="rId10" Type="http://schemas.openxmlformats.org/officeDocument/2006/relationships/image" Target="../media/image248.wmf"/><Relationship Id="rId4" Type="http://schemas.openxmlformats.org/officeDocument/2006/relationships/image" Target="../media/image242.wmf"/><Relationship Id="rId9" Type="http://schemas.openxmlformats.org/officeDocument/2006/relationships/image" Target="../media/image247.wmf"/><Relationship Id="rId14" Type="http://schemas.openxmlformats.org/officeDocument/2006/relationships/image" Target="../media/image25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13" Type="http://schemas.openxmlformats.org/officeDocument/2006/relationships/image" Target="../media/image265.wmf"/><Relationship Id="rId3" Type="http://schemas.openxmlformats.org/officeDocument/2006/relationships/image" Target="../media/image255.wmf"/><Relationship Id="rId7" Type="http://schemas.openxmlformats.org/officeDocument/2006/relationships/image" Target="../media/image259.wmf"/><Relationship Id="rId12" Type="http://schemas.openxmlformats.org/officeDocument/2006/relationships/image" Target="../media/image264.wmf"/><Relationship Id="rId2" Type="http://schemas.openxmlformats.org/officeDocument/2006/relationships/image" Target="../media/image254.wmf"/><Relationship Id="rId16" Type="http://schemas.openxmlformats.org/officeDocument/2006/relationships/image" Target="../media/image268.wmf"/><Relationship Id="rId1" Type="http://schemas.openxmlformats.org/officeDocument/2006/relationships/image" Target="../media/image253.wmf"/><Relationship Id="rId6" Type="http://schemas.openxmlformats.org/officeDocument/2006/relationships/image" Target="../media/image258.wmf"/><Relationship Id="rId11" Type="http://schemas.openxmlformats.org/officeDocument/2006/relationships/image" Target="../media/image263.wmf"/><Relationship Id="rId5" Type="http://schemas.openxmlformats.org/officeDocument/2006/relationships/image" Target="../media/image257.wmf"/><Relationship Id="rId15" Type="http://schemas.openxmlformats.org/officeDocument/2006/relationships/image" Target="../media/image267.wmf"/><Relationship Id="rId10" Type="http://schemas.openxmlformats.org/officeDocument/2006/relationships/image" Target="../media/image262.wmf"/><Relationship Id="rId4" Type="http://schemas.openxmlformats.org/officeDocument/2006/relationships/image" Target="../media/image256.wmf"/><Relationship Id="rId9" Type="http://schemas.openxmlformats.org/officeDocument/2006/relationships/image" Target="../media/image261.wmf"/><Relationship Id="rId14" Type="http://schemas.openxmlformats.org/officeDocument/2006/relationships/image" Target="../media/image26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wmf"/><Relationship Id="rId3" Type="http://schemas.openxmlformats.org/officeDocument/2006/relationships/image" Target="../media/image271.wmf"/><Relationship Id="rId7" Type="http://schemas.openxmlformats.org/officeDocument/2006/relationships/image" Target="../media/image275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Relationship Id="rId6" Type="http://schemas.openxmlformats.org/officeDocument/2006/relationships/image" Target="../media/image274.wmf"/><Relationship Id="rId5" Type="http://schemas.openxmlformats.org/officeDocument/2006/relationships/image" Target="../media/image273.wmf"/><Relationship Id="rId10" Type="http://schemas.openxmlformats.org/officeDocument/2006/relationships/image" Target="../media/image278.wmf"/><Relationship Id="rId4" Type="http://schemas.openxmlformats.org/officeDocument/2006/relationships/image" Target="../media/image272.wmf"/><Relationship Id="rId9" Type="http://schemas.openxmlformats.org/officeDocument/2006/relationships/image" Target="../media/image27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13" Type="http://schemas.openxmlformats.org/officeDocument/2006/relationships/image" Target="../media/image291.wmf"/><Relationship Id="rId3" Type="http://schemas.openxmlformats.org/officeDocument/2006/relationships/image" Target="../media/image281.wmf"/><Relationship Id="rId7" Type="http://schemas.openxmlformats.org/officeDocument/2006/relationships/image" Target="../media/image285.wmf"/><Relationship Id="rId12" Type="http://schemas.openxmlformats.org/officeDocument/2006/relationships/image" Target="../media/image290.wmf"/><Relationship Id="rId2" Type="http://schemas.openxmlformats.org/officeDocument/2006/relationships/image" Target="../media/image280.wmf"/><Relationship Id="rId1" Type="http://schemas.openxmlformats.org/officeDocument/2006/relationships/image" Target="../media/image279.wmf"/><Relationship Id="rId6" Type="http://schemas.openxmlformats.org/officeDocument/2006/relationships/image" Target="../media/image284.wmf"/><Relationship Id="rId11" Type="http://schemas.openxmlformats.org/officeDocument/2006/relationships/image" Target="../media/image289.wmf"/><Relationship Id="rId5" Type="http://schemas.openxmlformats.org/officeDocument/2006/relationships/image" Target="../media/image283.wmf"/><Relationship Id="rId10" Type="http://schemas.openxmlformats.org/officeDocument/2006/relationships/image" Target="../media/image288.wmf"/><Relationship Id="rId4" Type="http://schemas.openxmlformats.org/officeDocument/2006/relationships/image" Target="../media/image282.wmf"/><Relationship Id="rId9" Type="http://schemas.openxmlformats.org/officeDocument/2006/relationships/image" Target="../media/image287.wmf"/><Relationship Id="rId14" Type="http://schemas.openxmlformats.org/officeDocument/2006/relationships/image" Target="../media/image29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13" Type="http://schemas.openxmlformats.org/officeDocument/2006/relationships/image" Target="../media/image305.wmf"/><Relationship Id="rId18" Type="http://schemas.openxmlformats.org/officeDocument/2006/relationships/image" Target="../media/image310.wmf"/><Relationship Id="rId3" Type="http://schemas.openxmlformats.org/officeDocument/2006/relationships/image" Target="../media/image295.wmf"/><Relationship Id="rId7" Type="http://schemas.openxmlformats.org/officeDocument/2006/relationships/image" Target="../media/image299.wmf"/><Relationship Id="rId12" Type="http://schemas.openxmlformats.org/officeDocument/2006/relationships/image" Target="../media/image304.wmf"/><Relationship Id="rId17" Type="http://schemas.openxmlformats.org/officeDocument/2006/relationships/image" Target="../media/image309.wmf"/><Relationship Id="rId2" Type="http://schemas.openxmlformats.org/officeDocument/2006/relationships/image" Target="../media/image294.wmf"/><Relationship Id="rId16" Type="http://schemas.openxmlformats.org/officeDocument/2006/relationships/image" Target="../media/image308.wmf"/><Relationship Id="rId1" Type="http://schemas.openxmlformats.org/officeDocument/2006/relationships/image" Target="../media/image293.wmf"/><Relationship Id="rId6" Type="http://schemas.openxmlformats.org/officeDocument/2006/relationships/image" Target="../media/image298.wmf"/><Relationship Id="rId11" Type="http://schemas.openxmlformats.org/officeDocument/2006/relationships/image" Target="../media/image303.wmf"/><Relationship Id="rId5" Type="http://schemas.openxmlformats.org/officeDocument/2006/relationships/image" Target="../media/image297.wmf"/><Relationship Id="rId15" Type="http://schemas.openxmlformats.org/officeDocument/2006/relationships/image" Target="../media/image307.wmf"/><Relationship Id="rId10" Type="http://schemas.openxmlformats.org/officeDocument/2006/relationships/image" Target="../media/image302.wmf"/><Relationship Id="rId4" Type="http://schemas.openxmlformats.org/officeDocument/2006/relationships/image" Target="../media/image296.wmf"/><Relationship Id="rId9" Type="http://schemas.openxmlformats.org/officeDocument/2006/relationships/image" Target="../media/image301.wmf"/><Relationship Id="rId14" Type="http://schemas.openxmlformats.org/officeDocument/2006/relationships/image" Target="../media/image30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13" Type="http://schemas.openxmlformats.org/officeDocument/2006/relationships/image" Target="../media/image323.wmf"/><Relationship Id="rId3" Type="http://schemas.openxmlformats.org/officeDocument/2006/relationships/image" Target="../media/image313.wmf"/><Relationship Id="rId7" Type="http://schemas.openxmlformats.org/officeDocument/2006/relationships/image" Target="../media/image317.wmf"/><Relationship Id="rId12" Type="http://schemas.openxmlformats.org/officeDocument/2006/relationships/image" Target="../media/image322.wmf"/><Relationship Id="rId2" Type="http://schemas.openxmlformats.org/officeDocument/2006/relationships/image" Target="../media/image312.wmf"/><Relationship Id="rId1" Type="http://schemas.openxmlformats.org/officeDocument/2006/relationships/image" Target="../media/image311.wmf"/><Relationship Id="rId6" Type="http://schemas.openxmlformats.org/officeDocument/2006/relationships/image" Target="../media/image316.wmf"/><Relationship Id="rId11" Type="http://schemas.openxmlformats.org/officeDocument/2006/relationships/image" Target="../media/image321.wmf"/><Relationship Id="rId5" Type="http://schemas.openxmlformats.org/officeDocument/2006/relationships/image" Target="../media/image315.wmf"/><Relationship Id="rId10" Type="http://schemas.openxmlformats.org/officeDocument/2006/relationships/image" Target="../media/image320.wmf"/><Relationship Id="rId4" Type="http://schemas.openxmlformats.org/officeDocument/2006/relationships/image" Target="../media/image314.wmf"/><Relationship Id="rId9" Type="http://schemas.openxmlformats.org/officeDocument/2006/relationships/image" Target="../media/image319.wmf"/><Relationship Id="rId14" Type="http://schemas.openxmlformats.org/officeDocument/2006/relationships/image" Target="../media/image32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wmf"/><Relationship Id="rId3" Type="http://schemas.openxmlformats.org/officeDocument/2006/relationships/image" Target="../media/image327.wmf"/><Relationship Id="rId7" Type="http://schemas.openxmlformats.org/officeDocument/2006/relationships/image" Target="../media/image331.wmf"/><Relationship Id="rId2" Type="http://schemas.openxmlformats.org/officeDocument/2006/relationships/image" Target="../media/image326.wmf"/><Relationship Id="rId1" Type="http://schemas.openxmlformats.org/officeDocument/2006/relationships/image" Target="../media/image325.wmf"/><Relationship Id="rId6" Type="http://schemas.openxmlformats.org/officeDocument/2006/relationships/image" Target="../media/image330.wmf"/><Relationship Id="rId5" Type="http://schemas.openxmlformats.org/officeDocument/2006/relationships/image" Target="../media/image329.wmf"/><Relationship Id="rId10" Type="http://schemas.openxmlformats.org/officeDocument/2006/relationships/image" Target="../media/image334.wmf"/><Relationship Id="rId4" Type="http://schemas.openxmlformats.org/officeDocument/2006/relationships/image" Target="../media/image328.wmf"/><Relationship Id="rId9" Type="http://schemas.openxmlformats.org/officeDocument/2006/relationships/image" Target="../media/image33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wmf"/><Relationship Id="rId13" Type="http://schemas.openxmlformats.org/officeDocument/2006/relationships/image" Target="../media/image347.wmf"/><Relationship Id="rId18" Type="http://schemas.openxmlformats.org/officeDocument/2006/relationships/image" Target="../media/image352.wmf"/><Relationship Id="rId3" Type="http://schemas.openxmlformats.org/officeDocument/2006/relationships/image" Target="../media/image337.wmf"/><Relationship Id="rId7" Type="http://schemas.openxmlformats.org/officeDocument/2006/relationships/image" Target="../media/image341.wmf"/><Relationship Id="rId12" Type="http://schemas.openxmlformats.org/officeDocument/2006/relationships/image" Target="../media/image346.wmf"/><Relationship Id="rId17" Type="http://schemas.openxmlformats.org/officeDocument/2006/relationships/image" Target="../media/image351.wmf"/><Relationship Id="rId2" Type="http://schemas.openxmlformats.org/officeDocument/2006/relationships/image" Target="../media/image336.wmf"/><Relationship Id="rId16" Type="http://schemas.openxmlformats.org/officeDocument/2006/relationships/image" Target="../media/image350.wmf"/><Relationship Id="rId1" Type="http://schemas.openxmlformats.org/officeDocument/2006/relationships/image" Target="../media/image335.wmf"/><Relationship Id="rId6" Type="http://schemas.openxmlformats.org/officeDocument/2006/relationships/image" Target="../media/image340.wmf"/><Relationship Id="rId11" Type="http://schemas.openxmlformats.org/officeDocument/2006/relationships/image" Target="../media/image345.wmf"/><Relationship Id="rId5" Type="http://schemas.openxmlformats.org/officeDocument/2006/relationships/image" Target="../media/image339.wmf"/><Relationship Id="rId15" Type="http://schemas.openxmlformats.org/officeDocument/2006/relationships/image" Target="../media/image349.wmf"/><Relationship Id="rId10" Type="http://schemas.openxmlformats.org/officeDocument/2006/relationships/image" Target="../media/image344.wmf"/><Relationship Id="rId4" Type="http://schemas.openxmlformats.org/officeDocument/2006/relationships/image" Target="../media/image338.wmf"/><Relationship Id="rId9" Type="http://schemas.openxmlformats.org/officeDocument/2006/relationships/image" Target="../media/image343.wmf"/><Relationship Id="rId14" Type="http://schemas.openxmlformats.org/officeDocument/2006/relationships/image" Target="../media/image34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5.wmf"/><Relationship Id="rId7" Type="http://schemas.openxmlformats.org/officeDocument/2006/relationships/image" Target="../media/image359.wmf"/><Relationship Id="rId2" Type="http://schemas.openxmlformats.org/officeDocument/2006/relationships/image" Target="../media/image354.wmf"/><Relationship Id="rId1" Type="http://schemas.openxmlformats.org/officeDocument/2006/relationships/image" Target="../media/image353.wmf"/><Relationship Id="rId6" Type="http://schemas.openxmlformats.org/officeDocument/2006/relationships/image" Target="../media/image358.wmf"/><Relationship Id="rId5" Type="http://schemas.openxmlformats.org/officeDocument/2006/relationships/image" Target="../media/image357.wmf"/><Relationship Id="rId4" Type="http://schemas.openxmlformats.org/officeDocument/2006/relationships/image" Target="../media/image356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wmf"/><Relationship Id="rId3" Type="http://schemas.openxmlformats.org/officeDocument/2006/relationships/image" Target="../media/image362.wmf"/><Relationship Id="rId7" Type="http://schemas.openxmlformats.org/officeDocument/2006/relationships/image" Target="../media/image366.wmf"/><Relationship Id="rId2" Type="http://schemas.openxmlformats.org/officeDocument/2006/relationships/image" Target="../media/image361.wmf"/><Relationship Id="rId1" Type="http://schemas.openxmlformats.org/officeDocument/2006/relationships/image" Target="../media/image360.wmf"/><Relationship Id="rId6" Type="http://schemas.openxmlformats.org/officeDocument/2006/relationships/image" Target="../media/image365.wmf"/><Relationship Id="rId5" Type="http://schemas.openxmlformats.org/officeDocument/2006/relationships/image" Target="../media/image364.wmf"/><Relationship Id="rId10" Type="http://schemas.openxmlformats.org/officeDocument/2006/relationships/image" Target="../media/image369.wmf"/><Relationship Id="rId4" Type="http://schemas.openxmlformats.org/officeDocument/2006/relationships/image" Target="../media/image363.wmf"/><Relationship Id="rId9" Type="http://schemas.openxmlformats.org/officeDocument/2006/relationships/image" Target="../media/image36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2.wmf"/><Relationship Id="rId2" Type="http://schemas.openxmlformats.org/officeDocument/2006/relationships/image" Target="../media/image371.wmf"/><Relationship Id="rId1" Type="http://schemas.openxmlformats.org/officeDocument/2006/relationships/image" Target="../media/image370.wmf"/><Relationship Id="rId4" Type="http://schemas.openxmlformats.org/officeDocument/2006/relationships/image" Target="../media/image37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wmf"/><Relationship Id="rId13" Type="http://schemas.openxmlformats.org/officeDocument/2006/relationships/image" Target="../media/image386.wmf"/><Relationship Id="rId18" Type="http://schemas.openxmlformats.org/officeDocument/2006/relationships/image" Target="../media/image391.wmf"/><Relationship Id="rId3" Type="http://schemas.openxmlformats.org/officeDocument/2006/relationships/image" Target="../media/image376.wmf"/><Relationship Id="rId21" Type="http://schemas.openxmlformats.org/officeDocument/2006/relationships/image" Target="../media/image394.wmf"/><Relationship Id="rId7" Type="http://schemas.openxmlformats.org/officeDocument/2006/relationships/image" Target="../media/image380.wmf"/><Relationship Id="rId12" Type="http://schemas.openxmlformats.org/officeDocument/2006/relationships/image" Target="../media/image385.wmf"/><Relationship Id="rId17" Type="http://schemas.openxmlformats.org/officeDocument/2006/relationships/image" Target="../media/image390.wmf"/><Relationship Id="rId2" Type="http://schemas.openxmlformats.org/officeDocument/2006/relationships/image" Target="../media/image375.wmf"/><Relationship Id="rId16" Type="http://schemas.openxmlformats.org/officeDocument/2006/relationships/image" Target="../media/image389.wmf"/><Relationship Id="rId20" Type="http://schemas.openxmlformats.org/officeDocument/2006/relationships/image" Target="../media/image393.wmf"/><Relationship Id="rId1" Type="http://schemas.openxmlformats.org/officeDocument/2006/relationships/image" Target="../media/image374.wmf"/><Relationship Id="rId6" Type="http://schemas.openxmlformats.org/officeDocument/2006/relationships/image" Target="../media/image379.wmf"/><Relationship Id="rId11" Type="http://schemas.openxmlformats.org/officeDocument/2006/relationships/image" Target="../media/image384.wmf"/><Relationship Id="rId24" Type="http://schemas.openxmlformats.org/officeDocument/2006/relationships/image" Target="../media/image397.wmf"/><Relationship Id="rId5" Type="http://schemas.openxmlformats.org/officeDocument/2006/relationships/image" Target="../media/image378.wmf"/><Relationship Id="rId15" Type="http://schemas.openxmlformats.org/officeDocument/2006/relationships/image" Target="../media/image388.wmf"/><Relationship Id="rId23" Type="http://schemas.openxmlformats.org/officeDocument/2006/relationships/image" Target="../media/image396.wmf"/><Relationship Id="rId10" Type="http://schemas.openxmlformats.org/officeDocument/2006/relationships/image" Target="../media/image383.wmf"/><Relationship Id="rId19" Type="http://schemas.openxmlformats.org/officeDocument/2006/relationships/image" Target="../media/image392.wmf"/><Relationship Id="rId4" Type="http://schemas.openxmlformats.org/officeDocument/2006/relationships/image" Target="../media/image377.wmf"/><Relationship Id="rId9" Type="http://schemas.openxmlformats.org/officeDocument/2006/relationships/image" Target="../media/image382.wmf"/><Relationship Id="rId14" Type="http://schemas.openxmlformats.org/officeDocument/2006/relationships/image" Target="../media/image387.wmf"/><Relationship Id="rId22" Type="http://schemas.openxmlformats.org/officeDocument/2006/relationships/image" Target="../media/image39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18" Type="http://schemas.openxmlformats.org/officeDocument/2006/relationships/image" Target="../media/image4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17" Type="http://schemas.openxmlformats.org/officeDocument/2006/relationships/image" Target="../media/image44.wmf"/><Relationship Id="rId2" Type="http://schemas.openxmlformats.org/officeDocument/2006/relationships/image" Target="../media/image29.wmf"/><Relationship Id="rId16" Type="http://schemas.openxmlformats.org/officeDocument/2006/relationships/image" Target="../media/image43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5" Type="http://schemas.openxmlformats.org/officeDocument/2006/relationships/image" Target="../media/image4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Relationship Id="rId14" Type="http://schemas.openxmlformats.org/officeDocument/2006/relationships/image" Target="../media/image4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wmf"/><Relationship Id="rId13" Type="http://schemas.openxmlformats.org/officeDocument/2006/relationships/image" Target="../media/image410.wmf"/><Relationship Id="rId18" Type="http://schemas.openxmlformats.org/officeDocument/2006/relationships/image" Target="../media/image415.wmf"/><Relationship Id="rId3" Type="http://schemas.openxmlformats.org/officeDocument/2006/relationships/image" Target="../media/image400.wmf"/><Relationship Id="rId7" Type="http://schemas.openxmlformats.org/officeDocument/2006/relationships/image" Target="../media/image404.wmf"/><Relationship Id="rId12" Type="http://schemas.openxmlformats.org/officeDocument/2006/relationships/image" Target="../media/image409.wmf"/><Relationship Id="rId17" Type="http://schemas.openxmlformats.org/officeDocument/2006/relationships/image" Target="../media/image414.wmf"/><Relationship Id="rId2" Type="http://schemas.openxmlformats.org/officeDocument/2006/relationships/image" Target="../media/image399.wmf"/><Relationship Id="rId16" Type="http://schemas.openxmlformats.org/officeDocument/2006/relationships/image" Target="../media/image413.wmf"/><Relationship Id="rId20" Type="http://schemas.openxmlformats.org/officeDocument/2006/relationships/image" Target="../media/image417.wmf"/><Relationship Id="rId1" Type="http://schemas.openxmlformats.org/officeDocument/2006/relationships/image" Target="../media/image398.wmf"/><Relationship Id="rId6" Type="http://schemas.openxmlformats.org/officeDocument/2006/relationships/image" Target="../media/image403.wmf"/><Relationship Id="rId11" Type="http://schemas.openxmlformats.org/officeDocument/2006/relationships/image" Target="../media/image408.wmf"/><Relationship Id="rId5" Type="http://schemas.openxmlformats.org/officeDocument/2006/relationships/image" Target="../media/image402.wmf"/><Relationship Id="rId15" Type="http://schemas.openxmlformats.org/officeDocument/2006/relationships/image" Target="../media/image412.wmf"/><Relationship Id="rId10" Type="http://schemas.openxmlformats.org/officeDocument/2006/relationships/image" Target="../media/image407.wmf"/><Relationship Id="rId19" Type="http://schemas.openxmlformats.org/officeDocument/2006/relationships/image" Target="../media/image416.wmf"/><Relationship Id="rId4" Type="http://schemas.openxmlformats.org/officeDocument/2006/relationships/image" Target="../media/image401.wmf"/><Relationship Id="rId9" Type="http://schemas.openxmlformats.org/officeDocument/2006/relationships/image" Target="../media/image406.wmf"/><Relationship Id="rId14" Type="http://schemas.openxmlformats.org/officeDocument/2006/relationships/image" Target="../media/image41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wmf"/><Relationship Id="rId13" Type="http://schemas.openxmlformats.org/officeDocument/2006/relationships/image" Target="../media/image430.wmf"/><Relationship Id="rId3" Type="http://schemas.openxmlformats.org/officeDocument/2006/relationships/image" Target="../media/image420.wmf"/><Relationship Id="rId7" Type="http://schemas.openxmlformats.org/officeDocument/2006/relationships/image" Target="../media/image424.wmf"/><Relationship Id="rId12" Type="http://schemas.openxmlformats.org/officeDocument/2006/relationships/image" Target="../media/image429.wmf"/><Relationship Id="rId2" Type="http://schemas.openxmlformats.org/officeDocument/2006/relationships/image" Target="../media/image419.wmf"/><Relationship Id="rId1" Type="http://schemas.openxmlformats.org/officeDocument/2006/relationships/image" Target="../media/image418.wmf"/><Relationship Id="rId6" Type="http://schemas.openxmlformats.org/officeDocument/2006/relationships/image" Target="../media/image423.wmf"/><Relationship Id="rId11" Type="http://schemas.openxmlformats.org/officeDocument/2006/relationships/image" Target="../media/image428.wmf"/><Relationship Id="rId5" Type="http://schemas.openxmlformats.org/officeDocument/2006/relationships/image" Target="../media/image422.wmf"/><Relationship Id="rId10" Type="http://schemas.openxmlformats.org/officeDocument/2006/relationships/image" Target="../media/image427.wmf"/><Relationship Id="rId4" Type="http://schemas.openxmlformats.org/officeDocument/2006/relationships/image" Target="../media/image421.wmf"/><Relationship Id="rId9" Type="http://schemas.openxmlformats.org/officeDocument/2006/relationships/image" Target="../media/image42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3.wmf"/><Relationship Id="rId2" Type="http://schemas.openxmlformats.org/officeDocument/2006/relationships/image" Target="../media/image432.wmf"/><Relationship Id="rId1" Type="http://schemas.openxmlformats.org/officeDocument/2006/relationships/image" Target="../media/image431.wmf"/><Relationship Id="rId6" Type="http://schemas.openxmlformats.org/officeDocument/2006/relationships/image" Target="../media/image436.wmf"/><Relationship Id="rId5" Type="http://schemas.openxmlformats.org/officeDocument/2006/relationships/image" Target="../media/image435.wmf"/><Relationship Id="rId4" Type="http://schemas.openxmlformats.org/officeDocument/2006/relationships/image" Target="../media/image434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4.wmf"/><Relationship Id="rId3" Type="http://schemas.openxmlformats.org/officeDocument/2006/relationships/image" Target="../media/image439.wmf"/><Relationship Id="rId7" Type="http://schemas.openxmlformats.org/officeDocument/2006/relationships/image" Target="../media/image443.wmf"/><Relationship Id="rId2" Type="http://schemas.openxmlformats.org/officeDocument/2006/relationships/image" Target="../media/image438.wmf"/><Relationship Id="rId1" Type="http://schemas.openxmlformats.org/officeDocument/2006/relationships/image" Target="../media/image437.wmf"/><Relationship Id="rId6" Type="http://schemas.openxmlformats.org/officeDocument/2006/relationships/image" Target="../media/image442.wmf"/><Relationship Id="rId5" Type="http://schemas.openxmlformats.org/officeDocument/2006/relationships/image" Target="../media/image441.wmf"/><Relationship Id="rId4" Type="http://schemas.openxmlformats.org/officeDocument/2006/relationships/image" Target="../media/image44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8.wmf"/><Relationship Id="rId2" Type="http://schemas.openxmlformats.org/officeDocument/2006/relationships/image" Target="../media/image447.wmf"/><Relationship Id="rId1" Type="http://schemas.openxmlformats.org/officeDocument/2006/relationships/image" Target="../media/image446.wmf"/><Relationship Id="rId6" Type="http://schemas.openxmlformats.org/officeDocument/2006/relationships/image" Target="../media/image451.wmf"/><Relationship Id="rId5" Type="http://schemas.openxmlformats.org/officeDocument/2006/relationships/image" Target="../media/image450.wmf"/><Relationship Id="rId4" Type="http://schemas.openxmlformats.org/officeDocument/2006/relationships/image" Target="../media/image449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9.wmf"/><Relationship Id="rId13" Type="http://schemas.openxmlformats.org/officeDocument/2006/relationships/image" Target="../media/image464.wmf"/><Relationship Id="rId3" Type="http://schemas.openxmlformats.org/officeDocument/2006/relationships/image" Target="../media/image454.wmf"/><Relationship Id="rId7" Type="http://schemas.openxmlformats.org/officeDocument/2006/relationships/image" Target="../media/image458.wmf"/><Relationship Id="rId12" Type="http://schemas.openxmlformats.org/officeDocument/2006/relationships/image" Target="../media/image463.wmf"/><Relationship Id="rId2" Type="http://schemas.openxmlformats.org/officeDocument/2006/relationships/image" Target="../media/image453.wmf"/><Relationship Id="rId1" Type="http://schemas.openxmlformats.org/officeDocument/2006/relationships/image" Target="../media/image452.wmf"/><Relationship Id="rId6" Type="http://schemas.openxmlformats.org/officeDocument/2006/relationships/image" Target="../media/image457.wmf"/><Relationship Id="rId11" Type="http://schemas.openxmlformats.org/officeDocument/2006/relationships/image" Target="../media/image462.wmf"/><Relationship Id="rId5" Type="http://schemas.openxmlformats.org/officeDocument/2006/relationships/image" Target="../media/image456.wmf"/><Relationship Id="rId15" Type="http://schemas.openxmlformats.org/officeDocument/2006/relationships/image" Target="../media/image466.wmf"/><Relationship Id="rId10" Type="http://schemas.openxmlformats.org/officeDocument/2006/relationships/image" Target="../media/image461.wmf"/><Relationship Id="rId4" Type="http://schemas.openxmlformats.org/officeDocument/2006/relationships/image" Target="../media/image455.wmf"/><Relationship Id="rId9" Type="http://schemas.openxmlformats.org/officeDocument/2006/relationships/image" Target="../media/image460.wmf"/><Relationship Id="rId14" Type="http://schemas.openxmlformats.org/officeDocument/2006/relationships/image" Target="../media/image46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7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5.wmf"/><Relationship Id="rId3" Type="http://schemas.openxmlformats.org/officeDocument/2006/relationships/image" Target="../media/image470.wmf"/><Relationship Id="rId7" Type="http://schemas.openxmlformats.org/officeDocument/2006/relationships/image" Target="../media/image474.wmf"/><Relationship Id="rId2" Type="http://schemas.openxmlformats.org/officeDocument/2006/relationships/image" Target="../media/image469.wmf"/><Relationship Id="rId1" Type="http://schemas.openxmlformats.org/officeDocument/2006/relationships/image" Target="../media/image468.wmf"/><Relationship Id="rId6" Type="http://schemas.openxmlformats.org/officeDocument/2006/relationships/image" Target="../media/image473.wmf"/><Relationship Id="rId5" Type="http://schemas.openxmlformats.org/officeDocument/2006/relationships/image" Target="../media/image472.wmf"/><Relationship Id="rId4" Type="http://schemas.openxmlformats.org/officeDocument/2006/relationships/image" Target="../media/image471.wmf"/><Relationship Id="rId9" Type="http://schemas.openxmlformats.org/officeDocument/2006/relationships/image" Target="../media/image47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9.wmf"/><Relationship Id="rId7" Type="http://schemas.openxmlformats.org/officeDocument/2006/relationships/image" Target="../media/image483.wmf"/><Relationship Id="rId2" Type="http://schemas.openxmlformats.org/officeDocument/2006/relationships/image" Target="../media/image478.wmf"/><Relationship Id="rId1" Type="http://schemas.openxmlformats.org/officeDocument/2006/relationships/image" Target="../media/image477.wmf"/><Relationship Id="rId6" Type="http://schemas.openxmlformats.org/officeDocument/2006/relationships/image" Target="../media/image482.wmf"/><Relationship Id="rId5" Type="http://schemas.openxmlformats.org/officeDocument/2006/relationships/image" Target="../media/image481.wmf"/><Relationship Id="rId4" Type="http://schemas.openxmlformats.org/officeDocument/2006/relationships/image" Target="../media/image480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1.wmf"/><Relationship Id="rId13" Type="http://schemas.openxmlformats.org/officeDocument/2006/relationships/image" Target="../media/image496.wmf"/><Relationship Id="rId3" Type="http://schemas.openxmlformats.org/officeDocument/2006/relationships/image" Target="../media/image486.wmf"/><Relationship Id="rId7" Type="http://schemas.openxmlformats.org/officeDocument/2006/relationships/image" Target="../media/image490.wmf"/><Relationship Id="rId12" Type="http://schemas.openxmlformats.org/officeDocument/2006/relationships/image" Target="../media/image495.wmf"/><Relationship Id="rId2" Type="http://schemas.openxmlformats.org/officeDocument/2006/relationships/image" Target="../media/image485.wmf"/><Relationship Id="rId1" Type="http://schemas.openxmlformats.org/officeDocument/2006/relationships/image" Target="../media/image484.wmf"/><Relationship Id="rId6" Type="http://schemas.openxmlformats.org/officeDocument/2006/relationships/image" Target="../media/image489.wmf"/><Relationship Id="rId11" Type="http://schemas.openxmlformats.org/officeDocument/2006/relationships/image" Target="../media/image494.wmf"/><Relationship Id="rId5" Type="http://schemas.openxmlformats.org/officeDocument/2006/relationships/image" Target="../media/image488.wmf"/><Relationship Id="rId10" Type="http://schemas.openxmlformats.org/officeDocument/2006/relationships/image" Target="../media/image493.wmf"/><Relationship Id="rId4" Type="http://schemas.openxmlformats.org/officeDocument/2006/relationships/image" Target="../media/image487.wmf"/><Relationship Id="rId9" Type="http://schemas.openxmlformats.org/officeDocument/2006/relationships/image" Target="../media/image49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4.wmf"/><Relationship Id="rId3" Type="http://schemas.openxmlformats.org/officeDocument/2006/relationships/image" Target="../media/image499.wmf"/><Relationship Id="rId7" Type="http://schemas.openxmlformats.org/officeDocument/2006/relationships/image" Target="../media/image503.wmf"/><Relationship Id="rId2" Type="http://schemas.openxmlformats.org/officeDocument/2006/relationships/image" Target="../media/image498.wmf"/><Relationship Id="rId1" Type="http://schemas.openxmlformats.org/officeDocument/2006/relationships/image" Target="../media/image497.wmf"/><Relationship Id="rId6" Type="http://schemas.openxmlformats.org/officeDocument/2006/relationships/image" Target="../media/image502.wmf"/><Relationship Id="rId5" Type="http://schemas.openxmlformats.org/officeDocument/2006/relationships/image" Target="../media/image501.wmf"/><Relationship Id="rId10" Type="http://schemas.openxmlformats.org/officeDocument/2006/relationships/image" Target="../media/image506.wmf"/><Relationship Id="rId4" Type="http://schemas.openxmlformats.org/officeDocument/2006/relationships/image" Target="../media/image500.wmf"/><Relationship Id="rId9" Type="http://schemas.openxmlformats.org/officeDocument/2006/relationships/image" Target="../media/image50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9.wmf"/><Relationship Id="rId2" Type="http://schemas.openxmlformats.org/officeDocument/2006/relationships/image" Target="../media/image508.wmf"/><Relationship Id="rId1" Type="http://schemas.openxmlformats.org/officeDocument/2006/relationships/image" Target="../media/image507.wmf"/><Relationship Id="rId4" Type="http://schemas.openxmlformats.org/officeDocument/2006/relationships/image" Target="../media/image510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8.wmf"/><Relationship Id="rId13" Type="http://schemas.openxmlformats.org/officeDocument/2006/relationships/image" Target="../media/image523.wmf"/><Relationship Id="rId3" Type="http://schemas.openxmlformats.org/officeDocument/2006/relationships/image" Target="../media/image513.wmf"/><Relationship Id="rId7" Type="http://schemas.openxmlformats.org/officeDocument/2006/relationships/image" Target="../media/image517.wmf"/><Relationship Id="rId12" Type="http://schemas.openxmlformats.org/officeDocument/2006/relationships/image" Target="../media/image522.wmf"/><Relationship Id="rId2" Type="http://schemas.openxmlformats.org/officeDocument/2006/relationships/image" Target="../media/image512.wmf"/><Relationship Id="rId1" Type="http://schemas.openxmlformats.org/officeDocument/2006/relationships/image" Target="../media/image511.wmf"/><Relationship Id="rId6" Type="http://schemas.openxmlformats.org/officeDocument/2006/relationships/image" Target="../media/image516.wmf"/><Relationship Id="rId11" Type="http://schemas.openxmlformats.org/officeDocument/2006/relationships/image" Target="../media/image521.wmf"/><Relationship Id="rId5" Type="http://schemas.openxmlformats.org/officeDocument/2006/relationships/image" Target="../media/image515.wmf"/><Relationship Id="rId10" Type="http://schemas.openxmlformats.org/officeDocument/2006/relationships/image" Target="../media/image520.wmf"/><Relationship Id="rId4" Type="http://schemas.openxmlformats.org/officeDocument/2006/relationships/image" Target="../media/image514.wmf"/><Relationship Id="rId9" Type="http://schemas.openxmlformats.org/officeDocument/2006/relationships/image" Target="../media/image519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1.wmf"/><Relationship Id="rId3" Type="http://schemas.openxmlformats.org/officeDocument/2006/relationships/image" Target="../media/image526.wmf"/><Relationship Id="rId7" Type="http://schemas.openxmlformats.org/officeDocument/2006/relationships/image" Target="../media/image530.wmf"/><Relationship Id="rId12" Type="http://schemas.openxmlformats.org/officeDocument/2006/relationships/image" Target="../media/image535.wmf"/><Relationship Id="rId2" Type="http://schemas.openxmlformats.org/officeDocument/2006/relationships/image" Target="../media/image525.wmf"/><Relationship Id="rId1" Type="http://schemas.openxmlformats.org/officeDocument/2006/relationships/image" Target="../media/image524.wmf"/><Relationship Id="rId6" Type="http://schemas.openxmlformats.org/officeDocument/2006/relationships/image" Target="../media/image529.wmf"/><Relationship Id="rId11" Type="http://schemas.openxmlformats.org/officeDocument/2006/relationships/image" Target="../media/image534.wmf"/><Relationship Id="rId5" Type="http://schemas.openxmlformats.org/officeDocument/2006/relationships/image" Target="../media/image528.wmf"/><Relationship Id="rId10" Type="http://schemas.openxmlformats.org/officeDocument/2006/relationships/image" Target="../media/image533.wmf"/><Relationship Id="rId4" Type="http://schemas.openxmlformats.org/officeDocument/2006/relationships/image" Target="../media/image527.wmf"/><Relationship Id="rId9" Type="http://schemas.openxmlformats.org/officeDocument/2006/relationships/image" Target="../media/image532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3.wmf"/><Relationship Id="rId13" Type="http://schemas.openxmlformats.org/officeDocument/2006/relationships/image" Target="../media/image548.wmf"/><Relationship Id="rId3" Type="http://schemas.openxmlformats.org/officeDocument/2006/relationships/image" Target="../media/image538.wmf"/><Relationship Id="rId7" Type="http://schemas.openxmlformats.org/officeDocument/2006/relationships/image" Target="../media/image542.wmf"/><Relationship Id="rId12" Type="http://schemas.openxmlformats.org/officeDocument/2006/relationships/image" Target="../media/image547.wmf"/><Relationship Id="rId2" Type="http://schemas.openxmlformats.org/officeDocument/2006/relationships/image" Target="../media/image537.wmf"/><Relationship Id="rId1" Type="http://schemas.openxmlformats.org/officeDocument/2006/relationships/image" Target="../media/image536.wmf"/><Relationship Id="rId6" Type="http://schemas.openxmlformats.org/officeDocument/2006/relationships/image" Target="../media/image541.wmf"/><Relationship Id="rId11" Type="http://schemas.openxmlformats.org/officeDocument/2006/relationships/image" Target="../media/image546.wmf"/><Relationship Id="rId5" Type="http://schemas.openxmlformats.org/officeDocument/2006/relationships/image" Target="../media/image540.wmf"/><Relationship Id="rId15" Type="http://schemas.openxmlformats.org/officeDocument/2006/relationships/image" Target="../media/image550.wmf"/><Relationship Id="rId10" Type="http://schemas.openxmlformats.org/officeDocument/2006/relationships/image" Target="../media/image545.wmf"/><Relationship Id="rId4" Type="http://schemas.openxmlformats.org/officeDocument/2006/relationships/image" Target="../media/image539.wmf"/><Relationship Id="rId9" Type="http://schemas.openxmlformats.org/officeDocument/2006/relationships/image" Target="../media/image544.wmf"/><Relationship Id="rId14" Type="http://schemas.openxmlformats.org/officeDocument/2006/relationships/image" Target="../media/image54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3.wmf"/><Relationship Id="rId2" Type="http://schemas.openxmlformats.org/officeDocument/2006/relationships/image" Target="../media/image552.wmf"/><Relationship Id="rId1" Type="http://schemas.openxmlformats.org/officeDocument/2006/relationships/image" Target="../media/image551.wmf"/><Relationship Id="rId5" Type="http://schemas.openxmlformats.org/officeDocument/2006/relationships/image" Target="../media/image555.wmf"/><Relationship Id="rId4" Type="http://schemas.openxmlformats.org/officeDocument/2006/relationships/image" Target="../media/image554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3.wmf"/><Relationship Id="rId3" Type="http://schemas.openxmlformats.org/officeDocument/2006/relationships/image" Target="../media/image558.wmf"/><Relationship Id="rId7" Type="http://schemas.openxmlformats.org/officeDocument/2006/relationships/image" Target="../media/image562.wmf"/><Relationship Id="rId2" Type="http://schemas.openxmlformats.org/officeDocument/2006/relationships/image" Target="../media/image557.wmf"/><Relationship Id="rId1" Type="http://schemas.openxmlformats.org/officeDocument/2006/relationships/image" Target="../media/image556.wmf"/><Relationship Id="rId6" Type="http://schemas.openxmlformats.org/officeDocument/2006/relationships/image" Target="../media/image561.wmf"/><Relationship Id="rId5" Type="http://schemas.openxmlformats.org/officeDocument/2006/relationships/image" Target="../media/image560.wmf"/><Relationship Id="rId4" Type="http://schemas.openxmlformats.org/officeDocument/2006/relationships/image" Target="../media/image559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1.wmf"/><Relationship Id="rId3" Type="http://schemas.openxmlformats.org/officeDocument/2006/relationships/image" Target="../media/image566.wmf"/><Relationship Id="rId7" Type="http://schemas.openxmlformats.org/officeDocument/2006/relationships/image" Target="../media/image570.wmf"/><Relationship Id="rId2" Type="http://schemas.openxmlformats.org/officeDocument/2006/relationships/image" Target="../media/image565.wmf"/><Relationship Id="rId1" Type="http://schemas.openxmlformats.org/officeDocument/2006/relationships/image" Target="../media/image564.wmf"/><Relationship Id="rId6" Type="http://schemas.openxmlformats.org/officeDocument/2006/relationships/image" Target="../media/image569.wmf"/><Relationship Id="rId5" Type="http://schemas.openxmlformats.org/officeDocument/2006/relationships/image" Target="../media/image568.wmf"/><Relationship Id="rId4" Type="http://schemas.openxmlformats.org/officeDocument/2006/relationships/image" Target="../media/image567.wmf"/><Relationship Id="rId9" Type="http://schemas.openxmlformats.org/officeDocument/2006/relationships/image" Target="../media/image572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wmf"/><Relationship Id="rId3" Type="http://schemas.openxmlformats.org/officeDocument/2006/relationships/image" Target="../media/image575.wmf"/><Relationship Id="rId7" Type="http://schemas.openxmlformats.org/officeDocument/2006/relationships/image" Target="../media/image579.wmf"/><Relationship Id="rId12" Type="http://schemas.openxmlformats.org/officeDocument/2006/relationships/image" Target="../media/image584.wmf"/><Relationship Id="rId2" Type="http://schemas.openxmlformats.org/officeDocument/2006/relationships/image" Target="../media/image574.wmf"/><Relationship Id="rId1" Type="http://schemas.openxmlformats.org/officeDocument/2006/relationships/image" Target="../media/image573.wmf"/><Relationship Id="rId6" Type="http://schemas.openxmlformats.org/officeDocument/2006/relationships/image" Target="../media/image578.wmf"/><Relationship Id="rId11" Type="http://schemas.openxmlformats.org/officeDocument/2006/relationships/image" Target="../media/image583.wmf"/><Relationship Id="rId5" Type="http://schemas.openxmlformats.org/officeDocument/2006/relationships/image" Target="../media/image577.wmf"/><Relationship Id="rId10" Type="http://schemas.openxmlformats.org/officeDocument/2006/relationships/image" Target="../media/image582.wmf"/><Relationship Id="rId4" Type="http://schemas.openxmlformats.org/officeDocument/2006/relationships/image" Target="../media/image576.wmf"/><Relationship Id="rId9" Type="http://schemas.openxmlformats.org/officeDocument/2006/relationships/image" Target="../media/image581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2.wmf"/><Relationship Id="rId3" Type="http://schemas.openxmlformats.org/officeDocument/2006/relationships/image" Target="../media/image587.wmf"/><Relationship Id="rId7" Type="http://schemas.openxmlformats.org/officeDocument/2006/relationships/image" Target="../media/image591.wmf"/><Relationship Id="rId2" Type="http://schemas.openxmlformats.org/officeDocument/2006/relationships/image" Target="../media/image586.wmf"/><Relationship Id="rId1" Type="http://schemas.openxmlformats.org/officeDocument/2006/relationships/image" Target="../media/image585.wmf"/><Relationship Id="rId6" Type="http://schemas.openxmlformats.org/officeDocument/2006/relationships/image" Target="../media/image590.wmf"/><Relationship Id="rId5" Type="http://schemas.openxmlformats.org/officeDocument/2006/relationships/image" Target="../media/image589.wmf"/><Relationship Id="rId4" Type="http://schemas.openxmlformats.org/officeDocument/2006/relationships/image" Target="../media/image588.wmf"/><Relationship Id="rId9" Type="http://schemas.openxmlformats.org/officeDocument/2006/relationships/image" Target="../media/image59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9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12" Type="http://schemas.openxmlformats.org/officeDocument/2006/relationships/image" Target="../media/image68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6.wmf"/><Relationship Id="rId7" Type="http://schemas.openxmlformats.org/officeDocument/2006/relationships/image" Target="../media/image600.wmf"/><Relationship Id="rId2" Type="http://schemas.openxmlformats.org/officeDocument/2006/relationships/image" Target="../media/image595.wmf"/><Relationship Id="rId1" Type="http://schemas.openxmlformats.org/officeDocument/2006/relationships/image" Target="../media/image594.wmf"/><Relationship Id="rId6" Type="http://schemas.openxmlformats.org/officeDocument/2006/relationships/image" Target="../media/image599.wmf"/><Relationship Id="rId5" Type="http://schemas.openxmlformats.org/officeDocument/2006/relationships/image" Target="../media/image598.wmf"/><Relationship Id="rId4" Type="http://schemas.openxmlformats.org/officeDocument/2006/relationships/image" Target="../media/image597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8.wmf"/><Relationship Id="rId3" Type="http://schemas.openxmlformats.org/officeDocument/2006/relationships/image" Target="../media/image603.wmf"/><Relationship Id="rId7" Type="http://schemas.openxmlformats.org/officeDocument/2006/relationships/image" Target="../media/image607.wmf"/><Relationship Id="rId2" Type="http://schemas.openxmlformats.org/officeDocument/2006/relationships/image" Target="../media/image602.wmf"/><Relationship Id="rId1" Type="http://schemas.openxmlformats.org/officeDocument/2006/relationships/image" Target="../media/image601.wmf"/><Relationship Id="rId6" Type="http://schemas.openxmlformats.org/officeDocument/2006/relationships/image" Target="../media/image606.wmf"/><Relationship Id="rId5" Type="http://schemas.openxmlformats.org/officeDocument/2006/relationships/image" Target="../media/image605.wmf"/><Relationship Id="rId10" Type="http://schemas.openxmlformats.org/officeDocument/2006/relationships/image" Target="../media/image610.wmf"/><Relationship Id="rId4" Type="http://schemas.openxmlformats.org/officeDocument/2006/relationships/image" Target="../media/image604.wmf"/><Relationship Id="rId9" Type="http://schemas.openxmlformats.org/officeDocument/2006/relationships/image" Target="../media/image609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8.wmf"/><Relationship Id="rId3" Type="http://schemas.openxmlformats.org/officeDocument/2006/relationships/image" Target="../media/image613.wmf"/><Relationship Id="rId7" Type="http://schemas.openxmlformats.org/officeDocument/2006/relationships/image" Target="../media/image617.wmf"/><Relationship Id="rId12" Type="http://schemas.openxmlformats.org/officeDocument/2006/relationships/image" Target="../media/image610.wmf"/><Relationship Id="rId2" Type="http://schemas.openxmlformats.org/officeDocument/2006/relationships/image" Target="../media/image612.wmf"/><Relationship Id="rId1" Type="http://schemas.openxmlformats.org/officeDocument/2006/relationships/image" Target="../media/image611.wmf"/><Relationship Id="rId6" Type="http://schemas.openxmlformats.org/officeDocument/2006/relationships/image" Target="../media/image616.wmf"/><Relationship Id="rId11" Type="http://schemas.openxmlformats.org/officeDocument/2006/relationships/image" Target="../media/image609.wmf"/><Relationship Id="rId5" Type="http://schemas.openxmlformats.org/officeDocument/2006/relationships/image" Target="../media/image615.wmf"/><Relationship Id="rId10" Type="http://schemas.openxmlformats.org/officeDocument/2006/relationships/image" Target="../media/image620.wmf"/><Relationship Id="rId4" Type="http://schemas.openxmlformats.org/officeDocument/2006/relationships/image" Target="../media/image614.wmf"/><Relationship Id="rId9" Type="http://schemas.openxmlformats.org/officeDocument/2006/relationships/image" Target="../media/image619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8.wmf"/><Relationship Id="rId3" Type="http://schemas.openxmlformats.org/officeDocument/2006/relationships/image" Target="../media/image623.wmf"/><Relationship Id="rId7" Type="http://schemas.openxmlformats.org/officeDocument/2006/relationships/image" Target="../media/image627.wmf"/><Relationship Id="rId2" Type="http://schemas.openxmlformats.org/officeDocument/2006/relationships/image" Target="../media/image622.wmf"/><Relationship Id="rId1" Type="http://schemas.openxmlformats.org/officeDocument/2006/relationships/image" Target="../media/image621.wmf"/><Relationship Id="rId6" Type="http://schemas.openxmlformats.org/officeDocument/2006/relationships/image" Target="../media/image626.wmf"/><Relationship Id="rId5" Type="http://schemas.openxmlformats.org/officeDocument/2006/relationships/image" Target="../media/image625.wmf"/><Relationship Id="rId10" Type="http://schemas.openxmlformats.org/officeDocument/2006/relationships/image" Target="../media/image630.wmf"/><Relationship Id="rId4" Type="http://schemas.openxmlformats.org/officeDocument/2006/relationships/image" Target="../media/image624.wmf"/><Relationship Id="rId9" Type="http://schemas.openxmlformats.org/officeDocument/2006/relationships/image" Target="../media/image629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3.wmf"/><Relationship Id="rId2" Type="http://schemas.openxmlformats.org/officeDocument/2006/relationships/image" Target="../media/image632.wmf"/><Relationship Id="rId1" Type="http://schemas.openxmlformats.org/officeDocument/2006/relationships/image" Target="../media/image631.wmf"/><Relationship Id="rId6" Type="http://schemas.openxmlformats.org/officeDocument/2006/relationships/image" Target="../media/image636.wmf"/><Relationship Id="rId5" Type="http://schemas.openxmlformats.org/officeDocument/2006/relationships/image" Target="../media/image635.wmf"/><Relationship Id="rId4" Type="http://schemas.openxmlformats.org/officeDocument/2006/relationships/image" Target="../media/image634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4.wmf"/><Relationship Id="rId3" Type="http://schemas.openxmlformats.org/officeDocument/2006/relationships/image" Target="../media/image639.wmf"/><Relationship Id="rId7" Type="http://schemas.openxmlformats.org/officeDocument/2006/relationships/image" Target="../media/image643.wmf"/><Relationship Id="rId2" Type="http://schemas.openxmlformats.org/officeDocument/2006/relationships/image" Target="../media/image638.wmf"/><Relationship Id="rId1" Type="http://schemas.openxmlformats.org/officeDocument/2006/relationships/image" Target="../media/image637.wmf"/><Relationship Id="rId6" Type="http://schemas.openxmlformats.org/officeDocument/2006/relationships/image" Target="../media/image642.wmf"/><Relationship Id="rId5" Type="http://schemas.openxmlformats.org/officeDocument/2006/relationships/image" Target="../media/image641.wmf"/><Relationship Id="rId10" Type="http://schemas.openxmlformats.org/officeDocument/2006/relationships/image" Target="../media/image646.wmf"/><Relationship Id="rId4" Type="http://schemas.openxmlformats.org/officeDocument/2006/relationships/image" Target="../media/image640.wmf"/><Relationship Id="rId9" Type="http://schemas.openxmlformats.org/officeDocument/2006/relationships/image" Target="../media/image645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9.wmf"/><Relationship Id="rId2" Type="http://schemas.openxmlformats.org/officeDocument/2006/relationships/image" Target="../media/image648.wmf"/><Relationship Id="rId1" Type="http://schemas.openxmlformats.org/officeDocument/2006/relationships/image" Target="../media/image647.wmf"/><Relationship Id="rId5" Type="http://schemas.openxmlformats.org/officeDocument/2006/relationships/image" Target="../media/image651.wmf"/><Relationship Id="rId4" Type="http://schemas.openxmlformats.org/officeDocument/2006/relationships/image" Target="../media/image650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4.wmf"/><Relationship Id="rId7" Type="http://schemas.openxmlformats.org/officeDocument/2006/relationships/image" Target="../media/image658.wmf"/><Relationship Id="rId2" Type="http://schemas.openxmlformats.org/officeDocument/2006/relationships/image" Target="../media/image653.wmf"/><Relationship Id="rId1" Type="http://schemas.openxmlformats.org/officeDocument/2006/relationships/image" Target="../media/image652.wmf"/><Relationship Id="rId6" Type="http://schemas.openxmlformats.org/officeDocument/2006/relationships/image" Target="../media/image657.wmf"/><Relationship Id="rId5" Type="http://schemas.openxmlformats.org/officeDocument/2006/relationships/image" Target="../media/image656.wmf"/><Relationship Id="rId4" Type="http://schemas.openxmlformats.org/officeDocument/2006/relationships/image" Target="../media/image655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6.wmf"/><Relationship Id="rId3" Type="http://schemas.openxmlformats.org/officeDocument/2006/relationships/image" Target="../media/image661.wmf"/><Relationship Id="rId7" Type="http://schemas.openxmlformats.org/officeDocument/2006/relationships/image" Target="../media/image665.wmf"/><Relationship Id="rId2" Type="http://schemas.openxmlformats.org/officeDocument/2006/relationships/image" Target="../media/image660.wmf"/><Relationship Id="rId1" Type="http://schemas.openxmlformats.org/officeDocument/2006/relationships/image" Target="../media/image659.wmf"/><Relationship Id="rId6" Type="http://schemas.openxmlformats.org/officeDocument/2006/relationships/image" Target="../media/image664.wmf"/><Relationship Id="rId5" Type="http://schemas.openxmlformats.org/officeDocument/2006/relationships/image" Target="../media/image663.wmf"/><Relationship Id="rId4" Type="http://schemas.openxmlformats.org/officeDocument/2006/relationships/image" Target="../media/image662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9.wmf"/><Relationship Id="rId2" Type="http://schemas.openxmlformats.org/officeDocument/2006/relationships/image" Target="../media/image668.wmf"/><Relationship Id="rId1" Type="http://schemas.openxmlformats.org/officeDocument/2006/relationships/image" Target="../media/image667.wmf"/><Relationship Id="rId5" Type="http://schemas.openxmlformats.org/officeDocument/2006/relationships/image" Target="../media/image671.wmf"/><Relationship Id="rId4" Type="http://schemas.openxmlformats.org/officeDocument/2006/relationships/image" Target="../media/image67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82.wmf"/><Relationship Id="rId18" Type="http://schemas.openxmlformats.org/officeDocument/2006/relationships/image" Target="../media/image8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12" Type="http://schemas.openxmlformats.org/officeDocument/2006/relationships/image" Target="../media/image81.wmf"/><Relationship Id="rId17" Type="http://schemas.openxmlformats.org/officeDocument/2006/relationships/image" Target="../media/image86.wmf"/><Relationship Id="rId2" Type="http://schemas.openxmlformats.org/officeDocument/2006/relationships/image" Target="../media/image71.wmf"/><Relationship Id="rId16" Type="http://schemas.openxmlformats.org/officeDocument/2006/relationships/image" Target="../media/image85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5" Type="http://schemas.openxmlformats.org/officeDocument/2006/relationships/image" Target="../media/image74.wmf"/><Relationship Id="rId15" Type="http://schemas.openxmlformats.org/officeDocument/2006/relationships/image" Target="../media/image84.wmf"/><Relationship Id="rId10" Type="http://schemas.openxmlformats.org/officeDocument/2006/relationships/image" Target="../media/image79.wmf"/><Relationship Id="rId19" Type="http://schemas.openxmlformats.org/officeDocument/2006/relationships/image" Target="../media/image88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Relationship Id="rId14" Type="http://schemas.openxmlformats.org/officeDocument/2006/relationships/image" Target="../media/image83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9.wmf"/><Relationship Id="rId3" Type="http://schemas.openxmlformats.org/officeDocument/2006/relationships/image" Target="../media/image674.wmf"/><Relationship Id="rId7" Type="http://schemas.openxmlformats.org/officeDocument/2006/relationships/image" Target="../media/image678.wmf"/><Relationship Id="rId2" Type="http://schemas.openxmlformats.org/officeDocument/2006/relationships/image" Target="../media/image673.wmf"/><Relationship Id="rId1" Type="http://schemas.openxmlformats.org/officeDocument/2006/relationships/image" Target="../media/image672.wmf"/><Relationship Id="rId6" Type="http://schemas.openxmlformats.org/officeDocument/2006/relationships/image" Target="../media/image677.wmf"/><Relationship Id="rId5" Type="http://schemas.openxmlformats.org/officeDocument/2006/relationships/image" Target="../media/image676.wmf"/><Relationship Id="rId4" Type="http://schemas.openxmlformats.org/officeDocument/2006/relationships/image" Target="../media/image675.wmf"/><Relationship Id="rId9" Type="http://schemas.openxmlformats.org/officeDocument/2006/relationships/image" Target="../media/image680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3.wmf"/><Relationship Id="rId2" Type="http://schemas.openxmlformats.org/officeDocument/2006/relationships/image" Target="../media/image682.wmf"/><Relationship Id="rId1" Type="http://schemas.openxmlformats.org/officeDocument/2006/relationships/image" Target="../media/image681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6.wmf"/><Relationship Id="rId2" Type="http://schemas.openxmlformats.org/officeDocument/2006/relationships/image" Target="../media/image685.wmf"/><Relationship Id="rId1" Type="http://schemas.openxmlformats.org/officeDocument/2006/relationships/image" Target="../media/image684.wmf"/><Relationship Id="rId5" Type="http://schemas.openxmlformats.org/officeDocument/2006/relationships/image" Target="../media/image688.wmf"/><Relationship Id="rId4" Type="http://schemas.openxmlformats.org/officeDocument/2006/relationships/image" Target="../media/image687.w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6.wmf"/><Relationship Id="rId3" Type="http://schemas.openxmlformats.org/officeDocument/2006/relationships/image" Target="../media/image691.wmf"/><Relationship Id="rId7" Type="http://schemas.openxmlformats.org/officeDocument/2006/relationships/image" Target="../media/image695.wmf"/><Relationship Id="rId12" Type="http://schemas.openxmlformats.org/officeDocument/2006/relationships/image" Target="../media/image700.wmf"/><Relationship Id="rId2" Type="http://schemas.openxmlformats.org/officeDocument/2006/relationships/image" Target="../media/image690.wmf"/><Relationship Id="rId1" Type="http://schemas.openxmlformats.org/officeDocument/2006/relationships/image" Target="../media/image689.wmf"/><Relationship Id="rId6" Type="http://schemas.openxmlformats.org/officeDocument/2006/relationships/image" Target="../media/image694.wmf"/><Relationship Id="rId11" Type="http://schemas.openxmlformats.org/officeDocument/2006/relationships/image" Target="../media/image699.wmf"/><Relationship Id="rId5" Type="http://schemas.openxmlformats.org/officeDocument/2006/relationships/image" Target="../media/image693.wmf"/><Relationship Id="rId10" Type="http://schemas.openxmlformats.org/officeDocument/2006/relationships/image" Target="../media/image698.wmf"/><Relationship Id="rId4" Type="http://schemas.openxmlformats.org/officeDocument/2006/relationships/image" Target="../media/image692.wmf"/><Relationship Id="rId9" Type="http://schemas.openxmlformats.org/officeDocument/2006/relationships/image" Target="../media/image697.w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8.wmf"/><Relationship Id="rId13" Type="http://schemas.openxmlformats.org/officeDocument/2006/relationships/image" Target="../media/image713.wmf"/><Relationship Id="rId3" Type="http://schemas.openxmlformats.org/officeDocument/2006/relationships/image" Target="../media/image703.wmf"/><Relationship Id="rId7" Type="http://schemas.openxmlformats.org/officeDocument/2006/relationships/image" Target="../media/image707.wmf"/><Relationship Id="rId12" Type="http://schemas.openxmlformats.org/officeDocument/2006/relationships/image" Target="../media/image712.wmf"/><Relationship Id="rId2" Type="http://schemas.openxmlformats.org/officeDocument/2006/relationships/image" Target="../media/image702.wmf"/><Relationship Id="rId16" Type="http://schemas.openxmlformats.org/officeDocument/2006/relationships/image" Target="../media/image716.wmf"/><Relationship Id="rId1" Type="http://schemas.openxmlformats.org/officeDocument/2006/relationships/image" Target="../media/image701.wmf"/><Relationship Id="rId6" Type="http://schemas.openxmlformats.org/officeDocument/2006/relationships/image" Target="../media/image706.wmf"/><Relationship Id="rId11" Type="http://schemas.openxmlformats.org/officeDocument/2006/relationships/image" Target="../media/image711.wmf"/><Relationship Id="rId5" Type="http://schemas.openxmlformats.org/officeDocument/2006/relationships/image" Target="../media/image705.wmf"/><Relationship Id="rId15" Type="http://schemas.openxmlformats.org/officeDocument/2006/relationships/image" Target="../media/image715.wmf"/><Relationship Id="rId10" Type="http://schemas.openxmlformats.org/officeDocument/2006/relationships/image" Target="../media/image710.wmf"/><Relationship Id="rId4" Type="http://schemas.openxmlformats.org/officeDocument/2006/relationships/image" Target="../media/image704.wmf"/><Relationship Id="rId9" Type="http://schemas.openxmlformats.org/officeDocument/2006/relationships/image" Target="../media/image709.wmf"/><Relationship Id="rId14" Type="http://schemas.openxmlformats.org/officeDocument/2006/relationships/image" Target="../media/image714.e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9.wmf"/><Relationship Id="rId2" Type="http://schemas.openxmlformats.org/officeDocument/2006/relationships/image" Target="../media/image718.wmf"/><Relationship Id="rId1" Type="http://schemas.openxmlformats.org/officeDocument/2006/relationships/image" Target="../media/image717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2.wmf"/><Relationship Id="rId2" Type="http://schemas.openxmlformats.org/officeDocument/2006/relationships/image" Target="../media/image721.wmf"/><Relationship Id="rId1" Type="http://schemas.openxmlformats.org/officeDocument/2006/relationships/image" Target="../media/image720.wmf"/><Relationship Id="rId6" Type="http://schemas.openxmlformats.org/officeDocument/2006/relationships/image" Target="../media/image725.wmf"/><Relationship Id="rId5" Type="http://schemas.openxmlformats.org/officeDocument/2006/relationships/image" Target="../media/image724.wmf"/><Relationship Id="rId4" Type="http://schemas.openxmlformats.org/officeDocument/2006/relationships/image" Target="../media/image723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8.wmf"/><Relationship Id="rId7" Type="http://schemas.openxmlformats.org/officeDocument/2006/relationships/image" Target="../media/image732.wmf"/><Relationship Id="rId2" Type="http://schemas.openxmlformats.org/officeDocument/2006/relationships/image" Target="../media/image727.wmf"/><Relationship Id="rId1" Type="http://schemas.openxmlformats.org/officeDocument/2006/relationships/image" Target="../media/image726.wmf"/><Relationship Id="rId6" Type="http://schemas.openxmlformats.org/officeDocument/2006/relationships/image" Target="../media/image731.wmf"/><Relationship Id="rId5" Type="http://schemas.openxmlformats.org/officeDocument/2006/relationships/image" Target="../media/image730.wmf"/><Relationship Id="rId4" Type="http://schemas.openxmlformats.org/officeDocument/2006/relationships/image" Target="../media/image729.wmf"/></Relationships>
</file>

<file path=ppt/drawings/_rels/vmlDrawing6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wmf"/><Relationship Id="rId3" Type="http://schemas.openxmlformats.org/officeDocument/2006/relationships/image" Target="../media/image735.wmf"/><Relationship Id="rId7" Type="http://schemas.openxmlformats.org/officeDocument/2006/relationships/image" Target="../media/image739.wmf"/><Relationship Id="rId2" Type="http://schemas.openxmlformats.org/officeDocument/2006/relationships/image" Target="../media/image734.wmf"/><Relationship Id="rId1" Type="http://schemas.openxmlformats.org/officeDocument/2006/relationships/image" Target="../media/image733.wmf"/><Relationship Id="rId6" Type="http://schemas.openxmlformats.org/officeDocument/2006/relationships/image" Target="../media/image738.wmf"/><Relationship Id="rId5" Type="http://schemas.openxmlformats.org/officeDocument/2006/relationships/image" Target="../media/image737.wmf"/><Relationship Id="rId4" Type="http://schemas.openxmlformats.org/officeDocument/2006/relationships/image" Target="../media/image736.wmf"/><Relationship Id="rId9" Type="http://schemas.openxmlformats.org/officeDocument/2006/relationships/image" Target="../media/image741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4.wmf"/><Relationship Id="rId2" Type="http://schemas.openxmlformats.org/officeDocument/2006/relationships/image" Target="../media/image743.wmf"/><Relationship Id="rId1" Type="http://schemas.openxmlformats.org/officeDocument/2006/relationships/image" Target="../media/image742.wmf"/><Relationship Id="rId4" Type="http://schemas.openxmlformats.org/officeDocument/2006/relationships/image" Target="../media/image74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101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12" Type="http://schemas.openxmlformats.org/officeDocument/2006/relationships/image" Target="../media/image100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11" Type="http://schemas.openxmlformats.org/officeDocument/2006/relationships/image" Target="../media/image99.wmf"/><Relationship Id="rId5" Type="http://schemas.openxmlformats.org/officeDocument/2006/relationships/image" Target="../media/image93.wmf"/><Relationship Id="rId10" Type="http://schemas.openxmlformats.org/officeDocument/2006/relationships/image" Target="../media/image98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3.wmf"/><Relationship Id="rId3" Type="http://schemas.openxmlformats.org/officeDocument/2006/relationships/image" Target="../media/image748.wmf"/><Relationship Id="rId7" Type="http://schemas.openxmlformats.org/officeDocument/2006/relationships/image" Target="../media/image752.wmf"/><Relationship Id="rId2" Type="http://schemas.openxmlformats.org/officeDocument/2006/relationships/image" Target="../media/image747.wmf"/><Relationship Id="rId1" Type="http://schemas.openxmlformats.org/officeDocument/2006/relationships/image" Target="../media/image746.wmf"/><Relationship Id="rId6" Type="http://schemas.openxmlformats.org/officeDocument/2006/relationships/image" Target="../media/image751.wmf"/><Relationship Id="rId5" Type="http://schemas.openxmlformats.org/officeDocument/2006/relationships/image" Target="../media/image750.wmf"/><Relationship Id="rId10" Type="http://schemas.openxmlformats.org/officeDocument/2006/relationships/image" Target="../media/image755.wmf"/><Relationship Id="rId4" Type="http://schemas.openxmlformats.org/officeDocument/2006/relationships/image" Target="../media/image749.wmf"/><Relationship Id="rId9" Type="http://schemas.openxmlformats.org/officeDocument/2006/relationships/image" Target="../media/image754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8.wmf"/><Relationship Id="rId7" Type="http://schemas.openxmlformats.org/officeDocument/2006/relationships/image" Target="../media/image749.wmf"/><Relationship Id="rId2" Type="http://schemas.openxmlformats.org/officeDocument/2006/relationships/image" Target="../media/image757.wmf"/><Relationship Id="rId1" Type="http://schemas.openxmlformats.org/officeDocument/2006/relationships/image" Target="../media/image756.wmf"/><Relationship Id="rId6" Type="http://schemas.openxmlformats.org/officeDocument/2006/relationships/image" Target="../media/image748.wmf"/><Relationship Id="rId5" Type="http://schemas.openxmlformats.org/officeDocument/2006/relationships/image" Target="../media/image760.wmf"/><Relationship Id="rId4" Type="http://schemas.openxmlformats.org/officeDocument/2006/relationships/image" Target="../media/image759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3.wmf"/><Relationship Id="rId2" Type="http://schemas.openxmlformats.org/officeDocument/2006/relationships/image" Target="../media/image762.wmf"/><Relationship Id="rId1" Type="http://schemas.openxmlformats.org/officeDocument/2006/relationships/image" Target="../media/image761.w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1.wmf"/><Relationship Id="rId3" Type="http://schemas.openxmlformats.org/officeDocument/2006/relationships/image" Target="../media/image766.wmf"/><Relationship Id="rId7" Type="http://schemas.openxmlformats.org/officeDocument/2006/relationships/image" Target="../media/image770.wmf"/><Relationship Id="rId2" Type="http://schemas.openxmlformats.org/officeDocument/2006/relationships/image" Target="../media/image765.wmf"/><Relationship Id="rId1" Type="http://schemas.openxmlformats.org/officeDocument/2006/relationships/image" Target="../media/image764.wmf"/><Relationship Id="rId6" Type="http://schemas.openxmlformats.org/officeDocument/2006/relationships/image" Target="../media/image769.wmf"/><Relationship Id="rId5" Type="http://schemas.openxmlformats.org/officeDocument/2006/relationships/image" Target="../media/image768.wmf"/><Relationship Id="rId4" Type="http://schemas.openxmlformats.org/officeDocument/2006/relationships/image" Target="../media/image767.wmf"/><Relationship Id="rId9" Type="http://schemas.openxmlformats.org/officeDocument/2006/relationships/image" Target="../media/image772.w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emf"/><Relationship Id="rId13" Type="http://schemas.openxmlformats.org/officeDocument/2006/relationships/image" Target="../media/image785.emf"/><Relationship Id="rId3" Type="http://schemas.openxmlformats.org/officeDocument/2006/relationships/image" Target="../media/image775.emf"/><Relationship Id="rId7" Type="http://schemas.openxmlformats.org/officeDocument/2006/relationships/image" Target="../media/image779.emf"/><Relationship Id="rId12" Type="http://schemas.openxmlformats.org/officeDocument/2006/relationships/image" Target="../media/image784.emf"/><Relationship Id="rId2" Type="http://schemas.openxmlformats.org/officeDocument/2006/relationships/image" Target="../media/image774.emf"/><Relationship Id="rId16" Type="http://schemas.openxmlformats.org/officeDocument/2006/relationships/image" Target="../media/image788.emf"/><Relationship Id="rId1" Type="http://schemas.openxmlformats.org/officeDocument/2006/relationships/image" Target="../media/image773.emf"/><Relationship Id="rId6" Type="http://schemas.openxmlformats.org/officeDocument/2006/relationships/image" Target="../media/image778.emf"/><Relationship Id="rId11" Type="http://schemas.openxmlformats.org/officeDocument/2006/relationships/image" Target="../media/image783.emf"/><Relationship Id="rId5" Type="http://schemas.openxmlformats.org/officeDocument/2006/relationships/image" Target="../media/image777.emf"/><Relationship Id="rId15" Type="http://schemas.openxmlformats.org/officeDocument/2006/relationships/image" Target="../media/image787.emf"/><Relationship Id="rId10" Type="http://schemas.openxmlformats.org/officeDocument/2006/relationships/image" Target="../media/image782.emf"/><Relationship Id="rId4" Type="http://schemas.openxmlformats.org/officeDocument/2006/relationships/image" Target="../media/image776.emf"/><Relationship Id="rId9" Type="http://schemas.openxmlformats.org/officeDocument/2006/relationships/image" Target="../media/image781.emf"/><Relationship Id="rId14" Type="http://schemas.openxmlformats.org/officeDocument/2006/relationships/image" Target="../media/image786.e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6.emf"/><Relationship Id="rId13" Type="http://schemas.openxmlformats.org/officeDocument/2006/relationships/image" Target="../media/image801.wmf"/><Relationship Id="rId3" Type="http://schemas.openxmlformats.org/officeDocument/2006/relationships/image" Target="../media/image791.emf"/><Relationship Id="rId7" Type="http://schemas.openxmlformats.org/officeDocument/2006/relationships/image" Target="../media/image795.emf"/><Relationship Id="rId12" Type="http://schemas.openxmlformats.org/officeDocument/2006/relationships/image" Target="../media/image800.wmf"/><Relationship Id="rId2" Type="http://schemas.openxmlformats.org/officeDocument/2006/relationships/image" Target="../media/image790.emf"/><Relationship Id="rId1" Type="http://schemas.openxmlformats.org/officeDocument/2006/relationships/image" Target="../media/image789.emf"/><Relationship Id="rId6" Type="http://schemas.openxmlformats.org/officeDocument/2006/relationships/image" Target="../media/image794.emf"/><Relationship Id="rId11" Type="http://schemas.openxmlformats.org/officeDocument/2006/relationships/image" Target="../media/image799.emf"/><Relationship Id="rId5" Type="http://schemas.openxmlformats.org/officeDocument/2006/relationships/image" Target="../media/image793.emf"/><Relationship Id="rId10" Type="http://schemas.openxmlformats.org/officeDocument/2006/relationships/image" Target="../media/image798.emf"/><Relationship Id="rId4" Type="http://schemas.openxmlformats.org/officeDocument/2006/relationships/image" Target="../media/image792.emf"/><Relationship Id="rId9" Type="http://schemas.openxmlformats.org/officeDocument/2006/relationships/image" Target="../media/image797.e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emf"/><Relationship Id="rId13" Type="http://schemas.openxmlformats.org/officeDocument/2006/relationships/image" Target="../media/image815.emf"/><Relationship Id="rId3" Type="http://schemas.openxmlformats.org/officeDocument/2006/relationships/image" Target="../media/image805.emf"/><Relationship Id="rId7" Type="http://schemas.openxmlformats.org/officeDocument/2006/relationships/image" Target="../media/image809.emf"/><Relationship Id="rId12" Type="http://schemas.openxmlformats.org/officeDocument/2006/relationships/image" Target="../media/image814.emf"/><Relationship Id="rId2" Type="http://schemas.openxmlformats.org/officeDocument/2006/relationships/image" Target="../media/image804.emf"/><Relationship Id="rId1" Type="http://schemas.openxmlformats.org/officeDocument/2006/relationships/image" Target="../media/image803.emf"/><Relationship Id="rId6" Type="http://schemas.openxmlformats.org/officeDocument/2006/relationships/image" Target="../media/image808.emf"/><Relationship Id="rId11" Type="http://schemas.openxmlformats.org/officeDocument/2006/relationships/image" Target="../media/image813.emf"/><Relationship Id="rId5" Type="http://schemas.openxmlformats.org/officeDocument/2006/relationships/image" Target="../media/image807.emf"/><Relationship Id="rId10" Type="http://schemas.openxmlformats.org/officeDocument/2006/relationships/image" Target="../media/image812.emf"/><Relationship Id="rId4" Type="http://schemas.openxmlformats.org/officeDocument/2006/relationships/image" Target="../media/image806.emf"/><Relationship Id="rId9" Type="http://schemas.openxmlformats.org/officeDocument/2006/relationships/image" Target="../media/image811.emf"/></Relationships>
</file>

<file path=ppt/drawings/_rels/vmlDrawing7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3.wmf"/><Relationship Id="rId13" Type="http://schemas.openxmlformats.org/officeDocument/2006/relationships/image" Target="../media/image828.wmf"/><Relationship Id="rId3" Type="http://schemas.openxmlformats.org/officeDocument/2006/relationships/image" Target="../media/image818.wmf"/><Relationship Id="rId7" Type="http://schemas.openxmlformats.org/officeDocument/2006/relationships/image" Target="../media/image822.wmf"/><Relationship Id="rId12" Type="http://schemas.openxmlformats.org/officeDocument/2006/relationships/image" Target="../media/image827.wmf"/><Relationship Id="rId2" Type="http://schemas.openxmlformats.org/officeDocument/2006/relationships/image" Target="../media/image817.wmf"/><Relationship Id="rId1" Type="http://schemas.openxmlformats.org/officeDocument/2006/relationships/image" Target="../media/image816.wmf"/><Relationship Id="rId6" Type="http://schemas.openxmlformats.org/officeDocument/2006/relationships/image" Target="../media/image821.wmf"/><Relationship Id="rId11" Type="http://schemas.openxmlformats.org/officeDocument/2006/relationships/image" Target="../media/image826.wmf"/><Relationship Id="rId5" Type="http://schemas.openxmlformats.org/officeDocument/2006/relationships/image" Target="../media/image820.wmf"/><Relationship Id="rId10" Type="http://schemas.openxmlformats.org/officeDocument/2006/relationships/image" Target="../media/image825.wmf"/><Relationship Id="rId4" Type="http://schemas.openxmlformats.org/officeDocument/2006/relationships/image" Target="../media/image819.wmf"/><Relationship Id="rId9" Type="http://schemas.openxmlformats.org/officeDocument/2006/relationships/image" Target="../media/image824.wmf"/><Relationship Id="rId14" Type="http://schemas.openxmlformats.org/officeDocument/2006/relationships/image" Target="../media/image829.w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0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4.wmf"/><Relationship Id="rId2" Type="http://schemas.openxmlformats.org/officeDocument/2006/relationships/image" Target="../media/image833.wmf"/><Relationship Id="rId1" Type="http://schemas.openxmlformats.org/officeDocument/2006/relationships/image" Target="../media/image832.wmf"/><Relationship Id="rId6" Type="http://schemas.openxmlformats.org/officeDocument/2006/relationships/image" Target="../media/image653.wmf"/><Relationship Id="rId5" Type="http://schemas.openxmlformats.org/officeDocument/2006/relationships/image" Target="../media/image652.wmf"/><Relationship Id="rId4" Type="http://schemas.openxmlformats.org/officeDocument/2006/relationships/image" Target="../media/image8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8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3.wmf"/><Relationship Id="rId3" Type="http://schemas.openxmlformats.org/officeDocument/2006/relationships/image" Target="../media/image838.wmf"/><Relationship Id="rId7" Type="http://schemas.openxmlformats.org/officeDocument/2006/relationships/image" Target="../media/image842.wmf"/><Relationship Id="rId2" Type="http://schemas.openxmlformats.org/officeDocument/2006/relationships/image" Target="../media/image837.wmf"/><Relationship Id="rId1" Type="http://schemas.openxmlformats.org/officeDocument/2006/relationships/image" Target="../media/image836.wmf"/><Relationship Id="rId6" Type="http://schemas.openxmlformats.org/officeDocument/2006/relationships/image" Target="../media/image841.wmf"/><Relationship Id="rId5" Type="http://schemas.openxmlformats.org/officeDocument/2006/relationships/image" Target="../media/image840.wmf"/><Relationship Id="rId4" Type="http://schemas.openxmlformats.org/officeDocument/2006/relationships/image" Target="../media/image839.wmf"/><Relationship Id="rId9" Type="http://schemas.openxmlformats.org/officeDocument/2006/relationships/image" Target="../media/image844.w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121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12" Type="http://schemas.openxmlformats.org/officeDocument/2006/relationships/image" Target="../media/image120.wmf"/><Relationship Id="rId17" Type="http://schemas.openxmlformats.org/officeDocument/2006/relationships/image" Target="../media/image125.wmf"/><Relationship Id="rId2" Type="http://schemas.openxmlformats.org/officeDocument/2006/relationships/image" Target="../media/image110.wmf"/><Relationship Id="rId16" Type="http://schemas.openxmlformats.org/officeDocument/2006/relationships/image" Target="../media/image124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9.wmf"/><Relationship Id="rId5" Type="http://schemas.openxmlformats.org/officeDocument/2006/relationships/image" Target="../media/image113.wmf"/><Relationship Id="rId15" Type="http://schemas.openxmlformats.org/officeDocument/2006/relationships/image" Target="../media/image123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Relationship Id="rId14" Type="http://schemas.openxmlformats.org/officeDocument/2006/relationships/image" Target="../media/image1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3" Type="http://schemas.openxmlformats.org/officeDocument/2006/relationships/hyperlink" Target="../&#30446;&#24405;&#20027;&#30028;&#38754;.pptx#5. &#24187;&#28783;&#29255; 5" TargetMode="External"/><Relationship Id="rId7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51.xml"/><Relationship Id="rId4" Type="http://schemas.openxmlformats.org/officeDocument/2006/relationships/slide" Target="slide3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16.wmf"/><Relationship Id="rId26" Type="http://schemas.openxmlformats.org/officeDocument/2006/relationships/image" Target="../media/image120.w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34" Type="http://schemas.openxmlformats.org/officeDocument/2006/relationships/image" Target="../media/image124.wmf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33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29" Type="http://schemas.openxmlformats.org/officeDocument/2006/relationships/oleObject" Target="../embeddings/oleObject123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119.wmf"/><Relationship Id="rId32" Type="http://schemas.openxmlformats.org/officeDocument/2006/relationships/image" Target="../media/image123.w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28" Type="http://schemas.openxmlformats.org/officeDocument/2006/relationships/image" Target="../media/image121.wmf"/><Relationship Id="rId36" Type="http://schemas.openxmlformats.org/officeDocument/2006/relationships/image" Target="../media/image125.wmf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18.bin"/><Relationship Id="rId31" Type="http://schemas.openxmlformats.org/officeDocument/2006/relationships/oleObject" Target="../embeddings/oleObject124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4.wmf"/><Relationship Id="rId22" Type="http://schemas.openxmlformats.org/officeDocument/2006/relationships/image" Target="../media/image118.wmf"/><Relationship Id="rId27" Type="http://schemas.openxmlformats.org/officeDocument/2006/relationships/oleObject" Target="../embeddings/oleObject122.bin"/><Relationship Id="rId30" Type="http://schemas.openxmlformats.org/officeDocument/2006/relationships/image" Target="../media/image122.wmf"/><Relationship Id="rId35" Type="http://schemas.openxmlformats.org/officeDocument/2006/relationships/oleObject" Target="../embeddings/oleObject12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33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2.wmf"/><Relationship Id="rId20" Type="http://schemas.openxmlformats.org/officeDocument/2006/relationships/image" Target="../media/image13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29.wmf"/><Relationship Id="rId19" Type="http://schemas.openxmlformats.org/officeDocument/2006/relationships/oleObject" Target="../embeddings/oleObject135.bin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42.wmf"/><Relationship Id="rId26" Type="http://schemas.openxmlformats.org/officeDocument/2006/relationships/image" Target="../media/image146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1.wmf"/><Relationship Id="rId20" Type="http://schemas.openxmlformats.org/officeDocument/2006/relationships/image" Target="../media/image14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45.w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47.wmf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0.wmf"/><Relationship Id="rId22" Type="http://schemas.openxmlformats.org/officeDocument/2006/relationships/image" Target="../media/image144.wmf"/><Relationship Id="rId27" Type="http://schemas.openxmlformats.org/officeDocument/2006/relationships/oleObject" Target="../embeddings/oleObject14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55.wmf"/><Relationship Id="rId26" Type="http://schemas.openxmlformats.org/officeDocument/2006/relationships/image" Target="../media/image159.wmf"/><Relationship Id="rId39" Type="http://schemas.openxmlformats.org/officeDocument/2006/relationships/oleObject" Target="../embeddings/oleObject167.bin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34" Type="http://schemas.openxmlformats.org/officeDocument/2006/relationships/image" Target="../media/image163.wmf"/><Relationship Id="rId42" Type="http://schemas.openxmlformats.org/officeDocument/2006/relationships/image" Target="../media/image167.wmf"/><Relationship Id="rId47" Type="http://schemas.openxmlformats.org/officeDocument/2006/relationships/oleObject" Target="../embeddings/oleObject171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2.w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33" Type="http://schemas.openxmlformats.org/officeDocument/2006/relationships/oleObject" Target="../embeddings/oleObject164.bin"/><Relationship Id="rId38" Type="http://schemas.openxmlformats.org/officeDocument/2006/relationships/image" Target="../media/image165.wmf"/><Relationship Id="rId46" Type="http://schemas.openxmlformats.org/officeDocument/2006/relationships/image" Target="../media/image16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4.wmf"/><Relationship Id="rId20" Type="http://schemas.openxmlformats.org/officeDocument/2006/relationships/image" Target="../media/image156.wmf"/><Relationship Id="rId29" Type="http://schemas.openxmlformats.org/officeDocument/2006/relationships/oleObject" Target="../embeddings/oleObject162.bin"/><Relationship Id="rId41" Type="http://schemas.openxmlformats.org/officeDocument/2006/relationships/oleObject" Target="../embeddings/oleObject168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58.wmf"/><Relationship Id="rId32" Type="http://schemas.openxmlformats.org/officeDocument/2006/relationships/image" Target="../media/image162.wmf"/><Relationship Id="rId37" Type="http://schemas.openxmlformats.org/officeDocument/2006/relationships/oleObject" Target="../embeddings/oleObject166.bin"/><Relationship Id="rId40" Type="http://schemas.openxmlformats.org/officeDocument/2006/relationships/image" Target="../media/image166.wmf"/><Relationship Id="rId45" Type="http://schemas.openxmlformats.org/officeDocument/2006/relationships/oleObject" Target="../embeddings/oleObject170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28" Type="http://schemas.openxmlformats.org/officeDocument/2006/relationships/image" Target="../media/image160.wmf"/><Relationship Id="rId36" Type="http://schemas.openxmlformats.org/officeDocument/2006/relationships/image" Target="../media/image164.wmf"/><Relationship Id="rId10" Type="http://schemas.openxmlformats.org/officeDocument/2006/relationships/image" Target="../media/image151.wmf"/><Relationship Id="rId19" Type="http://schemas.openxmlformats.org/officeDocument/2006/relationships/oleObject" Target="../embeddings/oleObject157.bin"/><Relationship Id="rId31" Type="http://schemas.openxmlformats.org/officeDocument/2006/relationships/oleObject" Target="../embeddings/oleObject163.bin"/><Relationship Id="rId44" Type="http://schemas.openxmlformats.org/officeDocument/2006/relationships/image" Target="../media/image168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3.wmf"/><Relationship Id="rId22" Type="http://schemas.openxmlformats.org/officeDocument/2006/relationships/image" Target="../media/image157.wmf"/><Relationship Id="rId27" Type="http://schemas.openxmlformats.org/officeDocument/2006/relationships/oleObject" Target="../embeddings/oleObject161.bin"/><Relationship Id="rId30" Type="http://schemas.openxmlformats.org/officeDocument/2006/relationships/image" Target="../media/image161.wmf"/><Relationship Id="rId35" Type="http://schemas.openxmlformats.org/officeDocument/2006/relationships/oleObject" Target="../embeddings/oleObject165.bin"/><Relationship Id="rId43" Type="http://schemas.openxmlformats.org/officeDocument/2006/relationships/oleObject" Target="../embeddings/oleObject16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77.wmf"/><Relationship Id="rId26" Type="http://schemas.openxmlformats.org/officeDocument/2006/relationships/image" Target="../media/image181.wmf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81.bin"/><Relationship Id="rId34" Type="http://schemas.openxmlformats.org/officeDocument/2006/relationships/image" Target="../media/image185.wmf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4.wmf"/><Relationship Id="rId17" Type="http://schemas.openxmlformats.org/officeDocument/2006/relationships/oleObject" Target="../embeddings/oleObject179.bin"/><Relationship Id="rId25" Type="http://schemas.openxmlformats.org/officeDocument/2006/relationships/oleObject" Target="../embeddings/oleObject183.bin"/><Relationship Id="rId33" Type="http://schemas.openxmlformats.org/officeDocument/2006/relationships/oleObject" Target="../embeddings/oleObject187.bin"/><Relationship Id="rId38" Type="http://schemas.openxmlformats.org/officeDocument/2006/relationships/image" Target="../media/image18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6.wmf"/><Relationship Id="rId20" Type="http://schemas.openxmlformats.org/officeDocument/2006/relationships/image" Target="../media/image178.wmf"/><Relationship Id="rId29" Type="http://schemas.openxmlformats.org/officeDocument/2006/relationships/oleObject" Target="../embeddings/oleObject185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76.bin"/><Relationship Id="rId24" Type="http://schemas.openxmlformats.org/officeDocument/2006/relationships/image" Target="../media/image180.wmf"/><Relationship Id="rId32" Type="http://schemas.openxmlformats.org/officeDocument/2006/relationships/image" Target="../media/image184.wmf"/><Relationship Id="rId37" Type="http://schemas.openxmlformats.org/officeDocument/2006/relationships/oleObject" Target="../embeddings/oleObject189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82.bin"/><Relationship Id="rId28" Type="http://schemas.openxmlformats.org/officeDocument/2006/relationships/image" Target="../media/image182.wmf"/><Relationship Id="rId36" Type="http://schemas.openxmlformats.org/officeDocument/2006/relationships/image" Target="../media/image186.wmf"/><Relationship Id="rId10" Type="http://schemas.openxmlformats.org/officeDocument/2006/relationships/image" Target="../media/image173.wmf"/><Relationship Id="rId19" Type="http://schemas.openxmlformats.org/officeDocument/2006/relationships/oleObject" Target="../embeddings/oleObject180.bin"/><Relationship Id="rId31" Type="http://schemas.openxmlformats.org/officeDocument/2006/relationships/oleObject" Target="../embeddings/oleObject186.bin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75.wmf"/><Relationship Id="rId22" Type="http://schemas.openxmlformats.org/officeDocument/2006/relationships/image" Target="../media/image179.wmf"/><Relationship Id="rId27" Type="http://schemas.openxmlformats.org/officeDocument/2006/relationships/oleObject" Target="../embeddings/oleObject184.bin"/><Relationship Id="rId30" Type="http://schemas.openxmlformats.org/officeDocument/2006/relationships/image" Target="../media/image183.wmf"/><Relationship Id="rId35" Type="http://schemas.openxmlformats.org/officeDocument/2006/relationships/oleObject" Target="../embeddings/oleObject18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195.wmf"/><Relationship Id="rId26" Type="http://schemas.openxmlformats.org/officeDocument/2006/relationships/image" Target="../media/image199.wmf"/><Relationship Id="rId3" Type="http://schemas.openxmlformats.org/officeDocument/2006/relationships/oleObject" Target="../embeddings/oleObject190.bin"/><Relationship Id="rId21" Type="http://schemas.openxmlformats.org/officeDocument/2006/relationships/oleObject" Target="../embeddings/oleObject199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92.wmf"/><Relationship Id="rId17" Type="http://schemas.openxmlformats.org/officeDocument/2006/relationships/oleObject" Target="../embeddings/oleObject197.bin"/><Relationship Id="rId25" Type="http://schemas.openxmlformats.org/officeDocument/2006/relationships/oleObject" Target="../embeddings/oleObject2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4.wmf"/><Relationship Id="rId20" Type="http://schemas.openxmlformats.org/officeDocument/2006/relationships/image" Target="../media/image19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194.bin"/><Relationship Id="rId24" Type="http://schemas.openxmlformats.org/officeDocument/2006/relationships/image" Target="../media/image198.wmf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23" Type="http://schemas.openxmlformats.org/officeDocument/2006/relationships/oleObject" Target="../embeddings/oleObject200.bin"/><Relationship Id="rId10" Type="http://schemas.openxmlformats.org/officeDocument/2006/relationships/image" Target="../media/image191.wmf"/><Relationship Id="rId19" Type="http://schemas.openxmlformats.org/officeDocument/2006/relationships/oleObject" Target="../embeddings/oleObject198.bin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93.wmf"/><Relationship Id="rId22" Type="http://schemas.openxmlformats.org/officeDocument/2006/relationships/image" Target="../media/image197.wmf"/><Relationship Id="rId27" Type="http://schemas.openxmlformats.org/officeDocument/2006/relationships/image" Target="../media/image2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oleObject" Target="../embeddings/oleObject207.bin"/><Relationship Id="rId18" Type="http://schemas.openxmlformats.org/officeDocument/2006/relationships/slide" Target="slide21.xml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204.wmf"/><Relationship Id="rId17" Type="http://schemas.openxmlformats.org/officeDocument/2006/relationships/slide" Target="slide18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10" Type="http://schemas.openxmlformats.org/officeDocument/2006/relationships/image" Target="../media/image203.wmf"/><Relationship Id="rId19" Type="http://schemas.openxmlformats.org/officeDocument/2006/relationships/slide" Target="slide30.xml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20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214.wmf"/><Relationship Id="rId3" Type="http://schemas.openxmlformats.org/officeDocument/2006/relationships/oleObject" Target="../embeddings/oleObject209.bin"/><Relationship Id="rId21" Type="http://schemas.openxmlformats.org/officeDocument/2006/relationships/oleObject" Target="../embeddings/oleObject218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11.wmf"/><Relationship Id="rId17" Type="http://schemas.openxmlformats.org/officeDocument/2006/relationships/oleObject" Target="../embeddings/oleObject2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3.wmf"/><Relationship Id="rId20" Type="http://schemas.openxmlformats.org/officeDocument/2006/relationships/image" Target="../media/image21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10" Type="http://schemas.openxmlformats.org/officeDocument/2006/relationships/image" Target="../media/image210.wmf"/><Relationship Id="rId19" Type="http://schemas.openxmlformats.org/officeDocument/2006/relationships/oleObject" Target="../embeddings/oleObject217.bin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12.wmf"/><Relationship Id="rId22" Type="http://schemas.openxmlformats.org/officeDocument/2006/relationships/image" Target="../media/image21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13" Type="http://schemas.openxmlformats.org/officeDocument/2006/relationships/oleObject" Target="../embeddings/oleObject224.bin"/><Relationship Id="rId18" Type="http://schemas.openxmlformats.org/officeDocument/2006/relationships/image" Target="../media/image224.wmf"/><Relationship Id="rId26" Type="http://schemas.openxmlformats.org/officeDocument/2006/relationships/image" Target="../media/image228.wmf"/><Relationship Id="rId39" Type="http://schemas.openxmlformats.org/officeDocument/2006/relationships/oleObject" Target="../embeddings/oleObject237.bin"/><Relationship Id="rId3" Type="http://schemas.openxmlformats.org/officeDocument/2006/relationships/oleObject" Target="../embeddings/oleObject219.bin"/><Relationship Id="rId21" Type="http://schemas.openxmlformats.org/officeDocument/2006/relationships/oleObject" Target="../embeddings/oleObject228.bin"/><Relationship Id="rId34" Type="http://schemas.openxmlformats.org/officeDocument/2006/relationships/image" Target="../media/image232.wmf"/><Relationship Id="rId42" Type="http://schemas.openxmlformats.org/officeDocument/2006/relationships/image" Target="../media/image236.wmf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21.wmf"/><Relationship Id="rId17" Type="http://schemas.openxmlformats.org/officeDocument/2006/relationships/oleObject" Target="../embeddings/oleObject226.bin"/><Relationship Id="rId25" Type="http://schemas.openxmlformats.org/officeDocument/2006/relationships/oleObject" Target="../embeddings/oleObject230.bin"/><Relationship Id="rId33" Type="http://schemas.openxmlformats.org/officeDocument/2006/relationships/oleObject" Target="../embeddings/oleObject234.bin"/><Relationship Id="rId38" Type="http://schemas.openxmlformats.org/officeDocument/2006/relationships/image" Target="../media/image234.wmf"/><Relationship Id="rId46" Type="http://schemas.openxmlformats.org/officeDocument/2006/relationships/image" Target="../media/image23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3.wmf"/><Relationship Id="rId20" Type="http://schemas.openxmlformats.org/officeDocument/2006/relationships/image" Target="../media/image225.wmf"/><Relationship Id="rId29" Type="http://schemas.openxmlformats.org/officeDocument/2006/relationships/oleObject" Target="../embeddings/oleObject232.bin"/><Relationship Id="rId41" Type="http://schemas.openxmlformats.org/officeDocument/2006/relationships/oleObject" Target="../embeddings/oleObject238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18.wmf"/><Relationship Id="rId11" Type="http://schemas.openxmlformats.org/officeDocument/2006/relationships/oleObject" Target="../embeddings/oleObject223.bin"/><Relationship Id="rId24" Type="http://schemas.openxmlformats.org/officeDocument/2006/relationships/image" Target="../media/image227.wmf"/><Relationship Id="rId32" Type="http://schemas.openxmlformats.org/officeDocument/2006/relationships/image" Target="../media/image231.wmf"/><Relationship Id="rId37" Type="http://schemas.openxmlformats.org/officeDocument/2006/relationships/oleObject" Target="../embeddings/oleObject236.bin"/><Relationship Id="rId40" Type="http://schemas.openxmlformats.org/officeDocument/2006/relationships/image" Target="../media/image235.wmf"/><Relationship Id="rId45" Type="http://schemas.openxmlformats.org/officeDocument/2006/relationships/oleObject" Target="../embeddings/oleObject240.bin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23" Type="http://schemas.openxmlformats.org/officeDocument/2006/relationships/oleObject" Target="../embeddings/oleObject229.bin"/><Relationship Id="rId28" Type="http://schemas.openxmlformats.org/officeDocument/2006/relationships/image" Target="../media/image229.wmf"/><Relationship Id="rId36" Type="http://schemas.openxmlformats.org/officeDocument/2006/relationships/image" Target="../media/image233.wmf"/><Relationship Id="rId10" Type="http://schemas.openxmlformats.org/officeDocument/2006/relationships/image" Target="../media/image220.wmf"/><Relationship Id="rId19" Type="http://schemas.openxmlformats.org/officeDocument/2006/relationships/oleObject" Target="../embeddings/oleObject227.bin"/><Relationship Id="rId31" Type="http://schemas.openxmlformats.org/officeDocument/2006/relationships/oleObject" Target="../embeddings/oleObject233.bin"/><Relationship Id="rId44" Type="http://schemas.openxmlformats.org/officeDocument/2006/relationships/image" Target="../media/image237.wmf"/><Relationship Id="rId4" Type="http://schemas.openxmlformats.org/officeDocument/2006/relationships/image" Target="../media/image217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22.wmf"/><Relationship Id="rId22" Type="http://schemas.openxmlformats.org/officeDocument/2006/relationships/image" Target="../media/image226.wmf"/><Relationship Id="rId27" Type="http://schemas.openxmlformats.org/officeDocument/2006/relationships/oleObject" Target="../embeddings/oleObject231.bin"/><Relationship Id="rId30" Type="http://schemas.openxmlformats.org/officeDocument/2006/relationships/image" Target="../media/image230.wmf"/><Relationship Id="rId35" Type="http://schemas.openxmlformats.org/officeDocument/2006/relationships/oleObject" Target="../embeddings/oleObject235.bin"/><Relationship Id="rId43" Type="http://schemas.openxmlformats.org/officeDocument/2006/relationships/oleObject" Target="../embeddings/oleObject23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13" Type="http://schemas.openxmlformats.org/officeDocument/2006/relationships/oleObject" Target="../embeddings/oleObject246.bin"/><Relationship Id="rId18" Type="http://schemas.openxmlformats.org/officeDocument/2006/relationships/image" Target="../media/image246.wmf"/><Relationship Id="rId26" Type="http://schemas.openxmlformats.org/officeDocument/2006/relationships/image" Target="../media/image250.wmf"/><Relationship Id="rId3" Type="http://schemas.openxmlformats.org/officeDocument/2006/relationships/oleObject" Target="../embeddings/oleObject241.bin"/><Relationship Id="rId21" Type="http://schemas.openxmlformats.org/officeDocument/2006/relationships/oleObject" Target="../embeddings/oleObject250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43.wmf"/><Relationship Id="rId17" Type="http://schemas.openxmlformats.org/officeDocument/2006/relationships/oleObject" Target="../embeddings/oleObject248.bin"/><Relationship Id="rId25" Type="http://schemas.openxmlformats.org/officeDocument/2006/relationships/oleObject" Target="../embeddings/oleObject2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5.wmf"/><Relationship Id="rId20" Type="http://schemas.openxmlformats.org/officeDocument/2006/relationships/image" Target="../media/image247.wmf"/><Relationship Id="rId29" Type="http://schemas.openxmlformats.org/officeDocument/2006/relationships/oleObject" Target="../embeddings/oleObject254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40.wmf"/><Relationship Id="rId11" Type="http://schemas.openxmlformats.org/officeDocument/2006/relationships/oleObject" Target="../embeddings/oleObject245.bin"/><Relationship Id="rId24" Type="http://schemas.openxmlformats.org/officeDocument/2006/relationships/image" Target="../media/image249.wmf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7.bin"/><Relationship Id="rId23" Type="http://schemas.openxmlformats.org/officeDocument/2006/relationships/oleObject" Target="../embeddings/oleObject251.bin"/><Relationship Id="rId28" Type="http://schemas.openxmlformats.org/officeDocument/2006/relationships/image" Target="../media/image251.wmf"/><Relationship Id="rId10" Type="http://schemas.openxmlformats.org/officeDocument/2006/relationships/image" Target="../media/image242.wmf"/><Relationship Id="rId19" Type="http://schemas.openxmlformats.org/officeDocument/2006/relationships/oleObject" Target="../embeddings/oleObject249.bin"/><Relationship Id="rId4" Type="http://schemas.openxmlformats.org/officeDocument/2006/relationships/image" Target="../media/image239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44.wmf"/><Relationship Id="rId22" Type="http://schemas.openxmlformats.org/officeDocument/2006/relationships/image" Target="../media/image248.wmf"/><Relationship Id="rId27" Type="http://schemas.openxmlformats.org/officeDocument/2006/relationships/oleObject" Target="../embeddings/oleObject253.bin"/><Relationship Id="rId30" Type="http://schemas.openxmlformats.org/officeDocument/2006/relationships/image" Target="../media/image25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13" Type="http://schemas.openxmlformats.org/officeDocument/2006/relationships/oleObject" Target="../embeddings/oleObject260.bin"/><Relationship Id="rId18" Type="http://schemas.openxmlformats.org/officeDocument/2006/relationships/image" Target="../media/image260.wmf"/><Relationship Id="rId26" Type="http://schemas.openxmlformats.org/officeDocument/2006/relationships/image" Target="../media/image264.wmf"/><Relationship Id="rId3" Type="http://schemas.openxmlformats.org/officeDocument/2006/relationships/oleObject" Target="../embeddings/oleObject255.bin"/><Relationship Id="rId21" Type="http://schemas.openxmlformats.org/officeDocument/2006/relationships/oleObject" Target="../embeddings/oleObject264.bin"/><Relationship Id="rId34" Type="http://schemas.openxmlformats.org/officeDocument/2006/relationships/image" Target="../media/image268.wmf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257.wmf"/><Relationship Id="rId17" Type="http://schemas.openxmlformats.org/officeDocument/2006/relationships/oleObject" Target="../embeddings/oleObject262.bin"/><Relationship Id="rId25" Type="http://schemas.openxmlformats.org/officeDocument/2006/relationships/oleObject" Target="../embeddings/oleObject266.bin"/><Relationship Id="rId33" Type="http://schemas.openxmlformats.org/officeDocument/2006/relationships/oleObject" Target="../embeddings/oleObject2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9.wmf"/><Relationship Id="rId20" Type="http://schemas.openxmlformats.org/officeDocument/2006/relationships/image" Target="../media/image261.wmf"/><Relationship Id="rId29" Type="http://schemas.openxmlformats.org/officeDocument/2006/relationships/oleObject" Target="../embeddings/oleObject268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54.wmf"/><Relationship Id="rId11" Type="http://schemas.openxmlformats.org/officeDocument/2006/relationships/oleObject" Target="../embeddings/oleObject259.bin"/><Relationship Id="rId24" Type="http://schemas.openxmlformats.org/officeDocument/2006/relationships/image" Target="../media/image263.wmf"/><Relationship Id="rId32" Type="http://schemas.openxmlformats.org/officeDocument/2006/relationships/image" Target="../media/image267.wmf"/><Relationship Id="rId5" Type="http://schemas.openxmlformats.org/officeDocument/2006/relationships/oleObject" Target="../embeddings/oleObject256.bin"/><Relationship Id="rId15" Type="http://schemas.openxmlformats.org/officeDocument/2006/relationships/oleObject" Target="../embeddings/oleObject261.bin"/><Relationship Id="rId23" Type="http://schemas.openxmlformats.org/officeDocument/2006/relationships/oleObject" Target="../embeddings/oleObject265.bin"/><Relationship Id="rId28" Type="http://schemas.openxmlformats.org/officeDocument/2006/relationships/image" Target="../media/image265.wmf"/><Relationship Id="rId10" Type="http://schemas.openxmlformats.org/officeDocument/2006/relationships/image" Target="../media/image256.wmf"/><Relationship Id="rId19" Type="http://schemas.openxmlformats.org/officeDocument/2006/relationships/oleObject" Target="../embeddings/oleObject263.bin"/><Relationship Id="rId31" Type="http://schemas.openxmlformats.org/officeDocument/2006/relationships/oleObject" Target="../embeddings/oleObject269.bin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258.wmf"/><Relationship Id="rId22" Type="http://schemas.openxmlformats.org/officeDocument/2006/relationships/image" Target="../media/image262.wmf"/><Relationship Id="rId27" Type="http://schemas.openxmlformats.org/officeDocument/2006/relationships/oleObject" Target="../embeddings/oleObject267.bin"/><Relationship Id="rId30" Type="http://schemas.openxmlformats.org/officeDocument/2006/relationships/image" Target="../media/image26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13" Type="http://schemas.openxmlformats.org/officeDocument/2006/relationships/oleObject" Target="../embeddings/oleObject276.bin"/><Relationship Id="rId18" Type="http://schemas.openxmlformats.org/officeDocument/2006/relationships/image" Target="../media/image276.wmf"/><Relationship Id="rId3" Type="http://schemas.openxmlformats.org/officeDocument/2006/relationships/oleObject" Target="../embeddings/oleObject271.bin"/><Relationship Id="rId21" Type="http://schemas.openxmlformats.org/officeDocument/2006/relationships/oleObject" Target="../embeddings/oleObject280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73.wmf"/><Relationship Id="rId17" Type="http://schemas.openxmlformats.org/officeDocument/2006/relationships/oleObject" Target="../embeddings/oleObject2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5.wmf"/><Relationship Id="rId20" Type="http://schemas.openxmlformats.org/officeDocument/2006/relationships/image" Target="../media/image277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70.w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5" Type="http://schemas.openxmlformats.org/officeDocument/2006/relationships/oleObject" Target="../embeddings/oleObject277.bin"/><Relationship Id="rId10" Type="http://schemas.openxmlformats.org/officeDocument/2006/relationships/image" Target="../media/image272.wmf"/><Relationship Id="rId19" Type="http://schemas.openxmlformats.org/officeDocument/2006/relationships/oleObject" Target="../embeddings/oleObject279.bin"/><Relationship Id="rId4" Type="http://schemas.openxmlformats.org/officeDocument/2006/relationships/image" Target="../media/image269.w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74.wmf"/><Relationship Id="rId22" Type="http://schemas.openxmlformats.org/officeDocument/2006/relationships/image" Target="../media/image27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13" Type="http://schemas.openxmlformats.org/officeDocument/2006/relationships/oleObject" Target="../embeddings/oleObject286.bin"/><Relationship Id="rId18" Type="http://schemas.openxmlformats.org/officeDocument/2006/relationships/image" Target="../media/image286.wmf"/><Relationship Id="rId26" Type="http://schemas.openxmlformats.org/officeDocument/2006/relationships/image" Target="../media/image290.wmf"/><Relationship Id="rId3" Type="http://schemas.openxmlformats.org/officeDocument/2006/relationships/oleObject" Target="../embeddings/oleObject281.bin"/><Relationship Id="rId21" Type="http://schemas.openxmlformats.org/officeDocument/2006/relationships/oleObject" Target="../embeddings/oleObject290.bin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283.wmf"/><Relationship Id="rId17" Type="http://schemas.openxmlformats.org/officeDocument/2006/relationships/oleObject" Target="../embeddings/oleObject288.bin"/><Relationship Id="rId25" Type="http://schemas.openxmlformats.org/officeDocument/2006/relationships/oleObject" Target="../embeddings/oleObject2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5.wmf"/><Relationship Id="rId20" Type="http://schemas.openxmlformats.org/officeDocument/2006/relationships/image" Target="../media/image287.wmf"/><Relationship Id="rId29" Type="http://schemas.openxmlformats.org/officeDocument/2006/relationships/oleObject" Target="../embeddings/oleObject294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80.wmf"/><Relationship Id="rId11" Type="http://schemas.openxmlformats.org/officeDocument/2006/relationships/oleObject" Target="../embeddings/oleObject285.bin"/><Relationship Id="rId24" Type="http://schemas.openxmlformats.org/officeDocument/2006/relationships/image" Target="../media/image289.wmf"/><Relationship Id="rId5" Type="http://schemas.openxmlformats.org/officeDocument/2006/relationships/oleObject" Target="../embeddings/oleObject282.bin"/><Relationship Id="rId15" Type="http://schemas.openxmlformats.org/officeDocument/2006/relationships/oleObject" Target="../embeddings/oleObject287.bin"/><Relationship Id="rId23" Type="http://schemas.openxmlformats.org/officeDocument/2006/relationships/oleObject" Target="../embeddings/oleObject291.bin"/><Relationship Id="rId28" Type="http://schemas.openxmlformats.org/officeDocument/2006/relationships/image" Target="../media/image291.wmf"/><Relationship Id="rId10" Type="http://schemas.openxmlformats.org/officeDocument/2006/relationships/image" Target="../media/image282.wmf"/><Relationship Id="rId19" Type="http://schemas.openxmlformats.org/officeDocument/2006/relationships/oleObject" Target="../embeddings/oleObject289.bin"/><Relationship Id="rId4" Type="http://schemas.openxmlformats.org/officeDocument/2006/relationships/image" Target="../media/image279.wmf"/><Relationship Id="rId9" Type="http://schemas.openxmlformats.org/officeDocument/2006/relationships/oleObject" Target="../embeddings/oleObject284.bin"/><Relationship Id="rId14" Type="http://schemas.openxmlformats.org/officeDocument/2006/relationships/image" Target="../media/image284.wmf"/><Relationship Id="rId22" Type="http://schemas.openxmlformats.org/officeDocument/2006/relationships/image" Target="../media/image288.wmf"/><Relationship Id="rId27" Type="http://schemas.openxmlformats.org/officeDocument/2006/relationships/oleObject" Target="../embeddings/oleObject293.bin"/><Relationship Id="rId30" Type="http://schemas.openxmlformats.org/officeDocument/2006/relationships/image" Target="../media/image29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13" Type="http://schemas.openxmlformats.org/officeDocument/2006/relationships/oleObject" Target="../embeddings/oleObject300.bin"/><Relationship Id="rId18" Type="http://schemas.openxmlformats.org/officeDocument/2006/relationships/image" Target="../media/image300.wmf"/><Relationship Id="rId26" Type="http://schemas.openxmlformats.org/officeDocument/2006/relationships/image" Target="../media/image304.wmf"/><Relationship Id="rId3" Type="http://schemas.openxmlformats.org/officeDocument/2006/relationships/oleObject" Target="../embeddings/oleObject295.bin"/><Relationship Id="rId21" Type="http://schemas.openxmlformats.org/officeDocument/2006/relationships/oleObject" Target="../embeddings/oleObject304.bin"/><Relationship Id="rId34" Type="http://schemas.openxmlformats.org/officeDocument/2006/relationships/image" Target="../media/image308.wmf"/><Relationship Id="rId7" Type="http://schemas.openxmlformats.org/officeDocument/2006/relationships/oleObject" Target="../embeddings/oleObject297.bin"/><Relationship Id="rId12" Type="http://schemas.openxmlformats.org/officeDocument/2006/relationships/image" Target="../media/image297.wmf"/><Relationship Id="rId17" Type="http://schemas.openxmlformats.org/officeDocument/2006/relationships/oleObject" Target="../embeddings/oleObject302.bin"/><Relationship Id="rId25" Type="http://schemas.openxmlformats.org/officeDocument/2006/relationships/oleObject" Target="../embeddings/oleObject306.bin"/><Relationship Id="rId33" Type="http://schemas.openxmlformats.org/officeDocument/2006/relationships/oleObject" Target="../embeddings/oleObject310.bin"/><Relationship Id="rId38" Type="http://schemas.openxmlformats.org/officeDocument/2006/relationships/image" Target="../media/image31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9.wmf"/><Relationship Id="rId20" Type="http://schemas.openxmlformats.org/officeDocument/2006/relationships/image" Target="../media/image301.wmf"/><Relationship Id="rId29" Type="http://schemas.openxmlformats.org/officeDocument/2006/relationships/oleObject" Target="../embeddings/oleObject308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94.wmf"/><Relationship Id="rId11" Type="http://schemas.openxmlformats.org/officeDocument/2006/relationships/oleObject" Target="../embeddings/oleObject299.bin"/><Relationship Id="rId24" Type="http://schemas.openxmlformats.org/officeDocument/2006/relationships/image" Target="../media/image303.wmf"/><Relationship Id="rId32" Type="http://schemas.openxmlformats.org/officeDocument/2006/relationships/image" Target="../media/image307.wmf"/><Relationship Id="rId37" Type="http://schemas.openxmlformats.org/officeDocument/2006/relationships/oleObject" Target="../embeddings/oleObject312.bin"/><Relationship Id="rId5" Type="http://schemas.openxmlformats.org/officeDocument/2006/relationships/oleObject" Target="../embeddings/oleObject296.bin"/><Relationship Id="rId15" Type="http://schemas.openxmlformats.org/officeDocument/2006/relationships/oleObject" Target="../embeddings/oleObject301.bin"/><Relationship Id="rId23" Type="http://schemas.openxmlformats.org/officeDocument/2006/relationships/oleObject" Target="../embeddings/oleObject305.bin"/><Relationship Id="rId28" Type="http://schemas.openxmlformats.org/officeDocument/2006/relationships/image" Target="../media/image305.wmf"/><Relationship Id="rId36" Type="http://schemas.openxmlformats.org/officeDocument/2006/relationships/image" Target="../media/image309.wmf"/><Relationship Id="rId10" Type="http://schemas.openxmlformats.org/officeDocument/2006/relationships/image" Target="../media/image296.wmf"/><Relationship Id="rId19" Type="http://schemas.openxmlformats.org/officeDocument/2006/relationships/oleObject" Target="../embeddings/oleObject303.bin"/><Relationship Id="rId31" Type="http://schemas.openxmlformats.org/officeDocument/2006/relationships/oleObject" Target="../embeddings/oleObject309.bin"/><Relationship Id="rId4" Type="http://schemas.openxmlformats.org/officeDocument/2006/relationships/image" Target="../media/image293.wmf"/><Relationship Id="rId9" Type="http://schemas.openxmlformats.org/officeDocument/2006/relationships/oleObject" Target="../embeddings/oleObject298.bin"/><Relationship Id="rId14" Type="http://schemas.openxmlformats.org/officeDocument/2006/relationships/image" Target="../media/image298.wmf"/><Relationship Id="rId22" Type="http://schemas.openxmlformats.org/officeDocument/2006/relationships/image" Target="../media/image302.wmf"/><Relationship Id="rId27" Type="http://schemas.openxmlformats.org/officeDocument/2006/relationships/oleObject" Target="../embeddings/oleObject307.bin"/><Relationship Id="rId30" Type="http://schemas.openxmlformats.org/officeDocument/2006/relationships/image" Target="../media/image306.wmf"/><Relationship Id="rId35" Type="http://schemas.openxmlformats.org/officeDocument/2006/relationships/oleObject" Target="../embeddings/oleObject31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13" Type="http://schemas.openxmlformats.org/officeDocument/2006/relationships/oleObject" Target="../embeddings/oleObject318.bin"/><Relationship Id="rId18" Type="http://schemas.openxmlformats.org/officeDocument/2006/relationships/image" Target="../media/image318.wmf"/><Relationship Id="rId26" Type="http://schemas.openxmlformats.org/officeDocument/2006/relationships/image" Target="../media/image322.wmf"/><Relationship Id="rId3" Type="http://schemas.openxmlformats.org/officeDocument/2006/relationships/oleObject" Target="../embeddings/oleObject313.bin"/><Relationship Id="rId21" Type="http://schemas.openxmlformats.org/officeDocument/2006/relationships/oleObject" Target="../embeddings/oleObject322.bin"/><Relationship Id="rId7" Type="http://schemas.openxmlformats.org/officeDocument/2006/relationships/oleObject" Target="../embeddings/oleObject315.bin"/><Relationship Id="rId12" Type="http://schemas.openxmlformats.org/officeDocument/2006/relationships/image" Target="../media/image315.wmf"/><Relationship Id="rId17" Type="http://schemas.openxmlformats.org/officeDocument/2006/relationships/oleObject" Target="../embeddings/oleObject320.bin"/><Relationship Id="rId25" Type="http://schemas.openxmlformats.org/officeDocument/2006/relationships/oleObject" Target="../embeddings/oleObject3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7.wmf"/><Relationship Id="rId20" Type="http://schemas.openxmlformats.org/officeDocument/2006/relationships/image" Target="../media/image319.wmf"/><Relationship Id="rId29" Type="http://schemas.openxmlformats.org/officeDocument/2006/relationships/oleObject" Target="../embeddings/oleObject326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12.wmf"/><Relationship Id="rId11" Type="http://schemas.openxmlformats.org/officeDocument/2006/relationships/oleObject" Target="../embeddings/oleObject317.bin"/><Relationship Id="rId24" Type="http://schemas.openxmlformats.org/officeDocument/2006/relationships/image" Target="../media/image321.wmf"/><Relationship Id="rId5" Type="http://schemas.openxmlformats.org/officeDocument/2006/relationships/oleObject" Target="../embeddings/oleObject314.bin"/><Relationship Id="rId15" Type="http://schemas.openxmlformats.org/officeDocument/2006/relationships/oleObject" Target="../embeddings/oleObject319.bin"/><Relationship Id="rId23" Type="http://schemas.openxmlformats.org/officeDocument/2006/relationships/oleObject" Target="../embeddings/oleObject323.bin"/><Relationship Id="rId28" Type="http://schemas.openxmlformats.org/officeDocument/2006/relationships/image" Target="../media/image323.wmf"/><Relationship Id="rId10" Type="http://schemas.openxmlformats.org/officeDocument/2006/relationships/image" Target="../media/image314.wmf"/><Relationship Id="rId19" Type="http://schemas.openxmlformats.org/officeDocument/2006/relationships/oleObject" Target="../embeddings/oleObject321.bin"/><Relationship Id="rId4" Type="http://schemas.openxmlformats.org/officeDocument/2006/relationships/image" Target="../media/image311.wmf"/><Relationship Id="rId9" Type="http://schemas.openxmlformats.org/officeDocument/2006/relationships/oleObject" Target="../embeddings/oleObject316.bin"/><Relationship Id="rId14" Type="http://schemas.openxmlformats.org/officeDocument/2006/relationships/image" Target="../media/image316.wmf"/><Relationship Id="rId22" Type="http://schemas.openxmlformats.org/officeDocument/2006/relationships/image" Target="../media/image320.wmf"/><Relationship Id="rId27" Type="http://schemas.openxmlformats.org/officeDocument/2006/relationships/oleObject" Target="../embeddings/oleObject325.bin"/><Relationship Id="rId30" Type="http://schemas.openxmlformats.org/officeDocument/2006/relationships/image" Target="../media/image32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13" Type="http://schemas.openxmlformats.org/officeDocument/2006/relationships/oleObject" Target="../embeddings/oleObject332.bin"/><Relationship Id="rId18" Type="http://schemas.openxmlformats.org/officeDocument/2006/relationships/image" Target="../media/image332.wmf"/><Relationship Id="rId3" Type="http://schemas.openxmlformats.org/officeDocument/2006/relationships/oleObject" Target="../embeddings/oleObject327.bin"/><Relationship Id="rId21" Type="http://schemas.openxmlformats.org/officeDocument/2006/relationships/oleObject" Target="../embeddings/oleObject336.bin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329.wmf"/><Relationship Id="rId17" Type="http://schemas.openxmlformats.org/officeDocument/2006/relationships/oleObject" Target="../embeddings/oleObject3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1.wmf"/><Relationship Id="rId20" Type="http://schemas.openxmlformats.org/officeDocument/2006/relationships/image" Target="../media/image333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26.wmf"/><Relationship Id="rId11" Type="http://schemas.openxmlformats.org/officeDocument/2006/relationships/oleObject" Target="../embeddings/oleObject331.bin"/><Relationship Id="rId5" Type="http://schemas.openxmlformats.org/officeDocument/2006/relationships/oleObject" Target="../embeddings/oleObject328.bin"/><Relationship Id="rId15" Type="http://schemas.openxmlformats.org/officeDocument/2006/relationships/oleObject" Target="../embeddings/oleObject333.bin"/><Relationship Id="rId10" Type="http://schemas.openxmlformats.org/officeDocument/2006/relationships/image" Target="../media/image328.wmf"/><Relationship Id="rId19" Type="http://schemas.openxmlformats.org/officeDocument/2006/relationships/oleObject" Target="../embeddings/oleObject335.bin"/><Relationship Id="rId4" Type="http://schemas.openxmlformats.org/officeDocument/2006/relationships/image" Target="../media/image325.wmf"/><Relationship Id="rId9" Type="http://schemas.openxmlformats.org/officeDocument/2006/relationships/oleObject" Target="../embeddings/oleObject330.bin"/><Relationship Id="rId14" Type="http://schemas.openxmlformats.org/officeDocument/2006/relationships/image" Target="../media/image330.wmf"/><Relationship Id="rId22" Type="http://schemas.openxmlformats.org/officeDocument/2006/relationships/image" Target="../media/image33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wmf"/><Relationship Id="rId13" Type="http://schemas.openxmlformats.org/officeDocument/2006/relationships/oleObject" Target="../embeddings/oleObject342.bin"/><Relationship Id="rId18" Type="http://schemas.openxmlformats.org/officeDocument/2006/relationships/image" Target="../media/image342.wmf"/><Relationship Id="rId26" Type="http://schemas.openxmlformats.org/officeDocument/2006/relationships/image" Target="../media/image346.wmf"/><Relationship Id="rId3" Type="http://schemas.openxmlformats.org/officeDocument/2006/relationships/oleObject" Target="../embeddings/oleObject337.bin"/><Relationship Id="rId21" Type="http://schemas.openxmlformats.org/officeDocument/2006/relationships/oleObject" Target="../embeddings/oleObject346.bin"/><Relationship Id="rId34" Type="http://schemas.openxmlformats.org/officeDocument/2006/relationships/image" Target="../media/image350.wmf"/><Relationship Id="rId7" Type="http://schemas.openxmlformats.org/officeDocument/2006/relationships/oleObject" Target="../embeddings/oleObject339.bin"/><Relationship Id="rId12" Type="http://schemas.openxmlformats.org/officeDocument/2006/relationships/image" Target="../media/image339.wmf"/><Relationship Id="rId17" Type="http://schemas.openxmlformats.org/officeDocument/2006/relationships/oleObject" Target="../embeddings/oleObject344.bin"/><Relationship Id="rId25" Type="http://schemas.openxmlformats.org/officeDocument/2006/relationships/oleObject" Target="../embeddings/oleObject348.bin"/><Relationship Id="rId33" Type="http://schemas.openxmlformats.org/officeDocument/2006/relationships/oleObject" Target="../embeddings/oleObject352.bin"/><Relationship Id="rId38" Type="http://schemas.openxmlformats.org/officeDocument/2006/relationships/image" Target="../media/image35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1.wmf"/><Relationship Id="rId20" Type="http://schemas.openxmlformats.org/officeDocument/2006/relationships/image" Target="../media/image343.wmf"/><Relationship Id="rId29" Type="http://schemas.openxmlformats.org/officeDocument/2006/relationships/oleObject" Target="../embeddings/oleObject350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36.wmf"/><Relationship Id="rId11" Type="http://schemas.openxmlformats.org/officeDocument/2006/relationships/oleObject" Target="../embeddings/oleObject341.bin"/><Relationship Id="rId24" Type="http://schemas.openxmlformats.org/officeDocument/2006/relationships/image" Target="../media/image345.wmf"/><Relationship Id="rId32" Type="http://schemas.openxmlformats.org/officeDocument/2006/relationships/image" Target="../media/image349.wmf"/><Relationship Id="rId37" Type="http://schemas.openxmlformats.org/officeDocument/2006/relationships/oleObject" Target="../embeddings/oleObject354.bin"/><Relationship Id="rId5" Type="http://schemas.openxmlformats.org/officeDocument/2006/relationships/oleObject" Target="../embeddings/oleObject338.bin"/><Relationship Id="rId15" Type="http://schemas.openxmlformats.org/officeDocument/2006/relationships/oleObject" Target="../embeddings/oleObject343.bin"/><Relationship Id="rId23" Type="http://schemas.openxmlformats.org/officeDocument/2006/relationships/oleObject" Target="../embeddings/oleObject347.bin"/><Relationship Id="rId28" Type="http://schemas.openxmlformats.org/officeDocument/2006/relationships/image" Target="../media/image347.wmf"/><Relationship Id="rId36" Type="http://schemas.openxmlformats.org/officeDocument/2006/relationships/image" Target="../media/image351.wmf"/><Relationship Id="rId10" Type="http://schemas.openxmlformats.org/officeDocument/2006/relationships/image" Target="../media/image338.wmf"/><Relationship Id="rId19" Type="http://schemas.openxmlformats.org/officeDocument/2006/relationships/oleObject" Target="../embeddings/oleObject345.bin"/><Relationship Id="rId31" Type="http://schemas.openxmlformats.org/officeDocument/2006/relationships/oleObject" Target="../embeddings/oleObject351.bin"/><Relationship Id="rId4" Type="http://schemas.openxmlformats.org/officeDocument/2006/relationships/image" Target="../media/image335.wmf"/><Relationship Id="rId9" Type="http://schemas.openxmlformats.org/officeDocument/2006/relationships/oleObject" Target="../embeddings/oleObject340.bin"/><Relationship Id="rId14" Type="http://schemas.openxmlformats.org/officeDocument/2006/relationships/image" Target="../media/image340.wmf"/><Relationship Id="rId22" Type="http://schemas.openxmlformats.org/officeDocument/2006/relationships/image" Target="../media/image344.wmf"/><Relationship Id="rId27" Type="http://schemas.openxmlformats.org/officeDocument/2006/relationships/oleObject" Target="../embeddings/oleObject349.bin"/><Relationship Id="rId30" Type="http://schemas.openxmlformats.org/officeDocument/2006/relationships/image" Target="../media/image348.wmf"/><Relationship Id="rId35" Type="http://schemas.openxmlformats.org/officeDocument/2006/relationships/oleObject" Target="../embeddings/oleObject35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wmf"/><Relationship Id="rId13" Type="http://schemas.openxmlformats.org/officeDocument/2006/relationships/oleObject" Target="../embeddings/oleObject360.bin"/><Relationship Id="rId3" Type="http://schemas.openxmlformats.org/officeDocument/2006/relationships/oleObject" Target="../embeddings/oleObject355.bin"/><Relationship Id="rId7" Type="http://schemas.openxmlformats.org/officeDocument/2006/relationships/oleObject" Target="../embeddings/oleObject357.bin"/><Relationship Id="rId12" Type="http://schemas.openxmlformats.org/officeDocument/2006/relationships/image" Target="../media/image35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9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54.wmf"/><Relationship Id="rId11" Type="http://schemas.openxmlformats.org/officeDocument/2006/relationships/oleObject" Target="../embeddings/oleObject359.bin"/><Relationship Id="rId5" Type="http://schemas.openxmlformats.org/officeDocument/2006/relationships/oleObject" Target="../embeddings/oleObject356.bin"/><Relationship Id="rId15" Type="http://schemas.openxmlformats.org/officeDocument/2006/relationships/oleObject" Target="../embeddings/oleObject361.bin"/><Relationship Id="rId10" Type="http://schemas.openxmlformats.org/officeDocument/2006/relationships/image" Target="../media/image356.wmf"/><Relationship Id="rId4" Type="http://schemas.openxmlformats.org/officeDocument/2006/relationships/image" Target="../media/image353.wmf"/><Relationship Id="rId9" Type="http://schemas.openxmlformats.org/officeDocument/2006/relationships/oleObject" Target="../embeddings/oleObject358.bin"/><Relationship Id="rId14" Type="http://schemas.openxmlformats.org/officeDocument/2006/relationships/image" Target="../media/image35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wmf"/><Relationship Id="rId13" Type="http://schemas.openxmlformats.org/officeDocument/2006/relationships/oleObject" Target="../embeddings/oleObject367.bin"/><Relationship Id="rId18" Type="http://schemas.openxmlformats.org/officeDocument/2006/relationships/image" Target="../media/image367.wmf"/><Relationship Id="rId3" Type="http://schemas.openxmlformats.org/officeDocument/2006/relationships/oleObject" Target="../embeddings/oleObject362.bin"/><Relationship Id="rId21" Type="http://schemas.openxmlformats.org/officeDocument/2006/relationships/oleObject" Target="../embeddings/oleObject371.bin"/><Relationship Id="rId7" Type="http://schemas.openxmlformats.org/officeDocument/2006/relationships/oleObject" Target="../embeddings/oleObject364.bin"/><Relationship Id="rId12" Type="http://schemas.openxmlformats.org/officeDocument/2006/relationships/image" Target="../media/image364.wmf"/><Relationship Id="rId17" Type="http://schemas.openxmlformats.org/officeDocument/2006/relationships/oleObject" Target="../embeddings/oleObject3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6.wmf"/><Relationship Id="rId20" Type="http://schemas.openxmlformats.org/officeDocument/2006/relationships/image" Target="../media/image368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61.wmf"/><Relationship Id="rId11" Type="http://schemas.openxmlformats.org/officeDocument/2006/relationships/oleObject" Target="../embeddings/oleObject366.bin"/><Relationship Id="rId5" Type="http://schemas.openxmlformats.org/officeDocument/2006/relationships/oleObject" Target="../embeddings/oleObject363.bin"/><Relationship Id="rId15" Type="http://schemas.openxmlformats.org/officeDocument/2006/relationships/oleObject" Target="../embeddings/oleObject368.bin"/><Relationship Id="rId10" Type="http://schemas.openxmlformats.org/officeDocument/2006/relationships/image" Target="../media/image363.wmf"/><Relationship Id="rId19" Type="http://schemas.openxmlformats.org/officeDocument/2006/relationships/oleObject" Target="../embeddings/oleObject370.bin"/><Relationship Id="rId4" Type="http://schemas.openxmlformats.org/officeDocument/2006/relationships/image" Target="../media/image360.wmf"/><Relationship Id="rId9" Type="http://schemas.openxmlformats.org/officeDocument/2006/relationships/oleObject" Target="../embeddings/oleObject365.bin"/><Relationship Id="rId14" Type="http://schemas.openxmlformats.org/officeDocument/2006/relationships/image" Target="../media/image365.wmf"/><Relationship Id="rId22" Type="http://schemas.openxmlformats.org/officeDocument/2006/relationships/image" Target="../media/image36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oleObject" Target="../embeddings/oleObject13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2.wmf"/><Relationship Id="rId3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2.bin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1.wmf"/><Relationship Id="rId28" Type="http://schemas.openxmlformats.org/officeDocument/2006/relationships/image" Target="../media/image13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11.bin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2.wmf"/><Relationship Id="rId3" Type="http://schemas.openxmlformats.org/officeDocument/2006/relationships/oleObject" Target="../embeddings/oleObject372.bin"/><Relationship Id="rId7" Type="http://schemas.openxmlformats.org/officeDocument/2006/relationships/oleObject" Target="../embeddings/oleObject3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71.wmf"/><Relationship Id="rId5" Type="http://schemas.openxmlformats.org/officeDocument/2006/relationships/oleObject" Target="../embeddings/oleObject373.bin"/><Relationship Id="rId10" Type="http://schemas.openxmlformats.org/officeDocument/2006/relationships/image" Target="../media/image373.wmf"/><Relationship Id="rId4" Type="http://schemas.openxmlformats.org/officeDocument/2006/relationships/image" Target="../media/image370.wmf"/><Relationship Id="rId9" Type="http://schemas.openxmlformats.org/officeDocument/2006/relationships/oleObject" Target="../embeddings/oleObject375.bin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1.bin"/><Relationship Id="rId18" Type="http://schemas.openxmlformats.org/officeDocument/2006/relationships/image" Target="../media/image381.wmf"/><Relationship Id="rId26" Type="http://schemas.openxmlformats.org/officeDocument/2006/relationships/image" Target="../media/image385.wmf"/><Relationship Id="rId39" Type="http://schemas.openxmlformats.org/officeDocument/2006/relationships/oleObject" Target="../embeddings/oleObject394.bin"/><Relationship Id="rId3" Type="http://schemas.openxmlformats.org/officeDocument/2006/relationships/oleObject" Target="../embeddings/oleObject376.bin"/><Relationship Id="rId21" Type="http://schemas.openxmlformats.org/officeDocument/2006/relationships/oleObject" Target="../embeddings/oleObject385.bin"/><Relationship Id="rId34" Type="http://schemas.openxmlformats.org/officeDocument/2006/relationships/image" Target="../media/image389.wmf"/><Relationship Id="rId42" Type="http://schemas.openxmlformats.org/officeDocument/2006/relationships/image" Target="../media/image393.wmf"/><Relationship Id="rId47" Type="http://schemas.openxmlformats.org/officeDocument/2006/relationships/oleObject" Target="../embeddings/oleObject398.bin"/><Relationship Id="rId50" Type="http://schemas.openxmlformats.org/officeDocument/2006/relationships/image" Target="../media/image397.wmf"/><Relationship Id="rId7" Type="http://schemas.openxmlformats.org/officeDocument/2006/relationships/oleObject" Target="../embeddings/oleObject378.bin"/><Relationship Id="rId12" Type="http://schemas.openxmlformats.org/officeDocument/2006/relationships/image" Target="../media/image378.wmf"/><Relationship Id="rId17" Type="http://schemas.openxmlformats.org/officeDocument/2006/relationships/oleObject" Target="../embeddings/oleObject383.bin"/><Relationship Id="rId25" Type="http://schemas.openxmlformats.org/officeDocument/2006/relationships/oleObject" Target="../embeddings/oleObject387.bin"/><Relationship Id="rId33" Type="http://schemas.openxmlformats.org/officeDocument/2006/relationships/oleObject" Target="../embeddings/oleObject391.bin"/><Relationship Id="rId38" Type="http://schemas.openxmlformats.org/officeDocument/2006/relationships/image" Target="../media/image391.wmf"/><Relationship Id="rId46" Type="http://schemas.openxmlformats.org/officeDocument/2006/relationships/image" Target="../media/image39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0.wmf"/><Relationship Id="rId20" Type="http://schemas.openxmlformats.org/officeDocument/2006/relationships/image" Target="../media/image382.wmf"/><Relationship Id="rId29" Type="http://schemas.openxmlformats.org/officeDocument/2006/relationships/oleObject" Target="../embeddings/oleObject389.bin"/><Relationship Id="rId41" Type="http://schemas.openxmlformats.org/officeDocument/2006/relationships/oleObject" Target="../embeddings/oleObject395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75.wmf"/><Relationship Id="rId11" Type="http://schemas.openxmlformats.org/officeDocument/2006/relationships/oleObject" Target="../embeddings/oleObject380.bin"/><Relationship Id="rId24" Type="http://schemas.openxmlformats.org/officeDocument/2006/relationships/image" Target="../media/image384.wmf"/><Relationship Id="rId32" Type="http://schemas.openxmlformats.org/officeDocument/2006/relationships/image" Target="../media/image388.wmf"/><Relationship Id="rId37" Type="http://schemas.openxmlformats.org/officeDocument/2006/relationships/oleObject" Target="../embeddings/oleObject393.bin"/><Relationship Id="rId40" Type="http://schemas.openxmlformats.org/officeDocument/2006/relationships/image" Target="../media/image392.wmf"/><Relationship Id="rId45" Type="http://schemas.openxmlformats.org/officeDocument/2006/relationships/oleObject" Target="../embeddings/oleObject397.bin"/><Relationship Id="rId5" Type="http://schemas.openxmlformats.org/officeDocument/2006/relationships/oleObject" Target="../embeddings/oleObject377.bin"/><Relationship Id="rId15" Type="http://schemas.openxmlformats.org/officeDocument/2006/relationships/oleObject" Target="../embeddings/oleObject382.bin"/><Relationship Id="rId23" Type="http://schemas.openxmlformats.org/officeDocument/2006/relationships/oleObject" Target="../embeddings/oleObject386.bin"/><Relationship Id="rId28" Type="http://schemas.openxmlformats.org/officeDocument/2006/relationships/image" Target="../media/image386.wmf"/><Relationship Id="rId36" Type="http://schemas.openxmlformats.org/officeDocument/2006/relationships/image" Target="../media/image390.wmf"/><Relationship Id="rId49" Type="http://schemas.openxmlformats.org/officeDocument/2006/relationships/oleObject" Target="../embeddings/oleObject399.bin"/><Relationship Id="rId10" Type="http://schemas.openxmlformats.org/officeDocument/2006/relationships/image" Target="../media/image377.wmf"/><Relationship Id="rId19" Type="http://schemas.openxmlformats.org/officeDocument/2006/relationships/oleObject" Target="../embeddings/oleObject384.bin"/><Relationship Id="rId31" Type="http://schemas.openxmlformats.org/officeDocument/2006/relationships/oleObject" Target="../embeddings/oleObject390.bin"/><Relationship Id="rId44" Type="http://schemas.openxmlformats.org/officeDocument/2006/relationships/image" Target="../media/image394.wmf"/><Relationship Id="rId4" Type="http://schemas.openxmlformats.org/officeDocument/2006/relationships/image" Target="../media/image374.wmf"/><Relationship Id="rId9" Type="http://schemas.openxmlformats.org/officeDocument/2006/relationships/oleObject" Target="../embeddings/oleObject379.bin"/><Relationship Id="rId14" Type="http://schemas.openxmlformats.org/officeDocument/2006/relationships/image" Target="../media/image379.wmf"/><Relationship Id="rId22" Type="http://schemas.openxmlformats.org/officeDocument/2006/relationships/image" Target="../media/image383.wmf"/><Relationship Id="rId27" Type="http://schemas.openxmlformats.org/officeDocument/2006/relationships/oleObject" Target="../embeddings/oleObject388.bin"/><Relationship Id="rId30" Type="http://schemas.openxmlformats.org/officeDocument/2006/relationships/image" Target="../media/image387.wmf"/><Relationship Id="rId35" Type="http://schemas.openxmlformats.org/officeDocument/2006/relationships/oleObject" Target="../embeddings/oleObject392.bin"/><Relationship Id="rId43" Type="http://schemas.openxmlformats.org/officeDocument/2006/relationships/oleObject" Target="../embeddings/oleObject396.bin"/><Relationship Id="rId48" Type="http://schemas.openxmlformats.org/officeDocument/2006/relationships/image" Target="../media/image396.wmf"/><Relationship Id="rId8" Type="http://schemas.openxmlformats.org/officeDocument/2006/relationships/image" Target="../media/image37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wmf"/><Relationship Id="rId13" Type="http://schemas.openxmlformats.org/officeDocument/2006/relationships/oleObject" Target="../embeddings/oleObject405.bin"/><Relationship Id="rId18" Type="http://schemas.openxmlformats.org/officeDocument/2006/relationships/image" Target="../media/image405.wmf"/><Relationship Id="rId26" Type="http://schemas.openxmlformats.org/officeDocument/2006/relationships/image" Target="../media/image409.wmf"/><Relationship Id="rId39" Type="http://schemas.openxmlformats.org/officeDocument/2006/relationships/oleObject" Target="../embeddings/oleObject418.bin"/><Relationship Id="rId3" Type="http://schemas.openxmlformats.org/officeDocument/2006/relationships/oleObject" Target="../embeddings/oleObject400.bin"/><Relationship Id="rId21" Type="http://schemas.openxmlformats.org/officeDocument/2006/relationships/oleObject" Target="../embeddings/oleObject409.bin"/><Relationship Id="rId34" Type="http://schemas.openxmlformats.org/officeDocument/2006/relationships/image" Target="../media/image413.wmf"/><Relationship Id="rId42" Type="http://schemas.openxmlformats.org/officeDocument/2006/relationships/image" Target="../media/image417.wmf"/><Relationship Id="rId7" Type="http://schemas.openxmlformats.org/officeDocument/2006/relationships/oleObject" Target="../embeddings/oleObject402.bin"/><Relationship Id="rId12" Type="http://schemas.openxmlformats.org/officeDocument/2006/relationships/image" Target="../media/image402.wmf"/><Relationship Id="rId17" Type="http://schemas.openxmlformats.org/officeDocument/2006/relationships/oleObject" Target="../embeddings/oleObject407.bin"/><Relationship Id="rId25" Type="http://schemas.openxmlformats.org/officeDocument/2006/relationships/oleObject" Target="../embeddings/oleObject411.bin"/><Relationship Id="rId33" Type="http://schemas.openxmlformats.org/officeDocument/2006/relationships/oleObject" Target="../embeddings/oleObject415.bin"/><Relationship Id="rId38" Type="http://schemas.openxmlformats.org/officeDocument/2006/relationships/image" Target="../media/image4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4.wmf"/><Relationship Id="rId20" Type="http://schemas.openxmlformats.org/officeDocument/2006/relationships/image" Target="../media/image406.wmf"/><Relationship Id="rId29" Type="http://schemas.openxmlformats.org/officeDocument/2006/relationships/oleObject" Target="../embeddings/oleObject413.bin"/><Relationship Id="rId41" Type="http://schemas.openxmlformats.org/officeDocument/2006/relationships/oleObject" Target="../embeddings/oleObject419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99.wmf"/><Relationship Id="rId11" Type="http://schemas.openxmlformats.org/officeDocument/2006/relationships/oleObject" Target="../embeddings/oleObject404.bin"/><Relationship Id="rId24" Type="http://schemas.openxmlformats.org/officeDocument/2006/relationships/image" Target="../media/image408.wmf"/><Relationship Id="rId32" Type="http://schemas.openxmlformats.org/officeDocument/2006/relationships/image" Target="../media/image412.wmf"/><Relationship Id="rId37" Type="http://schemas.openxmlformats.org/officeDocument/2006/relationships/oleObject" Target="../embeddings/oleObject417.bin"/><Relationship Id="rId40" Type="http://schemas.openxmlformats.org/officeDocument/2006/relationships/image" Target="../media/image416.wmf"/><Relationship Id="rId5" Type="http://schemas.openxmlformats.org/officeDocument/2006/relationships/oleObject" Target="../embeddings/oleObject401.bin"/><Relationship Id="rId15" Type="http://schemas.openxmlformats.org/officeDocument/2006/relationships/oleObject" Target="../embeddings/oleObject406.bin"/><Relationship Id="rId23" Type="http://schemas.openxmlformats.org/officeDocument/2006/relationships/oleObject" Target="../embeddings/oleObject410.bin"/><Relationship Id="rId28" Type="http://schemas.openxmlformats.org/officeDocument/2006/relationships/image" Target="../media/image410.wmf"/><Relationship Id="rId36" Type="http://schemas.openxmlformats.org/officeDocument/2006/relationships/image" Target="../media/image414.wmf"/><Relationship Id="rId10" Type="http://schemas.openxmlformats.org/officeDocument/2006/relationships/image" Target="../media/image401.wmf"/><Relationship Id="rId19" Type="http://schemas.openxmlformats.org/officeDocument/2006/relationships/oleObject" Target="../embeddings/oleObject408.bin"/><Relationship Id="rId31" Type="http://schemas.openxmlformats.org/officeDocument/2006/relationships/oleObject" Target="../embeddings/oleObject414.bin"/><Relationship Id="rId4" Type="http://schemas.openxmlformats.org/officeDocument/2006/relationships/image" Target="../media/image398.wmf"/><Relationship Id="rId9" Type="http://schemas.openxmlformats.org/officeDocument/2006/relationships/oleObject" Target="../embeddings/oleObject403.bin"/><Relationship Id="rId14" Type="http://schemas.openxmlformats.org/officeDocument/2006/relationships/image" Target="../media/image403.wmf"/><Relationship Id="rId22" Type="http://schemas.openxmlformats.org/officeDocument/2006/relationships/image" Target="../media/image407.wmf"/><Relationship Id="rId27" Type="http://schemas.openxmlformats.org/officeDocument/2006/relationships/oleObject" Target="../embeddings/oleObject412.bin"/><Relationship Id="rId30" Type="http://schemas.openxmlformats.org/officeDocument/2006/relationships/image" Target="../media/image411.wmf"/><Relationship Id="rId35" Type="http://schemas.openxmlformats.org/officeDocument/2006/relationships/oleObject" Target="../embeddings/oleObject41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wmf"/><Relationship Id="rId13" Type="http://schemas.openxmlformats.org/officeDocument/2006/relationships/oleObject" Target="../embeddings/oleObject425.bin"/><Relationship Id="rId18" Type="http://schemas.openxmlformats.org/officeDocument/2006/relationships/image" Target="../media/image425.wmf"/><Relationship Id="rId26" Type="http://schemas.openxmlformats.org/officeDocument/2006/relationships/image" Target="../media/image429.wmf"/><Relationship Id="rId3" Type="http://schemas.openxmlformats.org/officeDocument/2006/relationships/oleObject" Target="../embeddings/oleObject420.bin"/><Relationship Id="rId21" Type="http://schemas.openxmlformats.org/officeDocument/2006/relationships/oleObject" Target="../embeddings/oleObject429.bin"/><Relationship Id="rId7" Type="http://schemas.openxmlformats.org/officeDocument/2006/relationships/oleObject" Target="../embeddings/oleObject422.bin"/><Relationship Id="rId12" Type="http://schemas.openxmlformats.org/officeDocument/2006/relationships/image" Target="../media/image422.wmf"/><Relationship Id="rId17" Type="http://schemas.openxmlformats.org/officeDocument/2006/relationships/oleObject" Target="../embeddings/oleObject427.bin"/><Relationship Id="rId25" Type="http://schemas.openxmlformats.org/officeDocument/2006/relationships/oleObject" Target="../embeddings/oleObject4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4.wmf"/><Relationship Id="rId20" Type="http://schemas.openxmlformats.org/officeDocument/2006/relationships/image" Target="../media/image426.wmf"/><Relationship Id="rId29" Type="http://schemas.openxmlformats.org/officeDocument/2006/relationships/oleObject" Target="../embeddings/oleObject433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19.wmf"/><Relationship Id="rId11" Type="http://schemas.openxmlformats.org/officeDocument/2006/relationships/oleObject" Target="../embeddings/oleObject424.bin"/><Relationship Id="rId24" Type="http://schemas.openxmlformats.org/officeDocument/2006/relationships/image" Target="../media/image428.wmf"/><Relationship Id="rId5" Type="http://schemas.openxmlformats.org/officeDocument/2006/relationships/oleObject" Target="../embeddings/oleObject421.bin"/><Relationship Id="rId15" Type="http://schemas.openxmlformats.org/officeDocument/2006/relationships/oleObject" Target="../embeddings/oleObject426.bin"/><Relationship Id="rId23" Type="http://schemas.openxmlformats.org/officeDocument/2006/relationships/oleObject" Target="../embeddings/oleObject430.bin"/><Relationship Id="rId28" Type="http://schemas.openxmlformats.org/officeDocument/2006/relationships/image" Target="../media/image430.wmf"/><Relationship Id="rId10" Type="http://schemas.openxmlformats.org/officeDocument/2006/relationships/image" Target="../media/image421.wmf"/><Relationship Id="rId19" Type="http://schemas.openxmlformats.org/officeDocument/2006/relationships/oleObject" Target="../embeddings/oleObject428.bin"/><Relationship Id="rId4" Type="http://schemas.openxmlformats.org/officeDocument/2006/relationships/image" Target="../media/image418.wmf"/><Relationship Id="rId9" Type="http://schemas.openxmlformats.org/officeDocument/2006/relationships/oleObject" Target="../embeddings/oleObject423.bin"/><Relationship Id="rId14" Type="http://schemas.openxmlformats.org/officeDocument/2006/relationships/image" Target="../media/image423.wmf"/><Relationship Id="rId22" Type="http://schemas.openxmlformats.org/officeDocument/2006/relationships/image" Target="../media/image427.wmf"/><Relationship Id="rId27" Type="http://schemas.openxmlformats.org/officeDocument/2006/relationships/oleObject" Target="../embeddings/oleObject43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3.wmf"/><Relationship Id="rId13" Type="http://schemas.openxmlformats.org/officeDocument/2006/relationships/oleObject" Target="../embeddings/oleObject439.bin"/><Relationship Id="rId3" Type="http://schemas.openxmlformats.org/officeDocument/2006/relationships/oleObject" Target="../embeddings/oleObject434.bin"/><Relationship Id="rId7" Type="http://schemas.openxmlformats.org/officeDocument/2006/relationships/oleObject" Target="../embeddings/oleObject436.bin"/><Relationship Id="rId12" Type="http://schemas.openxmlformats.org/officeDocument/2006/relationships/image" Target="../media/image4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32.wmf"/><Relationship Id="rId11" Type="http://schemas.openxmlformats.org/officeDocument/2006/relationships/oleObject" Target="../embeddings/oleObject438.bin"/><Relationship Id="rId5" Type="http://schemas.openxmlformats.org/officeDocument/2006/relationships/oleObject" Target="../embeddings/oleObject435.bin"/><Relationship Id="rId10" Type="http://schemas.openxmlformats.org/officeDocument/2006/relationships/image" Target="../media/image434.wmf"/><Relationship Id="rId4" Type="http://schemas.openxmlformats.org/officeDocument/2006/relationships/image" Target="../media/image431.wmf"/><Relationship Id="rId9" Type="http://schemas.openxmlformats.org/officeDocument/2006/relationships/oleObject" Target="../embeddings/oleObject437.bin"/><Relationship Id="rId14" Type="http://schemas.openxmlformats.org/officeDocument/2006/relationships/image" Target="../media/image43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2.bin"/><Relationship Id="rId13" Type="http://schemas.openxmlformats.org/officeDocument/2006/relationships/image" Target="../media/image441.wmf"/><Relationship Id="rId18" Type="http://schemas.openxmlformats.org/officeDocument/2006/relationships/oleObject" Target="../embeddings/oleObject447.bin"/><Relationship Id="rId3" Type="http://schemas.openxmlformats.org/officeDocument/2006/relationships/slide" Target="slide12.xml"/><Relationship Id="rId7" Type="http://schemas.openxmlformats.org/officeDocument/2006/relationships/image" Target="../media/image438.wmf"/><Relationship Id="rId12" Type="http://schemas.openxmlformats.org/officeDocument/2006/relationships/oleObject" Target="../embeddings/oleObject444.bin"/><Relationship Id="rId17" Type="http://schemas.openxmlformats.org/officeDocument/2006/relationships/image" Target="../media/image44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6.bin"/><Relationship Id="rId20" Type="http://schemas.openxmlformats.org/officeDocument/2006/relationships/image" Target="../media/image445.emf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441.bin"/><Relationship Id="rId11" Type="http://schemas.openxmlformats.org/officeDocument/2006/relationships/image" Target="../media/image440.wmf"/><Relationship Id="rId5" Type="http://schemas.openxmlformats.org/officeDocument/2006/relationships/image" Target="../media/image437.wmf"/><Relationship Id="rId15" Type="http://schemas.openxmlformats.org/officeDocument/2006/relationships/image" Target="../media/image442.wmf"/><Relationship Id="rId10" Type="http://schemas.openxmlformats.org/officeDocument/2006/relationships/oleObject" Target="../embeddings/oleObject443.bin"/><Relationship Id="rId19" Type="http://schemas.openxmlformats.org/officeDocument/2006/relationships/image" Target="../media/image444.wmf"/><Relationship Id="rId4" Type="http://schemas.openxmlformats.org/officeDocument/2006/relationships/oleObject" Target="../embeddings/oleObject440.bin"/><Relationship Id="rId9" Type="http://schemas.openxmlformats.org/officeDocument/2006/relationships/image" Target="../media/image439.wmf"/><Relationship Id="rId14" Type="http://schemas.openxmlformats.org/officeDocument/2006/relationships/oleObject" Target="../embeddings/oleObject44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8.wmf"/><Relationship Id="rId13" Type="http://schemas.openxmlformats.org/officeDocument/2006/relationships/oleObject" Target="../embeddings/oleObject453.bin"/><Relationship Id="rId3" Type="http://schemas.openxmlformats.org/officeDocument/2006/relationships/oleObject" Target="../embeddings/oleObject448.bin"/><Relationship Id="rId7" Type="http://schemas.openxmlformats.org/officeDocument/2006/relationships/oleObject" Target="../embeddings/oleObject450.bin"/><Relationship Id="rId12" Type="http://schemas.openxmlformats.org/officeDocument/2006/relationships/image" Target="../media/image4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47.wmf"/><Relationship Id="rId11" Type="http://schemas.openxmlformats.org/officeDocument/2006/relationships/oleObject" Target="../embeddings/oleObject452.bin"/><Relationship Id="rId5" Type="http://schemas.openxmlformats.org/officeDocument/2006/relationships/oleObject" Target="../embeddings/oleObject449.bin"/><Relationship Id="rId15" Type="http://schemas.openxmlformats.org/officeDocument/2006/relationships/image" Target="../media/image453.png"/><Relationship Id="rId10" Type="http://schemas.openxmlformats.org/officeDocument/2006/relationships/image" Target="../media/image449.wmf"/><Relationship Id="rId4" Type="http://schemas.openxmlformats.org/officeDocument/2006/relationships/image" Target="../media/image446.wmf"/><Relationship Id="rId9" Type="http://schemas.openxmlformats.org/officeDocument/2006/relationships/oleObject" Target="../embeddings/oleObject451.bin"/><Relationship Id="rId14" Type="http://schemas.openxmlformats.org/officeDocument/2006/relationships/image" Target="../media/image45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4.wmf"/><Relationship Id="rId13" Type="http://schemas.openxmlformats.org/officeDocument/2006/relationships/oleObject" Target="../embeddings/oleObject459.bin"/><Relationship Id="rId18" Type="http://schemas.openxmlformats.org/officeDocument/2006/relationships/image" Target="../media/image459.wmf"/><Relationship Id="rId26" Type="http://schemas.openxmlformats.org/officeDocument/2006/relationships/image" Target="../media/image463.wmf"/><Relationship Id="rId3" Type="http://schemas.openxmlformats.org/officeDocument/2006/relationships/oleObject" Target="../embeddings/oleObject454.bin"/><Relationship Id="rId21" Type="http://schemas.openxmlformats.org/officeDocument/2006/relationships/oleObject" Target="../embeddings/oleObject463.bin"/><Relationship Id="rId7" Type="http://schemas.openxmlformats.org/officeDocument/2006/relationships/oleObject" Target="../embeddings/oleObject456.bin"/><Relationship Id="rId12" Type="http://schemas.openxmlformats.org/officeDocument/2006/relationships/image" Target="../media/image456.wmf"/><Relationship Id="rId17" Type="http://schemas.openxmlformats.org/officeDocument/2006/relationships/oleObject" Target="../embeddings/oleObject461.bin"/><Relationship Id="rId25" Type="http://schemas.openxmlformats.org/officeDocument/2006/relationships/oleObject" Target="../embeddings/oleObject4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8.wmf"/><Relationship Id="rId20" Type="http://schemas.openxmlformats.org/officeDocument/2006/relationships/image" Target="../media/image460.wmf"/><Relationship Id="rId29" Type="http://schemas.openxmlformats.org/officeDocument/2006/relationships/oleObject" Target="../embeddings/oleObject467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53.wmf"/><Relationship Id="rId11" Type="http://schemas.openxmlformats.org/officeDocument/2006/relationships/oleObject" Target="../embeddings/oleObject458.bin"/><Relationship Id="rId24" Type="http://schemas.openxmlformats.org/officeDocument/2006/relationships/image" Target="../media/image462.wmf"/><Relationship Id="rId32" Type="http://schemas.openxmlformats.org/officeDocument/2006/relationships/image" Target="../media/image466.wmf"/><Relationship Id="rId5" Type="http://schemas.openxmlformats.org/officeDocument/2006/relationships/oleObject" Target="../embeddings/oleObject455.bin"/><Relationship Id="rId15" Type="http://schemas.openxmlformats.org/officeDocument/2006/relationships/oleObject" Target="../embeddings/oleObject460.bin"/><Relationship Id="rId23" Type="http://schemas.openxmlformats.org/officeDocument/2006/relationships/oleObject" Target="../embeddings/oleObject464.bin"/><Relationship Id="rId28" Type="http://schemas.openxmlformats.org/officeDocument/2006/relationships/image" Target="../media/image464.wmf"/><Relationship Id="rId10" Type="http://schemas.openxmlformats.org/officeDocument/2006/relationships/image" Target="../media/image455.wmf"/><Relationship Id="rId19" Type="http://schemas.openxmlformats.org/officeDocument/2006/relationships/oleObject" Target="../embeddings/oleObject462.bin"/><Relationship Id="rId31" Type="http://schemas.openxmlformats.org/officeDocument/2006/relationships/oleObject" Target="../embeddings/oleObject468.bin"/><Relationship Id="rId4" Type="http://schemas.openxmlformats.org/officeDocument/2006/relationships/image" Target="../media/image452.wmf"/><Relationship Id="rId9" Type="http://schemas.openxmlformats.org/officeDocument/2006/relationships/oleObject" Target="../embeddings/oleObject457.bin"/><Relationship Id="rId14" Type="http://schemas.openxmlformats.org/officeDocument/2006/relationships/image" Target="../media/image457.wmf"/><Relationship Id="rId22" Type="http://schemas.openxmlformats.org/officeDocument/2006/relationships/image" Target="../media/image461.wmf"/><Relationship Id="rId27" Type="http://schemas.openxmlformats.org/officeDocument/2006/relationships/oleObject" Target="../embeddings/oleObject466.bin"/><Relationship Id="rId30" Type="http://schemas.openxmlformats.org/officeDocument/2006/relationships/image" Target="../media/image46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6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27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wmf"/><Relationship Id="rId13" Type="http://schemas.openxmlformats.org/officeDocument/2006/relationships/oleObject" Target="../embeddings/oleObject475.bin"/><Relationship Id="rId18" Type="http://schemas.openxmlformats.org/officeDocument/2006/relationships/image" Target="../media/image475.wmf"/><Relationship Id="rId3" Type="http://schemas.openxmlformats.org/officeDocument/2006/relationships/oleObject" Target="../embeddings/oleObject470.bin"/><Relationship Id="rId21" Type="http://schemas.openxmlformats.org/officeDocument/2006/relationships/oleObject" Target="../embeddings/oleObject479.bin"/><Relationship Id="rId7" Type="http://schemas.openxmlformats.org/officeDocument/2006/relationships/oleObject" Target="../embeddings/oleObject472.bin"/><Relationship Id="rId12" Type="http://schemas.openxmlformats.org/officeDocument/2006/relationships/image" Target="../media/image472.wmf"/><Relationship Id="rId17" Type="http://schemas.openxmlformats.org/officeDocument/2006/relationships/oleObject" Target="../embeddings/oleObject4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4.wmf"/><Relationship Id="rId20" Type="http://schemas.openxmlformats.org/officeDocument/2006/relationships/image" Target="../media/image476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69.wmf"/><Relationship Id="rId11" Type="http://schemas.openxmlformats.org/officeDocument/2006/relationships/oleObject" Target="../embeddings/oleObject474.bin"/><Relationship Id="rId5" Type="http://schemas.openxmlformats.org/officeDocument/2006/relationships/oleObject" Target="../embeddings/oleObject471.bin"/><Relationship Id="rId15" Type="http://schemas.openxmlformats.org/officeDocument/2006/relationships/oleObject" Target="../embeddings/oleObject476.bin"/><Relationship Id="rId10" Type="http://schemas.openxmlformats.org/officeDocument/2006/relationships/image" Target="../media/image471.wmf"/><Relationship Id="rId19" Type="http://schemas.openxmlformats.org/officeDocument/2006/relationships/oleObject" Target="../embeddings/oleObject478.bin"/><Relationship Id="rId4" Type="http://schemas.openxmlformats.org/officeDocument/2006/relationships/image" Target="../media/image468.wmf"/><Relationship Id="rId9" Type="http://schemas.openxmlformats.org/officeDocument/2006/relationships/oleObject" Target="../embeddings/oleObject473.bin"/><Relationship Id="rId14" Type="http://schemas.openxmlformats.org/officeDocument/2006/relationships/image" Target="../media/image47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9.wmf"/><Relationship Id="rId13" Type="http://schemas.openxmlformats.org/officeDocument/2006/relationships/oleObject" Target="../embeddings/oleObject485.bin"/><Relationship Id="rId3" Type="http://schemas.openxmlformats.org/officeDocument/2006/relationships/oleObject" Target="../embeddings/oleObject480.bin"/><Relationship Id="rId7" Type="http://schemas.openxmlformats.org/officeDocument/2006/relationships/oleObject" Target="../embeddings/oleObject482.bin"/><Relationship Id="rId12" Type="http://schemas.openxmlformats.org/officeDocument/2006/relationships/image" Target="../media/image48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3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78.wmf"/><Relationship Id="rId11" Type="http://schemas.openxmlformats.org/officeDocument/2006/relationships/oleObject" Target="../embeddings/oleObject484.bin"/><Relationship Id="rId5" Type="http://schemas.openxmlformats.org/officeDocument/2006/relationships/oleObject" Target="../embeddings/oleObject481.bin"/><Relationship Id="rId15" Type="http://schemas.openxmlformats.org/officeDocument/2006/relationships/oleObject" Target="../embeddings/oleObject486.bin"/><Relationship Id="rId10" Type="http://schemas.openxmlformats.org/officeDocument/2006/relationships/image" Target="../media/image480.wmf"/><Relationship Id="rId4" Type="http://schemas.openxmlformats.org/officeDocument/2006/relationships/image" Target="../media/image477.wmf"/><Relationship Id="rId9" Type="http://schemas.openxmlformats.org/officeDocument/2006/relationships/oleObject" Target="../embeddings/oleObject483.bin"/><Relationship Id="rId14" Type="http://schemas.openxmlformats.org/officeDocument/2006/relationships/image" Target="../media/image48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6.wmf"/><Relationship Id="rId13" Type="http://schemas.openxmlformats.org/officeDocument/2006/relationships/oleObject" Target="../embeddings/oleObject492.bin"/><Relationship Id="rId18" Type="http://schemas.openxmlformats.org/officeDocument/2006/relationships/image" Target="../media/image491.wmf"/><Relationship Id="rId26" Type="http://schemas.openxmlformats.org/officeDocument/2006/relationships/image" Target="../media/image495.wmf"/><Relationship Id="rId3" Type="http://schemas.openxmlformats.org/officeDocument/2006/relationships/oleObject" Target="../embeddings/oleObject487.bin"/><Relationship Id="rId21" Type="http://schemas.openxmlformats.org/officeDocument/2006/relationships/oleObject" Target="../embeddings/oleObject496.bin"/><Relationship Id="rId7" Type="http://schemas.openxmlformats.org/officeDocument/2006/relationships/oleObject" Target="../embeddings/oleObject489.bin"/><Relationship Id="rId12" Type="http://schemas.openxmlformats.org/officeDocument/2006/relationships/image" Target="../media/image488.wmf"/><Relationship Id="rId17" Type="http://schemas.openxmlformats.org/officeDocument/2006/relationships/oleObject" Target="../embeddings/oleObject494.bin"/><Relationship Id="rId25" Type="http://schemas.openxmlformats.org/officeDocument/2006/relationships/oleObject" Target="../embeddings/oleObject4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0.wmf"/><Relationship Id="rId20" Type="http://schemas.openxmlformats.org/officeDocument/2006/relationships/image" Target="../media/image492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85.wmf"/><Relationship Id="rId11" Type="http://schemas.openxmlformats.org/officeDocument/2006/relationships/oleObject" Target="../embeddings/oleObject491.bin"/><Relationship Id="rId24" Type="http://schemas.openxmlformats.org/officeDocument/2006/relationships/image" Target="../media/image494.wmf"/><Relationship Id="rId5" Type="http://schemas.openxmlformats.org/officeDocument/2006/relationships/oleObject" Target="../embeddings/oleObject488.bin"/><Relationship Id="rId15" Type="http://schemas.openxmlformats.org/officeDocument/2006/relationships/oleObject" Target="../embeddings/oleObject493.bin"/><Relationship Id="rId23" Type="http://schemas.openxmlformats.org/officeDocument/2006/relationships/oleObject" Target="../embeddings/oleObject497.bin"/><Relationship Id="rId28" Type="http://schemas.openxmlformats.org/officeDocument/2006/relationships/image" Target="../media/image496.wmf"/><Relationship Id="rId10" Type="http://schemas.openxmlformats.org/officeDocument/2006/relationships/image" Target="../media/image487.wmf"/><Relationship Id="rId19" Type="http://schemas.openxmlformats.org/officeDocument/2006/relationships/oleObject" Target="../embeddings/oleObject495.bin"/><Relationship Id="rId4" Type="http://schemas.openxmlformats.org/officeDocument/2006/relationships/image" Target="../media/image484.wmf"/><Relationship Id="rId9" Type="http://schemas.openxmlformats.org/officeDocument/2006/relationships/oleObject" Target="../embeddings/oleObject490.bin"/><Relationship Id="rId14" Type="http://schemas.openxmlformats.org/officeDocument/2006/relationships/image" Target="../media/image489.wmf"/><Relationship Id="rId22" Type="http://schemas.openxmlformats.org/officeDocument/2006/relationships/image" Target="../media/image493.wmf"/><Relationship Id="rId27" Type="http://schemas.openxmlformats.org/officeDocument/2006/relationships/oleObject" Target="../embeddings/oleObject499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9.wmf"/><Relationship Id="rId13" Type="http://schemas.openxmlformats.org/officeDocument/2006/relationships/oleObject" Target="../embeddings/oleObject505.bin"/><Relationship Id="rId18" Type="http://schemas.openxmlformats.org/officeDocument/2006/relationships/image" Target="../media/image504.wmf"/><Relationship Id="rId3" Type="http://schemas.openxmlformats.org/officeDocument/2006/relationships/oleObject" Target="../embeddings/oleObject500.bin"/><Relationship Id="rId21" Type="http://schemas.openxmlformats.org/officeDocument/2006/relationships/oleObject" Target="../embeddings/oleObject509.bin"/><Relationship Id="rId7" Type="http://schemas.openxmlformats.org/officeDocument/2006/relationships/oleObject" Target="../embeddings/oleObject502.bin"/><Relationship Id="rId12" Type="http://schemas.openxmlformats.org/officeDocument/2006/relationships/image" Target="../media/image501.wmf"/><Relationship Id="rId17" Type="http://schemas.openxmlformats.org/officeDocument/2006/relationships/oleObject" Target="../embeddings/oleObject5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3.wmf"/><Relationship Id="rId20" Type="http://schemas.openxmlformats.org/officeDocument/2006/relationships/image" Target="../media/image505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98.wmf"/><Relationship Id="rId11" Type="http://schemas.openxmlformats.org/officeDocument/2006/relationships/oleObject" Target="../embeddings/oleObject504.bin"/><Relationship Id="rId5" Type="http://schemas.openxmlformats.org/officeDocument/2006/relationships/oleObject" Target="../embeddings/oleObject501.bin"/><Relationship Id="rId15" Type="http://schemas.openxmlformats.org/officeDocument/2006/relationships/oleObject" Target="../embeddings/oleObject506.bin"/><Relationship Id="rId10" Type="http://schemas.openxmlformats.org/officeDocument/2006/relationships/image" Target="../media/image500.wmf"/><Relationship Id="rId19" Type="http://schemas.openxmlformats.org/officeDocument/2006/relationships/oleObject" Target="../embeddings/oleObject508.bin"/><Relationship Id="rId4" Type="http://schemas.openxmlformats.org/officeDocument/2006/relationships/image" Target="../media/image497.wmf"/><Relationship Id="rId9" Type="http://schemas.openxmlformats.org/officeDocument/2006/relationships/oleObject" Target="../embeddings/oleObject503.bin"/><Relationship Id="rId14" Type="http://schemas.openxmlformats.org/officeDocument/2006/relationships/image" Target="../media/image502.wmf"/><Relationship Id="rId22" Type="http://schemas.openxmlformats.org/officeDocument/2006/relationships/image" Target="../media/image50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9.wmf"/><Relationship Id="rId3" Type="http://schemas.openxmlformats.org/officeDocument/2006/relationships/oleObject" Target="../embeddings/oleObject510.bin"/><Relationship Id="rId7" Type="http://schemas.openxmlformats.org/officeDocument/2006/relationships/oleObject" Target="../embeddings/oleObject5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08.wmf"/><Relationship Id="rId5" Type="http://schemas.openxmlformats.org/officeDocument/2006/relationships/oleObject" Target="../embeddings/oleObject511.bin"/><Relationship Id="rId10" Type="http://schemas.openxmlformats.org/officeDocument/2006/relationships/image" Target="../media/image510.wmf"/><Relationship Id="rId4" Type="http://schemas.openxmlformats.org/officeDocument/2006/relationships/image" Target="../media/image507.wmf"/><Relationship Id="rId9" Type="http://schemas.openxmlformats.org/officeDocument/2006/relationships/oleObject" Target="../embeddings/oleObject51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3.wmf"/><Relationship Id="rId13" Type="http://schemas.openxmlformats.org/officeDocument/2006/relationships/oleObject" Target="../embeddings/oleObject519.bin"/><Relationship Id="rId18" Type="http://schemas.openxmlformats.org/officeDocument/2006/relationships/image" Target="../media/image518.wmf"/><Relationship Id="rId26" Type="http://schemas.openxmlformats.org/officeDocument/2006/relationships/image" Target="../media/image522.wmf"/><Relationship Id="rId3" Type="http://schemas.openxmlformats.org/officeDocument/2006/relationships/oleObject" Target="../embeddings/oleObject514.bin"/><Relationship Id="rId21" Type="http://schemas.openxmlformats.org/officeDocument/2006/relationships/oleObject" Target="../embeddings/oleObject523.bin"/><Relationship Id="rId7" Type="http://schemas.openxmlformats.org/officeDocument/2006/relationships/oleObject" Target="../embeddings/oleObject516.bin"/><Relationship Id="rId12" Type="http://schemas.openxmlformats.org/officeDocument/2006/relationships/image" Target="../media/image515.wmf"/><Relationship Id="rId17" Type="http://schemas.openxmlformats.org/officeDocument/2006/relationships/oleObject" Target="../embeddings/oleObject521.bin"/><Relationship Id="rId25" Type="http://schemas.openxmlformats.org/officeDocument/2006/relationships/oleObject" Target="../embeddings/oleObject5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7.wmf"/><Relationship Id="rId20" Type="http://schemas.openxmlformats.org/officeDocument/2006/relationships/image" Target="../media/image519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512.wmf"/><Relationship Id="rId11" Type="http://schemas.openxmlformats.org/officeDocument/2006/relationships/oleObject" Target="../embeddings/oleObject518.bin"/><Relationship Id="rId24" Type="http://schemas.openxmlformats.org/officeDocument/2006/relationships/image" Target="../media/image521.wmf"/><Relationship Id="rId5" Type="http://schemas.openxmlformats.org/officeDocument/2006/relationships/oleObject" Target="../embeddings/oleObject515.bin"/><Relationship Id="rId15" Type="http://schemas.openxmlformats.org/officeDocument/2006/relationships/oleObject" Target="../embeddings/oleObject520.bin"/><Relationship Id="rId23" Type="http://schemas.openxmlformats.org/officeDocument/2006/relationships/oleObject" Target="../embeddings/oleObject524.bin"/><Relationship Id="rId28" Type="http://schemas.openxmlformats.org/officeDocument/2006/relationships/image" Target="../media/image523.wmf"/><Relationship Id="rId10" Type="http://schemas.openxmlformats.org/officeDocument/2006/relationships/image" Target="../media/image514.wmf"/><Relationship Id="rId19" Type="http://schemas.openxmlformats.org/officeDocument/2006/relationships/oleObject" Target="../embeddings/oleObject522.bin"/><Relationship Id="rId4" Type="http://schemas.openxmlformats.org/officeDocument/2006/relationships/image" Target="../media/image511.wmf"/><Relationship Id="rId9" Type="http://schemas.openxmlformats.org/officeDocument/2006/relationships/oleObject" Target="../embeddings/oleObject517.bin"/><Relationship Id="rId14" Type="http://schemas.openxmlformats.org/officeDocument/2006/relationships/image" Target="../media/image516.wmf"/><Relationship Id="rId22" Type="http://schemas.openxmlformats.org/officeDocument/2006/relationships/image" Target="../media/image520.wmf"/><Relationship Id="rId27" Type="http://schemas.openxmlformats.org/officeDocument/2006/relationships/oleObject" Target="../embeddings/oleObject52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6.wmf"/><Relationship Id="rId13" Type="http://schemas.openxmlformats.org/officeDocument/2006/relationships/oleObject" Target="../embeddings/oleObject532.bin"/><Relationship Id="rId18" Type="http://schemas.openxmlformats.org/officeDocument/2006/relationships/image" Target="../media/image531.wmf"/><Relationship Id="rId26" Type="http://schemas.openxmlformats.org/officeDocument/2006/relationships/image" Target="../media/image535.wmf"/><Relationship Id="rId3" Type="http://schemas.openxmlformats.org/officeDocument/2006/relationships/oleObject" Target="../embeddings/oleObject527.bin"/><Relationship Id="rId21" Type="http://schemas.openxmlformats.org/officeDocument/2006/relationships/oleObject" Target="../embeddings/oleObject536.bin"/><Relationship Id="rId7" Type="http://schemas.openxmlformats.org/officeDocument/2006/relationships/oleObject" Target="../embeddings/oleObject529.bin"/><Relationship Id="rId12" Type="http://schemas.openxmlformats.org/officeDocument/2006/relationships/image" Target="../media/image528.wmf"/><Relationship Id="rId17" Type="http://schemas.openxmlformats.org/officeDocument/2006/relationships/oleObject" Target="../embeddings/oleObject534.bin"/><Relationship Id="rId25" Type="http://schemas.openxmlformats.org/officeDocument/2006/relationships/oleObject" Target="../embeddings/oleObject5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0.wmf"/><Relationship Id="rId20" Type="http://schemas.openxmlformats.org/officeDocument/2006/relationships/image" Target="../media/image532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525.wmf"/><Relationship Id="rId11" Type="http://schemas.openxmlformats.org/officeDocument/2006/relationships/oleObject" Target="../embeddings/oleObject531.bin"/><Relationship Id="rId24" Type="http://schemas.openxmlformats.org/officeDocument/2006/relationships/image" Target="../media/image534.wmf"/><Relationship Id="rId5" Type="http://schemas.openxmlformats.org/officeDocument/2006/relationships/oleObject" Target="../embeddings/oleObject528.bin"/><Relationship Id="rId15" Type="http://schemas.openxmlformats.org/officeDocument/2006/relationships/oleObject" Target="../embeddings/oleObject533.bin"/><Relationship Id="rId23" Type="http://schemas.openxmlformats.org/officeDocument/2006/relationships/oleObject" Target="../embeddings/oleObject537.bin"/><Relationship Id="rId10" Type="http://schemas.openxmlformats.org/officeDocument/2006/relationships/image" Target="../media/image527.wmf"/><Relationship Id="rId19" Type="http://schemas.openxmlformats.org/officeDocument/2006/relationships/oleObject" Target="../embeddings/oleObject535.bin"/><Relationship Id="rId4" Type="http://schemas.openxmlformats.org/officeDocument/2006/relationships/image" Target="../media/image524.wmf"/><Relationship Id="rId9" Type="http://schemas.openxmlformats.org/officeDocument/2006/relationships/oleObject" Target="../embeddings/oleObject530.bin"/><Relationship Id="rId14" Type="http://schemas.openxmlformats.org/officeDocument/2006/relationships/image" Target="../media/image529.wmf"/><Relationship Id="rId22" Type="http://schemas.openxmlformats.org/officeDocument/2006/relationships/image" Target="../media/image533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8.wmf"/><Relationship Id="rId13" Type="http://schemas.openxmlformats.org/officeDocument/2006/relationships/oleObject" Target="../embeddings/oleObject544.bin"/><Relationship Id="rId18" Type="http://schemas.openxmlformats.org/officeDocument/2006/relationships/image" Target="../media/image543.wmf"/><Relationship Id="rId26" Type="http://schemas.openxmlformats.org/officeDocument/2006/relationships/image" Target="../media/image547.wmf"/><Relationship Id="rId3" Type="http://schemas.openxmlformats.org/officeDocument/2006/relationships/oleObject" Target="../embeddings/oleObject539.bin"/><Relationship Id="rId21" Type="http://schemas.openxmlformats.org/officeDocument/2006/relationships/oleObject" Target="../embeddings/oleObject548.bin"/><Relationship Id="rId7" Type="http://schemas.openxmlformats.org/officeDocument/2006/relationships/oleObject" Target="../embeddings/oleObject541.bin"/><Relationship Id="rId12" Type="http://schemas.openxmlformats.org/officeDocument/2006/relationships/image" Target="../media/image540.wmf"/><Relationship Id="rId17" Type="http://schemas.openxmlformats.org/officeDocument/2006/relationships/oleObject" Target="../embeddings/oleObject546.bin"/><Relationship Id="rId25" Type="http://schemas.openxmlformats.org/officeDocument/2006/relationships/oleObject" Target="../embeddings/oleObject5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2.wmf"/><Relationship Id="rId20" Type="http://schemas.openxmlformats.org/officeDocument/2006/relationships/image" Target="../media/image544.wmf"/><Relationship Id="rId29" Type="http://schemas.openxmlformats.org/officeDocument/2006/relationships/oleObject" Target="../embeddings/oleObject552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537.wmf"/><Relationship Id="rId11" Type="http://schemas.openxmlformats.org/officeDocument/2006/relationships/oleObject" Target="../embeddings/oleObject543.bin"/><Relationship Id="rId24" Type="http://schemas.openxmlformats.org/officeDocument/2006/relationships/image" Target="../media/image546.wmf"/><Relationship Id="rId32" Type="http://schemas.openxmlformats.org/officeDocument/2006/relationships/image" Target="../media/image550.wmf"/><Relationship Id="rId5" Type="http://schemas.openxmlformats.org/officeDocument/2006/relationships/oleObject" Target="../embeddings/oleObject540.bin"/><Relationship Id="rId15" Type="http://schemas.openxmlformats.org/officeDocument/2006/relationships/oleObject" Target="../embeddings/oleObject545.bin"/><Relationship Id="rId23" Type="http://schemas.openxmlformats.org/officeDocument/2006/relationships/oleObject" Target="../embeddings/oleObject549.bin"/><Relationship Id="rId28" Type="http://schemas.openxmlformats.org/officeDocument/2006/relationships/image" Target="../media/image548.wmf"/><Relationship Id="rId10" Type="http://schemas.openxmlformats.org/officeDocument/2006/relationships/image" Target="../media/image539.wmf"/><Relationship Id="rId19" Type="http://schemas.openxmlformats.org/officeDocument/2006/relationships/oleObject" Target="../embeddings/oleObject547.bin"/><Relationship Id="rId31" Type="http://schemas.openxmlformats.org/officeDocument/2006/relationships/oleObject" Target="../embeddings/oleObject553.bin"/><Relationship Id="rId4" Type="http://schemas.openxmlformats.org/officeDocument/2006/relationships/image" Target="../media/image536.wmf"/><Relationship Id="rId9" Type="http://schemas.openxmlformats.org/officeDocument/2006/relationships/oleObject" Target="../embeddings/oleObject542.bin"/><Relationship Id="rId14" Type="http://schemas.openxmlformats.org/officeDocument/2006/relationships/image" Target="../media/image541.wmf"/><Relationship Id="rId22" Type="http://schemas.openxmlformats.org/officeDocument/2006/relationships/image" Target="../media/image545.wmf"/><Relationship Id="rId27" Type="http://schemas.openxmlformats.org/officeDocument/2006/relationships/oleObject" Target="../embeddings/oleObject551.bin"/><Relationship Id="rId30" Type="http://schemas.openxmlformats.org/officeDocument/2006/relationships/image" Target="../media/image549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3.wmf"/><Relationship Id="rId3" Type="http://schemas.openxmlformats.org/officeDocument/2006/relationships/oleObject" Target="../embeddings/oleObject554.bin"/><Relationship Id="rId7" Type="http://schemas.openxmlformats.org/officeDocument/2006/relationships/oleObject" Target="../embeddings/oleObject556.bin"/><Relationship Id="rId12" Type="http://schemas.openxmlformats.org/officeDocument/2006/relationships/image" Target="../media/image5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552.wmf"/><Relationship Id="rId11" Type="http://schemas.openxmlformats.org/officeDocument/2006/relationships/oleObject" Target="../embeddings/oleObject558.bin"/><Relationship Id="rId5" Type="http://schemas.openxmlformats.org/officeDocument/2006/relationships/oleObject" Target="../embeddings/oleObject555.bin"/><Relationship Id="rId10" Type="http://schemas.openxmlformats.org/officeDocument/2006/relationships/image" Target="../media/image554.wmf"/><Relationship Id="rId4" Type="http://schemas.openxmlformats.org/officeDocument/2006/relationships/image" Target="../media/image551.wmf"/><Relationship Id="rId9" Type="http://schemas.openxmlformats.org/officeDocument/2006/relationships/oleObject" Target="../embeddings/oleObject55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8.wmf"/><Relationship Id="rId13" Type="http://schemas.openxmlformats.org/officeDocument/2006/relationships/oleObject" Target="../embeddings/oleObject564.bin"/><Relationship Id="rId18" Type="http://schemas.openxmlformats.org/officeDocument/2006/relationships/image" Target="../media/image563.wmf"/><Relationship Id="rId3" Type="http://schemas.openxmlformats.org/officeDocument/2006/relationships/oleObject" Target="../embeddings/oleObject559.bin"/><Relationship Id="rId7" Type="http://schemas.openxmlformats.org/officeDocument/2006/relationships/oleObject" Target="../embeddings/oleObject561.bin"/><Relationship Id="rId12" Type="http://schemas.openxmlformats.org/officeDocument/2006/relationships/image" Target="../media/image560.wmf"/><Relationship Id="rId17" Type="http://schemas.openxmlformats.org/officeDocument/2006/relationships/oleObject" Target="../embeddings/oleObject5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2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557.wmf"/><Relationship Id="rId11" Type="http://schemas.openxmlformats.org/officeDocument/2006/relationships/oleObject" Target="../embeddings/oleObject563.bin"/><Relationship Id="rId5" Type="http://schemas.openxmlformats.org/officeDocument/2006/relationships/oleObject" Target="../embeddings/oleObject560.bin"/><Relationship Id="rId15" Type="http://schemas.openxmlformats.org/officeDocument/2006/relationships/oleObject" Target="../embeddings/oleObject565.bin"/><Relationship Id="rId10" Type="http://schemas.openxmlformats.org/officeDocument/2006/relationships/image" Target="../media/image559.wmf"/><Relationship Id="rId4" Type="http://schemas.openxmlformats.org/officeDocument/2006/relationships/image" Target="../media/image556.wmf"/><Relationship Id="rId9" Type="http://schemas.openxmlformats.org/officeDocument/2006/relationships/oleObject" Target="../embeddings/oleObject562.bin"/><Relationship Id="rId14" Type="http://schemas.openxmlformats.org/officeDocument/2006/relationships/image" Target="../media/image56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image" Target="../media/image43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oleObject" Target="../embeddings/oleObject44.bin"/><Relationship Id="rId38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38.wmf"/><Relationship Id="rId32" Type="http://schemas.openxmlformats.org/officeDocument/2006/relationships/image" Target="../media/image42.wmf"/><Relationship Id="rId37" Type="http://schemas.openxmlformats.org/officeDocument/2006/relationships/oleObject" Target="../embeddings/oleObject46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40.wmf"/><Relationship Id="rId36" Type="http://schemas.openxmlformats.org/officeDocument/2006/relationships/image" Target="../media/image44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41.wmf"/><Relationship Id="rId35" Type="http://schemas.openxmlformats.org/officeDocument/2006/relationships/oleObject" Target="../embeddings/oleObject45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6.wmf"/><Relationship Id="rId13" Type="http://schemas.openxmlformats.org/officeDocument/2006/relationships/oleObject" Target="../embeddings/oleObject572.bin"/><Relationship Id="rId18" Type="http://schemas.openxmlformats.org/officeDocument/2006/relationships/image" Target="../media/image571.wmf"/><Relationship Id="rId3" Type="http://schemas.openxmlformats.org/officeDocument/2006/relationships/oleObject" Target="../embeddings/oleObject567.bin"/><Relationship Id="rId7" Type="http://schemas.openxmlformats.org/officeDocument/2006/relationships/oleObject" Target="../embeddings/oleObject569.bin"/><Relationship Id="rId12" Type="http://schemas.openxmlformats.org/officeDocument/2006/relationships/image" Target="../media/image568.wmf"/><Relationship Id="rId17" Type="http://schemas.openxmlformats.org/officeDocument/2006/relationships/oleObject" Target="../embeddings/oleObject5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0.wmf"/><Relationship Id="rId20" Type="http://schemas.openxmlformats.org/officeDocument/2006/relationships/image" Target="../media/image572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565.wmf"/><Relationship Id="rId11" Type="http://schemas.openxmlformats.org/officeDocument/2006/relationships/oleObject" Target="../embeddings/oleObject571.bin"/><Relationship Id="rId5" Type="http://schemas.openxmlformats.org/officeDocument/2006/relationships/oleObject" Target="../embeddings/oleObject568.bin"/><Relationship Id="rId15" Type="http://schemas.openxmlformats.org/officeDocument/2006/relationships/oleObject" Target="../embeddings/oleObject573.bin"/><Relationship Id="rId10" Type="http://schemas.openxmlformats.org/officeDocument/2006/relationships/image" Target="../media/image567.wmf"/><Relationship Id="rId19" Type="http://schemas.openxmlformats.org/officeDocument/2006/relationships/oleObject" Target="../embeddings/oleObject575.bin"/><Relationship Id="rId4" Type="http://schemas.openxmlformats.org/officeDocument/2006/relationships/image" Target="../media/image564.wmf"/><Relationship Id="rId9" Type="http://schemas.openxmlformats.org/officeDocument/2006/relationships/oleObject" Target="../embeddings/oleObject570.bin"/><Relationship Id="rId14" Type="http://schemas.openxmlformats.org/officeDocument/2006/relationships/image" Target="../media/image569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2.xml"/><Relationship Id="rId4" Type="http://schemas.openxmlformats.org/officeDocument/2006/relationships/slide" Target="slide6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5.wmf"/><Relationship Id="rId13" Type="http://schemas.openxmlformats.org/officeDocument/2006/relationships/oleObject" Target="../embeddings/oleObject581.bin"/><Relationship Id="rId18" Type="http://schemas.openxmlformats.org/officeDocument/2006/relationships/image" Target="../media/image580.wmf"/><Relationship Id="rId26" Type="http://schemas.openxmlformats.org/officeDocument/2006/relationships/image" Target="../media/image584.wmf"/><Relationship Id="rId3" Type="http://schemas.openxmlformats.org/officeDocument/2006/relationships/oleObject" Target="../embeddings/oleObject576.bin"/><Relationship Id="rId21" Type="http://schemas.openxmlformats.org/officeDocument/2006/relationships/oleObject" Target="../embeddings/oleObject585.bin"/><Relationship Id="rId7" Type="http://schemas.openxmlformats.org/officeDocument/2006/relationships/oleObject" Target="../embeddings/oleObject578.bin"/><Relationship Id="rId12" Type="http://schemas.openxmlformats.org/officeDocument/2006/relationships/image" Target="../media/image577.wmf"/><Relationship Id="rId17" Type="http://schemas.openxmlformats.org/officeDocument/2006/relationships/oleObject" Target="../embeddings/oleObject583.bin"/><Relationship Id="rId25" Type="http://schemas.openxmlformats.org/officeDocument/2006/relationships/oleObject" Target="../embeddings/oleObject58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9.wmf"/><Relationship Id="rId20" Type="http://schemas.openxmlformats.org/officeDocument/2006/relationships/image" Target="../media/image581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574.wmf"/><Relationship Id="rId11" Type="http://schemas.openxmlformats.org/officeDocument/2006/relationships/oleObject" Target="../embeddings/oleObject580.bin"/><Relationship Id="rId24" Type="http://schemas.openxmlformats.org/officeDocument/2006/relationships/image" Target="../media/image583.wmf"/><Relationship Id="rId5" Type="http://schemas.openxmlformats.org/officeDocument/2006/relationships/oleObject" Target="../embeddings/oleObject577.bin"/><Relationship Id="rId15" Type="http://schemas.openxmlformats.org/officeDocument/2006/relationships/oleObject" Target="../embeddings/oleObject582.bin"/><Relationship Id="rId23" Type="http://schemas.openxmlformats.org/officeDocument/2006/relationships/oleObject" Target="../embeddings/oleObject586.bin"/><Relationship Id="rId10" Type="http://schemas.openxmlformats.org/officeDocument/2006/relationships/image" Target="../media/image576.wmf"/><Relationship Id="rId19" Type="http://schemas.openxmlformats.org/officeDocument/2006/relationships/oleObject" Target="../embeddings/oleObject584.bin"/><Relationship Id="rId4" Type="http://schemas.openxmlformats.org/officeDocument/2006/relationships/image" Target="../media/image573.wmf"/><Relationship Id="rId9" Type="http://schemas.openxmlformats.org/officeDocument/2006/relationships/oleObject" Target="../embeddings/oleObject579.bin"/><Relationship Id="rId14" Type="http://schemas.openxmlformats.org/officeDocument/2006/relationships/image" Target="../media/image578.wmf"/><Relationship Id="rId22" Type="http://schemas.openxmlformats.org/officeDocument/2006/relationships/image" Target="../media/image582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7.wmf"/><Relationship Id="rId13" Type="http://schemas.openxmlformats.org/officeDocument/2006/relationships/oleObject" Target="../embeddings/oleObject593.bin"/><Relationship Id="rId18" Type="http://schemas.openxmlformats.org/officeDocument/2006/relationships/image" Target="../media/image592.wmf"/><Relationship Id="rId3" Type="http://schemas.openxmlformats.org/officeDocument/2006/relationships/oleObject" Target="../embeddings/oleObject588.bin"/><Relationship Id="rId7" Type="http://schemas.openxmlformats.org/officeDocument/2006/relationships/oleObject" Target="../embeddings/oleObject590.bin"/><Relationship Id="rId12" Type="http://schemas.openxmlformats.org/officeDocument/2006/relationships/image" Target="../media/image589.wmf"/><Relationship Id="rId17" Type="http://schemas.openxmlformats.org/officeDocument/2006/relationships/oleObject" Target="../embeddings/oleObject5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1.wmf"/><Relationship Id="rId20" Type="http://schemas.openxmlformats.org/officeDocument/2006/relationships/image" Target="../media/image593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586.wmf"/><Relationship Id="rId11" Type="http://schemas.openxmlformats.org/officeDocument/2006/relationships/oleObject" Target="../embeddings/oleObject592.bin"/><Relationship Id="rId5" Type="http://schemas.openxmlformats.org/officeDocument/2006/relationships/oleObject" Target="../embeddings/oleObject589.bin"/><Relationship Id="rId15" Type="http://schemas.openxmlformats.org/officeDocument/2006/relationships/oleObject" Target="../embeddings/oleObject594.bin"/><Relationship Id="rId10" Type="http://schemas.openxmlformats.org/officeDocument/2006/relationships/image" Target="../media/image588.wmf"/><Relationship Id="rId19" Type="http://schemas.openxmlformats.org/officeDocument/2006/relationships/oleObject" Target="../embeddings/oleObject596.bin"/><Relationship Id="rId4" Type="http://schemas.openxmlformats.org/officeDocument/2006/relationships/image" Target="../media/image585.wmf"/><Relationship Id="rId9" Type="http://schemas.openxmlformats.org/officeDocument/2006/relationships/oleObject" Target="../embeddings/oleObject591.bin"/><Relationship Id="rId14" Type="http://schemas.openxmlformats.org/officeDocument/2006/relationships/image" Target="../media/image590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6.wmf"/><Relationship Id="rId13" Type="http://schemas.openxmlformats.org/officeDocument/2006/relationships/oleObject" Target="../embeddings/oleObject602.bin"/><Relationship Id="rId3" Type="http://schemas.openxmlformats.org/officeDocument/2006/relationships/oleObject" Target="../embeddings/oleObject597.bin"/><Relationship Id="rId7" Type="http://schemas.openxmlformats.org/officeDocument/2006/relationships/oleObject" Target="../embeddings/oleObject599.bin"/><Relationship Id="rId12" Type="http://schemas.openxmlformats.org/officeDocument/2006/relationships/image" Target="../media/image59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0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595.wmf"/><Relationship Id="rId11" Type="http://schemas.openxmlformats.org/officeDocument/2006/relationships/oleObject" Target="../embeddings/oleObject601.bin"/><Relationship Id="rId5" Type="http://schemas.openxmlformats.org/officeDocument/2006/relationships/oleObject" Target="../embeddings/oleObject598.bin"/><Relationship Id="rId15" Type="http://schemas.openxmlformats.org/officeDocument/2006/relationships/oleObject" Target="../embeddings/oleObject603.bin"/><Relationship Id="rId10" Type="http://schemas.openxmlformats.org/officeDocument/2006/relationships/image" Target="../media/image597.wmf"/><Relationship Id="rId4" Type="http://schemas.openxmlformats.org/officeDocument/2006/relationships/image" Target="../media/image594.wmf"/><Relationship Id="rId9" Type="http://schemas.openxmlformats.org/officeDocument/2006/relationships/oleObject" Target="../embeddings/oleObject600.bin"/><Relationship Id="rId14" Type="http://schemas.openxmlformats.org/officeDocument/2006/relationships/image" Target="../media/image599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3.wmf"/><Relationship Id="rId13" Type="http://schemas.openxmlformats.org/officeDocument/2006/relationships/oleObject" Target="../embeddings/oleObject609.bin"/><Relationship Id="rId18" Type="http://schemas.openxmlformats.org/officeDocument/2006/relationships/image" Target="../media/image608.wmf"/><Relationship Id="rId3" Type="http://schemas.openxmlformats.org/officeDocument/2006/relationships/oleObject" Target="../embeddings/oleObject604.bin"/><Relationship Id="rId21" Type="http://schemas.openxmlformats.org/officeDocument/2006/relationships/oleObject" Target="../embeddings/oleObject613.bin"/><Relationship Id="rId7" Type="http://schemas.openxmlformats.org/officeDocument/2006/relationships/oleObject" Target="../embeddings/oleObject606.bin"/><Relationship Id="rId12" Type="http://schemas.openxmlformats.org/officeDocument/2006/relationships/image" Target="../media/image605.wmf"/><Relationship Id="rId17" Type="http://schemas.openxmlformats.org/officeDocument/2006/relationships/oleObject" Target="../embeddings/oleObject6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7.wmf"/><Relationship Id="rId20" Type="http://schemas.openxmlformats.org/officeDocument/2006/relationships/image" Target="../media/image609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602.wmf"/><Relationship Id="rId11" Type="http://schemas.openxmlformats.org/officeDocument/2006/relationships/oleObject" Target="../embeddings/oleObject608.bin"/><Relationship Id="rId5" Type="http://schemas.openxmlformats.org/officeDocument/2006/relationships/oleObject" Target="../embeddings/oleObject605.bin"/><Relationship Id="rId15" Type="http://schemas.openxmlformats.org/officeDocument/2006/relationships/oleObject" Target="../embeddings/oleObject610.bin"/><Relationship Id="rId10" Type="http://schemas.openxmlformats.org/officeDocument/2006/relationships/image" Target="../media/image604.wmf"/><Relationship Id="rId19" Type="http://schemas.openxmlformats.org/officeDocument/2006/relationships/oleObject" Target="../embeddings/oleObject612.bin"/><Relationship Id="rId4" Type="http://schemas.openxmlformats.org/officeDocument/2006/relationships/image" Target="../media/image601.wmf"/><Relationship Id="rId9" Type="http://schemas.openxmlformats.org/officeDocument/2006/relationships/oleObject" Target="../embeddings/oleObject607.bin"/><Relationship Id="rId14" Type="http://schemas.openxmlformats.org/officeDocument/2006/relationships/image" Target="../media/image606.wmf"/><Relationship Id="rId22" Type="http://schemas.openxmlformats.org/officeDocument/2006/relationships/image" Target="../media/image610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3.wmf"/><Relationship Id="rId13" Type="http://schemas.openxmlformats.org/officeDocument/2006/relationships/oleObject" Target="../embeddings/oleObject619.bin"/><Relationship Id="rId18" Type="http://schemas.openxmlformats.org/officeDocument/2006/relationships/image" Target="../media/image618.wmf"/><Relationship Id="rId26" Type="http://schemas.openxmlformats.org/officeDocument/2006/relationships/image" Target="../media/image610.wmf"/><Relationship Id="rId3" Type="http://schemas.openxmlformats.org/officeDocument/2006/relationships/oleObject" Target="../embeddings/oleObject614.bin"/><Relationship Id="rId21" Type="http://schemas.openxmlformats.org/officeDocument/2006/relationships/oleObject" Target="../embeddings/oleObject623.bin"/><Relationship Id="rId7" Type="http://schemas.openxmlformats.org/officeDocument/2006/relationships/oleObject" Target="../embeddings/oleObject616.bin"/><Relationship Id="rId12" Type="http://schemas.openxmlformats.org/officeDocument/2006/relationships/image" Target="../media/image615.wmf"/><Relationship Id="rId17" Type="http://schemas.openxmlformats.org/officeDocument/2006/relationships/oleObject" Target="../embeddings/oleObject621.bin"/><Relationship Id="rId25" Type="http://schemas.openxmlformats.org/officeDocument/2006/relationships/oleObject" Target="../embeddings/oleObject6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7.wmf"/><Relationship Id="rId20" Type="http://schemas.openxmlformats.org/officeDocument/2006/relationships/image" Target="../media/image619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612.wmf"/><Relationship Id="rId11" Type="http://schemas.openxmlformats.org/officeDocument/2006/relationships/oleObject" Target="../embeddings/oleObject618.bin"/><Relationship Id="rId24" Type="http://schemas.openxmlformats.org/officeDocument/2006/relationships/image" Target="../media/image609.wmf"/><Relationship Id="rId5" Type="http://schemas.openxmlformats.org/officeDocument/2006/relationships/oleObject" Target="../embeddings/oleObject615.bin"/><Relationship Id="rId15" Type="http://schemas.openxmlformats.org/officeDocument/2006/relationships/oleObject" Target="../embeddings/oleObject620.bin"/><Relationship Id="rId23" Type="http://schemas.openxmlformats.org/officeDocument/2006/relationships/oleObject" Target="../embeddings/oleObject624.bin"/><Relationship Id="rId10" Type="http://schemas.openxmlformats.org/officeDocument/2006/relationships/image" Target="../media/image614.wmf"/><Relationship Id="rId19" Type="http://schemas.openxmlformats.org/officeDocument/2006/relationships/oleObject" Target="../embeddings/oleObject622.bin"/><Relationship Id="rId4" Type="http://schemas.openxmlformats.org/officeDocument/2006/relationships/image" Target="../media/image611.wmf"/><Relationship Id="rId9" Type="http://schemas.openxmlformats.org/officeDocument/2006/relationships/oleObject" Target="../embeddings/oleObject617.bin"/><Relationship Id="rId14" Type="http://schemas.openxmlformats.org/officeDocument/2006/relationships/image" Target="../media/image616.wmf"/><Relationship Id="rId22" Type="http://schemas.openxmlformats.org/officeDocument/2006/relationships/image" Target="../media/image620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3.wmf"/><Relationship Id="rId13" Type="http://schemas.openxmlformats.org/officeDocument/2006/relationships/oleObject" Target="../embeddings/oleObject631.bin"/><Relationship Id="rId18" Type="http://schemas.openxmlformats.org/officeDocument/2006/relationships/image" Target="../media/image628.wmf"/><Relationship Id="rId3" Type="http://schemas.openxmlformats.org/officeDocument/2006/relationships/oleObject" Target="../embeddings/oleObject626.bin"/><Relationship Id="rId21" Type="http://schemas.openxmlformats.org/officeDocument/2006/relationships/oleObject" Target="../embeddings/oleObject635.bin"/><Relationship Id="rId7" Type="http://schemas.openxmlformats.org/officeDocument/2006/relationships/oleObject" Target="../embeddings/oleObject628.bin"/><Relationship Id="rId12" Type="http://schemas.openxmlformats.org/officeDocument/2006/relationships/image" Target="../media/image625.wmf"/><Relationship Id="rId17" Type="http://schemas.openxmlformats.org/officeDocument/2006/relationships/oleObject" Target="../embeddings/oleObject6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7.wmf"/><Relationship Id="rId20" Type="http://schemas.openxmlformats.org/officeDocument/2006/relationships/image" Target="../media/image629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622.wmf"/><Relationship Id="rId11" Type="http://schemas.openxmlformats.org/officeDocument/2006/relationships/oleObject" Target="../embeddings/oleObject630.bin"/><Relationship Id="rId5" Type="http://schemas.openxmlformats.org/officeDocument/2006/relationships/oleObject" Target="../embeddings/oleObject627.bin"/><Relationship Id="rId15" Type="http://schemas.openxmlformats.org/officeDocument/2006/relationships/oleObject" Target="../embeddings/oleObject632.bin"/><Relationship Id="rId10" Type="http://schemas.openxmlformats.org/officeDocument/2006/relationships/image" Target="../media/image624.wmf"/><Relationship Id="rId19" Type="http://schemas.openxmlformats.org/officeDocument/2006/relationships/oleObject" Target="../embeddings/oleObject634.bin"/><Relationship Id="rId4" Type="http://schemas.openxmlformats.org/officeDocument/2006/relationships/image" Target="../media/image621.wmf"/><Relationship Id="rId9" Type="http://schemas.openxmlformats.org/officeDocument/2006/relationships/oleObject" Target="../embeddings/oleObject629.bin"/><Relationship Id="rId14" Type="http://schemas.openxmlformats.org/officeDocument/2006/relationships/image" Target="../media/image626.wmf"/><Relationship Id="rId22" Type="http://schemas.openxmlformats.org/officeDocument/2006/relationships/image" Target="../media/image630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3.wmf"/><Relationship Id="rId13" Type="http://schemas.openxmlformats.org/officeDocument/2006/relationships/oleObject" Target="../embeddings/oleObject641.bin"/><Relationship Id="rId3" Type="http://schemas.openxmlformats.org/officeDocument/2006/relationships/oleObject" Target="../embeddings/oleObject636.bin"/><Relationship Id="rId7" Type="http://schemas.openxmlformats.org/officeDocument/2006/relationships/oleObject" Target="../embeddings/oleObject638.bin"/><Relationship Id="rId12" Type="http://schemas.openxmlformats.org/officeDocument/2006/relationships/image" Target="../media/image6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632.wmf"/><Relationship Id="rId11" Type="http://schemas.openxmlformats.org/officeDocument/2006/relationships/oleObject" Target="../embeddings/oleObject640.bin"/><Relationship Id="rId5" Type="http://schemas.openxmlformats.org/officeDocument/2006/relationships/oleObject" Target="../embeddings/oleObject637.bin"/><Relationship Id="rId10" Type="http://schemas.openxmlformats.org/officeDocument/2006/relationships/image" Target="../media/image634.wmf"/><Relationship Id="rId4" Type="http://schemas.openxmlformats.org/officeDocument/2006/relationships/image" Target="../media/image631.wmf"/><Relationship Id="rId9" Type="http://schemas.openxmlformats.org/officeDocument/2006/relationships/oleObject" Target="../embeddings/oleObject639.bin"/><Relationship Id="rId14" Type="http://schemas.openxmlformats.org/officeDocument/2006/relationships/image" Target="../media/image636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9.wmf"/><Relationship Id="rId13" Type="http://schemas.openxmlformats.org/officeDocument/2006/relationships/oleObject" Target="../embeddings/oleObject647.bin"/><Relationship Id="rId18" Type="http://schemas.openxmlformats.org/officeDocument/2006/relationships/oleObject" Target="../embeddings/oleObject650.bin"/><Relationship Id="rId3" Type="http://schemas.openxmlformats.org/officeDocument/2006/relationships/oleObject" Target="../embeddings/oleObject642.bin"/><Relationship Id="rId21" Type="http://schemas.openxmlformats.org/officeDocument/2006/relationships/image" Target="../media/image645.wmf"/><Relationship Id="rId7" Type="http://schemas.openxmlformats.org/officeDocument/2006/relationships/oleObject" Target="../embeddings/oleObject644.bin"/><Relationship Id="rId12" Type="http://schemas.openxmlformats.org/officeDocument/2006/relationships/image" Target="../media/image641.wmf"/><Relationship Id="rId17" Type="http://schemas.openxmlformats.org/officeDocument/2006/relationships/oleObject" Target="../embeddings/oleObject6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3.wmf"/><Relationship Id="rId20" Type="http://schemas.openxmlformats.org/officeDocument/2006/relationships/oleObject" Target="../embeddings/oleObject651.bin"/><Relationship Id="rId1" Type="http://schemas.openxmlformats.org/officeDocument/2006/relationships/vmlDrawing" Target="../drawings/vmlDrawing55.vml"/><Relationship Id="rId6" Type="http://schemas.openxmlformats.org/officeDocument/2006/relationships/image" Target="../media/image638.wmf"/><Relationship Id="rId11" Type="http://schemas.openxmlformats.org/officeDocument/2006/relationships/oleObject" Target="../embeddings/oleObject646.bin"/><Relationship Id="rId5" Type="http://schemas.openxmlformats.org/officeDocument/2006/relationships/oleObject" Target="../embeddings/oleObject643.bin"/><Relationship Id="rId15" Type="http://schemas.openxmlformats.org/officeDocument/2006/relationships/oleObject" Target="../embeddings/oleObject648.bin"/><Relationship Id="rId23" Type="http://schemas.openxmlformats.org/officeDocument/2006/relationships/image" Target="../media/image646.wmf"/><Relationship Id="rId10" Type="http://schemas.openxmlformats.org/officeDocument/2006/relationships/image" Target="../media/image640.wmf"/><Relationship Id="rId19" Type="http://schemas.openxmlformats.org/officeDocument/2006/relationships/image" Target="../media/image644.wmf"/><Relationship Id="rId4" Type="http://schemas.openxmlformats.org/officeDocument/2006/relationships/image" Target="../media/image637.wmf"/><Relationship Id="rId9" Type="http://schemas.openxmlformats.org/officeDocument/2006/relationships/oleObject" Target="../embeddings/oleObject645.bin"/><Relationship Id="rId14" Type="http://schemas.openxmlformats.org/officeDocument/2006/relationships/image" Target="../media/image642.wmf"/><Relationship Id="rId22" Type="http://schemas.openxmlformats.org/officeDocument/2006/relationships/oleObject" Target="../embeddings/oleObject65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56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9.wmf"/><Relationship Id="rId3" Type="http://schemas.openxmlformats.org/officeDocument/2006/relationships/oleObject" Target="../embeddings/oleObject653.bin"/><Relationship Id="rId7" Type="http://schemas.openxmlformats.org/officeDocument/2006/relationships/oleObject" Target="../embeddings/oleObject655.bin"/><Relationship Id="rId12" Type="http://schemas.openxmlformats.org/officeDocument/2006/relationships/image" Target="../media/image6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648.wmf"/><Relationship Id="rId11" Type="http://schemas.openxmlformats.org/officeDocument/2006/relationships/oleObject" Target="../embeddings/oleObject657.bin"/><Relationship Id="rId5" Type="http://schemas.openxmlformats.org/officeDocument/2006/relationships/oleObject" Target="../embeddings/oleObject654.bin"/><Relationship Id="rId10" Type="http://schemas.openxmlformats.org/officeDocument/2006/relationships/image" Target="../media/image650.wmf"/><Relationship Id="rId4" Type="http://schemas.openxmlformats.org/officeDocument/2006/relationships/image" Target="../media/image647.wmf"/><Relationship Id="rId9" Type="http://schemas.openxmlformats.org/officeDocument/2006/relationships/oleObject" Target="../embeddings/oleObject656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4.wmf"/><Relationship Id="rId13" Type="http://schemas.openxmlformats.org/officeDocument/2006/relationships/oleObject" Target="../embeddings/oleObject663.bin"/><Relationship Id="rId3" Type="http://schemas.openxmlformats.org/officeDocument/2006/relationships/oleObject" Target="../embeddings/oleObject658.bin"/><Relationship Id="rId7" Type="http://schemas.openxmlformats.org/officeDocument/2006/relationships/oleObject" Target="../embeddings/oleObject660.bin"/><Relationship Id="rId12" Type="http://schemas.openxmlformats.org/officeDocument/2006/relationships/image" Target="../media/image65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8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653.wmf"/><Relationship Id="rId11" Type="http://schemas.openxmlformats.org/officeDocument/2006/relationships/oleObject" Target="../embeddings/oleObject662.bin"/><Relationship Id="rId5" Type="http://schemas.openxmlformats.org/officeDocument/2006/relationships/oleObject" Target="../embeddings/oleObject659.bin"/><Relationship Id="rId15" Type="http://schemas.openxmlformats.org/officeDocument/2006/relationships/oleObject" Target="../embeddings/oleObject664.bin"/><Relationship Id="rId10" Type="http://schemas.openxmlformats.org/officeDocument/2006/relationships/image" Target="../media/image655.wmf"/><Relationship Id="rId4" Type="http://schemas.openxmlformats.org/officeDocument/2006/relationships/image" Target="../media/image652.wmf"/><Relationship Id="rId9" Type="http://schemas.openxmlformats.org/officeDocument/2006/relationships/oleObject" Target="../embeddings/oleObject661.bin"/><Relationship Id="rId14" Type="http://schemas.openxmlformats.org/officeDocument/2006/relationships/image" Target="../media/image657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1.wmf"/><Relationship Id="rId13" Type="http://schemas.openxmlformats.org/officeDocument/2006/relationships/oleObject" Target="../embeddings/oleObject670.bin"/><Relationship Id="rId18" Type="http://schemas.openxmlformats.org/officeDocument/2006/relationships/image" Target="../media/image666.wmf"/><Relationship Id="rId3" Type="http://schemas.openxmlformats.org/officeDocument/2006/relationships/oleObject" Target="../embeddings/oleObject665.bin"/><Relationship Id="rId7" Type="http://schemas.openxmlformats.org/officeDocument/2006/relationships/oleObject" Target="../embeddings/oleObject667.bin"/><Relationship Id="rId12" Type="http://schemas.openxmlformats.org/officeDocument/2006/relationships/image" Target="../media/image663.wmf"/><Relationship Id="rId17" Type="http://schemas.openxmlformats.org/officeDocument/2006/relationships/oleObject" Target="../embeddings/oleObject6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5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660.wmf"/><Relationship Id="rId11" Type="http://schemas.openxmlformats.org/officeDocument/2006/relationships/oleObject" Target="../embeddings/oleObject669.bin"/><Relationship Id="rId5" Type="http://schemas.openxmlformats.org/officeDocument/2006/relationships/oleObject" Target="../embeddings/oleObject666.bin"/><Relationship Id="rId15" Type="http://schemas.openxmlformats.org/officeDocument/2006/relationships/oleObject" Target="../embeddings/oleObject671.bin"/><Relationship Id="rId10" Type="http://schemas.openxmlformats.org/officeDocument/2006/relationships/image" Target="../media/image662.wmf"/><Relationship Id="rId4" Type="http://schemas.openxmlformats.org/officeDocument/2006/relationships/image" Target="../media/image659.wmf"/><Relationship Id="rId9" Type="http://schemas.openxmlformats.org/officeDocument/2006/relationships/oleObject" Target="../embeddings/oleObject668.bin"/><Relationship Id="rId14" Type="http://schemas.openxmlformats.org/officeDocument/2006/relationships/image" Target="../media/image664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9.wmf"/><Relationship Id="rId3" Type="http://schemas.openxmlformats.org/officeDocument/2006/relationships/oleObject" Target="../embeddings/oleObject673.bin"/><Relationship Id="rId7" Type="http://schemas.openxmlformats.org/officeDocument/2006/relationships/oleObject" Target="../embeddings/oleObject675.bin"/><Relationship Id="rId12" Type="http://schemas.openxmlformats.org/officeDocument/2006/relationships/image" Target="../media/image6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668.wmf"/><Relationship Id="rId11" Type="http://schemas.openxmlformats.org/officeDocument/2006/relationships/oleObject" Target="../embeddings/oleObject677.bin"/><Relationship Id="rId5" Type="http://schemas.openxmlformats.org/officeDocument/2006/relationships/oleObject" Target="../embeddings/oleObject674.bin"/><Relationship Id="rId10" Type="http://schemas.openxmlformats.org/officeDocument/2006/relationships/image" Target="../media/image670.wmf"/><Relationship Id="rId4" Type="http://schemas.openxmlformats.org/officeDocument/2006/relationships/image" Target="../media/image667.wmf"/><Relationship Id="rId9" Type="http://schemas.openxmlformats.org/officeDocument/2006/relationships/oleObject" Target="../embeddings/oleObject676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4.wmf"/><Relationship Id="rId13" Type="http://schemas.openxmlformats.org/officeDocument/2006/relationships/oleObject" Target="../embeddings/oleObject684.bin"/><Relationship Id="rId18" Type="http://schemas.openxmlformats.org/officeDocument/2006/relationships/oleObject" Target="../embeddings/oleObject687.bin"/><Relationship Id="rId3" Type="http://schemas.openxmlformats.org/officeDocument/2006/relationships/oleObject" Target="../embeddings/oleObject678.bin"/><Relationship Id="rId21" Type="http://schemas.openxmlformats.org/officeDocument/2006/relationships/image" Target="../media/image679.wmf"/><Relationship Id="rId7" Type="http://schemas.openxmlformats.org/officeDocument/2006/relationships/oleObject" Target="../embeddings/oleObject680.bin"/><Relationship Id="rId12" Type="http://schemas.openxmlformats.org/officeDocument/2006/relationships/oleObject" Target="../embeddings/oleObject683.bin"/><Relationship Id="rId17" Type="http://schemas.openxmlformats.org/officeDocument/2006/relationships/image" Target="../media/image67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6.bin"/><Relationship Id="rId20" Type="http://schemas.openxmlformats.org/officeDocument/2006/relationships/oleObject" Target="../embeddings/oleObject688.bin"/><Relationship Id="rId1" Type="http://schemas.openxmlformats.org/officeDocument/2006/relationships/vmlDrawing" Target="../drawings/vmlDrawing60.vml"/><Relationship Id="rId6" Type="http://schemas.openxmlformats.org/officeDocument/2006/relationships/image" Target="../media/image673.wmf"/><Relationship Id="rId11" Type="http://schemas.openxmlformats.org/officeDocument/2006/relationships/oleObject" Target="../embeddings/oleObject682.bin"/><Relationship Id="rId5" Type="http://schemas.openxmlformats.org/officeDocument/2006/relationships/oleObject" Target="../embeddings/oleObject679.bin"/><Relationship Id="rId15" Type="http://schemas.openxmlformats.org/officeDocument/2006/relationships/oleObject" Target="../embeddings/oleObject685.bin"/><Relationship Id="rId23" Type="http://schemas.openxmlformats.org/officeDocument/2006/relationships/image" Target="../media/image680.wmf"/><Relationship Id="rId10" Type="http://schemas.openxmlformats.org/officeDocument/2006/relationships/image" Target="../media/image675.wmf"/><Relationship Id="rId19" Type="http://schemas.openxmlformats.org/officeDocument/2006/relationships/image" Target="../media/image678.wmf"/><Relationship Id="rId4" Type="http://schemas.openxmlformats.org/officeDocument/2006/relationships/image" Target="../media/image672.wmf"/><Relationship Id="rId9" Type="http://schemas.openxmlformats.org/officeDocument/2006/relationships/oleObject" Target="../embeddings/oleObject681.bin"/><Relationship Id="rId14" Type="http://schemas.openxmlformats.org/officeDocument/2006/relationships/image" Target="../media/image676.wmf"/><Relationship Id="rId22" Type="http://schemas.openxmlformats.org/officeDocument/2006/relationships/oleObject" Target="../embeddings/oleObject689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3.wmf"/><Relationship Id="rId3" Type="http://schemas.openxmlformats.org/officeDocument/2006/relationships/oleObject" Target="../embeddings/oleObject690.bin"/><Relationship Id="rId7" Type="http://schemas.openxmlformats.org/officeDocument/2006/relationships/oleObject" Target="../embeddings/oleObject6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682.wmf"/><Relationship Id="rId5" Type="http://schemas.openxmlformats.org/officeDocument/2006/relationships/oleObject" Target="../embeddings/oleObject691.bin"/><Relationship Id="rId4" Type="http://schemas.openxmlformats.org/officeDocument/2006/relationships/image" Target="../media/image681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6.wmf"/><Relationship Id="rId3" Type="http://schemas.openxmlformats.org/officeDocument/2006/relationships/oleObject" Target="../embeddings/oleObject693.bin"/><Relationship Id="rId7" Type="http://schemas.openxmlformats.org/officeDocument/2006/relationships/oleObject" Target="../embeddings/oleObject695.bin"/><Relationship Id="rId12" Type="http://schemas.openxmlformats.org/officeDocument/2006/relationships/image" Target="../media/image6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685.wmf"/><Relationship Id="rId11" Type="http://schemas.openxmlformats.org/officeDocument/2006/relationships/oleObject" Target="../embeddings/oleObject697.bin"/><Relationship Id="rId5" Type="http://schemas.openxmlformats.org/officeDocument/2006/relationships/oleObject" Target="../embeddings/oleObject694.bin"/><Relationship Id="rId10" Type="http://schemas.openxmlformats.org/officeDocument/2006/relationships/image" Target="../media/image687.wmf"/><Relationship Id="rId4" Type="http://schemas.openxmlformats.org/officeDocument/2006/relationships/image" Target="../media/image684.wmf"/><Relationship Id="rId9" Type="http://schemas.openxmlformats.org/officeDocument/2006/relationships/oleObject" Target="../embeddings/oleObject696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1.wmf"/><Relationship Id="rId13" Type="http://schemas.openxmlformats.org/officeDocument/2006/relationships/oleObject" Target="../embeddings/oleObject703.bin"/><Relationship Id="rId18" Type="http://schemas.openxmlformats.org/officeDocument/2006/relationships/image" Target="../media/image696.wmf"/><Relationship Id="rId26" Type="http://schemas.openxmlformats.org/officeDocument/2006/relationships/oleObject" Target="../embeddings/oleObject709.bin"/><Relationship Id="rId3" Type="http://schemas.openxmlformats.org/officeDocument/2006/relationships/oleObject" Target="../embeddings/oleObject698.bin"/><Relationship Id="rId21" Type="http://schemas.openxmlformats.org/officeDocument/2006/relationships/oleObject" Target="../embeddings/oleObject707.bin"/><Relationship Id="rId7" Type="http://schemas.openxmlformats.org/officeDocument/2006/relationships/oleObject" Target="../embeddings/oleObject700.bin"/><Relationship Id="rId12" Type="http://schemas.openxmlformats.org/officeDocument/2006/relationships/image" Target="../media/image693.wmf"/><Relationship Id="rId17" Type="http://schemas.openxmlformats.org/officeDocument/2006/relationships/oleObject" Target="../embeddings/oleObject705.bin"/><Relationship Id="rId25" Type="http://schemas.openxmlformats.org/officeDocument/2006/relationships/image" Target="../media/image69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5.wmf"/><Relationship Id="rId20" Type="http://schemas.openxmlformats.org/officeDocument/2006/relationships/image" Target="../media/image697.wmf"/><Relationship Id="rId1" Type="http://schemas.openxmlformats.org/officeDocument/2006/relationships/vmlDrawing" Target="../drawings/vmlDrawing63.vml"/><Relationship Id="rId6" Type="http://schemas.openxmlformats.org/officeDocument/2006/relationships/image" Target="../media/image690.wmf"/><Relationship Id="rId11" Type="http://schemas.openxmlformats.org/officeDocument/2006/relationships/oleObject" Target="../embeddings/oleObject702.bin"/><Relationship Id="rId24" Type="http://schemas.openxmlformats.org/officeDocument/2006/relationships/oleObject" Target="../embeddings/oleObject708.bin"/><Relationship Id="rId5" Type="http://schemas.openxmlformats.org/officeDocument/2006/relationships/oleObject" Target="../embeddings/oleObject699.bin"/><Relationship Id="rId15" Type="http://schemas.openxmlformats.org/officeDocument/2006/relationships/oleObject" Target="../embeddings/oleObject704.bin"/><Relationship Id="rId23" Type="http://schemas.openxmlformats.org/officeDocument/2006/relationships/image" Target="../media/image703.png"/><Relationship Id="rId10" Type="http://schemas.openxmlformats.org/officeDocument/2006/relationships/image" Target="../media/image692.wmf"/><Relationship Id="rId19" Type="http://schemas.openxmlformats.org/officeDocument/2006/relationships/oleObject" Target="../embeddings/oleObject706.bin"/><Relationship Id="rId4" Type="http://schemas.openxmlformats.org/officeDocument/2006/relationships/image" Target="../media/image689.wmf"/><Relationship Id="rId9" Type="http://schemas.openxmlformats.org/officeDocument/2006/relationships/oleObject" Target="../embeddings/oleObject701.bin"/><Relationship Id="rId14" Type="http://schemas.openxmlformats.org/officeDocument/2006/relationships/image" Target="../media/image694.wmf"/><Relationship Id="rId22" Type="http://schemas.openxmlformats.org/officeDocument/2006/relationships/image" Target="../media/image698.wmf"/><Relationship Id="rId27" Type="http://schemas.openxmlformats.org/officeDocument/2006/relationships/image" Target="../media/image700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3.wmf"/><Relationship Id="rId13" Type="http://schemas.openxmlformats.org/officeDocument/2006/relationships/oleObject" Target="../embeddings/oleObject715.bin"/><Relationship Id="rId18" Type="http://schemas.openxmlformats.org/officeDocument/2006/relationships/image" Target="../media/image708.wmf"/><Relationship Id="rId26" Type="http://schemas.openxmlformats.org/officeDocument/2006/relationships/oleObject" Target="../embeddings/oleObject722.bin"/><Relationship Id="rId3" Type="http://schemas.openxmlformats.org/officeDocument/2006/relationships/oleObject" Target="../embeddings/oleObject710.bin"/><Relationship Id="rId21" Type="http://schemas.openxmlformats.org/officeDocument/2006/relationships/oleObject" Target="../embeddings/oleObject719.bin"/><Relationship Id="rId34" Type="http://schemas.openxmlformats.org/officeDocument/2006/relationships/oleObject" Target="../embeddings/oleObject726.bin"/><Relationship Id="rId7" Type="http://schemas.openxmlformats.org/officeDocument/2006/relationships/oleObject" Target="../embeddings/oleObject712.bin"/><Relationship Id="rId12" Type="http://schemas.openxmlformats.org/officeDocument/2006/relationships/image" Target="../media/image705.wmf"/><Relationship Id="rId17" Type="http://schemas.openxmlformats.org/officeDocument/2006/relationships/oleObject" Target="../embeddings/oleObject717.bin"/><Relationship Id="rId25" Type="http://schemas.openxmlformats.org/officeDocument/2006/relationships/image" Target="../media/image711.wmf"/><Relationship Id="rId33" Type="http://schemas.openxmlformats.org/officeDocument/2006/relationships/image" Target="../media/image7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7.wmf"/><Relationship Id="rId20" Type="http://schemas.openxmlformats.org/officeDocument/2006/relationships/image" Target="../media/image709.wmf"/><Relationship Id="rId29" Type="http://schemas.openxmlformats.org/officeDocument/2006/relationships/image" Target="../media/image713.w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702.wmf"/><Relationship Id="rId11" Type="http://schemas.openxmlformats.org/officeDocument/2006/relationships/oleObject" Target="../embeddings/oleObject714.bin"/><Relationship Id="rId24" Type="http://schemas.openxmlformats.org/officeDocument/2006/relationships/oleObject" Target="../embeddings/oleObject721.bin"/><Relationship Id="rId32" Type="http://schemas.openxmlformats.org/officeDocument/2006/relationships/oleObject" Target="../embeddings/oleObject725.bin"/><Relationship Id="rId5" Type="http://schemas.openxmlformats.org/officeDocument/2006/relationships/oleObject" Target="../embeddings/oleObject711.bin"/><Relationship Id="rId15" Type="http://schemas.openxmlformats.org/officeDocument/2006/relationships/oleObject" Target="../embeddings/oleObject716.bin"/><Relationship Id="rId23" Type="http://schemas.openxmlformats.org/officeDocument/2006/relationships/oleObject" Target="../embeddings/oleObject720.bin"/><Relationship Id="rId28" Type="http://schemas.openxmlformats.org/officeDocument/2006/relationships/oleObject" Target="../embeddings/oleObject723.bin"/><Relationship Id="rId10" Type="http://schemas.openxmlformats.org/officeDocument/2006/relationships/image" Target="../media/image704.wmf"/><Relationship Id="rId19" Type="http://schemas.openxmlformats.org/officeDocument/2006/relationships/oleObject" Target="../embeddings/oleObject718.bin"/><Relationship Id="rId31" Type="http://schemas.openxmlformats.org/officeDocument/2006/relationships/image" Target="../media/image714.emf"/><Relationship Id="rId4" Type="http://schemas.openxmlformats.org/officeDocument/2006/relationships/image" Target="../media/image701.wmf"/><Relationship Id="rId9" Type="http://schemas.openxmlformats.org/officeDocument/2006/relationships/oleObject" Target="../embeddings/oleObject713.bin"/><Relationship Id="rId14" Type="http://schemas.openxmlformats.org/officeDocument/2006/relationships/image" Target="../media/image706.wmf"/><Relationship Id="rId22" Type="http://schemas.openxmlformats.org/officeDocument/2006/relationships/image" Target="../media/image710.wmf"/><Relationship Id="rId27" Type="http://schemas.openxmlformats.org/officeDocument/2006/relationships/image" Target="../media/image712.wmf"/><Relationship Id="rId30" Type="http://schemas.openxmlformats.org/officeDocument/2006/relationships/oleObject" Target="../embeddings/oleObject724.bin"/><Relationship Id="rId35" Type="http://schemas.openxmlformats.org/officeDocument/2006/relationships/image" Target="../media/image7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4.wmf"/><Relationship Id="rId26" Type="http://schemas.openxmlformats.org/officeDocument/2006/relationships/image" Target="../media/image68.w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5.bin"/><Relationship Id="rId25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67.w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28" Type="http://schemas.openxmlformats.org/officeDocument/2006/relationships/image" Target="../media/image69.wmf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Relationship Id="rId27" Type="http://schemas.openxmlformats.org/officeDocument/2006/relationships/oleObject" Target="../embeddings/oleObject70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9.wmf"/><Relationship Id="rId3" Type="http://schemas.openxmlformats.org/officeDocument/2006/relationships/oleObject" Target="../embeddings/oleObject727.bin"/><Relationship Id="rId7" Type="http://schemas.openxmlformats.org/officeDocument/2006/relationships/oleObject" Target="../embeddings/oleObject7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718.wmf"/><Relationship Id="rId5" Type="http://schemas.openxmlformats.org/officeDocument/2006/relationships/oleObject" Target="../embeddings/oleObject728.bin"/><Relationship Id="rId4" Type="http://schemas.openxmlformats.org/officeDocument/2006/relationships/image" Target="../media/image717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2.wmf"/><Relationship Id="rId13" Type="http://schemas.openxmlformats.org/officeDocument/2006/relationships/oleObject" Target="../embeddings/oleObject735.bin"/><Relationship Id="rId3" Type="http://schemas.openxmlformats.org/officeDocument/2006/relationships/oleObject" Target="../embeddings/oleObject730.bin"/><Relationship Id="rId7" Type="http://schemas.openxmlformats.org/officeDocument/2006/relationships/oleObject" Target="../embeddings/oleObject732.bin"/><Relationship Id="rId12" Type="http://schemas.openxmlformats.org/officeDocument/2006/relationships/image" Target="../media/image7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721.wmf"/><Relationship Id="rId11" Type="http://schemas.openxmlformats.org/officeDocument/2006/relationships/oleObject" Target="../embeddings/oleObject734.bin"/><Relationship Id="rId5" Type="http://schemas.openxmlformats.org/officeDocument/2006/relationships/oleObject" Target="../embeddings/oleObject731.bin"/><Relationship Id="rId10" Type="http://schemas.openxmlformats.org/officeDocument/2006/relationships/image" Target="../media/image723.wmf"/><Relationship Id="rId4" Type="http://schemas.openxmlformats.org/officeDocument/2006/relationships/image" Target="../media/image720.wmf"/><Relationship Id="rId9" Type="http://schemas.openxmlformats.org/officeDocument/2006/relationships/oleObject" Target="../embeddings/oleObject733.bin"/><Relationship Id="rId14" Type="http://schemas.openxmlformats.org/officeDocument/2006/relationships/image" Target="../media/image725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8.wmf"/><Relationship Id="rId13" Type="http://schemas.openxmlformats.org/officeDocument/2006/relationships/oleObject" Target="../embeddings/oleObject741.bin"/><Relationship Id="rId3" Type="http://schemas.openxmlformats.org/officeDocument/2006/relationships/oleObject" Target="../embeddings/oleObject736.bin"/><Relationship Id="rId7" Type="http://schemas.openxmlformats.org/officeDocument/2006/relationships/oleObject" Target="../embeddings/oleObject738.bin"/><Relationship Id="rId12" Type="http://schemas.openxmlformats.org/officeDocument/2006/relationships/image" Target="../media/image73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2.wmf"/><Relationship Id="rId1" Type="http://schemas.openxmlformats.org/officeDocument/2006/relationships/vmlDrawing" Target="../drawings/vmlDrawing67.vml"/><Relationship Id="rId6" Type="http://schemas.openxmlformats.org/officeDocument/2006/relationships/image" Target="../media/image727.wmf"/><Relationship Id="rId11" Type="http://schemas.openxmlformats.org/officeDocument/2006/relationships/oleObject" Target="../embeddings/oleObject740.bin"/><Relationship Id="rId5" Type="http://schemas.openxmlformats.org/officeDocument/2006/relationships/oleObject" Target="../embeddings/oleObject737.bin"/><Relationship Id="rId15" Type="http://schemas.openxmlformats.org/officeDocument/2006/relationships/oleObject" Target="../embeddings/oleObject742.bin"/><Relationship Id="rId10" Type="http://schemas.openxmlformats.org/officeDocument/2006/relationships/image" Target="../media/image729.wmf"/><Relationship Id="rId4" Type="http://schemas.openxmlformats.org/officeDocument/2006/relationships/image" Target="../media/image726.wmf"/><Relationship Id="rId9" Type="http://schemas.openxmlformats.org/officeDocument/2006/relationships/oleObject" Target="../embeddings/oleObject739.bin"/><Relationship Id="rId14" Type="http://schemas.openxmlformats.org/officeDocument/2006/relationships/image" Target="../media/image731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5.wmf"/><Relationship Id="rId13" Type="http://schemas.openxmlformats.org/officeDocument/2006/relationships/oleObject" Target="../embeddings/oleObject748.bin"/><Relationship Id="rId18" Type="http://schemas.openxmlformats.org/officeDocument/2006/relationships/image" Target="../media/image740.wmf"/><Relationship Id="rId3" Type="http://schemas.openxmlformats.org/officeDocument/2006/relationships/oleObject" Target="../embeddings/oleObject743.bin"/><Relationship Id="rId7" Type="http://schemas.openxmlformats.org/officeDocument/2006/relationships/oleObject" Target="../embeddings/oleObject745.bin"/><Relationship Id="rId12" Type="http://schemas.openxmlformats.org/officeDocument/2006/relationships/image" Target="../media/image737.wmf"/><Relationship Id="rId17" Type="http://schemas.openxmlformats.org/officeDocument/2006/relationships/oleObject" Target="../embeddings/oleObject7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9.wmf"/><Relationship Id="rId20" Type="http://schemas.openxmlformats.org/officeDocument/2006/relationships/image" Target="../media/image741.wmf"/><Relationship Id="rId1" Type="http://schemas.openxmlformats.org/officeDocument/2006/relationships/vmlDrawing" Target="../drawings/vmlDrawing68.vml"/><Relationship Id="rId6" Type="http://schemas.openxmlformats.org/officeDocument/2006/relationships/image" Target="../media/image734.wmf"/><Relationship Id="rId11" Type="http://schemas.openxmlformats.org/officeDocument/2006/relationships/oleObject" Target="../embeddings/oleObject747.bin"/><Relationship Id="rId5" Type="http://schemas.openxmlformats.org/officeDocument/2006/relationships/oleObject" Target="../embeddings/oleObject744.bin"/><Relationship Id="rId15" Type="http://schemas.openxmlformats.org/officeDocument/2006/relationships/oleObject" Target="../embeddings/oleObject749.bin"/><Relationship Id="rId10" Type="http://schemas.openxmlformats.org/officeDocument/2006/relationships/image" Target="../media/image736.wmf"/><Relationship Id="rId19" Type="http://schemas.openxmlformats.org/officeDocument/2006/relationships/oleObject" Target="../embeddings/oleObject751.bin"/><Relationship Id="rId4" Type="http://schemas.openxmlformats.org/officeDocument/2006/relationships/image" Target="../media/image733.wmf"/><Relationship Id="rId9" Type="http://schemas.openxmlformats.org/officeDocument/2006/relationships/oleObject" Target="../embeddings/oleObject746.bin"/><Relationship Id="rId14" Type="http://schemas.openxmlformats.org/officeDocument/2006/relationships/image" Target="../media/image738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4.wmf"/><Relationship Id="rId3" Type="http://schemas.openxmlformats.org/officeDocument/2006/relationships/oleObject" Target="../embeddings/oleObject752.bin"/><Relationship Id="rId7" Type="http://schemas.openxmlformats.org/officeDocument/2006/relationships/oleObject" Target="../embeddings/oleObject7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743.wmf"/><Relationship Id="rId5" Type="http://schemas.openxmlformats.org/officeDocument/2006/relationships/oleObject" Target="../embeddings/oleObject753.bin"/><Relationship Id="rId10" Type="http://schemas.openxmlformats.org/officeDocument/2006/relationships/image" Target="../media/image745.wmf"/><Relationship Id="rId4" Type="http://schemas.openxmlformats.org/officeDocument/2006/relationships/image" Target="../media/image742.wmf"/><Relationship Id="rId9" Type="http://schemas.openxmlformats.org/officeDocument/2006/relationships/oleObject" Target="../embeddings/oleObject755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8.wmf"/><Relationship Id="rId13" Type="http://schemas.openxmlformats.org/officeDocument/2006/relationships/oleObject" Target="../embeddings/oleObject761.bin"/><Relationship Id="rId18" Type="http://schemas.openxmlformats.org/officeDocument/2006/relationships/image" Target="../media/image753.wmf"/><Relationship Id="rId3" Type="http://schemas.openxmlformats.org/officeDocument/2006/relationships/oleObject" Target="../embeddings/oleObject756.bin"/><Relationship Id="rId21" Type="http://schemas.openxmlformats.org/officeDocument/2006/relationships/oleObject" Target="../embeddings/oleObject765.bin"/><Relationship Id="rId7" Type="http://schemas.openxmlformats.org/officeDocument/2006/relationships/oleObject" Target="../embeddings/oleObject758.bin"/><Relationship Id="rId12" Type="http://schemas.openxmlformats.org/officeDocument/2006/relationships/image" Target="../media/image750.wmf"/><Relationship Id="rId17" Type="http://schemas.openxmlformats.org/officeDocument/2006/relationships/oleObject" Target="../embeddings/oleObject7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2.wmf"/><Relationship Id="rId20" Type="http://schemas.openxmlformats.org/officeDocument/2006/relationships/image" Target="../media/image754.wmf"/><Relationship Id="rId1" Type="http://schemas.openxmlformats.org/officeDocument/2006/relationships/vmlDrawing" Target="../drawings/vmlDrawing70.vml"/><Relationship Id="rId6" Type="http://schemas.openxmlformats.org/officeDocument/2006/relationships/image" Target="../media/image747.wmf"/><Relationship Id="rId11" Type="http://schemas.openxmlformats.org/officeDocument/2006/relationships/oleObject" Target="../embeddings/oleObject760.bin"/><Relationship Id="rId5" Type="http://schemas.openxmlformats.org/officeDocument/2006/relationships/oleObject" Target="../embeddings/oleObject757.bin"/><Relationship Id="rId15" Type="http://schemas.openxmlformats.org/officeDocument/2006/relationships/oleObject" Target="../embeddings/oleObject762.bin"/><Relationship Id="rId10" Type="http://schemas.openxmlformats.org/officeDocument/2006/relationships/image" Target="../media/image749.wmf"/><Relationship Id="rId19" Type="http://schemas.openxmlformats.org/officeDocument/2006/relationships/oleObject" Target="../embeddings/oleObject764.bin"/><Relationship Id="rId4" Type="http://schemas.openxmlformats.org/officeDocument/2006/relationships/image" Target="../media/image746.wmf"/><Relationship Id="rId9" Type="http://schemas.openxmlformats.org/officeDocument/2006/relationships/oleObject" Target="../embeddings/oleObject759.bin"/><Relationship Id="rId14" Type="http://schemas.openxmlformats.org/officeDocument/2006/relationships/image" Target="../media/image751.wmf"/><Relationship Id="rId22" Type="http://schemas.openxmlformats.org/officeDocument/2006/relationships/image" Target="../media/image755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8.wmf"/><Relationship Id="rId13" Type="http://schemas.openxmlformats.org/officeDocument/2006/relationships/oleObject" Target="../embeddings/oleObject771.bin"/><Relationship Id="rId3" Type="http://schemas.openxmlformats.org/officeDocument/2006/relationships/oleObject" Target="../embeddings/oleObject766.bin"/><Relationship Id="rId7" Type="http://schemas.openxmlformats.org/officeDocument/2006/relationships/oleObject" Target="../embeddings/oleObject768.bin"/><Relationship Id="rId12" Type="http://schemas.openxmlformats.org/officeDocument/2006/relationships/image" Target="../media/image76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9.wmf"/><Relationship Id="rId1" Type="http://schemas.openxmlformats.org/officeDocument/2006/relationships/vmlDrawing" Target="../drawings/vmlDrawing71.vml"/><Relationship Id="rId6" Type="http://schemas.openxmlformats.org/officeDocument/2006/relationships/image" Target="../media/image757.wmf"/><Relationship Id="rId11" Type="http://schemas.openxmlformats.org/officeDocument/2006/relationships/oleObject" Target="../embeddings/oleObject770.bin"/><Relationship Id="rId5" Type="http://schemas.openxmlformats.org/officeDocument/2006/relationships/oleObject" Target="../embeddings/oleObject767.bin"/><Relationship Id="rId15" Type="http://schemas.openxmlformats.org/officeDocument/2006/relationships/oleObject" Target="../embeddings/oleObject772.bin"/><Relationship Id="rId10" Type="http://schemas.openxmlformats.org/officeDocument/2006/relationships/image" Target="../media/image759.wmf"/><Relationship Id="rId4" Type="http://schemas.openxmlformats.org/officeDocument/2006/relationships/image" Target="../media/image756.wmf"/><Relationship Id="rId9" Type="http://schemas.openxmlformats.org/officeDocument/2006/relationships/oleObject" Target="../embeddings/oleObject769.bin"/><Relationship Id="rId14" Type="http://schemas.openxmlformats.org/officeDocument/2006/relationships/image" Target="../media/image748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3.wmf"/><Relationship Id="rId3" Type="http://schemas.openxmlformats.org/officeDocument/2006/relationships/oleObject" Target="../embeddings/oleObject773.bin"/><Relationship Id="rId7" Type="http://schemas.openxmlformats.org/officeDocument/2006/relationships/oleObject" Target="../embeddings/oleObject7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762.wmf"/><Relationship Id="rId5" Type="http://schemas.openxmlformats.org/officeDocument/2006/relationships/oleObject" Target="../embeddings/oleObject774.bin"/><Relationship Id="rId4" Type="http://schemas.openxmlformats.org/officeDocument/2006/relationships/image" Target="../media/image761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6.wmf"/><Relationship Id="rId13" Type="http://schemas.openxmlformats.org/officeDocument/2006/relationships/oleObject" Target="../embeddings/oleObject781.bin"/><Relationship Id="rId18" Type="http://schemas.openxmlformats.org/officeDocument/2006/relationships/image" Target="../media/image771.wmf"/><Relationship Id="rId3" Type="http://schemas.openxmlformats.org/officeDocument/2006/relationships/oleObject" Target="../embeddings/oleObject776.bin"/><Relationship Id="rId7" Type="http://schemas.openxmlformats.org/officeDocument/2006/relationships/oleObject" Target="../embeddings/oleObject778.bin"/><Relationship Id="rId12" Type="http://schemas.openxmlformats.org/officeDocument/2006/relationships/image" Target="../media/image768.wmf"/><Relationship Id="rId17" Type="http://schemas.openxmlformats.org/officeDocument/2006/relationships/oleObject" Target="../embeddings/oleObject7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0.wmf"/><Relationship Id="rId20" Type="http://schemas.openxmlformats.org/officeDocument/2006/relationships/image" Target="../media/image772.wmf"/><Relationship Id="rId1" Type="http://schemas.openxmlformats.org/officeDocument/2006/relationships/vmlDrawing" Target="../drawings/vmlDrawing73.vml"/><Relationship Id="rId6" Type="http://schemas.openxmlformats.org/officeDocument/2006/relationships/image" Target="../media/image765.wmf"/><Relationship Id="rId11" Type="http://schemas.openxmlformats.org/officeDocument/2006/relationships/oleObject" Target="../embeddings/oleObject780.bin"/><Relationship Id="rId5" Type="http://schemas.openxmlformats.org/officeDocument/2006/relationships/oleObject" Target="../embeddings/oleObject777.bin"/><Relationship Id="rId15" Type="http://schemas.openxmlformats.org/officeDocument/2006/relationships/oleObject" Target="../embeddings/oleObject782.bin"/><Relationship Id="rId10" Type="http://schemas.openxmlformats.org/officeDocument/2006/relationships/image" Target="../media/image767.wmf"/><Relationship Id="rId19" Type="http://schemas.openxmlformats.org/officeDocument/2006/relationships/oleObject" Target="../embeddings/oleObject784.bin"/><Relationship Id="rId4" Type="http://schemas.openxmlformats.org/officeDocument/2006/relationships/image" Target="../media/image764.wmf"/><Relationship Id="rId9" Type="http://schemas.openxmlformats.org/officeDocument/2006/relationships/oleObject" Target="../embeddings/oleObject779.bin"/><Relationship Id="rId14" Type="http://schemas.openxmlformats.org/officeDocument/2006/relationships/image" Target="../media/image769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5.emf"/><Relationship Id="rId13" Type="http://schemas.openxmlformats.org/officeDocument/2006/relationships/oleObject" Target="../embeddings/oleObject790.bin"/><Relationship Id="rId18" Type="http://schemas.openxmlformats.org/officeDocument/2006/relationships/image" Target="../media/image780.emf"/><Relationship Id="rId26" Type="http://schemas.openxmlformats.org/officeDocument/2006/relationships/image" Target="../media/image784.emf"/><Relationship Id="rId3" Type="http://schemas.openxmlformats.org/officeDocument/2006/relationships/oleObject" Target="../embeddings/oleObject785.bin"/><Relationship Id="rId21" Type="http://schemas.openxmlformats.org/officeDocument/2006/relationships/oleObject" Target="../embeddings/oleObject794.bin"/><Relationship Id="rId34" Type="http://schemas.openxmlformats.org/officeDocument/2006/relationships/image" Target="../media/image788.emf"/><Relationship Id="rId7" Type="http://schemas.openxmlformats.org/officeDocument/2006/relationships/oleObject" Target="../embeddings/oleObject787.bin"/><Relationship Id="rId12" Type="http://schemas.openxmlformats.org/officeDocument/2006/relationships/image" Target="../media/image777.emf"/><Relationship Id="rId17" Type="http://schemas.openxmlformats.org/officeDocument/2006/relationships/oleObject" Target="../embeddings/oleObject792.bin"/><Relationship Id="rId25" Type="http://schemas.openxmlformats.org/officeDocument/2006/relationships/oleObject" Target="../embeddings/oleObject796.bin"/><Relationship Id="rId33" Type="http://schemas.openxmlformats.org/officeDocument/2006/relationships/oleObject" Target="../embeddings/oleObject80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9.emf"/><Relationship Id="rId20" Type="http://schemas.openxmlformats.org/officeDocument/2006/relationships/image" Target="../media/image781.emf"/><Relationship Id="rId29" Type="http://schemas.openxmlformats.org/officeDocument/2006/relationships/oleObject" Target="../embeddings/oleObject798.bin"/><Relationship Id="rId1" Type="http://schemas.openxmlformats.org/officeDocument/2006/relationships/vmlDrawing" Target="../drawings/vmlDrawing74.vml"/><Relationship Id="rId6" Type="http://schemas.openxmlformats.org/officeDocument/2006/relationships/image" Target="../media/image774.emf"/><Relationship Id="rId11" Type="http://schemas.openxmlformats.org/officeDocument/2006/relationships/oleObject" Target="../embeddings/oleObject789.bin"/><Relationship Id="rId24" Type="http://schemas.openxmlformats.org/officeDocument/2006/relationships/image" Target="../media/image783.emf"/><Relationship Id="rId32" Type="http://schemas.openxmlformats.org/officeDocument/2006/relationships/image" Target="../media/image787.emf"/><Relationship Id="rId5" Type="http://schemas.openxmlformats.org/officeDocument/2006/relationships/oleObject" Target="../embeddings/oleObject786.bin"/><Relationship Id="rId15" Type="http://schemas.openxmlformats.org/officeDocument/2006/relationships/oleObject" Target="../embeddings/oleObject791.bin"/><Relationship Id="rId23" Type="http://schemas.openxmlformats.org/officeDocument/2006/relationships/oleObject" Target="../embeddings/oleObject795.bin"/><Relationship Id="rId28" Type="http://schemas.openxmlformats.org/officeDocument/2006/relationships/image" Target="../media/image785.emf"/><Relationship Id="rId10" Type="http://schemas.openxmlformats.org/officeDocument/2006/relationships/image" Target="../media/image776.emf"/><Relationship Id="rId19" Type="http://schemas.openxmlformats.org/officeDocument/2006/relationships/oleObject" Target="../embeddings/oleObject793.bin"/><Relationship Id="rId31" Type="http://schemas.openxmlformats.org/officeDocument/2006/relationships/oleObject" Target="../embeddings/oleObject799.bin"/><Relationship Id="rId4" Type="http://schemas.openxmlformats.org/officeDocument/2006/relationships/image" Target="../media/image773.emf"/><Relationship Id="rId9" Type="http://schemas.openxmlformats.org/officeDocument/2006/relationships/oleObject" Target="../embeddings/oleObject788.bin"/><Relationship Id="rId14" Type="http://schemas.openxmlformats.org/officeDocument/2006/relationships/image" Target="../media/image778.emf"/><Relationship Id="rId22" Type="http://schemas.openxmlformats.org/officeDocument/2006/relationships/image" Target="../media/image782.emf"/><Relationship Id="rId27" Type="http://schemas.openxmlformats.org/officeDocument/2006/relationships/oleObject" Target="../embeddings/oleObject797.bin"/><Relationship Id="rId30" Type="http://schemas.openxmlformats.org/officeDocument/2006/relationships/image" Target="../media/image78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7.wmf"/><Relationship Id="rId26" Type="http://schemas.openxmlformats.org/officeDocument/2006/relationships/image" Target="../media/image81.wmf"/><Relationship Id="rId39" Type="http://schemas.openxmlformats.org/officeDocument/2006/relationships/oleObject" Target="../embeddings/oleObject89.bin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34" Type="http://schemas.openxmlformats.org/officeDocument/2006/relationships/image" Target="../media/image85.wmf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2.bin"/><Relationship Id="rId33" Type="http://schemas.openxmlformats.org/officeDocument/2006/relationships/oleObject" Target="../embeddings/oleObject86.bin"/><Relationship Id="rId38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29" Type="http://schemas.openxmlformats.org/officeDocument/2006/relationships/oleObject" Target="../embeddings/oleObject84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80.wmf"/><Relationship Id="rId32" Type="http://schemas.openxmlformats.org/officeDocument/2006/relationships/image" Target="../media/image84.wmf"/><Relationship Id="rId37" Type="http://schemas.openxmlformats.org/officeDocument/2006/relationships/oleObject" Target="../embeddings/oleObject88.bin"/><Relationship Id="rId40" Type="http://schemas.openxmlformats.org/officeDocument/2006/relationships/image" Target="../media/image88.wmf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28" Type="http://schemas.openxmlformats.org/officeDocument/2006/relationships/image" Target="../media/image82.wmf"/><Relationship Id="rId36" Type="http://schemas.openxmlformats.org/officeDocument/2006/relationships/image" Target="../media/image86.wmf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79.bin"/><Relationship Id="rId31" Type="http://schemas.openxmlformats.org/officeDocument/2006/relationships/oleObject" Target="../embeddings/oleObject85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Relationship Id="rId27" Type="http://schemas.openxmlformats.org/officeDocument/2006/relationships/oleObject" Target="../embeddings/oleObject83.bin"/><Relationship Id="rId30" Type="http://schemas.openxmlformats.org/officeDocument/2006/relationships/image" Target="../media/image83.wmf"/><Relationship Id="rId35" Type="http://schemas.openxmlformats.org/officeDocument/2006/relationships/oleObject" Target="../embeddings/oleObject87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3.bin"/><Relationship Id="rId13" Type="http://schemas.openxmlformats.org/officeDocument/2006/relationships/image" Target="../media/image793.emf"/><Relationship Id="rId18" Type="http://schemas.openxmlformats.org/officeDocument/2006/relationships/oleObject" Target="../embeddings/oleObject808.bin"/><Relationship Id="rId26" Type="http://schemas.openxmlformats.org/officeDocument/2006/relationships/oleObject" Target="../embeddings/oleObject812.bin"/><Relationship Id="rId3" Type="http://schemas.openxmlformats.org/officeDocument/2006/relationships/image" Target="../media/image802.png"/><Relationship Id="rId21" Type="http://schemas.openxmlformats.org/officeDocument/2006/relationships/image" Target="../media/image797.emf"/><Relationship Id="rId7" Type="http://schemas.openxmlformats.org/officeDocument/2006/relationships/image" Target="../media/image790.emf"/><Relationship Id="rId12" Type="http://schemas.openxmlformats.org/officeDocument/2006/relationships/oleObject" Target="../embeddings/oleObject805.bin"/><Relationship Id="rId17" Type="http://schemas.openxmlformats.org/officeDocument/2006/relationships/image" Target="../media/image795.emf"/><Relationship Id="rId25" Type="http://schemas.openxmlformats.org/officeDocument/2006/relationships/image" Target="../media/image79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07.bin"/><Relationship Id="rId20" Type="http://schemas.openxmlformats.org/officeDocument/2006/relationships/oleObject" Target="../embeddings/oleObject809.bin"/><Relationship Id="rId29" Type="http://schemas.openxmlformats.org/officeDocument/2006/relationships/image" Target="../media/image801.wmf"/><Relationship Id="rId1" Type="http://schemas.openxmlformats.org/officeDocument/2006/relationships/vmlDrawing" Target="../drawings/vmlDrawing75.vml"/><Relationship Id="rId6" Type="http://schemas.openxmlformats.org/officeDocument/2006/relationships/oleObject" Target="../embeddings/oleObject802.bin"/><Relationship Id="rId11" Type="http://schemas.openxmlformats.org/officeDocument/2006/relationships/image" Target="../media/image792.emf"/><Relationship Id="rId24" Type="http://schemas.openxmlformats.org/officeDocument/2006/relationships/oleObject" Target="../embeddings/oleObject811.bin"/><Relationship Id="rId5" Type="http://schemas.openxmlformats.org/officeDocument/2006/relationships/image" Target="../media/image789.emf"/><Relationship Id="rId15" Type="http://schemas.openxmlformats.org/officeDocument/2006/relationships/image" Target="../media/image794.emf"/><Relationship Id="rId23" Type="http://schemas.openxmlformats.org/officeDocument/2006/relationships/image" Target="../media/image798.emf"/><Relationship Id="rId28" Type="http://schemas.openxmlformats.org/officeDocument/2006/relationships/oleObject" Target="../embeddings/oleObject813.bin"/><Relationship Id="rId10" Type="http://schemas.openxmlformats.org/officeDocument/2006/relationships/oleObject" Target="../embeddings/oleObject804.bin"/><Relationship Id="rId19" Type="http://schemas.openxmlformats.org/officeDocument/2006/relationships/image" Target="../media/image796.emf"/><Relationship Id="rId4" Type="http://schemas.openxmlformats.org/officeDocument/2006/relationships/oleObject" Target="../embeddings/oleObject801.bin"/><Relationship Id="rId9" Type="http://schemas.openxmlformats.org/officeDocument/2006/relationships/image" Target="../media/image791.emf"/><Relationship Id="rId14" Type="http://schemas.openxmlformats.org/officeDocument/2006/relationships/oleObject" Target="../embeddings/oleObject806.bin"/><Relationship Id="rId22" Type="http://schemas.openxmlformats.org/officeDocument/2006/relationships/oleObject" Target="../embeddings/oleObject810.bin"/><Relationship Id="rId27" Type="http://schemas.openxmlformats.org/officeDocument/2006/relationships/image" Target="../media/image800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5.emf"/><Relationship Id="rId13" Type="http://schemas.openxmlformats.org/officeDocument/2006/relationships/oleObject" Target="../embeddings/oleObject819.bin"/><Relationship Id="rId18" Type="http://schemas.openxmlformats.org/officeDocument/2006/relationships/image" Target="../media/image810.emf"/><Relationship Id="rId26" Type="http://schemas.openxmlformats.org/officeDocument/2006/relationships/image" Target="../media/image814.emf"/><Relationship Id="rId3" Type="http://schemas.openxmlformats.org/officeDocument/2006/relationships/oleObject" Target="../embeddings/oleObject814.bin"/><Relationship Id="rId21" Type="http://schemas.openxmlformats.org/officeDocument/2006/relationships/oleObject" Target="../embeddings/oleObject823.bin"/><Relationship Id="rId7" Type="http://schemas.openxmlformats.org/officeDocument/2006/relationships/oleObject" Target="../embeddings/oleObject816.bin"/><Relationship Id="rId12" Type="http://schemas.openxmlformats.org/officeDocument/2006/relationships/image" Target="../media/image807.emf"/><Relationship Id="rId17" Type="http://schemas.openxmlformats.org/officeDocument/2006/relationships/oleObject" Target="../embeddings/oleObject821.bin"/><Relationship Id="rId25" Type="http://schemas.openxmlformats.org/officeDocument/2006/relationships/oleObject" Target="../embeddings/oleObject8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9.emf"/><Relationship Id="rId20" Type="http://schemas.openxmlformats.org/officeDocument/2006/relationships/image" Target="../media/image811.emf"/><Relationship Id="rId1" Type="http://schemas.openxmlformats.org/officeDocument/2006/relationships/vmlDrawing" Target="../drawings/vmlDrawing76.vml"/><Relationship Id="rId6" Type="http://schemas.openxmlformats.org/officeDocument/2006/relationships/image" Target="../media/image804.emf"/><Relationship Id="rId11" Type="http://schemas.openxmlformats.org/officeDocument/2006/relationships/oleObject" Target="../embeddings/oleObject818.bin"/><Relationship Id="rId24" Type="http://schemas.openxmlformats.org/officeDocument/2006/relationships/image" Target="../media/image813.emf"/><Relationship Id="rId5" Type="http://schemas.openxmlformats.org/officeDocument/2006/relationships/oleObject" Target="../embeddings/oleObject815.bin"/><Relationship Id="rId15" Type="http://schemas.openxmlformats.org/officeDocument/2006/relationships/oleObject" Target="../embeddings/oleObject820.bin"/><Relationship Id="rId23" Type="http://schemas.openxmlformats.org/officeDocument/2006/relationships/oleObject" Target="../embeddings/oleObject824.bin"/><Relationship Id="rId28" Type="http://schemas.openxmlformats.org/officeDocument/2006/relationships/image" Target="../media/image815.emf"/><Relationship Id="rId10" Type="http://schemas.openxmlformats.org/officeDocument/2006/relationships/image" Target="../media/image806.emf"/><Relationship Id="rId19" Type="http://schemas.openxmlformats.org/officeDocument/2006/relationships/oleObject" Target="../embeddings/oleObject822.bin"/><Relationship Id="rId4" Type="http://schemas.openxmlformats.org/officeDocument/2006/relationships/image" Target="../media/image803.emf"/><Relationship Id="rId9" Type="http://schemas.openxmlformats.org/officeDocument/2006/relationships/oleObject" Target="../embeddings/oleObject817.bin"/><Relationship Id="rId14" Type="http://schemas.openxmlformats.org/officeDocument/2006/relationships/image" Target="../media/image808.emf"/><Relationship Id="rId22" Type="http://schemas.openxmlformats.org/officeDocument/2006/relationships/image" Target="../media/image812.emf"/><Relationship Id="rId27" Type="http://schemas.openxmlformats.org/officeDocument/2006/relationships/oleObject" Target="../embeddings/oleObject826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8.wmf"/><Relationship Id="rId13" Type="http://schemas.openxmlformats.org/officeDocument/2006/relationships/oleObject" Target="../embeddings/oleObject832.bin"/><Relationship Id="rId18" Type="http://schemas.openxmlformats.org/officeDocument/2006/relationships/image" Target="../media/image823.wmf"/><Relationship Id="rId26" Type="http://schemas.openxmlformats.org/officeDocument/2006/relationships/image" Target="../media/image827.wmf"/><Relationship Id="rId3" Type="http://schemas.openxmlformats.org/officeDocument/2006/relationships/oleObject" Target="../embeddings/oleObject827.bin"/><Relationship Id="rId21" Type="http://schemas.openxmlformats.org/officeDocument/2006/relationships/oleObject" Target="../embeddings/oleObject836.bin"/><Relationship Id="rId7" Type="http://schemas.openxmlformats.org/officeDocument/2006/relationships/oleObject" Target="../embeddings/oleObject829.bin"/><Relationship Id="rId12" Type="http://schemas.openxmlformats.org/officeDocument/2006/relationships/image" Target="../media/image820.wmf"/><Relationship Id="rId17" Type="http://schemas.openxmlformats.org/officeDocument/2006/relationships/oleObject" Target="../embeddings/oleObject834.bin"/><Relationship Id="rId25" Type="http://schemas.openxmlformats.org/officeDocument/2006/relationships/oleObject" Target="../embeddings/oleObject8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22.wmf"/><Relationship Id="rId20" Type="http://schemas.openxmlformats.org/officeDocument/2006/relationships/image" Target="../media/image824.wmf"/><Relationship Id="rId29" Type="http://schemas.openxmlformats.org/officeDocument/2006/relationships/oleObject" Target="../embeddings/oleObject840.bin"/><Relationship Id="rId1" Type="http://schemas.openxmlformats.org/officeDocument/2006/relationships/vmlDrawing" Target="../drawings/vmlDrawing77.vml"/><Relationship Id="rId6" Type="http://schemas.openxmlformats.org/officeDocument/2006/relationships/image" Target="../media/image817.wmf"/><Relationship Id="rId11" Type="http://schemas.openxmlformats.org/officeDocument/2006/relationships/oleObject" Target="../embeddings/oleObject831.bin"/><Relationship Id="rId24" Type="http://schemas.openxmlformats.org/officeDocument/2006/relationships/image" Target="../media/image826.wmf"/><Relationship Id="rId5" Type="http://schemas.openxmlformats.org/officeDocument/2006/relationships/oleObject" Target="../embeddings/oleObject828.bin"/><Relationship Id="rId15" Type="http://schemas.openxmlformats.org/officeDocument/2006/relationships/oleObject" Target="../embeddings/oleObject833.bin"/><Relationship Id="rId23" Type="http://schemas.openxmlformats.org/officeDocument/2006/relationships/oleObject" Target="../embeddings/oleObject837.bin"/><Relationship Id="rId28" Type="http://schemas.openxmlformats.org/officeDocument/2006/relationships/image" Target="../media/image828.wmf"/><Relationship Id="rId10" Type="http://schemas.openxmlformats.org/officeDocument/2006/relationships/image" Target="../media/image819.wmf"/><Relationship Id="rId19" Type="http://schemas.openxmlformats.org/officeDocument/2006/relationships/oleObject" Target="../embeddings/oleObject835.bin"/><Relationship Id="rId4" Type="http://schemas.openxmlformats.org/officeDocument/2006/relationships/image" Target="../media/image816.wmf"/><Relationship Id="rId9" Type="http://schemas.openxmlformats.org/officeDocument/2006/relationships/oleObject" Target="../embeddings/oleObject830.bin"/><Relationship Id="rId14" Type="http://schemas.openxmlformats.org/officeDocument/2006/relationships/image" Target="../media/image821.wmf"/><Relationship Id="rId22" Type="http://schemas.openxmlformats.org/officeDocument/2006/relationships/image" Target="../media/image825.wmf"/><Relationship Id="rId27" Type="http://schemas.openxmlformats.org/officeDocument/2006/relationships/oleObject" Target="../embeddings/oleObject839.bin"/><Relationship Id="rId30" Type="http://schemas.openxmlformats.org/officeDocument/2006/relationships/image" Target="../media/image829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Relationship Id="rId5" Type="http://schemas.openxmlformats.org/officeDocument/2006/relationships/image" Target="../media/image830.wmf"/><Relationship Id="rId4" Type="http://schemas.openxmlformats.org/officeDocument/2006/relationships/oleObject" Target="../embeddings/oleObject841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4.wmf"/><Relationship Id="rId13" Type="http://schemas.openxmlformats.org/officeDocument/2006/relationships/oleObject" Target="../embeddings/oleObject847.bin"/><Relationship Id="rId3" Type="http://schemas.openxmlformats.org/officeDocument/2006/relationships/oleObject" Target="../embeddings/oleObject842.bin"/><Relationship Id="rId7" Type="http://schemas.openxmlformats.org/officeDocument/2006/relationships/oleObject" Target="../embeddings/oleObject844.bin"/><Relationship Id="rId12" Type="http://schemas.openxmlformats.org/officeDocument/2006/relationships/image" Target="../media/image6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833.wmf"/><Relationship Id="rId11" Type="http://schemas.openxmlformats.org/officeDocument/2006/relationships/oleObject" Target="../embeddings/oleObject846.bin"/><Relationship Id="rId5" Type="http://schemas.openxmlformats.org/officeDocument/2006/relationships/oleObject" Target="../embeddings/oleObject843.bin"/><Relationship Id="rId10" Type="http://schemas.openxmlformats.org/officeDocument/2006/relationships/image" Target="../media/image835.wmf"/><Relationship Id="rId4" Type="http://schemas.openxmlformats.org/officeDocument/2006/relationships/image" Target="../media/image832.wmf"/><Relationship Id="rId9" Type="http://schemas.openxmlformats.org/officeDocument/2006/relationships/oleObject" Target="../embeddings/oleObject845.bin"/><Relationship Id="rId14" Type="http://schemas.openxmlformats.org/officeDocument/2006/relationships/image" Target="../media/image653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8.wmf"/><Relationship Id="rId13" Type="http://schemas.openxmlformats.org/officeDocument/2006/relationships/oleObject" Target="../embeddings/oleObject853.bin"/><Relationship Id="rId18" Type="http://schemas.openxmlformats.org/officeDocument/2006/relationships/image" Target="../media/image843.wmf"/><Relationship Id="rId3" Type="http://schemas.openxmlformats.org/officeDocument/2006/relationships/oleObject" Target="../embeddings/oleObject848.bin"/><Relationship Id="rId21" Type="http://schemas.openxmlformats.org/officeDocument/2006/relationships/image" Target="../media/image850.png"/><Relationship Id="rId7" Type="http://schemas.openxmlformats.org/officeDocument/2006/relationships/oleObject" Target="../embeddings/oleObject850.bin"/><Relationship Id="rId12" Type="http://schemas.openxmlformats.org/officeDocument/2006/relationships/image" Target="../media/image840.wmf"/><Relationship Id="rId17" Type="http://schemas.openxmlformats.org/officeDocument/2006/relationships/oleObject" Target="../embeddings/oleObject855.bin"/><Relationship Id="rId25" Type="http://schemas.openxmlformats.org/officeDocument/2006/relationships/image" Target="../media/image84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2.wmf"/><Relationship Id="rId20" Type="http://schemas.openxmlformats.org/officeDocument/2006/relationships/image" Target="../media/image849.png"/><Relationship Id="rId1" Type="http://schemas.openxmlformats.org/officeDocument/2006/relationships/vmlDrawing" Target="../drawings/vmlDrawing80.vml"/><Relationship Id="rId6" Type="http://schemas.openxmlformats.org/officeDocument/2006/relationships/image" Target="../media/image837.wmf"/><Relationship Id="rId11" Type="http://schemas.openxmlformats.org/officeDocument/2006/relationships/oleObject" Target="../embeddings/oleObject852.bin"/><Relationship Id="rId24" Type="http://schemas.openxmlformats.org/officeDocument/2006/relationships/oleObject" Target="../embeddings/oleObject856.bin"/><Relationship Id="rId5" Type="http://schemas.openxmlformats.org/officeDocument/2006/relationships/oleObject" Target="../embeddings/oleObject849.bin"/><Relationship Id="rId15" Type="http://schemas.openxmlformats.org/officeDocument/2006/relationships/oleObject" Target="../embeddings/oleObject854.bin"/><Relationship Id="rId23" Type="http://schemas.openxmlformats.org/officeDocument/2006/relationships/image" Target="../media/image852.png"/><Relationship Id="rId10" Type="http://schemas.openxmlformats.org/officeDocument/2006/relationships/image" Target="../media/image839.wmf"/><Relationship Id="rId19" Type="http://schemas.openxmlformats.org/officeDocument/2006/relationships/image" Target="../media/image848.png"/><Relationship Id="rId4" Type="http://schemas.openxmlformats.org/officeDocument/2006/relationships/image" Target="../media/image836.wmf"/><Relationship Id="rId9" Type="http://schemas.openxmlformats.org/officeDocument/2006/relationships/oleObject" Target="../embeddings/oleObject851.bin"/><Relationship Id="rId14" Type="http://schemas.openxmlformats.org/officeDocument/2006/relationships/image" Target="../media/image841.wmf"/><Relationship Id="rId22" Type="http://schemas.openxmlformats.org/officeDocument/2006/relationships/image" Target="../media/image85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Relationship Id="rId4" Type="http://schemas.openxmlformats.org/officeDocument/2006/relationships/image" Target="../media/image84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96.wmf"/><Relationship Id="rId26" Type="http://schemas.openxmlformats.org/officeDocument/2006/relationships/image" Target="../media/image100.w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99.w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28" Type="http://schemas.openxmlformats.org/officeDocument/2006/relationships/image" Target="../media/image101.wmf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Relationship Id="rId27" Type="http://schemas.openxmlformats.org/officeDocument/2006/relationships/oleObject" Target="../embeddings/oleObject10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圆角矩形 4">
            <a:hlinkClick r:id="rId3" action="ppaction://hlinkpres?slideindex=5&amp;slidetitle=幻灯片 5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51010" y="3163615"/>
            <a:ext cx="774198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1.2.3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无穷小量与无穷大量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7" name="Text Box 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51010" y="4063715"/>
            <a:ext cx="795801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1.2.4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极限的四则运算</a:t>
            </a:r>
          </a:p>
        </p:txBody>
      </p:sp>
      <p:sp>
        <p:nvSpPr>
          <p:cNvPr id="8" name="Text Box 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251010" y="1363415"/>
            <a:ext cx="62293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1.2.1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数列的极限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9" name="Text Box 11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251010" y="2263515"/>
            <a:ext cx="890252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1.2.2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函数极限的定义和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基本性质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048" y="188640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</a:t>
            </a:r>
            <a:r>
              <a:rPr lang="en-US" altLang="zh-CN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1.2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极限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的概念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和运算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法则</a:t>
            </a:r>
          </a:p>
        </p:txBody>
      </p:sp>
      <p:sp>
        <p:nvSpPr>
          <p:cNvPr id="11" name="Text Box 7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251010" y="4963815"/>
            <a:ext cx="889298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1.2.5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复合函数的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极限  渐近线</a:t>
            </a:r>
            <a:endParaRPr lang="zh-CN" altLang="en-US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41336" y="894948"/>
            <a:ext cx="8363272" cy="634082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经验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：要记住书上例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1.2.2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的结论：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76636" y="1808163"/>
            <a:ext cx="1439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701223"/>
              </p:ext>
            </p:extLst>
          </p:nvPr>
        </p:nvGraphicFramePr>
        <p:xfrm>
          <a:off x="1489206" y="1800225"/>
          <a:ext cx="14033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" name="Equation" r:id="rId3" imgW="1396394" imgH="545863" progId="Equation.DSMT4">
                  <p:embed/>
                </p:oleObj>
              </mc:Choice>
              <mc:Fallback>
                <p:oleObj name="Equation" r:id="rId3" imgW="1396394" imgH="545863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206" y="1800225"/>
                        <a:ext cx="14033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3223011" y="1808163"/>
            <a:ext cx="2232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zh-CN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为常数）</a:t>
            </a:r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470031" y="2738437"/>
            <a:ext cx="1439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9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237449"/>
              </p:ext>
            </p:extLst>
          </p:nvPr>
        </p:nvGraphicFramePr>
        <p:xfrm>
          <a:off x="1489206" y="2583656"/>
          <a:ext cx="16002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4" name="Equation" r:id="rId5" imgW="1600200" imgH="838200" progId="Equation.DSMT4">
                  <p:embed/>
                </p:oleObj>
              </mc:Choice>
              <mc:Fallback>
                <p:oleObj name="Equation" r:id="rId5" imgW="1600200" imgH="83820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206" y="2583656"/>
                        <a:ext cx="16002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1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060970"/>
              </p:ext>
            </p:extLst>
          </p:nvPr>
        </p:nvGraphicFramePr>
        <p:xfrm>
          <a:off x="3554544" y="2805906"/>
          <a:ext cx="1047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5" name="Equation" r:id="rId7" imgW="1040948" imgH="393529" progId="Equation.DSMT4">
                  <p:embed/>
                </p:oleObj>
              </mc:Choice>
              <mc:Fallback>
                <p:oleObj name="Equation" r:id="rId7" imgW="1040948" imgH="393529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544" y="2805906"/>
                        <a:ext cx="10477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443588" y="4699000"/>
            <a:ext cx="14398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479811" y="3659188"/>
            <a:ext cx="1439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5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468566"/>
              </p:ext>
            </p:extLst>
          </p:nvPr>
        </p:nvGraphicFramePr>
        <p:xfrm>
          <a:off x="1489206" y="3625850"/>
          <a:ext cx="15113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6" name="Equation" r:id="rId9" imgW="1511300" imgH="584200" progId="Equation.DSMT4">
                  <p:embed/>
                </p:oleObj>
              </mc:Choice>
              <mc:Fallback>
                <p:oleObj name="Equation" r:id="rId9" imgW="1511300" imgH="58420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206" y="3625850"/>
                        <a:ext cx="15113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7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95895"/>
              </p:ext>
            </p:extLst>
          </p:nvPr>
        </p:nvGraphicFramePr>
        <p:xfrm>
          <a:off x="3554544" y="3676650"/>
          <a:ext cx="1047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7" name="Equation" r:id="rId11" imgW="1040948" imgH="482391" progId="Equation.DSMT4">
                  <p:embed/>
                </p:oleObj>
              </mc:Choice>
              <mc:Fallback>
                <p:oleObj name="Equation" r:id="rId11" imgW="1040948" imgH="482391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544" y="3676650"/>
                        <a:ext cx="10477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9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587478"/>
              </p:ext>
            </p:extLst>
          </p:nvPr>
        </p:nvGraphicFramePr>
        <p:xfrm>
          <a:off x="1489206" y="4648994"/>
          <a:ext cx="14795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8" name="Equation" r:id="rId13" imgW="1473200" imgH="622300" progId="Equation.DSMT4">
                  <p:embed/>
                </p:oleObj>
              </mc:Choice>
              <mc:Fallback>
                <p:oleObj name="Equation" r:id="rId13" imgW="1473200" imgH="62230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206" y="4648994"/>
                        <a:ext cx="147955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21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202739"/>
              </p:ext>
            </p:extLst>
          </p:nvPr>
        </p:nvGraphicFramePr>
        <p:xfrm>
          <a:off x="3554544" y="4766469"/>
          <a:ext cx="9906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9" name="Equation" r:id="rId15" imgW="990170" imgH="393529" progId="Equation.DSMT4">
                  <p:embed/>
                </p:oleObj>
              </mc:Choice>
              <mc:Fallback>
                <p:oleObj name="Equation" r:id="rId15" imgW="990170" imgH="393529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544" y="4766469"/>
                        <a:ext cx="9906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72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912296" y="872852"/>
            <a:ext cx="3124200" cy="481011"/>
            <a:chOff x="3408" y="457"/>
            <a:chExt cx="1968" cy="303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408" y="4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744" y="457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4704" y="457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3822971"/>
                </p:ext>
              </p:extLst>
            </p:nvPr>
          </p:nvGraphicFramePr>
          <p:xfrm>
            <a:off x="3668" y="558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4" name="Equation" r:id="rId3" imgW="241200" imgH="304560" progId="Equation.DSMT4">
                    <p:embed/>
                  </p:oleObj>
                </mc:Choice>
                <mc:Fallback>
                  <p:oleObj name="Equation" r:id="rId3" imgW="241200" imgH="304560" progId="Equation.DSMT4">
                    <p:embed/>
                    <p:pic>
                      <p:nvPicPr>
                        <p:cNvPr id="0" name="Picture 4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8" y="558"/>
                          <a:ext cx="15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8884356"/>
                </p:ext>
              </p:extLst>
            </p:nvPr>
          </p:nvGraphicFramePr>
          <p:xfrm>
            <a:off x="4656" y="512"/>
            <a:ext cx="1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5" name="Equation" r:id="rId5" imgW="215640" imgH="393480" progId="Equation.DSMT4">
                    <p:embed/>
                  </p:oleObj>
                </mc:Choice>
                <mc:Fallback>
                  <p:oleObj name="Equation" r:id="rId5" imgW="215640" imgH="393480" progId="Equation.DSMT4">
                    <p:embed/>
                    <p:pic>
                      <p:nvPicPr>
                        <p:cNvPr id="0" name="Picture 4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512"/>
                          <a:ext cx="13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11"/>
          <p:cNvSpPr txBox="1">
            <a:spLocks noChangeArrowheads="1"/>
          </p:cNvSpPr>
          <p:nvPr/>
        </p:nvSpPr>
        <p:spPr>
          <a:xfrm>
            <a:off x="231774" y="228600"/>
            <a:ext cx="4987925" cy="6807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l">
              <a:spcBef>
                <a:spcPct val="2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.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数列极限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的基本性质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31774" y="1779021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: 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用反证法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496406"/>
              </p:ext>
            </p:extLst>
          </p:nvPr>
        </p:nvGraphicFramePr>
        <p:xfrm>
          <a:off x="3798888" y="1761559"/>
          <a:ext cx="141763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" name="Equation" r:id="rId7" imgW="1409400" imgH="545760" progId="Equation.DSMT4">
                  <p:embed/>
                </p:oleObj>
              </mc:Choice>
              <mc:Fallback>
                <p:oleObj name="Equation" r:id="rId7" imgW="1409400" imgH="545760" progId="Equation.DSMT4">
                  <p:embed/>
                  <p:pic>
                    <p:nvPicPr>
                      <p:cNvPr id="0" name="Picture 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1761559"/>
                        <a:ext cx="1417637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257800" y="177902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及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193052"/>
              </p:ext>
            </p:extLst>
          </p:nvPr>
        </p:nvGraphicFramePr>
        <p:xfrm>
          <a:off x="5876925" y="1760765"/>
          <a:ext cx="15160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" name="Equation" r:id="rId9" imgW="1511280" imgH="545760" progId="Equation.DSMT4">
                  <p:embed/>
                </p:oleObj>
              </mc:Choice>
              <mc:Fallback>
                <p:oleObj name="Equation" r:id="rId9" imgW="1511280" imgH="545760" progId="Equation.DSMT4">
                  <p:embed/>
                  <p:pic>
                    <p:nvPicPr>
                      <p:cNvPr id="0" name="Picture 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925" y="1760765"/>
                        <a:ext cx="1516063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467600" y="177902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080768"/>
              </p:ext>
            </p:extLst>
          </p:nvPr>
        </p:nvGraphicFramePr>
        <p:xfrm>
          <a:off x="8086725" y="1837758"/>
          <a:ext cx="8175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" name="Equation" r:id="rId11" imgW="812520" imgH="393480" progId="Equation.DSMT4">
                  <p:embed/>
                </p:oleObj>
              </mc:Choice>
              <mc:Fallback>
                <p:oleObj name="Equation" r:id="rId11" imgW="812520" imgH="393480" progId="Equation.DSMT4">
                  <p:embed/>
                  <p:pic>
                    <p:nvPicPr>
                      <p:cNvPr id="0" name="Picture 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6725" y="1837758"/>
                        <a:ext cx="817563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31774" y="2376923"/>
            <a:ext cx="74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取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599004"/>
              </p:ext>
            </p:extLst>
          </p:nvPr>
        </p:nvGraphicFramePr>
        <p:xfrm>
          <a:off x="1162050" y="2286435"/>
          <a:ext cx="1430338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" name="Equation" r:id="rId13" imgW="1422360" imgH="685800" progId="Equation.DSMT4">
                  <p:embed/>
                </p:oleObj>
              </mc:Choice>
              <mc:Fallback>
                <p:oleObj name="Equation" r:id="rId13" imgW="1422360" imgH="685800" progId="Equation.DSMT4">
                  <p:embed/>
                  <p:pic>
                    <p:nvPicPr>
                      <p:cNvPr id="0" name="Picture 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2286435"/>
                        <a:ext cx="1430338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517775" y="2376923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因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058729"/>
              </p:ext>
            </p:extLst>
          </p:nvPr>
        </p:nvGraphicFramePr>
        <p:xfrm>
          <a:off x="3138036" y="2363599"/>
          <a:ext cx="1511280" cy="54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" name="Equation" r:id="rId15" imgW="1511280" imgH="545760" progId="Equation.DSMT4">
                  <p:embed/>
                </p:oleObj>
              </mc:Choice>
              <mc:Fallback>
                <p:oleObj name="Equation" r:id="rId15" imgW="1511280" imgH="545760" progId="Equation.DSMT4">
                  <p:embed/>
                  <p:pic>
                    <p:nvPicPr>
                      <p:cNvPr id="0" name="Picture 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036" y="2363599"/>
                        <a:ext cx="1511280" cy="54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724400" y="2376923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故存在 </a:t>
            </a:r>
            <a:r>
              <a:rPr kumimoji="1"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en-US" altLang="zh-CN" sz="28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, </a:t>
            </a:r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44525"/>
              </p:ext>
            </p:extLst>
          </p:nvPr>
        </p:nvGraphicFramePr>
        <p:xfrm>
          <a:off x="390268" y="3013868"/>
          <a:ext cx="21844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" name="Equation" r:id="rId17" imgW="2171520" imgH="685800" progId="Equation.DSMT4">
                  <p:embed/>
                </p:oleObj>
              </mc:Choice>
              <mc:Fallback>
                <p:oleObj name="Equation" r:id="rId17" imgW="2171520" imgH="685800" progId="Equation.DSMT4">
                  <p:embed/>
                  <p:pic>
                    <p:nvPicPr>
                      <p:cNvPr id="0" name="Picture 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68" y="3013868"/>
                        <a:ext cx="218440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543175" y="3105149"/>
            <a:ext cx="104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从而</a:t>
            </a: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308863"/>
              </p:ext>
            </p:extLst>
          </p:nvPr>
        </p:nvGraphicFramePr>
        <p:xfrm>
          <a:off x="3419475" y="3023392"/>
          <a:ext cx="15240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" name="Equation" r:id="rId19" imgW="1523880" imgH="685800" progId="Equation.DSMT4">
                  <p:embed/>
                </p:oleObj>
              </mc:Choice>
              <mc:Fallback>
                <p:oleObj name="Equation" r:id="rId19" imgW="1523880" imgH="685800" progId="Equation.DSMT4">
                  <p:embed/>
                  <p:pic>
                    <p:nvPicPr>
                      <p:cNvPr id="0" name="Picture 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023392"/>
                        <a:ext cx="1524000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181013" y="3826153"/>
            <a:ext cx="173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同理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因</a:t>
            </a:r>
            <a:endParaRPr kumimoji="1"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599509"/>
              </p:ext>
            </p:extLst>
          </p:nvPr>
        </p:nvGraphicFramePr>
        <p:xfrm>
          <a:off x="2806980" y="3811897"/>
          <a:ext cx="1498320" cy="54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" name="Equation" r:id="rId21" imgW="1498320" imgH="545760" progId="Equation.DSMT4">
                  <p:embed/>
                </p:oleObj>
              </mc:Choice>
              <mc:Fallback>
                <p:oleObj name="Equation" r:id="rId21" imgW="1498320" imgH="545760" progId="Equation.DSMT4">
                  <p:embed/>
                  <p:pic>
                    <p:nvPicPr>
                      <p:cNvPr id="0" name="Picture 5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980" y="3811897"/>
                        <a:ext cx="1498320" cy="54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4260056" y="3825221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故存在 </a:t>
            </a:r>
            <a:r>
              <a:rPr kumimoji="1"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en-US" altLang="zh-CN" sz="28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, 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088856" y="3822046"/>
            <a:ext cx="312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使当 </a:t>
            </a:r>
            <a:r>
              <a:rPr kumimoji="1"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&gt; </a:t>
            </a:r>
            <a:r>
              <a:rPr kumimoji="1"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en-US" altLang="zh-CN" sz="28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 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时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有</a:t>
            </a:r>
            <a:endParaRPr kumimoji="1" lang="zh-CN" altLang="en-US" sz="2800" b="1" baseline="-250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31774" y="1060935"/>
            <a:ext cx="67056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收敛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数列的极限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唯一</a:t>
            </a:r>
            <a:r>
              <a:rPr lang="en-US" altLang="zh-CN" sz="32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(Th1.2.1</a:t>
            </a:r>
            <a:r>
              <a:rPr lang="zh-CN" altLang="en-US" sz="32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3200" b="1" dirty="0">
              <a:solidFill>
                <a:srgbClr val="7030A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500813" y="2374869"/>
            <a:ext cx="25603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使当 </a:t>
            </a:r>
            <a:r>
              <a:rPr kumimoji="1"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&gt; </a:t>
            </a:r>
            <a:r>
              <a:rPr kumimoji="1"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en-US" altLang="zh-CN" sz="28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 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时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</a:p>
        </p:txBody>
      </p: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7039428" y="872854"/>
            <a:ext cx="461963" cy="514350"/>
            <a:chOff x="4262" y="553"/>
            <a:chExt cx="291" cy="324"/>
          </a:xfrm>
        </p:grpSpPr>
        <p:graphicFrame>
          <p:nvGraphicFramePr>
            <p:cNvPr id="35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5608695"/>
                </p:ext>
              </p:extLst>
            </p:nvPr>
          </p:nvGraphicFramePr>
          <p:xfrm>
            <a:off x="4262" y="602"/>
            <a:ext cx="29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4" name="Equation" r:id="rId23" imgW="457200" imgH="431640" progId="Equation.DSMT4">
                    <p:embed/>
                  </p:oleObj>
                </mc:Choice>
                <mc:Fallback>
                  <p:oleObj name="Equation" r:id="rId23" imgW="457200" imgH="431640" progId="Equation.DSMT4">
                    <p:embed/>
                    <p:pic>
                      <p:nvPicPr>
                        <p:cNvPr id="0" name="Picture 5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2" y="602"/>
                          <a:ext cx="291" cy="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36"/>
            <p:cNvSpPr>
              <a:spLocks noChangeAspect="1" noChangeShapeType="1"/>
            </p:cNvSpPr>
            <p:nvPr/>
          </p:nvSpPr>
          <p:spPr bwMode="auto">
            <a:xfrm>
              <a:off x="4368" y="553"/>
              <a:ext cx="1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6445696" y="188640"/>
            <a:ext cx="762000" cy="644525"/>
            <a:chOff x="3888" y="122"/>
            <a:chExt cx="480" cy="406"/>
          </a:xfrm>
        </p:grpSpPr>
        <p:graphicFrame>
          <p:nvGraphicFramePr>
            <p:cNvPr id="38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1795659"/>
                </p:ext>
              </p:extLst>
            </p:nvPr>
          </p:nvGraphicFramePr>
          <p:xfrm>
            <a:off x="3978" y="122"/>
            <a:ext cx="28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5" name="Equation" r:id="rId25" imgW="444240" imgH="431640" progId="Equation.DSMT4">
                    <p:embed/>
                  </p:oleObj>
                </mc:Choice>
                <mc:Fallback>
                  <p:oleObj name="Equation" r:id="rId25" imgW="444240" imgH="431640" progId="Equation.DSMT4">
                    <p:embed/>
                    <p:pic>
                      <p:nvPicPr>
                        <p:cNvPr id="0" name="Picture 5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8" y="122"/>
                          <a:ext cx="284" cy="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AutoShape 39"/>
            <p:cNvSpPr>
              <a:spLocks/>
            </p:cNvSpPr>
            <p:nvPr/>
          </p:nvSpPr>
          <p:spPr bwMode="auto">
            <a:xfrm rot="5400000">
              <a:off x="4080" y="240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7207696" y="188640"/>
            <a:ext cx="762000" cy="644525"/>
            <a:chOff x="4368" y="122"/>
            <a:chExt cx="480" cy="406"/>
          </a:xfrm>
        </p:grpSpPr>
        <p:sp>
          <p:nvSpPr>
            <p:cNvPr id="41" name="AutoShape 41"/>
            <p:cNvSpPr>
              <a:spLocks/>
            </p:cNvSpPr>
            <p:nvPr/>
          </p:nvSpPr>
          <p:spPr bwMode="auto">
            <a:xfrm rot="5400000">
              <a:off x="4560" y="240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42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6577415"/>
                </p:ext>
              </p:extLst>
            </p:nvPr>
          </p:nvGraphicFramePr>
          <p:xfrm>
            <a:off x="4458" y="122"/>
            <a:ext cx="28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6" name="Equation" r:id="rId27" imgW="444240" imgH="431640" progId="Equation.DSMT4">
                    <p:embed/>
                  </p:oleObj>
                </mc:Choice>
                <mc:Fallback>
                  <p:oleObj name="Equation" r:id="rId27" imgW="444240" imgH="431640" progId="Equation.DSMT4">
                    <p:embed/>
                    <p:pic>
                      <p:nvPicPr>
                        <p:cNvPr id="0" name="Picture 5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8" y="122"/>
                          <a:ext cx="284" cy="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2770316" y="1779021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假设</a:t>
            </a: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914400" y="5334000"/>
            <a:ext cx="6781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838200" y="4913313"/>
            <a:ext cx="7162800" cy="12588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453770"/>
              </p:ext>
            </p:extLst>
          </p:nvPr>
        </p:nvGraphicFramePr>
        <p:xfrm>
          <a:off x="291498" y="4345266"/>
          <a:ext cx="216535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" name="Equation" r:id="rId29" imgW="2158920" imgH="685800" progId="Equation.DSMT4">
                  <p:embed/>
                </p:oleObj>
              </mc:Choice>
              <mc:Fallback>
                <p:oleObj name="Equation" r:id="rId29" imgW="2158920" imgH="685800" progId="Equation.DSMT4">
                  <p:embed/>
                  <p:pic>
                    <p:nvPicPr>
                      <p:cNvPr id="0" name="Picture 5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98" y="4345266"/>
                        <a:ext cx="2165350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2403944" y="4495800"/>
            <a:ext cx="114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从而</a:t>
            </a:r>
          </a:p>
        </p:txBody>
      </p:sp>
      <p:graphicFrame>
        <p:nvGraphicFramePr>
          <p:cNvPr id="5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328288"/>
              </p:ext>
            </p:extLst>
          </p:nvPr>
        </p:nvGraphicFramePr>
        <p:xfrm>
          <a:off x="3338513" y="4383713"/>
          <a:ext cx="1524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8" name="Equation" r:id="rId31" imgW="1523880" imgH="685800" progId="Equation.DSMT4">
                  <p:embed/>
                </p:oleObj>
              </mc:Choice>
              <mc:Fallback>
                <p:oleObj name="Equation" r:id="rId31" imgW="1523880" imgH="685800" progId="Equation.DSMT4">
                  <p:embed/>
                  <p:pic>
                    <p:nvPicPr>
                      <p:cNvPr id="0" name="Picture 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4383713"/>
                        <a:ext cx="1524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231774" y="5750857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矛盾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3257550" y="5750857"/>
            <a:ext cx="474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因此收敛数列的极限必唯一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3453520" y="5061293"/>
            <a:ext cx="260508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则当 </a:t>
            </a:r>
            <a:r>
              <a:rPr kumimoji="1"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&gt; </a:t>
            </a:r>
            <a:r>
              <a:rPr kumimoji="1"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时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</a:p>
        </p:txBody>
      </p:sp>
      <p:graphicFrame>
        <p:nvGraphicFramePr>
          <p:cNvPr id="5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455389"/>
              </p:ext>
            </p:extLst>
          </p:nvPr>
        </p:nvGraphicFramePr>
        <p:xfrm>
          <a:off x="242377" y="5076374"/>
          <a:ext cx="31765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9" name="Equation" r:id="rId33" imgW="3213000" imgH="482400" progId="Equation.DSMT4">
                  <p:embed/>
                </p:oleObj>
              </mc:Choice>
              <mc:Fallback>
                <p:oleObj name="Equation" r:id="rId33" imgW="3213000" imgH="482400" progId="Equation.DSMT4">
                  <p:embed/>
                  <p:pic>
                    <p:nvPicPr>
                      <p:cNvPr id="0" name="Picture 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77" y="5076374"/>
                        <a:ext cx="31765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1199371" y="5746750"/>
            <a:ext cx="2198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故假设不真 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!</a:t>
            </a:r>
          </a:p>
        </p:txBody>
      </p:sp>
      <p:grpSp>
        <p:nvGrpSpPr>
          <p:cNvPr id="58" name="Group 58"/>
          <p:cNvGrpSpPr>
            <a:grpSpLocks/>
          </p:cNvGrpSpPr>
          <p:nvPr/>
        </p:nvGrpSpPr>
        <p:grpSpPr bwMode="auto">
          <a:xfrm>
            <a:off x="5819709" y="5014913"/>
            <a:ext cx="3028949" cy="523875"/>
            <a:chOff x="4051" y="3218"/>
            <a:chExt cx="1908" cy="330"/>
          </a:xfrm>
        </p:grpSpPr>
        <p:graphicFrame>
          <p:nvGraphicFramePr>
            <p:cNvPr id="59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4999056"/>
                </p:ext>
              </p:extLst>
            </p:nvPr>
          </p:nvGraphicFramePr>
          <p:xfrm>
            <a:off x="4051" y="3270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0" name="Equation" r:id="rId35" imgW="355320" imgH="431640" progId="Equation.DSMT4">
                    <p:embed/>
                  </p:oleObj>
                </mc:Choice>
                <mc:Fallback>
                  <p:oleObj name="Equation" r:id="rId35" imgW="355320" imgH="431640" progId="Equation.DSMT4">
                    <p:embed/>
                    <p:pic>
                      <p:nvPicPr>
                        <p:cNvPr id="0" name="Picture 5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1" y="3270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4252" y="3218"/>
              <a:ext cx="170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latin typeface="Times New Roman" pitchFamily="18" charset="0"/>
                  <a:ea typeface="+mn-ea"/>
                  <a:cs typeface="Times New Roman" pitchFamily="18" charset="0"/>
                </a:rPr>
                <a:t>满足</a:t>
              </a:r>
              <a:r>
                <a:rPr kumimoji="1" lang="zh-CN" altLang="en-US" sz="2800" b="1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的两不等式</a:t>
              </a:r>
              <a:endPara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96200" y="5715000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5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4" grpId="0" autoUpdateAnimBg="0"/>
      <p:bldP spid="16" grpId="0" autoUpdateAnimBg="0"/>
      <p:bldP spid="18" grpId="0" autoUpdateAnimBg="0"/>
      <p:bldP spid="20" grpId="0" autoUpdateAnimBg="0"/>
      <p:bldP spid="22" grpId="0" autoUpdateAnimBg="0"/>
      <p:bldP spid="24" grpId="0" autoUpdateAnimBg="0"/>
      <p:bldP spid="26" grpId="0" autoUpdateAnimBg="0"/>
      <p:bldP spid="28" grpId="0" autoUpdateAnimBg="0"/>
      <p:bldP spid="29" grpId="0" autoUpdateAnimBg="0"/>
      <p:bldP spid="32" grpId="0" build="p" autoUpdateAnimBg="0"/>
      <p:bldP spid="33" grpId="0" build="p" autoUpdateAnimBg="0" advAuto="0"/>
      <p:bldP spid="43" grpId="0" autoUpdateAnimBg="0"/>
      <p:bldP spid="44" grpId="0"/>
      <p:bldP spid="49" grpId="0"/>
      <p:bldP spid="51" grpId="0" autoUpdateAnimBg="0"/>
      <p:bldP spid="53" grpId="0"/>
      <p:bldP spid="54" grpId="0" autoUpdateAnimBg="0"/>
      <p:bldP spid="55" grpId="0"/>
      <p:bldP spid="5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88822" y="358643"/>
            <a:ext cx="2819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4.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证明数列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30815"/>
              </p:ext>
            </p:extLst>
          </p:nvPr>
        </p:nvGraphicFramePr>
        <p:xfrm>
          <a:off x="3135795" y="418968"/>
          <a:ext cx="3543120" cy="46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4" name="Equation" r:id="rId3" imgW="3543120" imgH="469800" progId="Equation.DSMT4">
                  <p:embed/>
                </p:oleObj>
              </mc:Choice>
              <mc:Fallback>
                <p:oleObj name="Equation" r:id="rId3" imgW="3543120" imgH="469800" progId="Equation.DSMT4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795" y="418968"/>
                        <a:ext cx="3543120" cy="46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730872" y="418968"/>
            <a:ext cx="2209800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是发散的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8822" y="1177585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用反证法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8822" y="1886404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假设数列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620144"/>
              </p:ext>
            </p:extLst>
          </p:nvPr>
        </p:nvGraphicFramePr>
        <p:xfrm>
          <a:off x="2209992" y="1904760"/>
          <a:ext cx="63468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5" name="Equation" r:id="rId5" imgW="634680" imgH="482400" progId="Equation.DSMT4">
                  <p:embed/>
                </p:oleObj>
              </mc:Choice>
              <mc:Fallback>
                <p:oleObj name="Equation" r:id="rId5" imgW="634680" imgH="482400" progId="Equation.DSMT4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992" y="1904760"/>
                        <a:ext cx="63468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844672" y="1886404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收敛 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11472" y="1886404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则有唯一极限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存在 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88822" y="2551152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取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864361"/>
              </p:ext>
            </p:extLst>
          </p:nvPr>
        </p:nvGraphicFramePr>
        <p:xfrm>
          <a:off x="1034942" y="2467808"/>
          <a:ext cx="96516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6" name="Equation" r:id="rId7" imgW="965160" imgH="685800" progId="Equation.DSMT4">
                  <p:embed/>
                </p:oleObj>
              </mc:Choice>
              <mc:Fallback>
                <p:oleObj name="Equation" r:id="rId7" imgW="965160" imgH="685800" progId="Equation.DSMT4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942" y="2467808"/>
                        <a:ext cx="96516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044572" y="2551152"/>
            <a:ext cx="1982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则存在 </a:t>
            </a:r>
            <a:r>
              <a:rPr kumimoji="1" lang="en-US" altLang="zh-CN" sz="2800" b="1" i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,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443629"/>
              </p:ext>
            </p:extLst>
          </p:nvPr>
        </p:nvGraphicFramePr>
        <p:xfrm>
          <a:off x="1574772" y="3331239"/>
          <a:ext cx="2539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7" name="Equation" r:id="rId9" imgW="2539800" imgH="685800" progId="Equation.DSMT4">
                  <p:embed/>
                </p:oleObj>
              </mc:Choice>
              <mc:Fallback>
                <p:oleObj name="Equation" r:id="rId9" imgW="2539800" imgH="685800" progId="Equation.DSMT4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772" y="3331239"/>
                        <a:ext cx="2539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8822" y="4316829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但因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878296"/>
              </p:ext>
            </p:extLst>
          </p:nvPr>
        </p:nvGraphicFramePr>
        <p:xfrm>
          <a:off x="1355597" y="4258092"/>
          <a:ext cx="461963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597" y="4258092"/>
                        <a:ext cx="461963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701672" y="4316829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交替取值 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与－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1 , 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925047"/>
              </p:ext>
            </p:extLst>
          </p:nvPr>
        </p:nvGraphicFramePr>
        <p:xfrm>
          <a:off x="3571296" y="4903203"/>
          <a:ext cx="214596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9" name="Equation" r:id="rId13" imgW="2145960" imgH="685800" progId="Equation.DSMT4">
                  <p:embed/>
                </p:oleObj>
              </mc:Choice>
              <mc:Fallback>
                <p:oleObj name="Equation" r:id="rId13" imgW="2145960" imgH="685800" progId="Equation.DSMT4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296" y="4903203"/>
                        <a:ext cx="214596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670422" y="4986547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749672" y="4316829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而此二数不可能同时落在</a:t>
            </a:r>
          </a:p>
        </p:txBody>
      </p: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5054472" y="3638422"/>
            <a:ext cx="3810000" cy="757238"/>
            <a:chOff x="2880" y="2207"/>
            <a:chExt cx="2400" cy="477"/>
          </a:xfrm>
        </p:grpSpPr>
        <p:graphicFrame>
          <p:nvGraphicFramePr>
            <p:cNvPr id="2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2730462"/>
                </p:ext>
              </p:extLst>
            </p:nvPr>
          </p:nvGraphicFramePr>
          <p:xfrm>
            <a:off x="2970" y="2213"/>
            <a:ext cx="509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0" name="Equation" r:id="rId15" imgW="355320" imgH="330120" progId="Equation.DSMT4">
                    <p:embed/>
                  </p:oleObj>
                </mc:Choice>
                <mc:Fallback>
                  <p:oleObj name="Equation" r:id="rId15" imgW="355320" imgH="330120" progId="Equation.DSMT4">
                    <p:embed/>
                    <p:pic>
                      <p:nvPicPr>
                        <p:cNvPr id="0" name="Picture 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0" y="2213"/>
                          <a:ext cx="509" cy="4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8415019"/>
                </p:ext>
              </p:extLst>
            </p:nvPr>
          </p:nvGraphicFramePr>
          <p:xfrm>
            <a:off x="4393" y="2213"/>
            <a:ext cx="527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1" name="Equation" r:id="rId17" imgW="368280" imgH="330120" progId="Equation.DSMT4">
                    <p:embed/>
                  </p:oleObj>
                </mc:Choice>
                <mc:Fallback>
                  <p:oleObj name="Equation" r:id="rId17" imgW="368280" imgH="330120" progId="Equation.DSMT4">
                    <p:embed/>
                    <p:pic>
                      <p:nvPicPr>
                        <p:cNvPr id="0" name="Picture 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3" y="2213"/>
                          <a:ext cx="527" cy="4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880" y="2227"/>
              <a:ext cx="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3935" y="2207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4658" y="2207"/>
              <a:ext cx="45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3168" y="2207"/>
              <a:ext cx="45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7" name="Object 27"/>
            <p:cNvGraphicFramePr>
              <a:graphicFrameLocks noChangeAspect="1"/>
            </p:cNvGraphicFramePr>
            <p:nvPr/>
          </p:nvGraphicFramePr>
          <p:xfrm>
            <a:off x="3838" y="2325"/>
            <a:ext cx="205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2" name="Equation" r:id="rId19" imgW="126720" imgH="139680" progId="Equation.DSMT4">
                    <p:embed/>
                  </p:oleObj>
                </mc:Choice>
                <mc:Fallback>
                  <p:oleObj name="Equation" r:id="rId19" imgW="126720" imgH="139680" progId="Equation.DSMT4">
                    <p:embed/>
                    <p:pic>
                      <p:nvPicPr>
                        <p:cNvPr id="0" name="Picture 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8" y="2325"/>
                          <a:ext cx="205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5587872" y="3673343"/>
            <a:ext cx="2286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488822" y="4986547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长度为 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的开区间 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722560" y="2549098"/>
            <a:ext cx="30107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使当 </a:t>
            </a:r>
            <a:r>
              <a:rPr kumimoji="1" lang="en-US" altLang="zh-CN" sz="2800" b="1" i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&gt; </a:t>
            </a:r>
            <a:r>
              <a:rPr kumimoji="1" lang="en-US" altLang="zh-CN" sz="2800" b="1" i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 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203822" y="4986547"/>
            <a:ext cx="2888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因此该数列发散 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8822" y="5715000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8" grpId="0" autoUpdateAnimBg="0"/>
      <p:bldP spid="9" grpId="0" autoUpdateAnimBg="0"/>
      <p:bldP spid="10" grpId="0" autoUpdateAnimBg="0"/>
      <p:bldP spid="12" grpId="0" autoUpdateAnimBg="0"/>
      <p:bldP spid="14" grpId="0" autoUpdateAnimBg="0"/>
      <p:bldP spid="16" grpId="0" autoUpdateAnimBg="0"/>
      <p:bldP spid="18" grpId="0" build="p" autoUpdateAnimBg="0" advAuto="0"/>
      <p:bldP spid="19" grpId="0" autoUpdateAnimBg="0"/>
      <p:bldP spid="28" grpId="0" animBg="1"/>
      <p:bldP spid="29" grpId="0" autoUpdateAnimBg="0"/>
      <p:bldP spid="30" grpId="0" autoUpdateAnimBg="0"/>
      <p:bldP spid="3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563" y="273396"/>
            <a:ext cx="5978624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收敛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数列一定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有界</a:t>
            </a:r>
            <a:r>
              <a:rPr lang="en-US" altLang="zh-CN" sz="32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32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Th1.2.2</a:t>
            </a:r>
            <a:r>
              <a:rPr lang="zh-CN" altLang="en-US" sz="32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3200" b="1" dirty="0">
              <a:solidFill>
                <a:srgbClr val="7030A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36563" y="100523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: </a:t>
            </a:r>
            <a:r>
              <a:rPr kumimoji="1"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endParaRPr kumimoji="1"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259198"/>
              </p:ext>
            </p:extLst>
          </p:nvPr>
        </p:nvGraphicFramePr>
        <p:xfrm>
          <a:off x="1835696" y="991907"/>
          <a:ext cx="1485720" cy="54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" name="Equation" r:id="rId3" imgW="1485720" imgH="545760" progId="Equation.DSMT4">
                  <p:embed/>
                </p:oleObj>
              </mc:Choice>
              <mc:Fallback>
                <p:oleObj name="Equation" r:id="rId3" imgW="1485720" imgH="545760" progId="Equation.DSMT4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991907"/>
                        <a:ext cx="1485720" cy="54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505200" y="100523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取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63614"/>
              </p:ext>
            </p:extLst>
          </p:nvPr>
        </p:nvGraphicFramePr>
        <p:xfrm>
          <a:off x="4089400" y="1021900"/>
          <a:ext cx="901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1021900"/>
                        <a:ext cx="9017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154761"/>
              </p:ext>
            </p:extLst>
          </p:nvPr>
        </p:nvGraphicFramePr>
        <p:xfrm>
          <a:off x="5521325" y="1021900"/>
          <a:ext cx="7302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2" name="Equation" r:id="rId7" imgW="317160" imgH="203040" progId="Equation.DSMT4">
                  <p:embed/>
                </p:oleObj>
              </mc:Choice>
              <mc:Fallback>
                <p:oleObj name="Equation" r:id="rId7" imgW="317160" imgH="203040" progId="Equation.DSMT4">
                  <p:embed/>
                  <p:pic>
                    <p:nvPicPr>
                      <p:cNvPr id="0" name="Picture 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1021900"/>
                        <a:ext cx="7302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953000" y="100523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则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248400" y="100523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865720"/>
              </p:ext>
            </p:extLst>
          </p:nvPr>
        </p:nvGraphicFramePr>
        <p:xfrm>
          <a:off x="6778625" y="1004888"/>
          <a:ext cx="9080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3" name="Equation" r:id="rId9" imgW="406080" imgH="177480" progId="Equation.DSMT4">
                  <p:embed/>
                </p:oleObj>
              </mc:Choice>
              <mc:Fallback>
                <p:oleObj name="Equation" r:id="rId9" imgW="406080" imgH="177480" progId="Equation.DSMT4">
                  <p:embed/>
                  <p:pic>
                    <p:nvPicPr>
                      <p:cNvPr id="0" name="Picture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25" y="1004888"/>
                        <a:ext cx="90805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772400" y="1005231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时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274541" y="1724819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从而有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333148"/>
              </p:ext>
            </p:extLst>
          </p:nvPr>
        </p:nvGraphicFramePr>
        <p:xfrm>
          <a:off x="1551065" y="2532361"/>
          <a:ext cx="50796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4" name="Equation" r:id="rId11" imgW="507960" imgH="482400" progId="Equation.DSMT4">
                  <p:embed/>
                </p:oleObj>
              </mc:Choice>
              <mc:Fallback>
                <p:oleObj name="Equation" r:id="rId11" imgW="507960" imgH="482400" progId="Equation.DSMT4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065" y="2532361"/>
                        <a:ext cx="50796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532565"/>
              </p:ext>
            </p:extLst>
          </p:nvPr>
        </p:nvGraphicFramePr>
        <p:xfrm>
          <a:off x="4353238" y="2564904"/>
          <a:ext cx="203184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5" name="Equation" r:id="rId13" imgW="2031840" imgH="482400" progId="Equation.DSMT4">
                  <p:embed/>
                </p:oleObj>
              </mc:Choice>
              <mc:Fallback>
                <p:oleObj name="Equation" r:id="rId13" imgW="2031840" imgH="482400" progId="Equation.DSMT4">
                  <p:embed/>
                  <p:pic>
                    <p:nvPicPr>
                      <p:cNvPr id="0" name="Picture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3238" y="2564904"/>
                        <a:ext cx="203184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764203"/>
              </p:ext>
            </p:extLst>
          </p:nvPr>
        </p:nvGraphicFramePr>
        <p:xfrm>
          <a:off x="6497638" y="2517775"/>
          <a:ext cx="128428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6" name="Equation" r:id="rId15" imgW="571320" imgH="253800" progId="Equation.DSMT4">
                  <p:embed/>
                </p:oleObj>
              </mc:Choice>
              <mc:Fallback>
                <p:oleObj name="Equation" r:id="rId15" imgW="571320" imgH="253800" progId="Equation.DSMT4">
                  <p:embed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638" y="2517775"/>
                        <a:ext cx="1284287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36563" y="305606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取 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242101"/>
              </p:ext>
            </p:extLst>
          </p:nvPr>
        </p:nvGraphicFramePr>
        <p:xfrm>
          <a:off x="1041480" y="3049041"/>
          <a:ext cx="5359320" cy="53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" name="Equation" r:id="rId17" imgW="5359320" imgH="533160" progId="Equation.DSMT4">
                  <p:embed/>
                </p:oleObj>
              </mc:Choice>
              <mc:Fallback>
                <p:oleObj name="Equation" r:id="rId17" imgW="5359320" imgH="533160" progId="Equation.DSMT4">
                  <p:embed/>
                  <p:pic>
                    <p:nvPicPr>
                      <p:cNvPr id="0" name="Picture 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80" y="3049041"/>
                        <a:ext cx="5359320" cy="533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520185"/>
              </p:ext>
            </p:extLst>
          </p:nvPr>
        </p:nvGraphicFramePr>
        <p:xfrm>
          <a:off x="5311775" y="3056065"/>
          <a:ext cx="9366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" name="Equation" r:id="rId19" imgW="419040" imgH="253800" progId="Equation.DSMT4">
                  <p:embed/>
                </p:oleObj>
              </mc:Choice>
              <mc:Fallback>
                <p:oleObj name="Equation" r:id="rId19" imgW="419040" imgH="253800" progId="Equation.DSMT4">
                  <p:embed/>
                  <p:pic>
                    <p:nvPicPr>
                      <p:cNvPr id="0" name="Picture 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3056065"/>
                        <a:ext cx="936625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36563" y="3703712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则有</a:t>
            </a: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430164"/>
              </p:ext>
            </p:extLst>
          </p:nvPr>
        </p:nvGraphicFramePr>
        <p:xfrm>
          <a:off x="1355725" y="3633862"/>
          <a:ext cx="34194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9" name="Equation" r:id="rId21" imgW="1562040" imgH="253800" progId="Equation.DSMT4">
                  <p:embed/>
                </p:oleObj>
              </mc:Choice>
              <mc:Fallback>
                <p:oleObj name="Equation" r:id="rId21" imgW="1562040" imgH="253800" progId="Equation.DSMT4">
                  <p:embed/>
                  <p:pic>
                    <p:nvPicPr>
                      <p:cNvPr id="0" name="Picture 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3633862"/>
                        <a:ext cx="3419475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36563" y="4358383"/>
            <a:ext cx="4711501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由此证明收敛数列必有界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36563" y="5013053"/>
            <a:ext cx="586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说明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此性质反过来不一定成立 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36563" y="5732015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例如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</a:p>
        </p:txBody>
      </p: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513651"/>
              </p:ext>
            </p:extLst>
          </p:nvPr>
        </p:nvGraphicFramePr>
        <p:xfrm>
          <a:off x="2449513" y="5667721"/>
          <a:ext cx="14747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0" name="Equation" r:id="rId23" imgW="660240" imgH="279360" progId="Equation.DSMT4">
                  <p:embed/>
                </p:oleObj>
              </mc:Choice>
              <mc:Fallback>
                <p:oleObj name="Equation" r:id="rId23" imgW="660240" imgH="279360" progId="Equation.DSMT4">
                  <p:embed/>
                  <p:pic>
                    <p:nvPicPr>
                      <p:cNvPr id="0" name="Picture 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5667721"/>
                        <a:ext cx="147478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886200" y="5732015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虽有界但不收敛 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339738"/>
              </p:ext>
            </p:extLst>
          </p:nvPr>
        </p:nvGraphicFramePr>
        <p:xfrm>
          <a:off x="2192019" y="2566641"/>
          <a:ext cx="205740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" name="Equation" r:id="rId25" imgW="2057400" imgH="482400" progId="Equation.DSMT4">
                  <p:embed/>
                </p:oleObj>
              </mc:Choice>
              <mc:Fallback>
                <p:oleObj name="Equation" r:id="rId25" imgW="2057400" imgH="482400" progId="Equation.DSMT4">
                  <p:embed/>
                  <p:pic>
                    <p:nvPicPr>
                      <p:cNvPr id="0" name="Picture 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019" y="2566641"/>
                        <a:ext cx="205740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541767"/>
              </p:ext>
            </p:extLst>
          </p:nvPr>
        </p:nvGraphicFramePr>
        <p:xfrm>
          <a:off x="1501304" y="1673225"/>
          <a:ext cx="17732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2" name="Equation" r:id="rId27" imgW="749160" imgH="253800" progId="Equation.DSMT4">
                  <p:embed/>
                </p:oleObj>
              </mc:Choice>
              <mc:Fallback>
                <p:oleObj name="Equation" r:id="rId27" imgW="749160" imgH="253800" progId="Equation.DSMT4">
                  <p:embed/>
                  <p:pic>
                    <p:nvPicPr>
                      <p:cNvPr id="0" name="Picture 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304" y="1673225"/>
                        <a:ext cx="1773237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8382000" y="1003177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有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1508125" y="5729961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数列</a:t>
            </a:r>
            <a:endParaRPr kumimoji="1" lang="zh-CN" altLang="en-US" sz="3200" b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6016" y="4356329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1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8" grpId="0" autoUpdateAnimBg="0"/>
      <p:bldP spid="9" grpId="0" autoUpdateAnimBg="0"/>
      <p:bldP spid="11" grpId="0" autoUpdateAnimBg="0"/>
      <p:bldP spid="12" grpId="0" autoUpdateAnimBg="0"/>
      <p:bldP spid="16" grpId="0" autoUpdateAnimBg="0"/>
      <p:bldP spid="19" grpId="0" autoUpdateAnimBg="0"/>
      <p:bldP spid="21" grpId="0" autoUpdateAnimBg="0"/>
      <p:bldP spid="22" grpId="0" autoUpdateAnimBg="0"/>
      <p:bldP spid="23" grpId="0" autoUpdateAnimBg="0"/>
      <p:bldP spid="25" grpId="0" autoUpdateAnimBg="0"/>
      <p:bldP spid="28" grpId="0" build="p" autoUpdateAnimBg="0"/>
      <p:bldP spid="2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6182" y="304800"/>
            <a:ext cx="70866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3.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收敛数列的保号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性</a:t>
            </a:r>
            <a:r>
              <a:rPr lang="en-US" altLang="zh-CN" sz="32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3200" b="1" dirty="0" err="1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</a:t>
            </a:r>
            <a:r>
              <a:rPr lang="en-US" altLang="zh-CN" sz="32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1.2.3)</a:t>
            </a:r>
            <a:endParaRPr lang="en-US" altLang="zh-CN" sz="3200" b="1" dirty="0">
              <a:solidFill>
                <a:srgbClr val="7030A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6182" y="1086179"/>
            <a:ext cx="1456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即：</a:t>
            </a:r>
            <a:r>
              <a:rPr kumimoji="1"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若</a:t>
            </a:r>
            <a:endParaRPr kumimoji="1"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887607"/>
              </p:ext>
            </p:extLst>
          </p:nvPr>
        </p:nvGraphicFramePr>
        <p:xfrm>
          <a:off x="1824834" y="1099438"/>
          <a:ext cx="1485720" cy="5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0" name="Equation" r:id="rId3" imgW="1485720" imgH="583920" progId="Equation.DSMT4">
                  <p:embed/>
                </p:oleObj>
              </mc:Choice>
              <mc:Fallback>
                <p:oleObj name="Equation" r:id="rId3" imgW="1485720" imgH="583920" progId="Equation.DSMT4">
                  <p:embed/>
                  <p:pic>
                    <p:nvPicPr>
                      <p:cNvPr id="0" name="Picture 6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834" y="1099438"/>
                        <a:ext cx="1485720" cy="583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14321" y="1086179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828714"/>
              </p:ext>
            </p:extLst>
          </p:nvPr>
        </p:nvGraphicFramePr>
        <p:xfrm>
          <a:off x="4006471" y="1151049"/>
          <a:ext cx="7617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1" name="Equation" r:id="rId5" imgW="761760" imgH="393480" progId="Equation.DSMT4">
                  <p:embed/>
                </p:oleObj>
              </mc:Choice>
              <mc:Fallback>
                <p:oleObj name="Equation" r:id="rId5" imgW="761760" imgH="393480" progId="Equation.DSMT4">
                  <p:embed/>
                  <p:pic>
                    <p:nvPicPr>
                      <p:cNvPr id="0" name="Picture 6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471" y="1151049"/>
                        <a:ext cx="7617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458747"/>
              </p:ext>
            </p:extLst>
          </p:nvPr>
        </p:nvGraphicFramePr>
        <p:xfrm>
          <a:off x="5996799" y="1119189"/>
          <a:ext cx="16761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2" name="Equation" r:id="rId7" imgW="1676160" imgH="457200" progId="Equation.DSMT4">
                  <p:embed/>
                </p:oleObj>
              </mc:Choice>
              <mc:Fallback>
                <p:oleObj name="Equation" r:id="rId7" imgW="1676160" imgH="457200" progId="Equation.DSMT4">
                  <p:embed/>
                  <p:pic>
                    <p:nvPicPr>
                      <p:cNvPr id="0" name="Picture 6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6799" y="1119189"/>
                        <a:ext cx="167616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829736"/>
              </p:ext>
            </p:extLst>
          </p:nvPr>
        </p:nvGraphicFramePr>
        <p:xfrm>
          <a:off x="7796999" y="1157349"/>
          <a:ext cx="1193760" cy="38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3" name="Equation" r:id="rId9" imgW="1193760" imgH="380880" progId="Equation.DSMT4">
                  <p:embed/>
                </p:oleObj>
              </mc:Choice>
              <mc:Fallback>
                <p:oleObj name="Equation" r:id="rId9" imgW="1193760" imgH="380880" progId="Equation.DSMT4">
                  <p:embed/>
                  <p:pic>
                    <p:nvPicPr>
                      <p:cNvPr id="0" name="Picture 6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6999" y="1157349"/>
                        <a:ext cx="1193760" cy="380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66182" y="1841878"/>
            <a:ext cx="1085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时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210848"/>
              </p:ext>
            </p:extLst>
          </p:nvPr>
        </p:nvGraphicFramePr>
        <p:xfrm>
          <a:off x="1537320" y="1863775"/>
          <a:ext cx="88884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4" name="Equation" r:id="rId11" imgW="888840" imgH="431640" progId="Equation.DSMT4">
                  <p:embed/>
                </p:oleObj>
              </mc:Choice>
              <mc:Fallback>
                <p:oleObj name="Equation" r:id="rId11" imgW="888840" imgH="431640" progId="Equation.DSMT4">
                  <p:embed/>
                  <p:pic>
                    <p:nvPicPr>
                      <p:cNvPr id="0" name="Picture 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320" y="1863775"/>
                        <a:ext cx="88884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305734"/>
              </p:ext>
            </p:extLst>
          </p:nvPr>
        </p:nvGraphicFramePr>
        <p:xfrm>
          <a:off x="4958971" y="1104902"/>
          <a:ext cx="889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5" name="Equation" r:id="rId13" imgW="393480" imgH="203040" progId="Equation.DSMT4">
                  <p:embed/>
                </p:oleObj>
              </mc:Choice>
              <mc:Fallback>
                <p:oleObj name="Equation" r:id="rId13" imgW="393480" imgH="203040" progId="Equation.DSMT4">
                  <p:embed/>
                  <p:pic>
                    <p:nvPicPr>
                      <p:cNvPr id="0" name="Picture 6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971" y="1104902"/>
                        <a:ext cx="8890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807740"/>
              </p:ext>
            </p:extLst>
          </p:nvPr>
        </p:nvGraphicFramePr>
        <p:xfrm>
          <a:off x="2591768" y="1860600"/>
          <a:ext cx="8366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6" name="Equation" r:id="rId15" imgW="368280" imgH="203040" progId="Equation.DSMT4">
                  <p:embed/>
                </p:oleObj>
              </mc:Choice>
              <mc:Fallback>
                <p:oleObj name="Equation" r:id="rId15" imgW="368280" imgH="203040" progId="Equation.DSMT4">
                  <p:embed/>
                  <p:pic>
                    <p:nvPicPr>
                      <p:cNvPr id="0" name="Picture 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768" y="1860600"/>
                        <a:ext cx="83661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66182" y="2567227"/>
            <a:ext cx="726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: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143000" y="2567227"/>
            <a:ext cx="15584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对 </a:t>
            </a:r>
            <a:r>
              <a:rPr kumimoji="1" lang="en-US" altLang="zh-CN" sz="2800" b="1" i="1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 &gt; 0 ,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667000" y="2567227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取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976788"/>
              </p:ext>
            </p:extLst>
          </p:nvPr>
        </p:nvGraphicFramePr>
        <p:xfrm>
          <a:off x="3211513" y="2486025"/>
          <a:ext cx="939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7" name="Equation" r:id="rId17" imgW="939600" imgH="685800" progId="Equation.DSMT4">
                  <p:embed/>
                </p:oleObj>
              </mc:Choice>
              <mc:Fallback>
                <p:oleObj name="Equation" r:id="rId17" imgW="939600" imgH="685800" progId="Equation.DSMT4">
                  <p:embed/>
                  <p:pic>
                    <p:nvPicPr>
                      <p:cNvPr id="0" name="Picture 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2486025"/>
                        <a:ext cx="939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836972"/>
              </p:ext>
            </p:extLst>
          </p:nvPr>
        </p:nvGraphicFramePr>
        <p:xfrm>
          <a:off x="4343400" y="2600237"/>
          <a:ext cx="16635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8" name="Equation" r:id="rId19" imgW="1663560" imgH="457200" progId="Equation.DSMT4">
                  <p:embed/>
                </p:oleObj>
              </mc:Choice>
              <mc:Fallback>
                <p:oleObj name="Equation" r:id="rId19" imgW="1663560" imgH="457200" progId="Equation.DSMT4">
                  <p:embed/>
                  <p:pic>
                    <p:nvPicPr>
                      <p:cNvPr id="0" name="Picture 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00237"/>
                        <a:ext cx="166356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828449"/>
              </p:ext>
            </p:extLst>
          </p:nvPr>
        </p:nvGraphicFramePr>
        <p:xfrm>
          <a:off x="6058200" y="2613017"/>
          <a:ext cx="163800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9" name="Equation" r:id="rId21" imgW="1638000" imgH="431640" progId="Equation.DSMT4">
                  <p:embed/>
                </p:oleObj>
              </mc:Choice>
              <mc:Fallback>
                <p:oleObj name="Equation" r:id="rId21" imgW="1638000" imgH="431640" progId="Equation.DSMT4">
                  <p:embed/>
                  <p:pic>
                    <p:nvPicPr>
                      <p:cNvPr id="0" name="Picture 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8200" y="2613017"/>
                        <a:ext cx="163800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464223"/>
              </p:ext>
            </p:extLst>
          </p:nvPr>
        </p:nvGraphicFramePr>
        <p:xfrm>
          <a:off x="1708210" y="3292575"/>
          <a:ext cx="133344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30" name="Equation" r:id="rId23" imgW="1333440" imgH="482400" progId="Equation.DSMT4">
                  <p:embed/>
                </p:oleObj>
              </mc:Choice>
              <mc:Fallback>
                <p:oleObj name="Equation" r:id="rId23" imgW="1333440" imgH="482400" progId="Equation.DSMT4">
                  <p:embed/>
                  <p:pic>
                    <p:nvPicPr>
                      <p:cNvPr id="0" name="Picture 6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210" y="3292575"/>
                        <a:ext cx="133344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638728"/>
              </p:ext>
            </p:extLst>
          </p:nvPr>
        </p:nvGraphicFramePr>
        <p:xfrm>
          <a:off x="3125056" y="3190875"/>
          <a:ext cx="29196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31" name="Equation" r:id="rId25" imgW="291960" imgH="685800" progId="Equation.DSMT4">
                  <p:embed/>
                </p:oleObj>
              </mc:Choice>
              <mc:Fallback>
                <p:oleObj name="Equation" r:id="rId25" imgW="291960" imgH="685800" progId="Equation.DSMT4">
                  <p:embed/>
                  <p:pic>
                    <p:nvPicPr>
                      <p:cNvPr id="0" name="Picture 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056" y="3190875"/>
                        <a:ext cx="29196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3581400" y="3457575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49167"/>
              </p:ext>
            </p:extLst>
          </p:nvPr>
        </p:nvGraphicFramePr>
        <p:xfrm>
          <a:off x="4882542" y="3317955"/>
          <a:ext cx="63468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32" name="Equation" r:id="rId27" imgW="634680" imgH="431640" progId="Equation.DSMT4">
                  <p:embed/>
                </p:oleObj>
              </mc:Choice>
              <mc:Fallback>
                <p:oleObj name="Equation" r:id="rId27" imgW="634680" imgH="431640" progId="Equation.DSMT4">
                  <p:embed/>
                  <p:pic>
                    <p:nvPicPr>
                      <p:cNvPr id="0" name="Picture 6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2542" y="3317955"/>
                        <a:ext cx="63468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504870"/>
              </p:ext>
            </p:extLst>
          </p:nvPr>
        </p:nvGraphicFramePr>
        <p:xfrm>
          <a:off x="5543550" y="3190875"/>
          <a:ext cx="1358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33" name="Equation" r:id="rId29" imgW="1358640" imgH="685800" progId="Equation.DSMT4">
                  <p:embed/>
                </p:oleObj>
              </mc:Choice>
              <mc:Fallback>
                <p:oleObj name="Equation" r:id="rId29" imgW="1358640" imgH="685800" progId="Equation.DSMT4">
                  <p:embed/>
                  <p:pic>
                    <p:nvPicPr>
                      <p:cNvPr id="0" name="Picture 6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3190875"/>
                        <a:ext cx="13589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2195736" y="4850802"/>
            <a:ext cx="6494463" cy="423863"/>
            <a:chOff x="960" y="2928"/>
            <a:chExt cx="4091" cy="267"/>
          </a:xfrm>
        </p:grpSpPr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960" y="2976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880" y="29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7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6217233"/>
                </p:ext>
              </p:extLst>
            </p:nvPr>
          </p:nvGraphicFramePr>
          <p:xfrm>
            <a:off x="2823" y="2976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34" name="Equation" r:id="rId31" imgW="228600" imgH="228600" progId="Equation.DSMT4">
                    <p:embed/>
                  </p:oleObj>
                </mc:Choice>
                <mc:Fallback>
                  <p:oleObj name="Equation" r:id="rId31" imgW="228600" imgH="228600" progId="Equation.DSMT4">
                    <p:embed/>
                    <p:pic>
                      <p:nvPicPr>
                        <p:cNvPr id="0" name="Picture 6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3" y="2976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8"/>
            <p:cNvGraphicFramePr>
              <a:graphicFrameLocks noChangeAspect="1"/>
            </p:cNvGraphicFramePr>
            <p:nvPr/>
          </p:nvGraphicFramePr>
          <p:xfrm>
            <a:off x="4846" y="2981"/>
            <a:ext cx="205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35" name="Equation" r:id="rId33" imgW="126720" imgH="139680" progId="Equation.DSMT4">
                    <p:embed/>
                  </p:oleObj>
                </mc:Choice>
                <mc:Fallback>
                  <p:oleObj name="Equation" r:id="rId33" imgW="126720" imgH="139680" progId="Equation.DSMT4">
                    <p:embed/>
                    <p:pic>
                      <p:nvPicPr>
                        <p:cNvPr id="0" name="Picture 6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6" y="2981"/>
                          <a:ext cx="205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4024536" y="4112611"/>
            <a:ext cx="2438400" cy="814388"/>
            <a:chOff x="2112" y="2463"/>
            <a:chExt cx="1536" cy="513"/>
          </a:xfrm>
        </p:grpSpPr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648" y="2928"/>
              <a:ext cx="0" cy="4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112" y="2928"/>
              <a:ext cx="0" cy="4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" name="Group 32"/>
            <p:cNvGrpSpPr>
              <a:grpSpLocks/>
            </p:cNvGrpSpPr>
            <p:nvPr/>
          </p:nvGrpSpPr>
          <p:grpSpPr bwMode="auto">
            <a:xfrm>
              <a:off x="2112" y="2463"/>
              <a:ext cx="768" cy="417"/>
              <a:chOff x="2112" y="2463"/>
              <a:chExt cx="768" cy="417"/>
            </a:xfrm>
          </p:grpSpPr>
          <p:sp>
            <p:nvSpPr>
              <p:cNvPr id="36" name="AutoShape 33"/>
              <p:cNvSpPr>
                <a:spLocks/>
              </p:cNvSpPr>
              <p:nvPr/>
            </p:nvSpPr>
            <p:spPr bwMode="auto">
              <a:xfrm rot="-5400000">
                <a:off x="2424" y="2424"/>
                <a:ext cx="144" cy="768"/>
              </a:xfrm>
              <a:prstGeom prst="rightBrace">
                <a:avLst>
                  <a:gd name="adj1" fmla="val 44444"/>
                  <a:gd name="adj2" fmla="val 50000"/>
                </a:avLst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37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3108923"/>
                  </p:ext>
                </p:extLst>
              </p:nvPr>
            </p:nvGraphicFramePr>
            <p:xfrm>
              <a:off x="2424" y="2463"/>
              <a:ext cx="14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36" name="Equation" r:id="rId35" imgW="228600" imgH="431640" progId="Equation.DSMT4">
                      <p:embed/>
                    </p:oleObj>
                  </mc:Choice>
                  <mc:Fallback>
                    <p:oleObj name="Equation" r:id="rId35" imgW="228600" imgH="431640" progId="Equation.DSMT4">
                      <p:embed/>
                      <p:pic>
                        <p:nvPicPr>
                          <p:cNvPr id="0" name="Picture 6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4" y="2463"/>
                            <a:ext cx="144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" name="AutoShape 36"/>
            <p:cNvSpPr>
              <a:spLocks/>
            </p:cNvSpPr>
            <p:nvPr/>
          </p:nvSpPr>
          <p:spPr bwMode="auto">
            <a:xfrm rot="16200000">
              <a:off x="3192" y="2424"/>
              <a:ext cx="144" cy="768"/>
            </a:xfrm>
            <a:prstGeom prst="rightBrace">
              <a:avLst>
                <a:gd name="adj1" fmla="val 44444"/>
                <a:gd name="adj2" fmla="val 50000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466182" y="5265738"/>
            <a:ext cx="1026243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推论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1445784" y="5268353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若数列从某项起</a:t>
            </a:r>
          </a:p>
        </p:txBody>
      </p:sp>
      <p:graphicFrame>
        <p:nvGraphicFramePr>
          <p:cNvPr id="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368961"/>
              </p:ext>
            </p:extLst>
          </p:nvPr>
        </p:nvGraphicFramePr>
        <p:xfrm>
          <a:off x="4341384" y="5314143"/>
          <a:ext cx="87624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37" name="Equation" r:id="rId37" imgW="876240" imgH="431640" progId="Equation.DSMT4">
                  <p:embed/>
                </p:oleObj>
              </mc:Choice>
              <mc:Fallback>
                <p:oleObj name="Equation" r:id="rId37" imgW="876240" imgH="431640" progId="Equation.DSMT4">
                  <p:embed/>
                  <p:pic>
                    <p:nvPicPr>
                      <p:cNvPr id="0" name="Picture 6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384" y="5314143"/>
                        <a:ext cx="87624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092117"/>
              </p:ext>
            </p:extLst>
          </p:nvPr>
        </p:nvGraphicFramePr>
        <p:xfrm>
          <a:off x="6660232" y="5238656"/>
          <a:ext cx="14859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38" name="Equation" r:id="rId39" imgW="1485720" imgH="583920" progId="Equation.DSMT4">
                  <p:embed/>
                </p:oleObj>
              </mc:Choice>
              <mc:Fallback>
                <p:oleObj name="Equation" r:id="rId39" imgW="1485720" imgH="583920" progId="Equation.DSMT4">
                  <p:embed/>
                  <p:pic>
                    <p:nvPicPr>
                      <p:cNvPr id="0" name="Picture 6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238656"/>
                        <a:ext cx="14859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802930"/>
              </p:ext>
            </p:extLst>
          </p:nvPr>
        </p:nvGraphicFramePr>
        <p:xfrm>
          <a:off x="466182" y="5868460"/>
          <a:ext cx="110484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39" name="Equation" r:id="rId41" imgW="1104840" imgH="431640" progId="Equation.DSMT4">
                  <p:embed/>
                </p:oleObj>
              </mc:Choice>
              <mc:Fallback>
                <p:oleObj name="Equation" r:id="rId41" imgW="1104840" imgH="431640" progId="Equation.DSMT4">
                  <p:embed/>
                  <p:pic>
                    <p:nvPicPr>
                      <p:cNvPr id="0" name="Picture 6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182" y="5868460"/>
                        <a:ext cx="110484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607361"/>
              </p:ext>
            </p:extLst>
          </p:nvPr>
        </p:nvGraphicFramePr>
        <p:xfrm>
          <a:off x="5180013" y="5286375"/>
          <a:ext cx="8620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40" name="Equation" r:id="rId43" imgW="380880" imgH="203040" progId="Equation.DSMT4">
                  <p:embed/>
                </p:oleObj>
              </mc:Choice>
              <mc:Fallback>
                <p:oleObj name="Equation" r:id="rId43" imgW="380880" imgH="203040" progId="Equation.DSMT4">
                  <p:embed/>
                  <p:pic>
                    <p:nvPicPr>
                      <p:cNvPr id="0" name="Picture 6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5286375"/>
                        <a:ext cx="86201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292223"/>
              </p:ext>
            </p:extLst>
          </p:nvPr>
        </p:nvGraphicFramePr>
        <p:xfrm>
          <a:off x="1574800" y="5841393"/>
          <a:ext cx="863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41" name="Equation" r:id="rId45" imgW="380880" imgH="203040" progId="Equation.DSMT4">
                  <p:embed/>
                </p:oleObj>
              </mc:Choice>
              <mc:Fallback>
                <p:oleObj name="Equation" r:id="rId45" imgW="380880" imgH="203040" progId="Equation.DSMT4">
                  <p:embed/>
                  <p:pic>
                    <p:nvPicPr>
                      <p:cNvPr id="0" name="Picture 6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5841393"/>
                        <a:ext cx="8636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2411760" y="5822670"/>
            <a:ext cx="25891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用反证法证明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graphicFrame>
        <p:nvGraphicFramePr>
          <p:cNvPr id="4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851706"/>
              </p:ext>
            </p:extLst>
          </p:nvPr>
        </p:nvGraphicFramePr>
        <p:xfrm>
          <a:off x="5739036" y="4127591"/>
          <a:ext cx="22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42" name="Equation" r:id="rId47" imgW="228600" imgH="431640" progId="Equation.DSMT4">
                  <p:embed/>
                </p:oleObj>
              </mc:Choice>
              <mc:Fallback>
                <p:oleObj name="Equation" r:id="rId47" imgW="228600" imgH="431640" progId="Equation.DSMT4">
                  <p:embed/>
                  <p:pic>
                    <p:nvPicPr>
                      <p:cNvPr id="0" name="Picture 6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9036" y="4127591"/>
                        <a:ext cx="228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466182" y="4022778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6084168" y="5265738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且</a:t>
            </a:r>
            <a:endParaRPr kumimoji="1"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8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5" grpId="0" build="p" autoUpdateAnimBg="0" advAuto="0"/>
      <p:bldP spid="9" grpId="0" build="p" autoUpdateAnimBg="0" advAuto="0"/>
      <p:bldP spid="13" grpId="0" build="p" autoUpdateAnimBg="0"/>
      <p:bldP spid="14" grpId="0" build="p" autoUpdateAnimBg="0"/>
      <p:bldP spid="15" grpId="0" build="p" autoUpdateAnimBg="0"/>
      <p:bldP spid="21" grpId="0" animBg="1"/>
      <p:bldP spid="38" grpId="0" animBg="1"/>
      <p:bldP spid="39" grpId="0" build="p" autoUpdateAnimBg="0"/>
      <p:bldP spid="45" grpId="0" build="p" autoUpdateAnimBg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86200" y="4367213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*********************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55901"/>
              </p:ext>
            </p:extLst>
          </p:nvPr>
        </p:nvGraphicFramePr>
        <p:xfrm>
          <a:off x="1706735" y="5490368"/>
          <a:ext cx="19050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6" name="Equation" r:id="rId3" imgW="863280" imgH="304560" progId="Equation.DSMT4">
                  <p:embed/>
                </p:oleObj>
              </mc:Choice>
              <mc:Fallback>
                <p:oleObj name="Equation" r:id="rId3" imgW="863280" imgH="304560" progId="Equation.DSMT4">
                  <p:embed/>
                  <p:pic>
                    <p:nvPicPr>
                      <p:cNvPr id="0" name="Picture 5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735" y="5490368"/>
                        <a:ext cx="190500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39750" y="301279"/>
            <a:ext cx="8249853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4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收敛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数列的任一子数列收敛于同一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极限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9750" y="10795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设数列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353043"/>
              </p:ext>
            </p:extLst>
          </p:nvPr>
        </p:nvGraphicFramePr>
        <p:xfrm>
          <a:off x="2603760" y="1130500"/>
          <a:ext cx="67284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7" name="Equation" r:id="rId5" imgW="672840" imgH="482400" progId="Equation.DSMT4">
                  <p:embed/>
                </p:oleObj>
              </mc:Choice>
              <mc:Fallback>
                <p:oleObj name="Equation" r:id="rId5" imgW="672840" imgH="482400" progId="Equation.DSMT4">
                  <p:embed/>
                  <p:pic>
                    <p:nvPicPr>
                      <p:cNvPr id="0" name="Picture 5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760" y="1130500"/>
                        <a:ext cx="67284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76600" y="10795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是数列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187274"/>
              </p:ext>
            </p:extLst>
          </p:nvPr>
        </p:nvGraphicFramePr>
        <p:xfrm>
          <a:off x="4559520" y="1119488"/>
          <a:ext cx="62208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8" name="Equation" r:id="rId7" imgW="622080" imgH="431640" progId="Equation.DSMT4">
                  <p:embed/>
                </p:oleObj>
              </mc:Choice>
              <mc:Fallback>
                <p:oleObj name="Equation" r:id="rId7" imgW="622080" imgH="431640" progId="Equation.DSMT4">
                  <p:embed/>
                  <p:pic>
                    <p:nvPicPr>
                      <p:cNvPr id="0" name="Picture 5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520" y="1119488"/>
                        <a:ext cx="62208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81600" y="109378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的任一子数列 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39750" y="1867864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290804"/>
              </p:ext>
            </p:extLst>
          </p:nvPr>
        </p:nvGraphicFramePr>
        <p:xfrm>
          <a:off x="1112157" y="1854540"/>
          <a:ext cx="1511280" cy="54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9" name="Equation" r:id="rId9" imgW="1511280" imgH="545760" progId="Equation.DSMT4">
                  <p:embed/>
                </p:oleObj>
              </mc:Choice>
              <mc:Fallback>
                <p:oleObj name="Equation" r:id="rId9" imgW="1511280" imgH="545760" progId="Equation.DSMT4">
                  <p:embed/>
                  <p:pic>
                    <p:nvPicPr>
                      <p:cNvPr id="0" name="Picture 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157" y="1854540"/>
                        <a:ext cx="1511280" cy="54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659235" y="1867864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924915"/>
              </p:ext>
            </p:extLst>
          </p:nvPr>
        </p:nvGraphicFramePr>
        <p:xfrm>
          <a:off x="3248197" y="1884533"/>
          <a:ext cx="11858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0" name="Equation" r:id="rId11" imgW="533160" imgH="203040" progId="Equation.DSMT4">
                  <p:embed/>
                </p:oleObj>
              </mc:Choice>
              <mc:Fallback>
                <p:oleObj name="Equation" r:id="rId11" imgW="533160" imgH="203040" progId="Equation.DSMT4">
                  <p:embed/>
                  <p:pic>
                    <p:nvPicPr>
                      <p:cNvPr id="0" name="Picture 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197" y="1884533"/>
                        <a:ext cx="11858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395722"/>
              </p:ext>
            </p:extLst>
          </p:nvPr>
        </p:nvGraphicFramePr>
        <p:xfrm>
          <a:off x="4658497" y="1936980"/>
          <a:ext cx="609480" cy="38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1" name="Equation" r:id="rId13" imgW="609480" imgH="380880" progId="Equation.DSMT4">
                  <p:embed/>
                </p:oleObj>
              </mc:Choice>
              <mc:Fallback>
                <p:oleObj name="Equation" r:id="rId13" imgW="609480" imgH="380880" progId="Equation.DSMT4">
                  <p:embed/>
                  <p:pic>
                    <p:nvPicPr>
                      <p:cNvPr id="0" name="Picture 5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8497" y="1936980"/>
                        <a:ext cx="609480" cy="380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251622" y="1867864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 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617070"/>
              </p:ext>
            </p:extLst>
          </p:nvPr>
        </p:nvGraphicFramePr>
        <p:xfrm>
          <a:off x="5823182" y="1936980"/>
          <a:ext cx="876240" cy="38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2" name="Equation" r:id="rId15" imgW="876240" imgH="380880" progId="Equation.DSMT4">
                  <p:embed/>
                </p:oleObj>
              </mc:Choice>
              <mc:Fallback>
                <p:oleObj name="Equation" r:id="rId15" imgW="876240" imgH="380880" progId="Equation.DSMT4">
                  <p:embed/>
                  <p:pic>
                    <p:nvPicPr>
                      <p:cNvPr id="0" name="Picture 5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182" y="1936980"/>
                        <a:ext cx="876240" cy="380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699422" y="1867864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298501"/>
              </p:ext>
            </p:extLst>
          </p:nvPr>
        </p:nvGraphicFramePr>
        <p:xfrm>
          <a:off x="3619560" y="2636912"/>
          <a:ext cx="156204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3" name="Equation" r:id="rId17" imgW="1562040" imgH="482400" progId="Equation.DSMT4">
                  <p:embed/>
                </p:oleObj>
              </mc:Choice>
              <mc:Fallback>
                <p:oleObj name="Equation" r:id="rId17" imgW="1562040" imgH="482400" progId="Equation.DSMT4">
                  <p:embed/>
                  <p:pic>
                    <p:nvPicPr>
                      <p:cNvPr id="0" name="Picture 5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60" y="2636912"/>
                        <a:ext cx="156204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39750" y="3300413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现取正整数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,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54938"/>
              </p:ext>
            </p:extLst>
          </p:nvPr>
        </p:nvGraphicFramePr>
        <p:xfrm>
          <a:off x="3529153" y="3344149"/>
          <a:ext cx="104112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4" name="Equation" r:id="rId19" imgW="1041120" imgH="431640" progId="Equation.DSMT4">
                  <p:embed/>
                </p:oleObj>
              </mc:Choice>
              <mc:Fallback>
                <p:oleObj name="Equation" r:id="rId19" imgW="1041120" imgH="431640" progId="Equation.DSMT4">
                  <p:embed/>
                  <p:pic>
                    <p:nvPicPr>
                      <p:cNvPr id="0" name="Picture 5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153" y="3344149"/>
                        <a:ext cx="104112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724400" y="3292475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于是当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158752"/>
              </p:ext>
            </p:extLst>
          </p:nvPr>
        </p:nvGraphicFramePr>
        <p:xfrm>
          <a:off x="5953125" y="3367088"/>
          <a:ext cx="9080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5" name="Equation" r:id="rId21" imgW="406080" imgH="177480" progId="Equation.DSMT4">
                  <p:embed/>
                </p:oleObj>
              </mc:Choice>
              <mc:Fallback>
                <p:oleObj name="Equation" r:id="rId21" imgW="406080" imgH="177480" progId="Equation.DSMT4">
                  <p:embed/>
                  <p:pic>
                    <p:nvPicPr>
                      <p:cNvPr id="0" name="Picture 5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25" y="3367088"/>
                        <a:ext cx="90805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858000" y="3292475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250284"/>
              </p:ext>
            </p:extLst>
          </p:nvPr>
        </p:nvGraphicFramePr>
        <p:xfrm>
          <a:off x="1489075" y="4306093"/>
          <a:ext cx="7016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6" name="Equation" r:id="rId23" imgW="304560" imgH="228600" progId="Equation.DSMT4">
                  <p:embed/>
                </p:oleObj>
              </mc:Choice>
              <mc:Fallback>
                <p:oleObj name="Equation" r:id="rId23" imgW="304560" imgH="228600" progId="Equation.DSMT4">
                  <p:embed/>
                  <p:pic>
                    <p:nvPicPr>
                      <p:cNvPr id="0" name="Picture 5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4306093"/>
                        <a:ext cx="70167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125721"/>
              </p:ext>
            </p:extLst>
          </p:nvPr>
        </p:nvGraphicFramePr>
        <p:xfrm>
          <a:off x="2316192" y="4333625"/>
          <a:ext cx="41904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7" name="Equation" r:id="rId25" imgW="419040" imgH="431640" progId="Equation.DSMT4">
                  <p:embed/>
                </p:oleObj>
              </mc:Choice>
              <mc:Fallback>
                <p:oleObj name="Equation" r:id="rId25" imgW="419040" imgH="431640" progId="Equation.DSMT4">
                  <p:embed/>
                  <p:pic>
                    <p:nvPicPr>
                      <p:cNvPr id="0" name="Picture 5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92" y="4333625"/>
                        <a:ext cx="41904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138599"/>
              </p:ext>
            </p:extLst>
          </p:nvPr>
        </p:nvGraphicFramePr>
        <p:xfrm>
          <a:off x="2786062" y="4352131"/>
          <a:ext cx="6604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8" name="Equation" r:id="rId27" imgW="291960" imgH="177480" progId="Equation.DSMT4">
                  <p:embed/>
                </p:oleObj>
              </mc:Choice>
              <mc:Fallback>
                <p:oleObj name="Equation" r:id="rId27" imgW="291960" imgH="177480" progId="Equation.DSMT4">
                  <p:embed/>
                  <p:pic>
                    <p:nvPicPr>
                      <p:cNvPr id="0" name="Picture 5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2" y="4352131"/>
                        <a:ext cx="6604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15852" y="5524500"/>
            <a:ext cx="1517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从而有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695700" y="5542537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由此证明 </a:t>
            </a:r>
          </a:p>
        </p:txBody>
      </p:sp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604236"/>
              </p:ext>
            </p:extLst>
          </p:nvPr>
        </p:nvGraphicFramePr>
        <p:xfrm>
          <a:off x="5448300" y="5575321"/>
          <a:ext cx="17081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9" name="Equation" r:id="rId29" imgW="774360" imgH="279360" progId="Equation.DSMT4">
                  <p:embed/>
                </p:oleObj>
              </mc:Choice>
              <mc:Fallback>
                <p:oleObj name="Equation" r:id="rId29" imgW="774360" imgH="279360" progId="Equation.DSMT4">
                  <p:embed/>
                  <p:pic>
                    <p:nvPicPr>
                      <p:cNvPr id="0" name="Picture 5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5575321"/>
                        <a:ext cx="1708150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4125913" y="2360613"/>
            <a:ext cx="1219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5943600" y="3749675"/>
            <a:ext cx="990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1516235" y="6237312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1295400" y="3749675"/>
            <a:ext cx="1524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7772400" y="4572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3886200" y="4367213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***</a:t>
            </a:r>
            <a:r>
              <a:rPr kumimoji="1" lang="en-US" altLang="zh-CN" sz="2800" b="1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**</a:t>
            </a:r>
            <a:r>
              <a:rPr kumimoji="1" lang="en-US" altLang="zh-CN" sz="2800" b="1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**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***</a:t>
            </a:r>
            <a:r>
              <a:rPr kumimoji="1" lang="en-US" altLang="zh-CN" sz="2800" b="1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****</a:t>
            </a:r>
            <a:r>
              <a:rPr kumimoji="1" lang="en-US" altLang="zh-CN" sz="2800" b="1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</a:t>
            </a:r>
            <a:r>
              <a:rPr kumimoji="1" lang="en-US" altLang="zh-CN" sz="2800" b="1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**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</a:t>
            </a: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57150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919894"/>
              </p:ext>
            </p:extLst>
          </p:nvPr>
        </p:nvGraphicFramePr>
        <p:xfrm>
          <a:off x="5500688" y="5043488"/>
          <a:ext cx="4143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0" name="Equation" r:id="rId31" imgW="177480" imgH="177480" progId="Equation.DSMT4">
                  <p:embed/>
                </p:oleObj>
              </mc:Choice>
              <mc:Fallback>
                <p:oleObj name="Equation" r:id="rId31" imgW="177480" imgH="177480" progId="Equation.DSMT4">
                  <p:embed/>
                  <p:pic>
                    <p:nvPicPr>
                      <p:cNvPr id="0" name="Picture 5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5043488"/>
                        <a:ext cx="414337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691515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304608"/>
              </p:ext>
            </p:extLst>
          </p:nvPr>
        </p:nvGraphicFramePr>
        <p:xfrm>
          <a:off x="6743760" y="4976027"/>
          <a:ext cx="38088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1" name="Equation" r:id="rId33" imgW="380880" imgH="431640" progId="Equation.DSMT4">
                  <p:embed/>
                </p:oleObj>
              </mc:Choice>
              <mc:Fallback>
                <p:oleObj name="Equation" r:id="rId33" imgW="380880" imgH="431640" progId="Equation.DSMT4">
                  <p:embed/>
                  <p:pic>
                    <p:nvPicPr>
                      <p:cNvPr id="0" name="Picture 5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60" y="4976027"/>
                        <a:ext cx="38088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351279"/>
              </p:ext>
            </p:extLst>
          </p:nvPr>
        </p:nvGraphicFramePr>
        <p:xfrm>
          <a:off x="5513388" y="3930650"/>
          <a:ext cx="4540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2" name="Equation" r:id="rId35" imgW="190440" imgH="228600" progId="Equation.DSMT4">
                  <p:embed/>
                </p:oleObj>
              </mc:Choice>
              <mc:Fallback>
                <p:oleObj name="Equation" r:id="rId35" imgW="190440" imgH="228600" progId="Equation.DSMT4">
                  <p:embed/>
                  <p:pic>
                    <p:nvPicPr>
                      <p:cNvPr id="0" name="Picture 5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3930650"/>
                        <a:ext cx="45402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032777"/>
              </p:ext>
            </p:extLst>
          </p:nvPr>
        </p:nvGraphicFramePr>
        <p:xfrm>
          <a:off x="6705600" y="4005064"/>
          <a:ext cx="49500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3" name="Equation" r:id="rId37" imgW="495000" imgH="482400" progId="Equation.DSMT4">
                  <p:embed/>
                </p:oleObj>
              </mc:Choice>
              <mc:Fallback>
                <p:oleObj name="Equation" r:id="rId37" imgW="495000" imgH="482400" progId="Equation.DSMT4">
                  <p:embed/>
                  <p:pic>
                    <p:nvPicPr>
                      <p:cNvPr id="0" name="Picture 5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005064"/>
                        <a:ext cx="49500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"/>
          <p:cNvSpPr txBox="1">
            <a:spLocks noChangeArrowheads="1"/>
          </p:cNvSpPr>
          <p:nvPr/>
        </p:nvSpPr>
        <p:spPr>
          <a:xfrm>
            <a:off x="7373888" y="606079"/>
            <a:ext cx="2016224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(Th1.2.4)</a:t>
            </a:r>
            <a:endParaRPr lang="en-US" altLang="zh-CN" sz="3200" b="1" dirty="0">
              <a:solidFill>
                <a:srgbClr val="7030A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57615" y="5542537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48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5" grpId="0" autoUpdateAnimBg="0"/>
      <p:bldP spid="7" grpId="0" autoUpdateAnimBg="0"/>
      <p:bldP spid="9" grpId="0" autoUpdateAnimBg="0"/>
      <p:bldP spid="10" grpId="0" autoUpdateAnimBg="0"/>
      <p:bldP spid="12" grpId="0" autoUpdateAnimBg="0"/>
      <p:bldP spid="15" grpId="0" autoUpdateAnimBg="0"/>
      <p:bldP spid="17" grpId="0" autoUpdateAnimBg="0"/>
      <p:bldP spid="19" grpId="0" autoUpdateAnimBg="0"/>
      <p:bldP spid="21" grpId="0" autoUpdateAnimBg="0"/>
      <p:bldP spid="23" grpId="0" autoUpdateAnimBg="0"/>
      <p:bldP spid="27" grpId="0" autoUpdateAnimBg="0"/>
      <p:bldP spid="28" grpId="0" autoUpdateAnimBg="0"/>
      <p:bldP spid="30" grpId="0" animBg="1"/>
      <p:bldP spid="31" grpId="0" animBg="1"/>
      <p:bldP spid="32" grpId="0" animBg="1"/>
      <p:bldP spid="33" grpId="0" animBg="1"/>
      <p:bldP spid="34" grpId="0" animBg="1"/>
      <p:bldP spid="35" grpId="0" autoUpdateAnimBg="0"/>
      <p:bldP spid="36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25964" y="886171"/>
            <a:ext cx="5715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下列数列中发散的是（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1"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25964" y="2831874"/>
            <a:ext cx="59055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试判断下列哪些数列的极限值为零</a:t>
            </a:r>
            <a:endParaRPr kumimoji="1" lang="en-US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25964" y="4775990"/>
            <a:ext cx="8523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试判断下列数列的极限值（方法不限，只需结果）：</a:t>
            </a:r>
            <a:endParaRPr kumimoji="1"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619210"/>
              </p:ext>
            </p:extLst>
          </p:nvPr>
        </p:nvGraphicFramePr>
        <p:xfrm>
          <a:off x="4505326" y="4277117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2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6" y="4277117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225964" y="-15742"/>
            <a:ext cx="8229600" cy="77647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1.2.1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25964" y="1636382"/>
            <a:ext cx="8270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6824889" y="1636382"/>
            <a:ext cx="828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4625248" y="1636383"/>
            <a:ext cx="8270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2425606" y="1636383"/>
            <a:ext cx="8270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2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269160"/>
              </p:ext>
            </p:extLst>
          </p:nvPr>
        </p:nvGraphicFramePr>
        <p:xfrm>
          <a:off x="1097758" y="1390233"/>
          <a:ext cx="143033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3" name="Equation" r:id="rId5" imgW="1422400" imgH="939800" progId="Equation.DSMT4">
                  <p:embed/>
                </p:oleObj>
              </mc:Choice>
              <mc:Fallback>
                <p:oleObj name="Equation" r:id="rId5" imgW="1422400" imgH="939800" progId="Equation.DSMT4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758" y="1390233"/>
                        <a:ext cx="1430337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4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960253"/>
              </p:ext>
            </p:extLst>
          </p:nvPr>
        </p:nvGraphicFramePr>
        <p:xfrm>
          <a:off x="3346677" y="1334757"/>
          <a:ext cx="1150937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4" name="Equation" r:id="rId7" imgW="1143000" imgH="1117600" progId="Equation.DSMT4">
                  <p:embed/>
                </p:oleObj>
              </mc:Choice>
              <mc:Fallback>
                <p:oleObj name="Equation" r:id="rId7" imgW="1143000" imgH="1117600" progId="Equation.DSMT4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677" y="1334757"/>
                        <a:ext cx="1150937" cy="112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6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08138"/>
              </p:ext>
            </p:extLst>
          </p:nvPr>
        </p:nvGraphicFramePr>
        <p:xfrm>
          <a:off x="5589814" y="1385558"/>
          <a:ext cx="1227138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5" name="Equation" r:id="rId9" imgW="1219200" imgH="1016000" progId="Equation.DSMT4">
                  <p:embed/>
                </p:oleObj>
              </mc:Choice>
              <mc:Fallback>
                <p:oleObj name="Equation" r:id="rId9" imgW="1219200" imgH="1016000" progId="Equation.DSMT4">
                  <p:embed/>
                  <p:pic>
                    <p:nvPicPr>
                      <p:cNvPr id="0" name="Picture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814" y="1385558"/>
                        <a:ext cx="1227138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8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187703"/>
              </p:ext>
            </p:extLst>
          </p:nvPr>
        </p:nvGraphicFramePr>
        <p:xfrm>
          <a:off x="7745891" y="1385557"/>
          <a:ext cx="122713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6" name="Equation" r:id="rId11" imgW="1219200" imgH="1016000" progId="Equation.DSMT4">
                  <p:embed/>
                </p:oleObj>
              </mc:Choice>
              <mc:Fallback>
                <p:oleObj name="Equation" r:id="rId11" imgW="1219200" imgH="1016000" progId="Equation.DSMT4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5891" y="1385557"/>
                        <a:ext cx="1227138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7025470" y="3441530"/>
            <a:ext cx="827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" name="TextBox 22"/>
          <p:cNvSpPr txBox="1">
            <a:spLocks noChangeArrowheads="1"/>
          </p:cNvSpPr>
          <p:nvPr/>
        </p:nvSpPr>
        <p:spPr bwMode="auto">
          <a:xfrm>
            <a:off x="4753672" y="3443117"/>
            <a:ext cx="828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" name="TextBox 23"/>
          <p:cNvSpPr txBox="1">
            <a:spLocks noChangeArrowheads="1"/>
          </p:cNvSpPr>
          <p:nvPr/>
        </p:nvSpPr>
        <p:spPr bwMode="auto">
          <a:xfrm>
            <a:off x="2483461" y="3442324"/>
            <a:ext cx="827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3" name="TextBox 24"/>
          <p:cNvSpPr txBox="1">
            <a:spLocks noChangeArrowheads="1"/>
          </p:cNvSpPr>
          <p:nvPr/>
        </p:nvSpPr>
        <p:spPr bwMode="auto">
          <a:xfrm>
            <a:off x="213250" y="3443117"/>
            <a:ext cx="8270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25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604543"/>
              </p:ext>
            </p:extLst>
          </p:nvPr>
        </p:nvGraphicFramePr>
        <p:xfrm>
          <a:off x="1047737" y="3263730"/>
          <a:ext cx="10541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7" name="Equation" r:id="rId13" imgW="1054100" imgH="889000" progId="Equation.DSMT4">
                  <p:embed/>
                </p:oleObj>
              </mc:Choice>
              <mc:Fallback>
                <p:oleObj name="Equation" r:id="rId13" imgW="1054100" imgH="889000" progId="Equation.DSMT4">
                  <p:embed/>
                  <p:pic>
                    <p:nvPicPr>
                      <p:cNvPr id="0" name="Picture 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37" y="3263730"/>
                        <a:ext cx="1054100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27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221337"/>
              </p:ext>
            </p:extLst>
          </p:nvPr>
        </p:nvGraphicFramePr>
        <p:xfrm>
          <a:off x="3304126" y="3246268"/>
          <a:ext cx="103663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8" name="Equation" r:id="rId15" imgW="1028700" imgH="889000" progId="Equation.DSMT4">
                  <p:embed/>
                </p:oleObj>
              </mc:Choice>
              <mc:Fallback>
                <p:oleObj name="Equation" r:id="rId15" imgW="1028700" imgH="889000" progId="Equation.DSMT4">
                  <p:embed/>
                  <p:pic>
                    <p:nvPicPr>
                      <p:cNvPr id="0" name="Picture 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4126" y="3246268"/>
                        <a:ext cx="1036638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29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898280"/>
              </p:ext>
            </p:extLst>
          </p:nvPr>
        </p:nvGraphicFramePr>
        <p:xfrm>
          <a:off x="5582347" y="3277255"/>
          <a:ext cx="893762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9" name="Equation" r:id="rId17" imgW="901309" imgH="837836" progId="Equation.DSMT4">
                  <p:embed/>
                </p:oleObj>
              </mc:Choice>
              <mc:Fallback>
                <p:oleObj name="Equation" r:id="rId17" imgW="901309" imgH="837836" progId="Equation.DSMT4">
                  <p:embed/>
                  <p:pic>
                    <p:nvPicPr>
                      <p:cNvPr id="0" name="Picture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2347" y="3277255"/>
                        <a:ext cx="893762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31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736566"/>
              </p:ext>
            </p:extLst>
          </p:nvPr>
        </p:nvGraphicFramePr>
        <p:xfrm>
          <a:off x="7898291" y="3253713"/>
          <a:ext cx="922337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0" name="Equation" r:id="rId19" imgW="914400" imgH="838200" progId="Equation.DSMT4">
                  <p:embed/>
                </p:oleObj>
              </mc:Choice>
              <mc:Fallback>
                <p:oleObj name="Equation" r:id="rId19" imgW="914400" imgH="838200" progId="Equation.DSMT4">
                  <p:embed/>
                  <p:pic>
                    <p:nvPicPr>
                      <p:cNvPr id="0" name="Picture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8291" y="3253713"/>
                        <a:ext cx="922337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3"/>
          <p:cNvSpPr txBox="1">
            <a:spLocks noChangeArrowheads="1"/>
          </p:cNvSpPr>
          <p:nvPr/>
        </p:nvSpPr>
        <p:spPr bwMode="auto">
          <a:xfrm>
            <a:off x="6198382" y="5467080"/>
            <a:ext cx="827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3" name="TextBox 34"/>
          <p:cNvSpPr txBox="1">
            <a:spLocks noChangeArrowheads="1"/>
          </p:cNvSpPr>
          <p:nvPr/>
        </p:nvSpPr>
        <p:spPr bwMode="auto">
          <a:xfrm>
            <a:off x="3218645" y="5467080"/>
            <a:ext cx="827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4" name="TextBox 35"/>
          <p:cNvSpPr txBox="1">
            <a:spLocks noChangeArrowheads="1"/>
          </p:cNvSpPr>
          <p:nvPr/>
        </p:nvSpPr>
        <p:spPr bwMode="auto">
          <a:xfrm>
            <a:off x="214046" y="5467080"/>
            <a:ext cx="111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3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4616"/>
              </p:ext>
            </p:extLst>
          </p:nvPr>
        </p:nvGraphicFramePr>
        <p:xfrm>
          <a:off x="1194701" y="5305948"/>
          <a:ext cx="122713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1" name="Equation" r:id="rId21" imgW="1219200" imgH="838200" progId="Equation.DSMT4">
                  <p:embed/>
                </p:oleObj>
              </mc:Choice>
              <mc:Fallback>
                <p:oleObj name="Equation" r:id="rId21" imgW="1219200" imgH="838200" progId="Equation.DSMT4">
                  <p:embed/>
                  <p:pic>
                    <p:nvPicPr>
                      <p:cNvPr id="0" name="Picture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701" y="5305948"/>
                        <a:ext cx="1227138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38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074418"/>
              </p:ext>
            </p:extLst>
          </p:nvPr>
        </p:nvGraphicFramePr>
        <p:xfrm>
          <a:off x="4169557" y="5284517"/>
          <a:ext cx="16081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2" name="Equation" r:id="rId23" imgW="1600200" imgH="889000" progId="Equation.DSMT4">
                  <p:embed/>
                </p:oleObj>
              </mc:Choice>
              <mc:Fallback>
                <p:oleObj name="Equation" r:id="rId23" imgW="1600200" imgH="889000" progId="Equation.DSMT4">
                  <p:embed/>
                  <p:pic>
                    <p:nvPicPr>
                      <p:cNvPr id="0" name="Picture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9557" y="5284517"/>
                        <a:ext cx="160813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40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2779"/>
              </p:ext>
            </p:extLst>
          </p:nvPr>
        </p:nvGraphicFramePr>
        <p:xfrm>
          <a:off x="7025470" y="5305948"/>
          <a:ext cx="12573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3" name="Equation" r:id="rId25" imgW="1257300" imgH="838200" progId="Equation.DSMT4">
                  <p:embed/>
                </p:oleObj>
              </mc:Choice>
              <mc:Fallback>
                <p:oleObj name="Equation" r:id="rId25" imgW="1257300" imgH="838200" progId="Equation.DSMT4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5470" y="5305948"/>
                        <a:ext cx="125730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5964" y="218321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3766" y="2183214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5964" y="412733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53435" y="4127330"/>
            <a:ext cx="288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1670" y="607462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325296" y="6024525"/>
                <a:ext cx="1422184" cy="712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1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；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；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0</a:t>
                </a:r>
                <a:endParaRPr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296" y="6024525"/>
                <a:ext cx="1422184" cy="712631"/>
              </a:xfrm>
              <a:prstGeom prst="rect">
                <a:avLst/>
              </a:prstGeom>
              <a:blipFill rotWithShape="1">
                <a:blip r:embed="rId27"/>
                <a:stretch>
                  <a:fillRect l="-8547" r="-8120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任意多边形 45"/>
          <p:cNvSpPr/>
          <p:nvPr/>
        </p:nvSpPr>
        <p:spPr>
          <a:xfrm>
            <a:off x="7653564" y="1536866"/>
            <a:ext cx="1411793" cy="1332507"/>
          </a:xfrm>
          <a:custGeom>
            <a:avLst/>
            <a:gdLst>
              <a:gd name="connsiteX0" fmla="*/ 0 w 894303"/>
              <a:gd name="connsiteY0" fmla="*/ 532563 h 817669"/>
              <a:gd name="connsiteX1" fmla="*/ 321547 w 894303"/>
              <a:gd name="connsiteY1" fmla="*/ 793820 h 817669"/>
              <a:gd name="connsiteX2" fmla="*/ 894303 w 894303"/>
              <a:gd name="connsiteY2" fmla="*/ 0 h 81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303" h="817669">
                <a:moveTo>
                  <a:pt x="0" y="532563"/>
                </a:moveTo>
                <a:cubicBezTo>
                  <a:pt x="86248" y="707572"/>
                  <a:pt x="172497" y="882581"/>
                  <a:pt x="321547" y="793820"/>
                </a:cubicBezTo>
                <a:cubicBezTo>
                  <a:pt x="470598" y="705060"/>
                  <a:pt x="682450" y="352530"/>
                  <a:pt x="894303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8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1" grpId="0"/>
      <p:bldP spid="42" grpId="0"/>
      <p:bldP spid="43" grpId="0"/>
      <p:bldP spid="44" grpId="0"/>
      <p:bldP spid="45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 txBox="1">
            <a:spLocks noChangeArrowheads="1"/>
          </p:cNvSpPr>
          <p:nvPr/>
        </p:nvSpPr>
        <p:spPr>
          <a:xfrm>
            <a:off x="395536" y="332656"/>
            <a:ext cx="8540750" cy="1644804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1.2.2 </a:t>
            </a:r>
            <a:r>
              <a:rPr lang="zh-CN" altLang="zh-CN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函数极限的定义</a:t>
            </a:r>
            <a:r>
              <a:rPr lang="zh-CN" altLang="zh-CN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和</a:t>
            </a:r>
            <a:endParaRPr lang="en-US" altLang="zh-CN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</a:t>
            </a:r>
            <a:r>
              <a:rPr lang="zh-CN" altLang="zh-CN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性质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289032"/>
              </p:ext>
            </p:extLst>
          </p:nvPr>
        </p:nvGraphicFramePr>
        <p:xfrm>
          <a:off x="874025" y="4551124"/>
          <a:ext cx="21764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2" name="Equation" r:id="rId3" imgW="2171520" imgH="431640" progId="Equation.DSMT4">
                  <p:embed/>
                </p:oleObj>
              </mc:Choice>
              <mc:Fallback>
                <p:oleObj name="Equation" r:id="rId3" imgW="2171520" imgH="431640" progId="Equation.DSMT4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025" y="4551124"/>
                        <a:ext cx="217646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635521"/>
              </p:ext>
            </p:extLst>
          </p:nvPr>
        </p:nvGraphicFramePr>
        <p:xfrm>
          <a:off x="863621" y="5136760"/>
          <a:ext cx="14970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3" name="Equation" r:id="rId5" imgW="1485720" imgH="431640" progId="Equation.DSMT4">
                  <p:embed/>
                </p:oleObj>
              </mc:Choice>
              <mc:Fallback>
                <p:oleObj name="Equation" r:id="rId5" imgW="1485720" imgH="431640" progId="Equation.DSMT4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21" y="5136760"/>
                        <a:ext cx="149701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980882"/>
              </p:ext>
            </p:extLst>
          </p:nvPr>
        </p:nvGraphicFramePr>
        <p:xfrm>
          <a:off x="3028939" y="5093898"/>
          <a:ext cx="163353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4" name="Equation" r:id="rId7" imgW="1625400" imgH="469800" progId="Equation.DSMT4">
                  <p:embed/>
                </p:oleObj>
              </mc:Choice>
              <mc:Fallback>
                <p:oleObj name="Equation" r:id="rId7" imgW="1625400" imgH="469800" progId="Equation.DSMT4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39" y="5093898"/>
                        <a:ext cx="1633538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616715"/>
              </p:ext>
            </p:extLst>
          </p:nvPr>
        </p:nvGraphicFramePr>
        <p:xfrm>
          <a:off x="5330784" y="5093898"/>
          <a:ext cx="16113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5" name="Equation" r:id="rId9" imgW="1600200" imgH="469800" progId="Equation.DSMT4">
                  <p:embed/>
                </p:oleObj>
              </mc:Choice>
              <mc:Fallback>
                <p:oleObj name="Equation" r:id="rId9" imgW="1600200" imgH="469800" progId="Equation.DSMT4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784" y="5093898"/>
                        <a:ext cx="1611312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990034"/>
              </p:ext>
            </p:extLst>
          </p:nvPr>
        </p:nvGraphicFramePr>
        <p:xfrm>
          <a:off x="863621" y="5627781"/>
          <a:ext cx="148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6" name="Equation" r:id="rId11" imgW="1473120" imgH="393480" progId="Equation.DSMT4">
                  <p:embed/>
                </p:oleObj>
              </mc:Choice>
              <mc:Fallback>
                <p:oleObj name="Equation" r:id="rId11" imgW="1473120" imgH="393480" progId="Equation.DSMT4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21" y="5627781"/>
                        <a:ext cx="148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51491"/>
              </p:ext>
            </p:extLst>
          </p:nvPr>
        </p:nvGraphicFramePr>
        <p:xfrm>
          <a:off x="2966742" y="5627781"/>
          <a:ext cx="16716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7" name="Equation" r:id="rId13" imgW="1663560" imgH="393480" progId="Equation.DSMT4">
                  <p:embed/>
                </p:oleObj>
              </mc:Choice>
              <mc:Fallback>
                <p:oleObj name="Equation" r:id="rId13" imgW="1663560" imgH="393480" progId="Equation.DSMT4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6742" y="5627781"/>
                        <a:ext cx="1671638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097357"/>
              </p:ext>
            </p:extLst>
          </p:nvPr>
        </p:nvGraphicFramePr>
        <p:xfrm>
          <a:off x="5258776" y="5627781"/>
          <a:ext cx="16716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8" name="Equation" r:id="rId15" imgW="1663560" imgH="393480" progId="Equation.DSMT4">
                  <p:embed/>
                </p:oleObj>
              </mc:Choice>
              <mc:Fallback>
                <p:oleObj name="Equation" r:id="rId15" imgW="1663560" imgH="393480" progId="Equation.DSMT4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8776" y="5627781"/>
                        <a:ext cx="1671638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059832" y="4507796"/>
            <a:ext cx="46939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自变量变化过程有六种形式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6925" y="2012357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12" name="Text Box 5">
            <a:hlinkClick r:id="rId17" action="ppaction://hlinksldjump"/>
          </p:cNvPr>
          <p:cNvSpPr txBox="1">
            <a:spLocks noChangeArrowheads="1"/>
          </p:cNvSpPr>
          <p:nvPr/>
        </p:nvSpPr>
        <p:spPr bwMode="auto">
          <a:xfrm>
            <a:off x="896925" y="2711560"/>
            <a:ext cx="58801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x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sym typeface="Symbol"/>
              </a:rPr>
              <a:t> 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时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函数的极限</a:t>
            </a:r>
          </a:p>
        </p:txBody>
      </p:sp>
      <p:sp>
        <p:nvSpPr>
          <p:cNvPr id="14" name="Text Box 5">
            <a:hlinkClick r:id="rId18" action="ppaction://hlinksldjump"/>
          </p:cNvPr>
          <p:cNvSpPr txBox="1">
            <a:spLocks noChangeArrowheads="1"/>
          </p:cNvSpPr>
          <p:nvPr/>
        </p:nvSpPr>
        <p:spPr bwMode="auto">
          <a:xfrm>
            <a:off x="896925" y="3349207"/>
            <a:ext cx="6264696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kumimoji="1" lang="en-US" altLang="zh-CN" sz="32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sym typeface="Symbol"/>
              </a:rPr>
              <a:t></a:t>
            </a:r>
            <a:r>
              <a:rPr lang="en-US" altLang="zh-CN" sz="32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x</a:t>
            </a:r>
            <a:r>
              <a:rPr lang="en-US" altLang="zh-CN" sz="3200" b="1" baseline="-25000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sym typeface="Symbol"/>
              </a:rPr>
              <a:t>0 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时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函数的极限</a:t>
            </a:r>
          </a:p>
        </p:txBody>
      </p:sp>
      <p:sp>
        <p:nvSpPr>
          <p:cNvPr id="16" name="标题 1">
            <a:hlinkClick r:id="rId19" action="ppaction://hlinksldjump"/>
          </p:cNvPr>
          <p:cNvSpPr txBox="1">
            <a:spLocks/>
          </p:cNvSpPr>
          <p:nvPr/>
        </p:nvSpPr>
        <p:spPr>
          <a:xfrm>
            <a:off x="896925" y="3934443"/>
            <a:ext cx="4968552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三．函数极限的基本性质</a:t>
            </a:r>
            <a:r>
              <a:rPr lang="zh-CN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/>
            </a:r>
            <a:br>
              <a:rPr lang="zh-CN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</a:br>
            <a:endParaRPr lang="zh-CN" altLang="en-US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9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84188" y="1302831"/>
            <a:ext cx="30480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单侧极限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  <a:cs typeface="+mn-cs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894120"/>
              </p:ext>
            </p:extLst>
          </p:nvPr>
        </p:nvGraphicFramePr>
        <p:xfrm>
          <a:off x="565150" y="2220913"/>
          <a:ext cx="19653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2" name="Equation" r:id="rId3" imgW="1955520" imgH="545760" progId="Equation.DSMT4">
                  <p:embed/>
                </p:oleObj>
              </mc:Choice>
              <mc:Fallback>
                <p:oleObj name="Equation" r:id="rId3" imgW="1955520" imgH="545760" progId="Equation.DSMT4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2220913"/>
                        <a:ext cx="1965325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767013" y="23463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2767013" y="24701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449307"/>
              </p:ext>
            </p:extLst>
          </p:nvPr>
        </p:nvGraphicFramePr>
        <p:xfrm>
          <a:off x="3592513" y="2219325"/>
          <a:ext cx="11160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3" name="Equation" r:id="rId5" imgW="1104840" imgH="393480" progId="Equation.DSMT4">
                  <p:embed/>
                </p:oleObj>
              </mc:Choice>
              <mc:Fallback>
                <p:oleObj name="Equation" r:id="rId5" imgW="1104840" imgH="393480" progId="Equation.DSMT4">
                  <p:embed/>
                  <p:pic>
                    <p:nvPicPr>
                      <p:cNvPr id="0" name="Picture 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2219325"/>
                        <a:ext cx="11160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728572"/>
              </p:ext>
            </p:extLst>
          </p:nvPr>
        </p:nvGraphicFramePr>
        <p:xfrm>
          <a:off x="4865688" y="2227263"/>
          <a:ext cx="11620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4" name="Equation" r:id="rId7" imgW="1155600" imgH="393480" progId="Equation.DSMT4">
                  <p:embed/>
                </p:oleObj>
              </mc:Choice>
              <mc:Fallback>
                <p:oleObj name="Equation" r:id="rId7" imgW="1155600" imgH="393480" progId="Equation.DSMT4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88" y="2227263"/>
                        <a:ext cx="11620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043613" y="211772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530107"/>
              </p:ext>
            </p:extLst>
          </p:nvPr>
        </p:nvGraphicFramePr>
        <p:xfrm>
          <a:off x="6584950" y="2190750"/>
          <a:ext cx="8985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5" name="Equation" r:id="rId9" imgW="888840" imgH="380880" progId="Equation.DSMT4">
                  <p:embed/>
                </p:oleObj>
              </mc:Choice>
              <mc:Fallback>
                <p:oleObj name="Equation" r:id="rId9" imgW="888840" imgH="380880" progId="Equation.DSMT4">
                  <p:embed/>
                  <p:pic>
                    <p:nvPicPr>
                      <p:cNvPr id="0" name="Picture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2190750"/>
                        <a:ext cx="8985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491413" y="21177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时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238736"/>
              </p:ext>
            </p:extLst>
          </p:nvPr>
        </p:nvGraphicFramePr>
        <p:xfrm>
          <a:off x="3588519" y="2932548"/>
          <a:ext cx="1991593" cy="573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6" name="Equation" r:id="rId11" imgW="914400" imgH="253800" progId="Equation.DSMT4">
                  <p:embed/>
                </p:oleObj>
              </mc:Choice>
              <mc:Fallback>
                <p:oleObj name="Equation" r:id="rId11" imgW="914400" imgH="253800" progId="Equation.DSMT4">
                  <p:embed/>
                  <p:pic>
                    <p:nvPicPr>
                      <p:cNvPr id="0" name="Picture 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8519" y="2932548"/>
                        <a:ext cx="1991593" cy="5736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829435"/>
              </p:ext>
            </p:extLst>
          </p:nvPr>
        </p:nvGraphicFramePr>
        <p:xfrm>
          <a:off x="565150" y="3871913"/>
          <a:ext cx="19653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7" name="Equation" r:id="rId13" imgW="1955520" imgH="545760" progId="Equation.DSMT4">
                  <p:embed/>
                </p:oleObj>
              </mc:Choice>
              <mc:Fallback>
                <p:oleObj name="Equation" r:id="rId13" imgW="1955520" imgH="545760" progId="Equation.DSMT4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871913"/>
                        <a:ext cx="196532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2722563" y="398710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2722563" y="408711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250552"/>
              </p:ext>
            </p:extLst>
          </p:nvPr>
        </p:nvGraphicFramePr>
        <p:xfrm>
          <a:off x="3509963" y="3870325"/>
          <a:ext cx="11303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8" name="Equation" r:id="rId15" imgW="1117440" imgH="393480" progId="Equation.DSMT4">
                  <p:embed/>
                </p:oleObj>
              </mc:Choice>
              <mc:Fallback>
                <p:oleObj name="Equation" r:id="rId15" imgW="1117440" imgH="393480" progId="Equation.DSMT4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3" y="3870325"/>
                        <a:ext cx="11303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106848"/>
              </p:ext>
            </p:extLst>
          </p:nvPr>
        </p:nvGraphicFramePr>
        <p:xfrm>
          <a:off x="4795838" y="3878263"/>
          <a:ext cx="11493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9" name="Equation" r:id="rId17" imgW="1143000" imgH="393480" progId="Equation.DSMT4">
                  <p:embed/>
                </p:oleObj>
              </mc:Choice>
              <mc:Fallback>
                <p:oleObj name="Equation" r:id="rId17" imgW="1143000" imgH="393480" progId="Equation.DSMT4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3878263"/>
                        <a:ext cx="11493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5967413" y="376872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812979"/>
              </p:ext>
            </p:extLst>
          </p:nvPr>
        </p:nvGraphicFramePr>
        <p:xfrm>
          <a:off x="6456363" y="3841750"/>
          <a:ext cx="11049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0" name="Equation" r:id="rId19" imgW="1091880" imgH="380880" progId="Equation.DSMT4">
                  <p:embed/>
                </p:oleObj>
              </mc:Choice>
              <mc:Fallback>
                <p:oleObj name="Equation" r:id="rId19" imgW="1091880" imgH="380880" progId="Equation.DSMT4">
                  <p:embed/>
                  <p:pic>
                    <p:nvPicPr>
                      <p:cNvPr id="0" name="Picture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3841750"/>
                        <a:ext cx="11049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7567613" y="3783013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时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225284"/>
              </p:ext>
            </p:extLst>
          </p:nvPr>
        </p:nvGraphicFramePr>
        <p:xfrm>
          <a:off x="3563119" y="4583548"/>
          <a:ext cx="1991593" cy="573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1" name="Equation" r:id="rId21" imgW="914400" imgH="253800" progId="Equation.DSMT4">
                  <p:embed/>
                </p:oleObj>
              </mc:Choice>
              <mc:Fallback>
                <p:oleObj name="Equation" r:id="rId21" imgW="914400" imgH="253800" progId="Equation.DSMT4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119" y="4583548"/>
                        <a:ext cx="1991593" cy="5736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468313" y="333375"/>
            <a:ext cx="58801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32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sym typeface="Symbol"/>
              </a:rPr>
              <a:t> 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时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函数的极限</a:t>
            </a:r>
          </a:p>
        </p:txBody>
      </p:sp>
    </p:spTree>
    <p:extLst>
      <p:ext uri="{BB962C8B-B14F-4D97-AF65-F5344CB8AC3E}">
        <p14:creationId xmlns:p14="http://schemas.microsoft.com/office/powerpoint/2010/main" val="185404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utoUpdateAnimBg="0"/>
      <p:bldP spid="10" grpId="0" autoUpdateAnimBg="0"/>
      <p:bldP spid="13" grpId="0" animBg="1"/>
      <p:bldP spid="14" grpId="0" animBg="1"/>
      <p:bldP spid="17" grpId="0" autoUpdateAnimBg="0"/>
      <p:bldP spid="1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24482" y="4109699"/>
            <a:ext cx="2197101" cy="1550988"/>
            <a:chOff x="1507" y="3024"/>
            <a:chExt cx="1384" cy="977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 flipV="1">
              <a:off x="2819" y="3024"/>
              <a:ext cx="0" cy="740"/>
            </a:xfrm>
            <a:prstGeom prst="line">
              <a:avLst/>
            </a:prstGeom>
            <a:noFill/>
            <a:ln w="9525">
              <a:solidFill>
                <a:srgbClr val="00FF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 flipV="1">
              <a:off x="1670" y="3024"/>
              <a:ext cx="0" cy="740"/>
            </a:xfrm>
            <a:prstGeom prst="line">
              <a:avLst/>
            </a:prstGeom>
            <a:noFill/>
            <a:ln w="9525">
              <a:solidFill>
                <a:srgbClr val="00FF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2664" y="3815"/>
            <a:ext cx="22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16" name="Equation" r:id="rId3" imgW="177480" imgH="164880" progId="Equation.DSMT4">
                    <p:embed/>
                  </p:oleObj>
                </mc:Choice>
                <mc:Fallback>
                  <p:oleObj name="Equation" r:id="rId3" imgW="177480" imgH="164880" progId="Equation.DSMT4">
                    <p:embed/>
                    <p:pic>
                      <p:nvPicPr>
                        <p:cNvPr id="0" name="Picture 6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4" y="3815"/>
                          <a:ext cx="227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1507" y="3815"/>
            <a:ext cx="24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17" name="Equation" r:id="rId5" imgW="266400" imgH="164880" progId="Equation.DSMT4">
                    <p:embed/>
                  </p:oleObj>
                </mc:Choice>
                <mc:Fallback>
                  <p:oleObj name="Equation" r:id="rId5" imgW="266400" imgH="164880" progId="Equation.DSMT4">
                    <p:embed/>
                    <p:pic>
                      <p:nvPicPr>
                        <p:cNvPr id="0" name="Picture 6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" y="3815"/>
                          <a:ext cx="249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841717" y="4166843"/>
            <a:ext cx="6257925" cy="1147761"/>
            <a:chOff x="384" y="3060"/>
            <a:chExt cx="3942" cy="723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84" y="3233"/>
              <a:ext cx="39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84" y="3619"/>
              <a:ext cx="39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5876540"/>
                </p:ext>
              </p:extLst>
            </p:nvPr>
          </p:nvGraphicFramePr>
          <p:xfrm>
            <a:off x="2274" y="3060"/>
            <a:ext cx="409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18" name="Equation" r:id="rId7" imgW="799920" imgH="393480" progId="Equation.DSMT4">
                    <p:embed/>
                  </p:oleObj>
                </mc:Choice>
                <mc:Fallback>
                  <p:oleObj name="Equation" r:id="rId7" imgW="799920" imgH="393480" progId="Equation.DSMT4">
                    <p:embed/>
                    <p:pic>
                      <p:nvPicPr>
                        <p:cNvPr id="0" name="Picture 6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4" y="3060"/>
                          <a:ext cx="409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4356158"/>
                </p:ext>
              </p:extLst>
            </p:nvPr>
          </p:nvGraphicFramePr>
          <p:xfrm>
            <a:off x="1825" y="3577"/>
            <a:ext cx="401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19" name="Equation" r:id="rId9" imgW="787320" imgH="393480" progId="Equation.DSMT4">
                    <p:embed/>
                  </p:oleObj>
                </mc:Choice>
                <mc:Fallback>
                  <p:oleObj name="Equation" r:id="rId9" imgW="787320" imgH="393480" progId="Equation.DSMT4">
                    <p:embed/>
                    <p:pic>
                      <p:nvPicPr>
                        <p:cNvPr id="0" name="Picture 6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5" y="3577"/>
                          <a:ext cx="401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755992" y="4452597"/>
            <a:ext cx="2138363" cy="615950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705692" y="4452597"/>
            <a:ext cx="2400300" cy="615950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2997292" y="3950947"/>
            <a:ext cx="6054726" cy="1638300"/>
            <a:chOff x="482" y="2924"/>
            <a:chExt cx="3814" cy="1032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82" y="3759"/>
              <a:ext cx="37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2256" y="2928"/>
              <a:ext cx="0" cy="1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3283047"/>
                </p:ext>
              </p:extLst>
            </p:nvPr>
          </p:nvGraphicFramePr>
          <p:xfrm>
            <a:off x="2107" y="3769"/>
            <a:ext cx="134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20" name="Equation" r:id="rId11" imgW="228600" imgH="304560" progId="Equation.DSMT4">
                    <p:embed/>
                  </p:oleObj>
                </mc:Choice>
                <mc:Fallback>
                  <p:oleObj name="Equation" r:id="rId11" imgW="228600" imgH="304560" progId="Equation.DSMT4">
                    <p:embed/>
                    <p:pic>
                      <p:nvPicPr>
                        <p:cNvPr id="0" name="Picture 6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7" y="3769"/>
                          <a:ext cx="134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8"/>
            <p:cNvGraphicFramePr>
              <a:graphicFrameLocks noChangeAspect="1"/>
            </p:cNvGraphicFramePr>
            <p:nvPr/>
          </p:nvGraphicFramePr>
          <p:xfrm>
            <a:off x="4153" y="3815"/>
            <a:ext cx="143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21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0" name="Picture 6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3" y="3815"/>
                          <a:ext cx="143" cy="1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6871603"/>
                </p:ext>
              </p:extLst>
            </p:nvPr>
          </p:nvGraphicFramePr>
          <p:xfrm>
            <a:off x="2289" y="2924"/>
            <a:ext cx="181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22" name="Equation" r:id="rId15" imgW="139680" imgH="164880" progId="Equation.DSMT4">
                    <p:embed/>
                  </p:oleObj>
                </mc:Choice>
                <mc:Fallback>
                  <p:oleObj name="Equation" r:id="rId15" imgW="139680" imgH="164880" progId="Equation.DSMT4">
                    <p:embed/>
                    <p:pic>
                      <p:nvPicPr>
                        <p:cNvPr id="0" name="Picture 6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9" y="2924"/>
                          <a:ext cx="181" cy="1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059205" y="4290672"/>
            <a:ext cx="5818188" cy="909638"/>
            <a:chOff x="521" y="3138"/>
            <a:chExt cx="3665" cy="573"/>
          </a:xfrm>
        </p:grpSpPr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521" y="3138"/>
              <a:ext cx="3665" cy="573"/>
            </a:xfrm>
            <a:custGeom>
              <a:avLst/>
              <a:gdLst>
                <a:gd name="T0" fmla="*/ 0 w 4512"/>
                <a:gd name="T1" fmla="*/ 326 h 704"/>
                <a:gd name="T2" fmla="*/ 273 w 4512"/>
                <a:gd name="T3" fmla="*/ 287 h 704"/>
                <a:gd name="T4" fmla="*/ 468 w 4512"/>
                <a:gd name="T5" fmla="*/ 247 h 704"/>
                <a:gd name="T6" fmla="*/ 702 w 4512"/>
                <a:gd name="T7" fmla="*/ 365 h 704"/>
                <a:gd name="T8" fmla="*/ 1014 w 4512"/>
                <a:gd name="T9" fmla="*/ 247 h 704"/>
                <a:gd name="T10" fmla="*/ 1248 w 4512"/>
                <a:gd name="T11" fmla="*/ 404 h 704"/>
                <a:gd name="T12" fmla="*/ 1404 w 4512"/>
                <a:gd name="T13" fmla="*/ 326 h 704"/>
                <a:gd name="T14" fmla="*/ 1560 w 4512"/>
                <a:gd name="T15" fmla="*/ 13 h 704"/>
                <a:gd name="T16" fmla="*/ 1833 w 4512"/>
                <a:gd name="T17" fmla="*/ 404 h 704"/>
                <a:gd name="T18" fmla="*/ 1910 w 4512"/>
                <a:gd name="T19" fmla="*/ 560 h 704"/>
                <a:gd name="T20" fmla="*/ 2105 w 4512"/>
                <a:gd name="T21" fmla="*/ 326 h 704"/>
                <a:gd name="T22" fmla="*/ 2495 w 4512"/>
                <a:gd name="T23" fmla="*/ 247 h 704"/>
                <a:gd name="T24" fmla="*/ 2651 w 4512"/>
                <a:gd name="T25" fmla="*/ 365 h 704"/>
                <a:gd name="T26" fmla="*/ 3041 w 4512"/>
                <a:gd name="T27" fmla="*/ 247 h 704"/>
                <a:gd name="T28" fmla="*/ 3353 w 4512"/>
                <a:gd name="T29" fmla="*/ 326 h 704"/>
                <a:gd name="T30" fmla="*/ 3587 w 4512"/>
                <a:gd name="T31" fmla="*/ 247 h 704"/>
                <a:gd name="T32" fmla="*/ 3665 w 4512"/>
                <a:gd name="T33" fmla="*/ 247 h 70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12" h="704">
                  <a:moveTo>
                    <a:pt x="0" y="400"/>
                  </a:moveTo>
                  <a:cubicBezTo>
                    <a:pt x="120" y="384"/>
                    <a:pt x="240" y="368"/>
                    <a:pt x="336" y="352"/>
                  </a:cubicBezTo>
                  <a:cubicBezTo>
                    <a:pt x="432" y="336"/>
                    <a:pt x="488" y="288"/>
                    <a:pt x="576" y="304"/>
                  </a:cubicBezTo>
                  <a:cubicBezTo>
                    <a:pt x="664" y="320"/>
                    <a:pt x="752" y="448"/>
                    <a:pt x="864" y="448"/>
                  </a:cubicBezTo>
                  <a:cubicBezTo>
                    <a:pt x="976" y="448"/>
                    <a:pt x="1136" y="296"/>
                    <a:pt x="1248" y="304"/>
                  </a:cubicBezTo>
                  <a:cubicBezTo>
                    <a:pt x="1360" y="312"/>
                    <a:pt x="1456" y="480"/>
                    <a:pt x="1536" y="496"/>
                  </a:cubicBezTo>
                  <a:cubicBezTo>
                    <a:pt x="1616" y="512"/>
                    <a:pt x="1664" y="480"/>
                    <a:pt x="1728" y="400"/>
                  </a:cubicBezTo>
                  <a:cubicBezTo>
                    <a:pt x="1792" y="320"/>
                    <a:pt x="1832" y="0"/>
                    <a:pt x="1920" y="16"/>
                  </a:cubicBezTo>
                  <a:cubicBezTo>
                    <a:pt x="2008" y="32"/>
                    <a:pt x="2184" y="384"/>
                    <a:pt x="2256" y="496"/>
                  </a:cubicBezTo>
                  <a:cubicBezTo>
                    <a:pt x="2328" y="608"/>
                    <a:pt x="2296" y="704"/>
                    <a:pt x="2352" y="688"/>
                  </a:cubicBezTo>
                  <a:cubicBezTo>
                    <a:pt x="2408" y="672"/>
                    <a:pt x="2472" y="464"/>
                    <a:pt x="2592" y="400"/>
                  </a:cubicBezTo>
                  <a:cubicBezTo>
                    <a:pt x="2712" y="336"/>
                    <a:pt x="2960" y="296"/>
                    <a:pt x="3072" y="304"/>
                  </a:cubicBezTo>
                  <a:cubicBezTo>
                    <a:pt x="3184" y="312"/>
                    <a:pt x="3152" y="448"/>
                    <a:pt x="3264" y="448"/>
                  </a:cubicBezTo>
                  <a:cubicBezTo>
                    <a:pt x="3376" y="448"/>
                    <a:pt x="3600" y="312"/>
                    <a:pt x="3744" y="304"/>
                  </a:cubicBezTo>
                  <a:cubicBezTo>
                    <a:pt x="3888" y="296"/>
                    <a:pt x="4016" y="400"/>
                    <a:pt x="4128" y="400"/>
                  </a:cubicBezTo>
                  <a:cubicBezTo>
                    <a:pt x="4240" y="400"/>
                    <a:pt x="4352" y="320"/>
                    <a:pt x="4416" y="304"/>
                  </a:cubicBezTo>
                  <a:cubicBezTo>
                    <a:pt x="4480" y="288"/>
                    <a:pt x="4496" y="304"/>
                    <a:pt x="4512" y="304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8437733"/>
                </p:ext>
              </p:extLst>
            </p:nvPr>
          </p:nvGraphicFramePr>
          <p:xfrm>
            <a:off x="3498" y="3207"/>
            <a:ext cx="64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23" name="Equation" r:id="rId17" imgW="583920" imgH="203040" progId="Equation.DSMT4">
                    <p:embed/>
                  </p:oleObj>
                </mc:Choice>
                <mc:Fallback>
                  <p:oleObj name="Equation" r:id="rId17" imgW="583920" imgH="203040" progId="Equation.DSMT4">
                    <p:embed/>
                    <p:pic>
                      <p:nvPicPr>
                        <p:cNvPr id="0" name="Picture 6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8" y="3207"/>
                          <a:ext cx="648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2755992" y="4589118"/>
            <a:ext cx="6334125" cy="323849"/>
            <a:chOff x="864" y="2982"/>
            <a:chExt cx="3990" cy="204"/>
          </a:xfrm>
        </p:grpSpPr>
        <p:graphicFrame>
          <p:nvGraphicFramePr>
            <p:cNvPr id="2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9211999"/>
                </p:ext>
              </p:extLst>
            </p:nvPr>
          </p:nvGraphicFramePr>
          <p:xfrm>
            <a:off x="2588" y="2982"/>
            <a:ext cx="155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24" name="Equation" r:id="rId19" imgW="291960" imgH="393480" progId="Equation.DSMT4">
                    <p:embed/>
                  </p:oleObj>
                </mc:Choice>
                <mc:Fallback>
                  <p:oleObj name="Equation" r:id="rId19" imgW="291960" imgH="393480" progId="Equation.DSMT4">
                    <p:embed/>
                    <p:pic>
                      <p:nvPicPr>
                        <p:cNvPr id="0" name="Picture 6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8" y="2982"/>
                          <a:ext cx="155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864" y="3083"/>
              <a:ext cx="399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6" name="Rectangle 26"/>
          <p:cNvSpPr txBox="1">
            <a:spLocks noChangeArrowheads="1"/>
          </p:cNvSpPr>
          <p:nvPr/>
        </p:nvSpPr>
        <p:spPr>
          <a:xfrm>
            <a:off x="533400" y="152400"/>
            <a:ext cx="76200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极限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的定义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28600" y="804069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定义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1.2.2 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</a:p>
        </p:txBody>
      </p:sp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73869"/>
              </p:ext>
            </p:extLst>
          </p:nvPr>
        </p:nvGraphicFramePr>
        <p:xfrm>
          <a:off x="3055937" y="815181"/>
          <a:ext cx="14827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5" name="Equation" r:id="rId21" imgW="1473120" imgH="482400" progId="Equation.DSMT4">
                  <p:embed/>
                </p:oleObj>
              </mc:Choice>
              <mc:Fallback>
                <p:oleObj name="Equation" r:id="rId21" imgW="1473120" imgH="482400" progId="Equation.DSMT4">
                  <p:embed/>
                  <p:pic>
                    <p:nvPicPr>
                      <p:cNvPr id="0" name="Picture 6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7" y="815181"/>
                        <a:ext cx="1482725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4419600" y="804069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大于某一正数时有定义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8153400" y="80406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788004"/>
              </p:ext>
            </p:extLst>
          </p:nvPr>
        </p:nvGraphicFramePr>
        <p:xfrm>
          <a:off x="1383578" y="1481609"/>
          <a:ext cx="1174522" cy="456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6" name="Equation" r:id="rId23" imgW="545760" imgH="203040" progId="Equation.DSMT4">
                  <p:embed/>
                </p:oleObj>
              </mc:Choice>
              <mc:Fallback>
                <p:oleObj name="Equation" r:id="rId23" imgW="545760" imgH="203040" progId="Equation.DSMT4">
                  <p:embed/>
                  <p:pic>
                    <p:nvPicPr>
                      <p:cNvPr id="0" name="Picture 6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578" y="1481609"/>
                        <a:ext cx="1174522" cy="4563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785418"/>
              </p:ext>
            </p:extLst>
          </p:nvPr>
        </p:nvGraphicFramePr>
        <p:xfrm>
          <a:off x="2759321" y="1492250"/>
          <a:ext cx="43402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7" name="Equation" r:id="rId25" imgW="4330440" imgH="482400" progId="Equation.DSMT4">
                  <p:embed/>
                </p:oleObj>
              </mc:Choice>
              <mc:Fallback>
                <p:oleObj name="Equation" r:id="rId25" imgW="4330440" imgH="482400" progId="Equation.DSMT4">
                  <p:embed/>
                  <p:pic>
                    <p:nvPicPr>
                      <p:cNvPr id="0" name="Picture 6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321" y="1492250"/>
                        <a:ext cx="43402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7120183" y="145891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则称常数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736181" y="2068513"/>
            <a:ext cx="18288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时的极限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</a:p>
        </p:txBody>
      </p:sp>
      <p:graphicFrame>
        <p:nvGraphicFramePr>
          <p:cNvPr id="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56183"/>
              </p:ext>
            </p:extLst>
          </p:nvPr>
        </p:nvGraphicFramePr>
        <p:xfrm>
          <a:off x="2060068" y="2571662"/>
          <a:ext cx="1769718" cy="61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8" name="Equation" r:id="rId27" imgW="825480" imgH="279360" progId="Equation.DSMT4">
                  <p:embed/>
                </p:oleObj>
              </mc:Choice>
              <mc:Fallback>
                <p:oleObj name="Equation" r:id="rId27" imgW="825480" imgH="279360" progId="Equation.DSMT4">
                  <p:embed/>
                  <p:pic>
                    <p:nvPicPr>
                      <p:cNvPr id="0" name="Picture 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068" y="2571662"/>
                        <a:ext cx="1769718" cy="61106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430283"/>
              </p:ext>
            </p:extLst>
          </p:nvPr>
        </p:nvGraphicFramePr>
        <p:xfrm>
          <a:off x="3957638" y="2670175"/>
          <a:ext cx="35290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9" name="Equation" r:id="rId29" imgW="3517560" imgH="431640" progId="Equation.DSMT4">
                  <p:embed/>
                </p:oleObj>
              </mc:Choice>
              <mc:Fallback>
                <p:oleObj name="Equation" r:id="rId29" imgW="3517560" imgH="431640" progId="Equation.DSMT4">
                  <p:embed/>
                  <p:pic>
                    <p:nvPicPr>
                      <p:cNvPr id="0" name="Picture 6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2670175"/>
                        <a:ext cx="352901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28600" y="3816612"/>
            <a:ext cx="40386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几何解释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水平渐近线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5638800" y="3313113"/>
            <a:ext cx="3200400" cy="45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254449"/>
              </p:ext>
            </p:extLst>
          </p:nvPr>
        </p:nvGraphicFramePr>
        <p:xfrm>
          <a:off x="5792788" y="3355975"/>
          <a:ext cx="29321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0" name="Equation" r:id="rId31" imgW="2933640" imgH="393480" progId="Equation.DSMT4">
                  <p:embed/>
                </p:oleObj>
              </mc:Choice>
              <mc:Fallback>
                <p:oleObj name="Equation" r:id="rId31" imgW="2933640" imgH="393480" progId="Equation.DSMT4">
                  <p:embed/>
                  <p:pic>
                    <p:nvPicPr>
                      <p:cNvPr id="0" name="Picture 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3355975"/>
                        <a:ext cx="2932112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5156200" y="1981200"/>
            <a:ext cx="2159000" cy="1295400"/>
            <a:chOff x="3744" y="1248"/>
            <a:chExt cx="1360" cy="816"/>
          </a:xfrm>
        </p:grpSpPr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3744" y="1248"/>
              <a:ext cx="13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4560" y="1248"/>
              <a:ext cx="0" cy="81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43" name="Group 43"/>
          <p:cNvGrpSpPr>
            <a:grpSpLocks/>
          </p:cNvGrpSpPr>
          <p:nvPr/>
        </p:nvGrpSpPr>
        <p:grpSpPr bwMode="auto">
          <a:xfrm>
            <a:off x="3124200" y="1981200"/>
            <a:ext cx="1223963" cy="1295400"/>
            <a:chOff x="1984" y="1200"/>
            <a:chExt cx="771" cy="864"/>
          </a:xfrm>
        </p:grpSpPr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1984" y="1200"/>
              <a:ext cx="771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2304" y="1200"/>
              <a:ext cx="0" cy="86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2051719" y="3314700"/>
            <a:ext cx="3271171" cy="4683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696610"/>
              </p:ext>
            </p:extLst>
          </p:nvPr>
        </p:nvGraphicFramePr>
        <p:xfrm>
          <a:off x="2540335" y="3346450"/>
          <a:ext cx="22939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1" name="Equation" r:id="rId33" imgW="2298600" imgH="431640" progId="Equation.DSMT4">
                  <p:embed/>
                </p:oleObj>
              </mc:Choice>
              <mc:Fallback>
                <p:oleObj name="Equation" r:id="rId33" imgW="2298600" imgH="431640" progId="Equation.DSMT4">
                  <p:embed/>
                  <p:pic>
                    <p:nvPicPr>
                      <p:cNvPr id="0" name="Picture 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335" y="3346450"/>
                        <a:ext cx="2293938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5336381" y="2068513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记作</a:t>
            </a:r>
          </a:p>
        </p:txBody>
      </p:sp>
      <p:graphicFrame>
        <p:nvGraphicFramePr>
          <p:cNvPr id="4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41531"/>
              </p:ext>
            </p:extLst>
          </p:nvPr>
        </p:nvGraphicFramePr>
        <p:xfrm>
          <a:off x="228600" y="1524000"/>
          <a:ext cx="1128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2" name="Equation" r:id="rId35" imgW="1117440" imgH="393480" progId="Equation.DSMT4">
                  <p:embed/>
                </p:oleObj>
              </mc:Choice>
              <mc:Fallback>
                <p:oleObj name="Equation" r:id="rId35" imgW="1117440" imgH="393480" progId="Equation.DSMT4">
                  <p:embed/>
                  <p:pic>
                    <p:nvPicPr>
                      <p:cNvPr id="0" name="Picture 6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11287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054823"/>
              </p:ext>
            </p:extLst>
          </p:nvPr>
        </p:nvGraphicFramePr>
        <p:xfrm>
          <a:off x="1780381" y="2105819"/>
          <a:ext cx="201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3" name="Equation" r:id="rId37" imgW="2006280" imgH="431640" progId="Equation.DSMT4">
                  <p:embed/>
                </p:oleObj>
              </mc:Choice>
              <mc:Fallback>
                <p:oleObj name="Equation" r:id="rId37" imgW="2006280" imgH="431640" progId="Equation.DSMT4">
                  <p:embed/>
                  <p:pic>
                    <p:nvPicPr>
                      <p:cNvPr id="0" name="Picture 6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381" y="2105819"/>
                        <a:ext cx="2019300" cy="444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228600" y="2066459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为函数</a:t>
            </a:r>
          </a:p>
        </p:txBody>
      </p:sp>
      <p:sp>
        <p:nvSpPr>
          <p:cNvPr id="52" name="Rectangle 2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36061"/>
              </p:ext>
            </p:extLst>
          </p:nvPr>
        </p:nvGraphicFramePr>
        <p:xfrm>
          <a:off x="3697759" y="5778924"/>
          <a:ext cx="19732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4" name="Equation" r:id="rId39" imgW="1955520" imgH="545760" progId="Equation.DSMT4">
                  <p:embed/>
                </p:oleObj>
              </mc:Choice>
              <mc:Fallback>
                <p:oleObj name="Equation" r:id="rId39" imgW="1955520" imgH="545760" progId="Equation.DSMT4">
                  <p:embed/>
                  <p:pic>
                    <p:nvPicPr>
                      <p:cNvPr id="0" name="Picture 6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759" y="5778924"/>
                        <a:ext cx="1973263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6"/>
          <p:cNvSpPr txBox="1">
            <a:spLocks noChangeArrowheads="1"/>
          </p:cNvSpPr>
          <p:nvPr/>
        </p:nvSpPr>
        <p:spPr bwMode="auto">
          <a:xfrm>
            <a:off x="5815484" y="5798768"/>
            <a:ext cx="674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581447"/>
              </p:ext>
            </p:extLst>
          </p:nvPr>
        </p:nvGraphicFramePr>
        <p:xfrm>
          <a:off x="6389688" y="5778130"/>
          <a:ext cx="20002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5" name="Equation" r:id="rId41" imgW="1981080" imgH="545760" progId="Equation.DSMT4">
                  <p:embed/>
                </p:oleObj>
              </mc:Choice>
              <mc:Fallback>
                <p:oleObj name="Equation" r:id="rId41" imgW="1981080" imgH="545760" progId="Equation.DSMT4">
                  <p:embed/>
                  <p:pic>
                    <p:nvPicPr>
                      <p:cNvPr id="0" name="Picture 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8" y="5778130"/>
                        <a:ext cx="200025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302741" y="5186534"/>
            <a:ext cx="1981200" cy="5222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命题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1.2.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208661"/>
              </p:ext>
            </p:extLst>
          </p:nvPr>
        </p:nvGraphicFramePr>
        <p:xfrm>
          <a:off x="2296716" y="188640"/>
          <a:ext cx="1781621" cy="626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6" name="Equation" r:id="rId43" imgW="825480" imgH="279360" progId="Equation.DSMT4">
                  <p:embed/>
                </p:oleObj>
              </mc:Choice>
              <mc:Fallback>
                <p:oleObj name="Equation" r:id="rId43" imgW="825480" imgH="279360" progId="Equation.DSMT4">
                  <p:embed/>
                  <p:pic>
                    <p:nvPicPr>
                      <p:cNvPr id="0" name="Picture 6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716" y="188640"/>
                        <a:ext cx="1781621" cy="6269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25022"/>
              </p:ext>
            </p:extLst>
          </p:nvPr>
        </p:nvGraphicFramePr>
        <p:xfrm>
          <a:off x="266700" y="5749220"/>
          <a:ext cx="1781621" cy="622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7" name="Equation" r:id="rId45" imgW="825480" imgH="279360" progId="Equation.DSMT4">
                  <p:embed/>
                </p:oleObj>
              </mc:Choice>
              <mc:Fallback>
                <p:oleObj name="Equation" r:id="rId45" imgW="825480" imgH="279360" progId="Equation.DSMT4">
                  <p:embed/>
                  <p:pic>
                    <p:nvPicPr>
                      <p:cNvPr id="0" name="Picture 6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5749220"/>
                        <a:ext cx="1781621" cy="6229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左右箭头 59"/>
          <p:cNvSpPr/>
          <p:nvPr/>
        </p:nvSpPr>
        <p:spPr>
          <a:xfrm>
            <a:off x="2247900" y="5916689"/>
            <a:ext cx="109996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2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7" grpId="0" autoUpdateAnimBg="0"/>
      <p:bldP spid="29" grpId="0" build="p" autoUpdateAnimBg="0" advAuto="0"/>
      <p:bldP spid="30" grpId="0" autoUpdateAnimBg="0"/>
      <p:bldP spid="33" grpId="0" autoUpdateAnimBg="0"/>
      <p:bldP spid="34" grpId="0" animBg="1" autoUpdateAnimBg="0"/>
      <p:bldP spid="37" grpId="0" animBg="1" autoUpdateAnimBg="0"/>
      <p:bldP spid="38" grpId="0" animBg="1"/>
      <p:bldP spid="46" grpId="0" animBg="1"/>
      <p:bldP spid="48" grpId="0" autoUpdateAnimBg="0"/>
      <p:bldP spid="51" grpId="0" autoUpdateAnimBg="0"/>
      <p:bldP spid="55" grpId="0"/>
      <p:bldP spid="57" grpId="0" animBg="1" autoUpdateAnimBg="0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60059" y="332656"/>
            <a:ext cx="8229600" cy="114300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1.2.1 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数列的极限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1340768"/>
            <a:ext cx="363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1403648" y="2177031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数列的有关概念</a:t>
            </a:r>
          </a:p>
        </p:txBody>
      </p:sp>
      <p:sp>
        <p:nvSpPr>
          <p:cNvPr id="7" name="Rectangle 8">
            <a:hlinkClick r:id="rId3" action="ppaction://hlinksldjump"/>
          </p:cNvPr>
          <p:cNvSpPr txBox="1">
            <a:spLocks noChangeArrowheads="1"/>
          </p:cNvSpPr>
          <p:nvPr/>
        </p:nvSpPr>
        <p:spPr>
          <a:xfrm>
            <a:off x="1403648" y="2951738"/>
            <a:ext cx="4038600" cy="6054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二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.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数列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极限的定义</a:t>
            </a:r>
          </a:p>
        </p:txBody>
      </p:sp>
      <p:sp>
        <p:nvSpPr>
          <p:cNvPr id="8" name="Rectangle 11">
            <a:hlinkClick r:id="rId4" action="ppaction://hlinksldjump"/>
          </p:cNvPr>
          <p:cNvSpPr txBox="1">
            <a:spLocks noChangeArrowheads="1"/>
          </p:cNvSpPr>
          <p:nvPr/>
        </p:nvSpPr>
        <p:spPr>
          <a:xfrm>
            <a:off x="1403648" y="3747120"/>
            <a:ext cx="4987925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数学极限的基本性质</a:t>
            </a:r>
          </a:p>
        </p:txBody>
      </p:sp>
    </p:spTree>
    <p:extLst>
      <p:ext uri="{BB962C8B-B14F-4D97-AF65-F5344CB8AC3E}">
        <p14:creationId xmlns:p14="http://schemas.microsoft.com/office/powerpoint/2010/main" val="27047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55638" y="457200"/>
            <a:ext cx="3124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 </a:t>
            </a:r>
            <a:r>
              <a:rPr lang="zh-CN" altLang="en-US" sz="28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证明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388568"/>
              </p:ext>
            </p:extLst>
          </p:nvPr>
        </p:nvGraphicFramePr>
        <p:xfrm>
          <a:off x="2365375" y="368300"/>
          <a:ext cx="13525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8" name="Equation" r:id="rId3" imgW="1346040" imgH="838080" progId="Equation.DSMT4">
                  <p:embed/>
                </p:oleObj>
              </mc:Choice>
              <mc:Fallback>
                <p:oleObj name="Equation" r:id="rId3" imgW="1346040" imgH="838080" progId="Equation.DSMT4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368300"/>
                        <a:ext cx="135255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147796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735823"/>
              </p:ext>
            </p:extLst>
          </p:nvPr>
        </p:nvGraphicFramePr>
        <p:xfrm>
          <a:off x="2222500" y="1316038"/>
          <a:ext cx="9398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9" name="Equation" r:id="rId5" imgW="927000" imgH="939600" progId="Equation.DSMT4">
                  <p:embed/>
                </p:oleObj>
              </mc:Choice>
              <mc:Fallback>
                <p:oleObj name="Equation" r:id="rId5" imgW="927000" imgH="939600" progId="Equation.DSMT4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316038"/>
                        <a:ext cx="939800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792501"/>
              </p:ext>
            </p:extLst>
          </p:nvPr>
        </p:nvGraphicFramePr>
        <p:xfrm>
          <a:off x="3267075" y="1328738"/>
          <a:ext cx="7937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0" name="Equation" r:id="rId7" imgW="787320" imgH="952200" progId="Equation.DSMT4">
                  <p:embed/>
                </p:oleObj>
              </mc:Choice>
              <mc:Fallback>
                <p:oleObj name="Equation" r:id="rId7" imgW="787320" imgH="952200" progId="Equation.DSMT4">
                  <p:embed/>
                  <p:pic>
                    <p:nvPicPr>
                      <p:cNvPr id="0" name="Picture 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1328738"/>
                        <a:ext cx="793750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8889" y="3592513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取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842425"/>
              </p:ext>
            </p:extLst>
          </p:nvPr>
        </p:nvGraphicFramePr>
        <p:xfrm>
          <a:off x="1139665" y="3411743"/>
          <a:ext cx="1199928" cy="939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1" name="Equation" r:id="rId9" imgW="507960" imgH="393480" progId="Equation.DSMT4">
                  <p:embed/>
                </p:oleObj>
              </mc:Choice>
              <mc:Fallback>
                <p:oleObj name="Equation" r:id="rId9" imgW="507960" imgH="393480" progId="Equation.DSMT4">
                  <p:embed/>
                  <p:pic>
                    <p:nvPicPr>
                      <p:cNvPr id="0" name="Picture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665" y="3411743"/>
                        <a:ext cx="1199928" cy="939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304268"/>
              </p:ext>
            </p:extLst>
          </p:nvPr>
        </p:nvGraphicFramePr>
        <p:xfrm>
          <a:off x="2385927" y="3630613"/>
          <a:ext cx="19018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2" name="Equation" r:id="rId11" imgW="1892160" imgH="482400" progId="Equation.DSMT4">
                  <p:embed/>
                </p:oleObj>
              </mc:Choice>
              <mc:Fallback>
                <p:oleObj name="Equation" r:id="rId11" imgW="1892160" imgH="482400" progId="Equation.DSMT4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5927" y="3630613"/>
                        <a:ext cx="19018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851813"/>
              </p:ext>
            </p:extLst>
          </p:nvPr>
        </p:nvGraphicFramePr>
        <p:xfrm>
          <a:off x="5332413" y="3397250"/>
          <a:ext cx="1535112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3" name="Equation" r:id="rId13" imgW="1523880" imgH="939600" progId="Equation.DSMT4">
                  <p:embed/>
                </p:oleObj>
              </mc:Choice>
              <mc:Fallback>
                <p:oleObj name="Equation" r:id="rId13" imgW="1523880" imgH="939600" progId="Equation.DSMT4">
                  <p:embed/>
                  <p:pic>
                    <p:nvPicPr>
                      <p:cNvPr id="0" name="Picture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3397250"/>
                        <a:ext cx="1535112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88889" y="4481513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因此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16867"/>
              </p:ext>
            </p:extLst>
          </p:nvPr>
        </p:nvGraphicFramePr>
        <p:xfrm>
          <a:off x="2781300" y="4316413"/>
          <a:ext cx="13525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4" name="Equation" r:id="rId15" imgW="1346040" imgH="838080" progId="Equation.DSMT4">
                  <p:embed/>
                </p:oleObj>
              </mc:Choice>
              <mc:Fallback>
                <p:oleObj name="Equation" r:id="rId15" imgW="1346040" imgH="838080" progId="Equation.DSMT4">
                  <p:embed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4316413"/>
                        <a:ext cx="135255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346489" y="3567113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就有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88889" y="2667001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292873"/>
              </p:ext>
            </p:extLst>
          </p:nvPr>
        </p:nvGraphicFramePr>
        <p:xfrm>
          <a:off x="1203166" y="2694633"/>
          <a:ext cx="1265144" cy="499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5" name="Equation" r:id="rId17" imgW="533160" imgH="203040" progId="Equation.DSMT4">
                  <p:embed/>
                </p:oleObj>
              </mc:Choice>
              <mc:Fallback>
                <p:oleObj name="Equation" r:id="rId17" imgW="533160" imgH="203040" progId="Equation.DSMT4">
                  <p:embed/>
                  <p:pic>
                    <p:nvPicPr>
                      <p:cNvPr id="0" name="Picture 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166" y="2694633"/>
                        <a:ext cx="1265144" cy="4999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365289" y="2667001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欲使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057221"/>
              </p:ext>
            </p:extLst>
          </p:nvPr>
        </p:nvGraphicFramePr>
        <p:xfrm>
          <a:off x="3254289" y="2482851"/>
          <a:ext cx="16002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6" name="Equation" r:id="rId19" imgW="1587240" imgH="939600" progId="Equation.DSMT4">
                  <p:embed/>
                </p:oleObj>
              </mc:Choice>
              <mc:Fallback>
                <p:oleObj name="Equation" r:id="rId19" imgW="1587240" imgH="939600" progId="Equation.DSMT4">
                  <p:embed/>
                  <p:pic>
                    <p:nvPicPr>
                      <p:cNvPr id="0" name="Picture 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289" y="2482851"/>
                        <a:ext cx="16002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879889" y="2713038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29313"/>
              </p:ext>
            </p:extLst>
          </p:nvPr>
        </p:nvGraphicFramePr>
        <p:xfrm>
          <a:off x="5427577" y="2500313"/>
          <a:ext cx="11525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7" name="Equation" r:id="rId21" imgW="1143000" imgH="838080" progId="Equation.DSMT4">
                  <p:embed/>
                </p:oleObj>
              </mc:Choice>
              <mc:Fallback>
                <p:oleObj name="Equation" r:id="rId21" imgW="1143000" imgH="838080" progId="Equation.DSMT4">
                  <p:embed/>
                  <p:pic>
                    <p:nvPicPr>
                      <p:cNvPr id="0" name="Picture 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577" y="2500313"/>
                        <a:ext cx="11525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reeform 20"/>
          <p:cNvSpPr>
            <a:spLocks/>
          </p:cNvSpPr>
          <p:nvPr/>
        </p:nvSpPr>
        <p:spPr bwMode="auto">
          <a:xfrm>
            <a:off x="7115175" y="1219200"/>
            <a:ext cx="1038225" cy="742950"/>
          </a:xfrm>
          <a:custGeom>
            <a:avLst/>
            <a:gdLst>
              <a:gd name="T0" fmla="*/ 9525 w 654"/>
              <a:gd name="T1" fmla="*/ 257175 h 468"/>
              <a:gd name="T2" fmla="*/ 38100 w 654"/>
              <a:gd name="T3" fmla="*/ 457200 h 468"/>
              <a:gd name="T4" fmla="*/ 66675 w 654"/>
              <a:gd name="T5" fmla="*/ 542925 h 468"/>
              <a:gd name="T6" fmla="*/ 104775 w 654"/>
              <a:gd name="T7" fmla="*/ 590550 h 468"/>
              <a:gd name="T8" fmla="*/ 133350 w 654"/>
              <a:gd name="T9" fmla="*/ 619125 h 468"/>
              <a:gd name="T10" fmla="*/ 161925 w 654"/>
              <a:gd name="T11" fmla="*/ 647700 h 468"/>
              <a:gd name="T12" fmla="*/ 190500 w 654"/>
              <a:gd name="T13" fmla="*/ 657225 h 468"/>
              <a:gd name="T14" fmla="*/ 219075 w 654"/>
              <a:gd name="T15" fmla="*/ 676275 h 468"/>
              <a:gd name="T16" fmla="*/ 247650 w 654"/>
              <a:gd name="T17" fmla="*/ 685800 h 468"/>
              <a:gd name="T18" fmla="*/ 276225 w 654"/>
              <a:gd name="T19" fmla="*/ 685800 h 468"/>
              <a:gd name="T20" fmla="*/ 304800 w 654"/>
              <a:gd name="T21" fmla="*/ 695325 h 468"/>
              <a:gd name="T22" fmla="*/ 342900 w 654"/>
              <a:gd name="T23" fmla="*/ 704850 h 468"/>
              <a:gd name="T24" fmla="*/ 371475 w 654"/>
              <a:gd name="T25" fmla="*/ 704850 h 468"/>
              <a:gd name="T26" fmla="*/ 400050 w 654"/>
              <a:gd name="T27" fmla="*/ 704850 h 468"/>
              <a:gd name="T28" fmla="*/ 428625 w 654"/>
              <a:gd name="T29" fmla="*/ 714375 h 468"/>
              <a:gd name="T30" fmla="*/ 457200 w 654"/>
              <a:gd name="T31" fmla="*/ 714375 h 468"/>
              <a:gd name="T32" fmla="*/ 485775 w 654"/>
              <a:gd name="T33" fmla="*/ 714375 h 468"/>
              <a:gd name="T34" fmla="*/ 514350 w 654"/>
              <a:gd name="T35" fmla="*/ 723900 h 468"/>
              <a:gd name="T36" fmla="*/ 552450 w 654"/>
              <a:gd name="T37" fmla="*/ 723900 h 468"/>
              <a:gd name="T38" fmla="*/ 581025 w 654"/>
              <a:gd name="T39" fmla="*/ 723900 h 468"/>
              <a:gd name="T40" fmla="*/ 609600 w 654"/>
              <a:gd name="T41" fmla="*/ 723900 h 468"/>
              <a:gd name="T42" fmla="*/ 638175 w 654"/>
              <a:gd name="T43" fmla="*/ 723900 h 468"/>
              <a:gd name="T44" fmla="*/ 666750 w 654"/>
              <a:gd name="T45" fmla="*/ 733425 h 468"/>
              <a:gd name="T46" fmla="*/ 695325 w 654"/>
              <a:gd name="T47" fmla="*/ 733425 h 468"/>
              <a:gd name="T48" fmla="*/ 723900 w 654"/>
              <a:gd name="T49" fmla="*/ 733425 h 468"/>
              <a:gd name="T50" fmla="*/ 752475 w 654"/>
              <a:gd name="T51" fmla="*/ 733425 h 468"/>
              <a:gd name="T52" fmla="*/ 790575 w 654"/>
              <a:gd name="T53" fmla="*/ 733425 h 468"/>
              <a:gd name="T54" fmla="*/ 819150 w 654"/>
              <a:gd name="T55" fmla="*/ 733425 h 468"/>
              <a:gd name="T56" fmla="*/ 847725 w 654"/>
              <a:gd name="T57" fmla="*/ 733425 h 468"/>
              <a:gd name="T58" fmla="*/ 876300 w 654"/>
              <a:gd name="T59" fmla="*/ 733425 h 468"/>
              <a:gd name="T60" fmla="*/ 904875 w 654"/>
              <a:gd name="T61" fmla="*/ 733425 h 468"/>
              <a:gd name="T62" fmla="*/ 933450 w 654"/>
              <a:gd name="T63" fmla="*/ 742950 h 468"/>
              <a:gd name="T64" fmla="*/ 962025 w 654"/>
              <a:gd name="T65" fmla="*/ 742950 h 468"/>
              <a:gd name="T66" fmla="*/ 990600 w 654"/>
              <a:gd name="T67" fmla="*/ 742950 h 468"/>
              <a:gd name="T68" fmla="*/ 1028700 w 654"/>
              <a:gd name="T69" fmla="*/ 742950 h 46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54" h="468">
                <a:moveTo>
                  <a:pt x="0" y="0"/>
                </a:moveTo>
                <a:lnTo>
                  <a:pt x="6" y="162"/>
                </a:lnTo>
                <a:lnTo>
                  <a:pt x="18" y="240"/>
                </a:lnTo>
                <a:lnTo>
                  <a:pt x="24" y="288"/>
                </a:lnTo>
                <a:lnTo>
                  <a:pt x="36" y="318"/>
                </a:lnTo>
                <a:lnTo>
                  <a:pt x="42" y="342"/>
                </a:lnTo>
                <a:lnTo>
                  <a:pt x="54" y="360"/>
                </a:lnTo>
                <a:lnTo>
                  <a:pt x="66" y="372"/>
                </a:lnTo>
                <a:lnTo>
                  <a:pt x="72" y="384"/>
                </a:lnTo>
                <a:lnTo>
                  <a:pt x="84" y="390"/>
                </a:lnTo>
                <a:lnTo>
                  <a:pt x="90" y="402"/>
                </a:lnTo>
                <a:lnTo>
                  <a:pt x="102" y="408"/>
                </a:lnTo>
                <a:lnTo>
                  <a:pt x="108" y="414"/>
                </a:lnTo>
                <a:lnTo>
                  <a:pt x="120" y="414"/>
                </a:lnTo>
                <a:lnTo>
                  <a:pt x="132" y="420"/>
                </a:lnTo>
                <a:lnTo>
                  <a:pt x="138" y="426"/>
                </a:lnTo>
                <a:lnTo>
                  <a:pt x="150" y="426"/>
                </a:lnTo>
                <a:lnTo>
                  <a:pt x="156" y="432"/>
                </a:lnTo>
                <a:lnTo>
                  <a:pt x="168" y="432"/>
                </a:lnTo>
                <a:lnTo>
                  <a:pt x="174" y="432"/>
                </a:lnTo>
                <a:lnTo>
                  <a:pt x="186" y="438"/>
                </a:lnTo>
                <a:lnTo>
                  <a:pt x="192" y="438"/>
                </a:lnTo>
                <a:lnTo>
                  <a:pt x="204" y="438"/>
                </a:lnTo>
                <a:lnTo>
                  <a:pt x="216" y="444"/>
                </a:lnTo>
                <a:lnTo>
                  <a:pt x="222" y="444"/>
                </a:lnTo>
                <a:lnTo>
                  <a:pt x="234" y="444"/>
                </a:lnTo>
                <a:lnTo>
                  <a:pt x="240" y="444"/>
                </a:lnTo>
                <a:lnTo>
                  <a:pt x="252" y="444"/>
                </a:lnTo>
                <a:lnTo>
                  <a:pt x="258" y="450"/>
                </a:lnTo>
                <a:lnTo>
                  <a:pt x="270" y="450"/>
                </a:lnTo>
                <a:lnTo>
                  <a:pt x="282" y="450"/>
                </a:lnTo>
                <a:lnTo>
                  <a:pt x="288" y="450"/>
                </a:lnTo>
                <a:lnTo>
                  <a:pt x="300" y="450"/>
                </a:lnTo>
                <a:lnTo>
                  <a:pt x="306" y="450"/>
                </a:lnTo>
                <a:lnTo>
                  <a:pt x="318" y="456"/>
                </a:lnTo>
                <a:lnTo>
                  <a:pt x="324" y="456"/>
                </a:lnTo>
                <a:lnTo>
                  <a:pt x="336" y="456"/>
                </a:lnTo>
                <a:lnTo>
                  <a:pt x="348" y="456"/>
                </a:lnTo>
                <a:lnTo>
                  <a:pt x="354" y="456"/>
                </a:lnTo>
                <a:lnTo>
                  <a:pt x="366" y="456"/>
                </a:lnTo>
                <a:lnTo>
                  <a:pt x="372" y="456"/>
                </a:lnTo>
                <a:lnTo>
                  <a:pt x="384" y="456"/>
                </a:lnTo>
                <a:lnTo>
                  <a:pt x="390" y="456"/>
                </a:lnTo>
                <a:lnTo>
                  <a:pt x="402" y="456"/>
                </a:lnTo>
                <a:lnTo>
                  <a:pt x="408" y="462"/>
                </a:lnTo>
                <a:lnTo>
                  <a:pt x="420" y="462"/>
                </a:lnTo>
                <a:lnTo>
                  <a:pt x="432" y="462"/>
                </a:lnTo>
                <a:lnTo>
                  <a:pt x="438" y="462"/>
                </a:lnTo>
                <a:lnTo>
                  <a:pt x="450" y="462"/>
                </a:lnTo>
                <a:lnTo>
                  <a:pt x="456" y="462"/>
                </a:lnTo>
                <a:lnTo>
                  <a:pt x="468" y="462"/>
                </a:lnTo>
                <a:lnTo>
                  <a:pt x="474" y="462"/>
                </a:lnTo>
                <a:lnTo>
                  <a:pt x="486" y="462"/>
                </a:lnTo>
                <a:lnTo>
                  <a:pt x="498" y="462"/>
                </a:lnTo>
                <a:lnTo>
                  <a:pt x="504" y="462"/>
                </a:lnTo>
                <a:lnTo>
                  <a:pt x="516" y="462"/>
                </a:lnTo>
                <a:lnTo>
                  <a:pt x="522" y="462"/>
                </a:lnTo>
                <a:lnTo>
                  <a:pt x="534" y="462"/>
                </a:lnTo>
                <a:lnTo>
                  <a:pt x="540" y="462"/>
                </a:lnTo>
                <a:lnTo>
                  <a:pt x="552" y="462"/>
                </a:lnTo>
                <a:lnTo>
                  <a:pt x="558" y="462"/>
                </a:lnTo>
                <a:lnTo>
                  <a:pt x="570" y="462"/>
                </a:lnTo>
                <a:lnTo>
                  <a:pt x="582" y="462"/>
                </a:lnTo>
                <a:lnTo>
                  <a:pt x="588" y="468"/>
                </a:lnTo>
                <a:lnTo>
                  <a:pt x="600" y="468"/>
                </a:lnTo>
                <a:lnTo>
                  <a:pt x="606" y="468"/>
                </a:lnTo>
                <a:lnTo>
                  <a:pt x="618" y="468"/>
                </a:lnTo>
                <a:lnTo>
                  <a:pt x="624" y="468"/>
                </a:lnTo>
                <a:lnTo>
                  <a:pt x="636" y="468"/>
                </a:lnTo>
                <a:lnTo>
                  <a:pt x="648" y="468"/>
                </a:lnTo>
                <a:lnTo>
                  <a:pt x="654" y="468"/>
                </a:lnTo>
              </a:path>
            </a:pathLst>
          </a:custGeom>
          <a:noFill/>
          <a:ln w="28575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6019800" y="2000250"/>
            <a:ext cx="1028700" cy="742950"/>
          </a:xfrm>
          <a:custGeom>
            <a:avLst/>
            <a:gdLst>
              <a:gd name="T0" fmla="*/ 1019175 w 648"/>
              <a:gd name="T1" fmla="*/ 485775 h 468"/>
              <a:gd name="T2" fmla="*/ 990600 w 648"/>
              <a:gd name="T3" fmla="*/ 285750 h 468"/>
              <a:gd name="T4" fmla="*/ 962025 w 648"/>
              <a:gd name="T5" fmla="*/ 200025 h 468"/>
              <a:gd name="T6" fmla="*/ 923925 w 648"/>
              <a:gd name="T7" fmla="*/ 152400 h 468"/>
              <a:gd name="T8" fmla="*/ 895350 w 648"/>
              <a:gd name="T9" fmla="*/ 123825 h 468"/>
              <a:gd name="T10" fmla="*/ 866775 w 648"/>
              <a:gd name="T11" fmla="*/ 95250 h 468"/>
              <a:gd name="T12" fmla="*/ 838200 w 648"/>
              <a:gd name="T13" fmla="*/ 85725 h 468"/>
              <a:gd name="T14" fmla="*/ 809625 w 648"/>
              <a:gd name="T15" fmla="*/ 66675 h 468"/>
              <a:gd name="T16" fmla="*/ 781050 w 648"/>
              <a:gd name="T17" fmla="*/ 57150 h 468"/>
              <a:gd name="T18" fmla="*/ 752475 w 648"/>
              <a:gd name="T19" fmla="*/ 57150 h 468"/>
              <a:gd name="T20" fmla="*/ 723900 w 648"/>
              <a:gd name="T21" fmla="*/ 47625 h 468"/>
              <a:gd name="T22" fmla="*/ 685800 w 648"/>
              <a:gd name="T23" fmla="*/ 38100 h 468"/>
              <a:gd name="T24" fmla="*/ 657225 w 648"/>
              <a:gd name="T25" fmla="*/ 38100 h 468"/>
              <a:gd name="T26" fmla="*/ 628650 w 648"/>
              <a:gd name="T27" fmla="*/ 38100 h 468"/>
              <a:gd name="T28" fmla="*/ 600075 w 648"/>
              <a:gd name="T29" fmla="*/ 28575 h 468"/>
              <a:gd name="T30" fmla="*/ 571500 w 648"/>
              <a:gd name="T31" fmla="*/ 28575 h 468"/>
              <a:gd name="T32" fmla="*/ 542925 w 648"/>
              <a:gd name="T33" fmla="*/ 28575 h 468"/>
              <a:gd name="T34" fmla="*/ 514350 w 648"/>
              <a:gd name="T35" fmla="*/ 19050 h 468"/>
              <a:gd name="T36" fmla="*/ 476250 w 648"/>
              <a:gd name="T37" fmla="*/ 19050 h 468"/>
              <a:gd name="T38" fmla="*/ 447675 w 648"/>
              <a:gd name="T39" fmla="*/ 19050 h 468"/>
              <a:gd name="T40" fmla="*/ 419100 w 648"/>
              <a:gd name="T41" fmla="*/ 19050 h 468"/>
              <a:gd name="T42" fmla="*/ 390525 w 648"/>
              <a:gd name="T43" fmla="*/ 19050 h 468"/>
              <a:gd name="T44" fmla="*/ 361950 w 648"/>
              <a:gd name="T45" fmla="*/ 9525 h 468"/>
              <a:gd name="T46" fmla="*/ 333375 w 648"/>
              <a:gd name="T47" fmla="*/ 9525 h 468"/>
              <a:gd name="T48" fmla="*/ 304800 w 648"/>
              <a:gd name="T49" fmla="*/ 9525 h 468"/>
              <a:gd name="T50" fmla="*/ 276225 w 648"/>
              <a:gd name="T51" fmla="*/ 9525 h 468"/>
              <a:gd name="T52" fmla="*/ 238125 w 648"/>
              <a:gd name="T53" fmla="*/ 9525 h 468"/>
              <a:gd name="T54" fmla="*/ 209550 w 648"/>
              <a:gd name="T55" fmla="*/ 9525 h 468"/>
              <a:gd name="T56" fmla="*/ 180975 w 648"/>
              <a:gd name="T57" fmla="*/ 9525 h 468"/>
              <a:gd name="T58" fmla="*/ 152400 w 648"/>
              <a:gd name="T59" fmla="*/ 9525 h 468"/>
              <a:gd name="T60" fmla="*/ 123825 w 648"/>
              <a:gd name="T61" fmla="*/ 9525 h 468"/>
              <a:gd name="T62" fmla="*/ 95250 w 648"/>
              <a:gd name="T63" fmla="*/ 0 h 468"/>
              <a:gd name="T64" fmla="*/ 66675 w 648"/>
              <a:gd name="T65" fmla="*/ 0 h 468"/>
              <a:gd name="T66" fmla="*/ 38100 w 648"/>
              <a:gd name="T67" fmla="*/ 0 h 468"/>
              <a:gd name="T68" fmla="*/ 9525 w 648"/>
              <a:gd name="T69" fmla="*/ 0 h 46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48" h="468">
                <a:moveTo>
                  <a:pt x="648" y="468"/>
                </a:moveTo>
                <a:lnTo>
                  <a:pt x="642" y="306"/>
                </a:lnTo>
                <a:lnTo>
                  <a:pt x="630" y="228"/>
                </a:lnTo>
                <a:lnTo>
                  <a:pt x="624" y="180"/>
                </a:lnTo>
                <a:lnTo>
                  <a:pt x="612" y="150"/>
                </a:lnTo>
                <a:lnTo>
                  <a:pt x="606" y="126"/>
                </a:lnTo>
                <a:lnTo>
                  <a:pt x="594" y="108"/>
                </a:lnTo>
                <a:lnTo>
                  <a:pt x="582" y="96"/>
                </a:lnTo>
                <a:lnTo>
                  <a:pt x="576" y="84"/>
                </a:lnTo>
                <a:lnTo>
                  <a:pt x="564" y="78"/>
                </a:lnTo>
                <a:lnTo>
                  <a:pt x="558" y="66"/>
                </a:lnTo>
                <a:lnTo>
                  <a:pt x="546" y="60"/>
                </a:lnTo>
                <a:lnTo>
                  <a:pt x="540" y="54"/>
                </a:lnTo>
                <a:lnTo>
                  <a:pt x="528" y="54"/>
                </a:lnTo>
                <a:lnTo>
                  <a:pt x="516" y="48"/>
                </a:lnTo>
                <a:lnTo>
                  <a:pt x="510" y="42"/>
                </a:lnTo>
                <a:lnTo>
                  <a:pt x="498" y="42"/>
                </a:lnTo>
                <a:lnTo>
                  <a:pt x="492" y="36"/>
                </a:lnTo>
                <a:lnTo>
                  <a:pt x="480" y="36"/>
                </a:lnTo>
                <a:lnTo>
                  <a:pt x="474" y="36"/>
                </a:lnTo>
                <a:lnTo>
                  <a:pt x="462" y="30"/>
                </a:lnTo>
                <a:lnTo>
                  <a:pt x="456" y="30"/>
                </a:lnTo>
                <a:lnTo>
                  <a:pt x="444" y="30"/>
                </a:lnTo>
                <a:lnTo>
                  <a:pt x="432" y="24"/>
                </a:lnTo>
                <a:lnTo>
                  <a:pt x="426" y="24"/>
                </a:lnTo>
                <a:lnTo>
                  <a:pt x="414" y="24"/>
                </a:lnTo>
                <a:lnTo>
                  <a:pt x="408" y="24"/>
                </a:lnTo>
                <a:lnTo>
                  <a:pt x="396" y="24"/>
                </a:lnTo>
                <a:lnTo>
                  <a:pt x="390" y="18"/>
                </a:lnTo>
                <a:lnTo>
                  <a:pt x="378" y="18"/>
                </a:lnTo>
                <a:lnTo>
                  <a:pt x="366" y="18"/>
                </a:lnTo>
                <a:lnTo>
                  <a:pt x="360" y="18"/>
                </a:lnTo>
                <a:lnTo>
                  <a:pt x="348" y="18"/>
                </a:lnTo>
                <a:lnTo>
                  <a:pt x="342" y="18"/>
                </a:lnTo>
                <a:lnTo>
                  <a:pt x="330" y="12"/>
                </a:lnTo>
                <a:lnTo>
                  <a:pt x="324" y="12"/>
                </a:lnTo>
                <a:lnTo>
                  <a:pt x="312" y="12"/>
                </a:lnTo>
                <a:lnTo>
                  <a:pt x="300" y="12"/>
                </a:lnTo>
                <a:lnTo>
                  <a:pt x="294" y="12"/>
                </a:lnTo>
                <a:lnTo>
                  <a:pt x="282" y="12"/>
                </a:lnTo>
                <a:lnTo>
                  <a:pt x="276" y="12"/>
                </a:lnTo>
                <a:lnTo>
                  <a:pt x="264" y="12"/>
                </a:lnTo>
                <a:lnTo>
                  <a:pt x="258" y="12"/>
                </a:lnTo>
                <a:lnTo>
                  <a:pt x="246" y="12"/>
                </a:lnTo>
                <a:lnTo>
                  <a:pt x="240" y="6"/>
                </a:lnTo>
                <a:lnTo>
                  <a:pt x="228" y="6"/>
                </a:lnTo>
                <a:lnTo>
                  <a:pt x="216" y="6"/>
                </a:lnTo>
                <a:lnTo>
                  <a:pt x="210" y="6"/>
                </a:lnTo>
                <a:lnTo>
                  <a:pt x="198" y="6"/>
                </a:lnTo>
                <a:lnTo>
                  <a:pt x="192" y="6"/>
                </a:lnTo>
                <a:lnTo>
                  <a:pt x="180" y="6"/>
                </a:lnTo>
                <a:lnTo>
                  <a:pt x="174" y="6"/>
                </a:lnTo>
                <a:lnTo>
                  <a:pt x="162" y="6"/>
                </a:lnTo>
                <a:lnTo>
                  <a:pt x="150" y="6"/>
                </a:lnTo>
                <a:lnTo>
                  <a:pt x="144" y="6"/>
                </a:lnTo>
                <a:lnTo>
                  <a:pt x="132" y="6"/>
                </a:lnTo>
                <a:lnTo>
                  <a:pt x="126" y="6"/>
                </a:lnTo>
                <a:lnTo>
                  <a:pt x="114" y="6"/>
                </a:lnTo>
                <a:lnTo>
                  <a:pt x="108" y="6"/>
                </a:lnTo>
                <a:lnTo>
                  <a:pt x="96" y="6"/>
                </a:lnTo>
                <a:lnTo>
                  <a:pt x="90" y="6"/>
                </a:lnTo>
                <a:lnTo>
                  <a:pt x="78" y="6"/>
                </a:lnTo>
                <a:lnTo>
                  <a:pt x="66" y="0"/>
                </a:lnTo>
                <a:lnTo>
                  <a:pt x="60" y="0"/>
                </a:lnTo>
                <a:lnTo>
                  <a:pt x="48" y="0"/>
                </a:lnTo>
                <a:lnTo>
                  <a:pt x="42" y="0"/>
                </a:lnTo>
                <a:lnTo>
                  <a:pt x="30" y="0"/>
                </a:lnTo>
                <a:lnTo>
                  <a:pt x="24" y="0"/>
                </a:lnTo>
                <a:lnTo>
                  <a:pt x="12" y="0"/>
                </a:lnTo>
                <a:lnTo>
                  <a:pt x="6" y="0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6038851" y="815975"/>
            <a:ext cx="2208213" cy="2232024"/>
            <a:chOff x="4122" y="316"/>
            <a:chExt cx="1391" cy="1406"/>
          </a:xfrm>
        </p:grpSpPr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4122" y="1050"/>
              <a:ext cx="1314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4776" y="378"/>
              <a:ext cx="1" cy="1344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25" name="Object 25"/>
            <p:cNvGraphicFramePr>
              <a:graphicFrameLocks noChangeAspect="1"/>
            </p:cNvGraphicFramePr>
            <p:nvPr/>
          </p:nvGraphicFramePr>
          <p:xfrm>
            <a:off x="4788" y="1054"/>
            <a:ext cx="18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88" name="Equation" r:id="rId23" imgW="126720" imgH="139680" progId="Equation.DSMT4">
                    <p:embed/>
                  </p:oleObj>
                </mc:Choice>
                <mc:Fallback>
                  <p:oleObj name="Equation" r:id="rId23" imgW="126720" imgH="139680" progId="Equation.DSMT4">
                    <p:embed/>
                    <p:pic>
                      <p:nvPicPr>
                        <p:cNvPr id="0" name="Picture 3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" y="1054"/>
                          <a:ext cx="188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6"/>
            <p:cNvGraphicFramePr>
              <a:graphicFrameLocks noChangeAspect="1"/>
            </p:cNvGraphicFramePr>
            <p:nvPr/>
          </p:nvGraphicFramePr>
          <p:xfrm>
            <a:off x="5324" y="1054"/>
            <a:ext cx="18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89" name="Equation" r:id="rId25" imgW="126720" imgH="139680" progId="Equation.DSMT4">
                    <p:embed/>
                  </p:oleObj>
                </mc:Choice>
                <mc:Fallback>
                  <p:oleObj name="Equation" r:id="rId25" imgW="126720" imgH="139680" progId="Equation.DSMT4">
                    <p:embed/>
                    <p:pic>
                      <p:nvPicPr>
                        <p:cNvPr id="0" name="Picture 3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4" y="1054"/>
                          <a:ext cx="189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7"/>
            <p:cNvGraphicFramePr>
              <a:graphicFrameLocks noChangeAspect="1"/>
            </p:cNvGraphicFramePr>
            <p:nvPr/>
          </p:nvGraphicFramePr>
          <p:xfrm>
            <a:off x="4802" y="316"/>
            <a:ext cx="19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90" name="Equation" r:id="rId27" imgW="139680" imgH="164880" progId="Equation.DSMT4">
                    <p:embed/>
                  </p:oleObj>
                </mc:Choice>
                <mc:Fallback>
                  <p:oleObj name="Equation" r:id="rId27" imgW="139680" imgH="164880" progId="Equation.DSMT4">
                    <p:embed/>
                    <p:pic>
                      <p:nvPicPr>
                        <p:cNvPr id="0" name="Picture 3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" y="316"/>
                          <a:ext cx="19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767358"/>
              </p:ext>
            </p:extLst>
          </p:nvPr>
        </p:nvGraphicFramePr>
        <p:xfrm>
          <a:off x="7231373" y="1066800"/>
          <a:ext cx="85068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1" name="Equation" r:id="rId29" imgW="850680" imgH="838080" progId="Equation.DSMT4">
                  <p:embed/>
                </p:oleObj>
              </mc:Choice>
              <mc:Fallback>
                <p:oleObj name="Equation" r:id="rId29" imgW="850680" imgH="838080" progId="Equation.DSMT4">
                  <p:embed/>
                  <p:pic>
                    <p:nvPicPr>
                      <p:cNvPr id="0" name="Picture 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373" y="1066800"/>
                        <a:ext cx="85068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6019800" y="1981200"/>
            <a:ext cx="2057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88024" y="4511907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8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 autoUpdateAnimBg="0"/>
      <p:bldP spid="11" grpId="0" autoUpdateAnimBg="0"/>
      <p:bldP spid="13" grpId="0" autoUpdateAnimBg="0"/>
      <p:bldP spid="14" grpId="0" autoUpdateAnimBg="0"/>
      <p:bldP spid="16" grpId="0" autoUpdateAnimBg="0"/>
      <p:bldP spid="18" grpId="0" autoUpdateAnimBg="0"/>
      <p:bldP spid="20" grpId="0" animBg="1"/>
      <p:bldP spid="21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8312" y="1457663"/>
            <a:ext cx="3217863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1.2.3 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设函数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60145"/>
              </p:ext>
            </p:extLst>
          </p:nvPr>
        </p:nvGraphicFramePr>
        <p:xfrm>
          <a:off x="3018825" y="1562438"/>
          <a:ext cx="749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4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Picture 5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825" y="1562438"/>
                        <a:ext cx="749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10975" y="1502907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在点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804083"/>
              </p:ext>
            </p:extLst>
          </p:nvPr>
        </p:nvGraphicFramePr>
        <p:xfrm>
          <a:off x="4614262" y="1541801"/>
          <a:ext cx="3683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5" name="Equation" r:id="rId5" imgW="355320" imgH="431640" progId="Equation.DSMT4">
                  <p:embed/>
                </p:oleObj>
              </mc:Choice>
              <mc:Fallback>
                <p:oleObj name="Equation" r:id="rId5" imgW="355320" imgH="431640" progId="Equation.DSMT4">
                  <p:embed/>
                  <p:pic>
                    <p:nvPicPr>
                      <p:cNvPr id="0" name="Picture 5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262" y="1541801"/>
                        <a:ext cx="3683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006375" y="1502907"/>
            <a:ext cx="409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的某去心邻域内有定义 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763640"/>
              </p:ext>
            </p:extLst>
          </p:nvPr>
        </p:nvGraphicFramePr>
        <p:xfrm>
          <a:off x="693063" y="2221236"/>
          <a:ext cx="1268126" cy="517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6" name="Equation" r:id="rId7" imgW="520560" imgH="203040" progId="Equation.DSMT4">
                  <p:embed/>
                </p:oleObj>
              </mc:Choice>
              <mc:Fallback>
                <p:oleObj name="Equation" r:id="rId7" imgW="520560" imgH="203040" progId="Equation.DSMT4">
                  <p:embed/>
                  <p:pic>
                    <p:nvPicPr>
                      <p:cNvPr id="0" name="Picture 5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063" y="2221236"/>
                        <a:ext cx="1268126" cy="5179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819013"/>
              </p:ext>
            </p:extLst>
          </p:nvPr>
        </p:nvGraphicFramePr>
        <p:xfrm>
          <a:off x="1912262" y="2223468"/>
          <a:ext cx="1232403" cy="513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7" name="Equation" r:id="rId9" imgW="507960" imgH="203040" progId="Equation.DSMT4">
                  <p:embed/>
                </p:oleObj>
              </mc:Choice>
              <mc:Fallback>
                <p:oleObj name="Equation" r:id="rId9" imgW="507960" imgH="203040" progId="Equation.DSMT4">
                  <p:embed/>
                  <p:pic>
                    <p:nvPicPr>
                      <p:cNvPr id="0" name="Picture 5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262" y="2223468"/>
                        <a:ext cx="1232403" cy="5135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101375" y="222066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34787"/>
              </p:ext>
            </p:extLst>
          </p:nvPr>
        </p:nvGraphicFramePr>
        <p:xfrm>
          <a:off x="3573383" y="2163188"/>
          <a:ext cx="2312989" cy="63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8" name="Equation" r:id="rId11" imgW="965160" imgH="253800" progId="Equation.DSMT4">
                  <p:embed/>
                </p:oleObj>
              </mc:Choice>
              <mc:Fallback>
                <p:oleObj name="Equation" r:id="rId11" imgW="965160" imgH="253800" progId="Equation.DSMT4">
                  <p:embed/>
                  <p:pic>
                    <p:nvPicPr>
                      <p:cNvPr id="0" name="Picture 5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383" y="2163188"/>
                        <a:ext cx="2312989" cy="63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920775" y="222066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412149"/>
              </p:ext>
            </p:extLst>
          </p:nvPr>
        </p:nvGraphicFramePr>
        <p:xfrm>
          <a:off x="6813743" y="2163188"/>
          <a:ext cx="2205824" cy="63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9" name="Equation" r:id="rId13" imgW="914400" imgH="253800" progId="Equation.DSMT4">
                  <p:embed/>
                </p:oleObj>
              </mc:Choice>
              <mc:Fallback>
                <p:oleObj name="Equation" r:id="rId13" imgW="914400" imgH="253800" progId="Equation.DSMT4">
                  <p:embed/>
                  <p:pic>
                    <p:nvPicPr>
                      <p:cNvPr id="0" name="Picture 5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743" y="2163188"/>
                        <a:ext cx="2205824" cy="63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88312" y="2829733"/>
            <a:ext cx="3249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则称常数 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为函数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483623"/>
              </p:ext>
            </p:extLst>
          </p:nvPr>
        </p:nvGraphicFramePr>
        <p:xfrm>
          <a:off x="3304595" y="2881324"/>
          <a:ext cx="7365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0" name="Equation" r:id="rId15" imgW="736560" imgH="393480" progId="Equation.DSMT4">
                  <p:embed/>
                </p:oleObj>
              </mc:Choice>
              <mc:Fallback>
                <p:oleObj name="Equation" r:id="rId15" imgW="736560" imgH="393480" progId="Equation.DSMT4">
                  <p:embed/>
                  <p:pic>
                    <p:nvPicPr>
                      <p:cNvPr id="0" name="Picture 5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4595" y="2881324"/>
                        <a:ext cx="736560" cy="39348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015775" y="2829733"/>
            <a:ext cx="9144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33454"/>
              </p:ext>
            </p:extLst>
          </p:nvPr>
        </p:nvGraphicFramePr>
        <p:xfrm>
          <a:off x="4517705" y="2873469"/>
          <a:ext cx="104112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1" name="Equation" r:id="rId17" imgW="1041120" imgH="431640" progId="Equation.DSMT4">
                  <p:embed/>
                </p:oleObj>
              </mc:Choice>
              <mc:Fallback>
                <p:oleObj name="Equation" r:id="rId17" imgW="1041120" imgH="431640" progId="Equation.DSMT4">
                  <p:embed/>
                  <p:pic>
                    <p:nvPicPr>
                      <p:cNvPr id="0" name="Picture 5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705" y="2873469"/>
                        <a:ext cx="1041120" cy="43164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558825" y="2829733"/>
            <a:ext cx="19812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时的极限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482885"/>
              </p:ext>
            </p:extLst>
          </p:nvPr>
        </p:nvGraphicFramePr>
        <p:xfrm>
          <a:off x="1595841" y="3407275"/>
          <a:ext cx="2009354" cy="7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2" name="Equation" r:id="rId19" imgW="838080" imgH="291960" progId="Equation.DSMT4">
                  <p:embed/>
                </p:oleObj>
              </mc:Choice>
              <mc:Fallback>
                <p:oleObj name="Equation" r:id="rId19" imgW="838080" imgH="291960" progId="Equation.DSMT4">
                  <p:embed/>
                  <p:pic>
                    <p:nvPicPr>
                      <p:cNvPr id="0" name="Picture 5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841" y="3407275"/>
                        <a:ext cx="2009354" cy="7144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634775" y="3457502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825548"/>
              </p:ext>
            </p:extLst>
          </p:nvPr>
        </p:nvGraphicFramePr>
        <p:xfrm>
          <a:off x="4358675" y="3505127"/>
          <a:ext cx="30972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3" name="Equation" r:id="rId21" imgW="3085920" imgH="444240" progId="Equation.DSMT4">
                  <p:embed/>
                </p:oleObj>
              </mc:Choice>
              <mc:Fallback>
                <p:oleObj name="Equation" r:id="rId21" imgW="3085920" imgH="444240" progId="Equation.DSMT4">
                  <p:embed/>
                  <p:pic>
                    <p:nvPicPr>
                      <p:cNvPr id="0" name="Picture 5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8675" y="3505127"/>
                        <a:ext cx="309721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88312" y="4203627"/>
            <a:ext cx="838200" cy="51911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即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endParaRPr kumimoji="1"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590682"/>
              </p:ext>
            </p:extLst>
          </p:nvPr>
        </p:nvGraphicFramePr>
        <p:xfrm>
          <a:off x="4265012" y="4263952"/>
          <a:ext cx="11017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4" name="Equation" r:id="rId23" imgW="1091880" imgH="368280" progId="Equation.DSMT4">
                  <p:embed/>
                </p:oleObj>
              </mc:Choice>
              <mc:Fallback>
                <p:oleObj name="Equation" r:id="rId23" imgW="1091880" imgH="368280" progId="Equation.DSMT4">
                  <p:embed/>
                  <p:pic>
                    <p:nvPicPr>
                      <p:cNvPr id="0" name="Picture 5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012" y="4263952"/>
                        <a:ext cx="11017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746752"/>
              </p:ext>
            </p:extLst>
          </p:nvPr>
        </p:nvGraphicFramePr>
        <p:xfrm>
          <a:off x="5511200" y="4251252"/>
          <a:ext cx="10604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5" name="Equation" r:id="rId25" imgW="1054080" imgH="393480" progId="Equation.DSMT4">
                  <p:embed/>
                </p:oleObj>
              </mc:Choice>
              <mc:Fallback>
                <p:oleObj name="Equation" r:id="rId25" imgW="1054080" imgH="393480" progId="Equation.DSMT4">
                  <p:embed/>
                  <p:pic>
                    <p:nvPicPr>
                      <p:cNvPr id="0" name="Picture 5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200" y="4251252"/>
                        <a:ext cx="10604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530375" y="4173465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856028"/>
              </p:ext>
            </p:extLst>
          </p:nvPr>
        </p:nvGraphicFramePr>
        <p:xfrm>
          <a:off x="7043137" y="3990902"/>
          <a:ext cx="18478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6" name="Equation" r:id="rId27" imgW="1841400" imgH="634680" progId="Equation.DSMT4">
                  <p:embed/>
                </p:oleObj>
              </mc:Choice>
              <mc:Fallback>
                <p:oleObj name="Equation" r:id="rId27" imgW="1841400" imgH="634680" progId="Equation.DSMT4">
                  <p:embed/>
                  <p:pic>
                    <p:nvPicPr>
                      <p:cNvPr id="0" name="Picture 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137" y="3990902"/>
                        <a:ext cx="184785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220649" y="4819948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188312" y="2220663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7397236" y="282973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记作</a:t>
            </a:r>
          </a:p>
        </p:txBody>
      </p:sp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054781"/>
              </p:ext>
            </p:extLst>
          </p:nvPr>
        </p:nvGraphicFramePr>
        <p:xfrm>
          <a:off x="5258874" y="4869160"/>
          <a:ext cx="213836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7" name="Equation" r:id="rId29" imgW="2133360" imgH="482400" progId="Equation.DSMT4">
                  <p:embed/>
                </p:oleObj>
              </mc:Choice>
              <mc:Fallback>
                <p:oleObj name="Equation" r:id="rId29" imgW="2133360" imgH="482400" progId="Equation.DSMT4">
                  <p:embed/>
                  <p:pic>
                    <p:nvPicPr>
                      <p:cNvPr id="0" name="Picture 5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8874" y="4869160"/>
                        <a:ext cx="2138362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107353"/>
              </p:ext>
            </p:extLst>
          </p:nvPr>
        </p:nvGraphicFramePr>
        <p:xfrm>
          <a:off x="1275750" y="4241727"/>
          <a:ext cx="188436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8" name="Equation" r:id="rId31" imgW="1879560" imgH="596880" progId="Equation.DSMT4">
                  <p:embed/>
                </p:oleObj>
              </mc:Choice>
              <mc:Fallback>
                <p:oleObj name="Equation" r:id="rId31" imgW="1879560" imgH="596880" progId="Equation.DSMT4">
                  <p:embed/>
                  <p:pic>
                    <p:nvPicPr>
                      <p:cNvPr id="0" name="Picture 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750" y="4241727"/>
                        <a:ext cx="1884362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3329975" y="436872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329975" y="447826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88312" y="71438"/>
            <a:ext cx="50317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3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x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sym typeface="Symbol"/>
              </a:rPr>
              <a:t></a:t>
            </a:r>
            <a:r>
              <a:rPr lang="en-US" altLang="zh-CN" sz="32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x</a:t>
            </a:r>
            <a:r>
              <a:rPr lang="en-US" altLang="zh-CN" sz="3200" b="1" baseline="-25000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sym typeface="Symbol"/>
              </a:rPr>
              <a:t>0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时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函数的极限</a:t>
            </a: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188312" y="752138"/>
            <a:ext cx="784912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极限</a:t>
            </a:r>
            <a:r>
              <a:rPr lang="en-US" altLang="zh-CN" sz="2800" b="1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zh-CN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的定义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497308"/>
              </p:ext>
            </p:extLst>
          </p:nvPr>
        </p:nvGraphicFramePr>
        <p:xfrm>
          <a:off x="1591376" y="760509"/>
          <a:ext cx="2018284" cy="727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9" name="Equation" r:id="rId33" imgW="838080" imgH="291960" progId="Equation.DSMT4">
                  <p:embed/>
                </p:oleObj>
              </mc:Choice>
              <mc:Fallback>
                <p:oleObj name="Equation" r:id="rId33" imgW="838080" imgH="291960" progId="Equation.DSMT4">
                  <p:embed/>
                  <p:pic>
                    <p:nvPicPr>
                      <p:cNvPr id="0" name="Picture 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376" y="760509"/>
                        <a:ext cx="2018284" cy="727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145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1" grpId="0" autoUpdateAnimBg="0"/>
      <p:bldP spid="13" grpId="0" autoUpdateAnimBg="0"/>
      <p:bldP spid="15" grpId="0" animBg="1" autoUpdateAnimBg="0"/>
      <p:bldP spid="17" grpId="0" animBg="1" autoUpdateAnimBg="0"/>
      <p:bldP spid="19" grpId="0" autoUpdateAnimBg="0"/>
      <p:bldP spid="21" grpId="0" animBg="1" autoUpdateAnimBg="0"/>
      <p:bldP spid="24" grpId="0" autoUpdateAnimBg="0"/>
      <p:bldP spid="26" grpId="0" autoUpdateAnimBg="0"/>
      <p:bldP spid="27" grpId="0" autoUpdateAnimBg="0"/>
      <p:bldP spid="28" grpId="0" autoUpdateAnimBg="0"/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527050" y="404813"/>
            <a:ext cx="52641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          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几何解释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Rectangle 34"/>
          <p:cNvSpPr>
            <a:spLocks noChangeArrowheads="1"/>
          </p:cNvSpPr>
          <p:nvPr/>
        </p:nvSpPr>
        <p:spPr bwMode="auto">
          <a:xfrm>
            <a:off x="2431604" y="1854402"/>
            <a:ext cx="833437" cy="715962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rgbClr val="B3B4B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1866837" y="1840113"/>
            <a:ext cx="2013527" cy="1631512"/>
            <a:chOff x="3748" y="2544"/>
            <a:chExt cx="1492" cy="1210"/>
          </a:xfrm>
        </p:grpSpPr>
        <p:graphicFrame>
          <p:nvGraphicFramePr>
            <p:cNvPr id="5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5272494"/>
                </p:ext>
              </p:extLst>
            </p:nvPr>
          </p:nvGraphicFramePr>
          <p:xfrm>
            <a:off x="4638" y="3403"/>
            <a:ext cx="60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2" name="Equation" r:id="rId3" imgW="812520" imgH="431640" progId="Equation.DSMT4">
                    <p:embed/>
                  </p:oleObj>
                </mc:Choice>
                <mc:Fallback>
                  <p:oleObj name="Equation" r:id="rId3" imgW="812520" imgH="431640" progId="Equation.DSMT4">
                    <p:embed/>
                    <p:pic>
                      <p:nvPicPr>
                        <p:cNvPr id="0" name="Picture 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8" y="3403"/>
                          <a:ext cx="602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6658726"/>
                </p:ext>
              </p:extLst>
            </p:nvPr>
          </p:nvGraphicFramePr>
          <p:xfrm>
            <a:off x="3748" y="3434"/>
            <a:ext cx="64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3" name="Equation" r:id="rId5" imgW="876240" imgH="431640" progId="Equation.DSMT4">
                    <p:embed/>
                  </p:oleObj>
                </mc:Choice>
                <mc:Fallback>
                  <p:oleObj name="Equation" r:id="rId5" imgW="876240" imgH="431640" progId="Equation.DSMT4">
                    <p:embed/>
                    <p:pic>
                      <p:nvPicPr>
                        <p:cNvPr id="0" name="Picture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8" y="3434"/>
                          <a:ext cx="649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38"/>
            <p:cNvSpPr>
              <a:spLocks noChangeShapeType="1"/>
            </p:cNvSpPr>
            <p:nvPr/>
          </p:nvSpPr>
          <p:spPr bwMode="auto">
            <a:xfrm flipH="1" flipV="1">
              <a:off x="4800" y="2544"/>
              <a:ext cx="0" cy="8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" name="Line 39"/>
            <p:cNvSpPr>
              <a:spLocks noChangeShapeType="1"/>
            </p:cNvSpPr>
            <p:nvPr/>
          </p:nvSpPr>
          <p:spPr bwMode="auto">
            <a:xfrm flipV="1">
              <a:off x="4167" y="2544"/>
              <a:ext cx="9" cy="8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809577" y="1620082"/>
            <a:ext cx="3050778" cy="1093548"/>
            <a:chOff x="2965" y="2381"/>
            <a:chExt cx="2261" cy="811"/>
          </a:xfrm>
        </p:grpSpPr>
        <p:graphicFrame>
          <p:nvGraphicFramePr>
            <p:cNvPr id="10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6811741"/>
                </p:ext>
              </p:extLst>
            </p:nvPr>
          </p:nvGraphicFramePr>
          <p:xfrm>
            <a:off x="2965" y="2381"/>
            <a:ext cx="59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4" name="Equation" r:id="rId7" imgW="799920" imgH="393480" progId="Equation.DSMT4">
                    <p:embed/>
                  </p:oleObj>
                </mc:Choice>
                <mc:Fallback>
                  <p:oleObj name="Equation" r:id="rId7" imgW="799920" imgH="393480" progId="Equation.DSMT4">
                    <p:embed/>
                    <p:pic>
                      <p:nvPicPr>
                        <p:cNvPr id="0" name="Picture 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5" y="2381"/>
                          <a:ext cx="593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0754741"/>
                </p:ext>
              </p:extLst>
            </p:nvPr>
          </p:nvGraphicFramePr>
          <p:xfrm>
            <a:off x="2984" y="2900"/>
            <a:ext cx="5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5" name="Equation" r:id="rId9" imgW="787320" imgH="393480" progId="Equation.DSMT4">
                    <p:embed/>
                  </p:oleObj>
                </mc:Choice>
                <mc:Fallback>
                  <p:oleObj name="Equation" r:id="rId9" imgW="787320" imgH="393480" progId="Equation.DSMT4">
                    <p:embed/>
                    <p:pic>
                      <p:nvPicPr>
                        <p:cNvPr id="0" name="Picture 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4" y="2900"/>
                          <a:ext cx="584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43"/>
            <p:cNvSpPr>
              <a:spLocks noChangeShapeType="1"/>
            </p:cNvSpPr>
            <p:nvPr/>
          </p:nvSpPr>
          <p:spPr bwMode="auto">
            <a:xfrm>
              <a:off x="3593" y="2554"/>
              <a:ext cx="16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3" name="Line 44"/>
            <p:cNvSpPr>
              <a:spLocks noChangeShapeType="1"/>
            </p:cNvSpPr>
            <p:nvPr/>
          </p:nvSpPr>
          <p:spPr bwMode="auto">
            <a:xfrm>
              <a:off x="3571" y="3088"/>
              <a:ext cx="16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1303146" y="2032885"/>
            <a:ext cx="380747" cy="393478"/>
            <a:chOff x="3331" y="2687"/>
            <a:chExt cx="282" cy="292"/>
          </a:xfrm>
        </p:grpSpPr>
        <p:sp>
          <p:nvSpPr>
            <p:cNvPr id="15" name="Line 46"/>
            <p:cNvSpPr>
              <a:spLocks noChangeShapeType="1"/>
            </p:cNvSpPr>
            <p:nvPr/>
          </p:nvSpPr>
          <p:spPr bwMode="auto">
            <a:xfrm flipH="1">
              <a:off x="3568" y="2820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6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043255"/>
                </p:ext>
              </p:extLst>
            </p:nvPr>
          </p:nvGraphicFramePr>
          <p:xfrm>
            <a:off x="3331" y="2687"/>
            <a:ext cx="216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6" name="Equation" r:id="rId11" imgW="291960" imgH="393480" progId="Equation.DSMT4">
                    <p:embed/>
                  </p:oleObj>
                </mc:Choice>
                <mc:Fallback>
                  <p:oleObj name="Equation" r:id="rId11" imgW="291960" imgH="393480" progId="Equation.DSMT4">
                    <p:embed/>
                    <p:pic>
                      <p:nvPicPr>
                        <p:cNvPr id="0" name="Picture 2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1" y="2687"/>
                          <a:ext cx="216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48"/>
          <p:cNvGrpSpPr>
            <a:grpSpLocks/>
          </p:cNvGrpSpPr>
          <p:nvPr/>
        </p:nvGrpSpPr>
        <p:grpSpPr bwMode="auto">
          <a:xfrm>
            <a:off x="1448941" y="1300048"/>
            <a:ext cx="2749294" cy="2122687"/>
            <a:chOff x="3439" y="2143"/>
            <a:chExt cx="2037" cy="1575"/>
          </a:xfrm>
        </p:grpSpPr>
        <p:sp>
          <p:nvSpPr>
            <p:cNvPr id="18" name="Line 49"/>
            <p:cNvSpPr>
              <a:spLocks noChangeShapeType="1"/>
            </p:cNvSpPr>
            <p:nvPr/>
          </p:nvSpPr>
          <p:spPr bwMode="auto">
            <a:xfrm flipV="1">
              <a:off x="4476" y="2819"/>
              <a:ext cx="0" cy="6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" name="Line 50"/>
            <p:cNvSpPr>
              <a:spLocks noChangeShapeType="1"/>
            </p:cNvSpPr>
            <p:nvPr/>
          </p:nvSpPr>
          <p:spPr bwMode="auto">
            <a:xfrm>
              <a:off x="3439" y="3438"/>
              <a:ext cx="19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0" name="Line 51"/>
            <p:cNvSpPr>
              <a:spLocks noChangeShapeType="1"/>
            </p:cNvSpPr>
            <p:nvPr/>
          </p:nvSpPr>
          <p:spPr bwMode="auto">
            <a:xfrm flipV="1">
              <a:off x="3571" y="2289"/>
              <a:ext cx="0" cy="1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1" name="Object 52"/>
            <p:cNvGraphicFramePr>
              <a:graphicFrameLocks noChangeAspect="1"/>
            </p:cNvGraphicFramePr>
            <p:nvPr/>
          </p:nvGraphicFramePr>
          <p:xfrm>
            <a:off x="5274" y="3472"/>
            <a:ext cx="202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7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0" name="Picture 2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4" y="3472"/>
                          <a:ext cx="202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53"/>
            <p:cNvGraphicFramePr>
              <a:graphicFrameLocks noChangeAspect="1"/>
            </p:cNvGraphicFramePr>
            <p:nvPr/>
          </p:nvGraphicFramePr>
          <p:xfrm>
            <a:off x="4366" y="3386"/>
            <a:ext cx="24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8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0" name="Picture 2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6" y="3386"/>
                          <a:ext cx="249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54"/>
            <p:cNvGraphicFramePr>
              <a:graphicFrameLocks noChangeAspect="1"/>
            </p:cNvGraphicFramePr>
            <p:nvPr/>
          </p:nvGraphicFramePr>
          <p:xfrm>
            <a:off x="3597" y="2235"/>
            <a:ext cx="20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9" name="Equation" r:id="rId17" imgW="139680" imgH="164880" progId="Equation.DSMT4">
                    <p:embed/>
                  </p:oleObj>
                </mc:Choice>
                <mc:Fallback>
                  <p:oleObj name="Equation" r:id="rId17" imgW="139680" imgH="164880" progId="Equation.DSMT4">
                    <p:embed/>
                    <p:pic>
                      <p:nvPicPr>
                        <p:cNvPr id="0" name="Picture 2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" y="2235"/>
                          <a:ext cx="207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Freeform 55"/>
            <p:cNvSpPr>
              <a:spLocks/>
            </p:cNvSpPr>
            <p:nvPr/>
          </p:nvSpPr>
          <p:spPr bwMode="auto">
            <a:xfrm>
              <a:off x="3725" y="2421"/>
              <a:ext cx="1324" cy="885"/>
            </a:xfrm>
            <a:custGeom>
              <a:avLst/>
              <a:gdLst>
                <a:gd name="T0" fmla="*/ 0 w 1440"/>
                <a:gd name="T1" fmla="*/ 885 h 960"/>
                <a:gd name="T2" fmla="*/ 177 w 1440"/>
                <a:gd name="T3" fmla="*/ 575 h 960"/>
                <a:gd name="T4" fmla="*/ 441 w 1440"/>
                <a:gd name="T5" fmla="*/ 487 h 960"/>
                <a:gd name="T6" fmla="*/ 750 w 1440"/>
                <a:gd name="T7" fmla="*/ 398 h 960"/>
                <a:gd name="T8" fmla="*/ 1059 w 1440"/>
                <a:gd name="T9" fmla="*/ 266 h 960"/>
                <a:gd name="T10" fmla="*/ 1324 w 1440"/>
                <a:gd name="T11" fmla="*/ 0 h 9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960">
                  <a:moveTo>
                    <a:pt x="0" y="960"/>
                  </a:moveTo>
                  <a:cubicBezTo>
                    <a:pt x="56" y="828"/>
                    <a:pt x="112" y="696"/>
                    <a:pt x="192" y="624"/>
                  </a:cubicBezTo>
                  <a:cubicBezTo>
                    <a:pt x="272" y="552"/>
                    <a:pt x="376" y="560"/>
                    <a:pt x="480" y="528"/>
                  </a:cubicBezTo>
                  <a:cubicBezTo>
                    <a:pt x="584" y="496"/>
                    <a:pt x="704" y="472"/>
                    <a:pt x="816" y="432"/>
                  </a:cubicBezTo>
                  <a:cubicBezTo>
                    <a:pt x="928" y="392"/>
                    <a:pt x="1048" y="360"/>
                    <a:pt x="1152" y="288"/>
                  </a:cubicBezTo>
                  <a:cubicBezTo>
                    <a:pt x="1256" y="216"/>
                    <a:pt x="1392" y="48"/>
                    <a:pt x="1440" y="0"/>
                  </a:cubicBezTo>
                </a:path>
              </a:pathLst>
            </a:custGeom>
            <a:noFill/>
            <a:ln w="25400" cmpd="sng">
              <a:solidFill>
                <a:srgbClr val="FF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5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805182"/>
                </p:ext>
              </p:extLst>
            </p:nvPr>
          </p:nvGraphicFramePr>
          <p:xfrm>
            <a:off x="4432" y="2143"/>
            <a:ext cx="95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0" name="Equation" r:id="rId19" imgW="1282680" imgH="393480" progId="Equation.DSMT4">
                    <p:embed/>
                  </p:oleObj>
                </mc:Choice>
                <mc:Fallback>
                  <p:oleObj name="Equation" r:id="rId19" imgW="1282680" imgH="393480" progId="Equation.DSMT4">
                    <p:embed/>
                    <p:pic>
                      <p:nvPicPr>
                        <p:cNvPr id="0" name="Picture 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2" y="2143"/>
                          <a:ext cx="950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Oval 57"/>
            <p:cNvSpPr>
              <a:spLocks noChangeArrowheads="1"/>
            </p:cNvSpPr>
            <p:nvPr/>
          </p:nvSpPr>
          <p:spPr bwMode="auto">
            <a:xfrm>
              <a:off x="4452" y="2802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4785866" y="1903614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极限存在</a:t>
            </a:r>
          </a:p>
        </p:txBody>
      </p:sp>
      <p:sp>
        <p:nvSpPr>
          <p:cNvPr id="28" name="AutoShape 59"/>
          <p:cNvSpPr>
            <a:spLocks noChangeArrowheads="1"/>
          </p:cNvSpPr>
          <p:nvPr/>
        </p:nvSpPr>
        <p:spPr bwMode="auto">
          <a:xfrm>
            <a:off x="5554216" y="2498927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284466" y="2284614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函数局部有界</a:t>
            </a:r>
          </a:p>
        </p:txBody>
      </p:sp>
      <p:sp>
        <p:nvSpPr>
          <p:cNvPr id="30" name="Text Box 61"/>
          <p:cNvSpPr txBox="1">
            <a:spLocks noChangeArrowheads="1"/>
          </p:cNvSpPr>
          <p:nvPr/>
        </p:nvSpPr>
        <p:spPr bwMode="auto">
          <a:xfrm>
            <a:off x="5795516" y="2778327"/>
            <a:ext cx="26019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(P35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定理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1.2.6)</a:t>
            </a:r>
          </a:p>
        </p:txBody>
      </p:sp>
      <p:sp>
        <p:nvSpPr>
          <p:cNvPr id="31" name="Text Box 62"/>
          <p:cNvSpPr txBox="1">
            <a:spLocks noChangeArrowheads="1"/>
          </p:cNvSpPr>
          <p:nvPr/>
        </p:nvSpPr>
        <p:spPr bwMode="auto">
          <a:xfrm>
            <a:off x="4716016" y="1294014"/>
            <a:ext cx="14766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这表明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</a:t>
            </a:r>
          </a:p>
        </p:txBody>
      </p:sp>
      <p:sp>
        <p:nvSpPr>
          <p:cNvPr id="32" name="Rectangle 63"/>
          <p:cNvSpPr>
            <a:spLocks noChangeArrowheads="1"/>
          </p:cNvSpPr>
          <p:nvPr/>
        </p:nvSpPr>
        <p:spPr bwMode="auto">
          <a:xfrm>
            <a:off x="4716016" y="1889327"/>
            <a:ext cx="4114800" cy="1371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562867"/>
              </p:ext>
            </p:extLst>
          </p:nvPr>
        </p:nvGraphicFramePr>
        <p:xfrm>
          <a:off x="1215587" y="458488"/>
          <a:ext cx="1879560" cy="59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1" name="Equation" r:id="rId21" imgW="1879560" imgH="596880" progId="Equation.DSMT4">
                  <p:embed/>
                </p:oleObj>
              </mc:Choice>
              <mc:Fallback>
                <p:oleObj name="Equation" r:id="rId21" imgW="1879560" imgH="596880" progId="Equation.DSMT4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5587" y="458488"/>
                        <a:ext cx="1879560" cy="596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05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utoUpdateAnimBg="0"/>
      <p:bldP spid="28" grpId="0" animBg="1"/>
      <p:bldP spid="29" grpId="0" autoUpdateAnimBg="0"/>
      <p:bldP spid="30" grpId="0" autoUpdateAnimBg="0"/>
      <p:bldP spid="31" grpId="0" build="p" autoUpdateAnimBg="0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381000" y="254000"/>
            <a:ext cx="2462213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3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单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侧极限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358775" y="1037322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左极限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298888"/>
              </p:ext>
            </p:extLst>
          </p:nvPr>
        </p:nvGraphicFramePr>
        <p:xfrm>
          <a:off x="1995488" y="1022241"/>
          <a:ext cx="11763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8" name="Equation" r:id="rId3" imgW="533160" imgH="241200" progId="Equation.DSMT4">
                  <p:embed/>
                </p:oleObj>
              </mc:Choice>
              <mc:Fallback>
                <p:oleObj name="Equation" r:id="rId3" imgW="533160" imgH="241200" progId="Equation.DSMT4">
                  <p:embed/>
                  <p:pic>
                    <p:nvPicPr>
                      <p:cNvPr id="0" name="Picture 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1022241"/>
                        <a:ext cx="1176337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045904"/>
              </p:ext>
            </p:extLst>
          </p:nvPr>
        </p:nvGraphicFramePr>
        <p:xfrm>
          <a:off x="3275856" y="985838"/>
          <a:ext cx="1904760" cy="62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9" name="Equation" r:id="rId5" imgW="1904760" imgH="622080" progId="Equation.DSMT4">
                  <p:embed/>
                </p:oleObj>
              </mc:Choice>
              <mc:Fallback>
                <p:oleObj name="Equation" r:id="rId5" imgW="1904760" imgH="622080" progId="Equation.DSMT4">
                  <p:embed/>
                  <p:pic>
                    <p:nvPicPr>
                      <p:cNvPr id="0" name="Picture 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985838"/>
                        <a:ext cx="1904760" cy="622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1752600" y="191781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 flipH="1">
            <a:off x="1732434" y="198884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348946"/>
              </p:ext>
            </p:extLst>
          </p:nvPr>
        </p:nvGraphicFramePr>
        <p:xfrm>
          <a:off x="2771800" y="1721070"/>
          <a:ext cx="111744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0" name="Equation" r:id="rId7" imgW="1117440" imgH="393480" progId="Equation.DSMT4">
                  <p:embed/>
                </p:oleObj>
              </mc:Choice>
              <mc:Fallback>
                <p:oleObj name="Equation" r:id="rId7" imgW="1117440" imgH="393480" progId="Equation.DSMT4">
                  <p:embed/>
                  <p:pic>
                    <p:nvPicPr>
                      <p:cNvPr id="0" name="Picture 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721070"/>
                        <a:ext cx="111744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657908"/>
              </p:ext>
            </p:extLst>
          </p:nvPr>
        </p:nvGraphicFramePr>
        <p:xfrm>
          <a:off x="4108450" y="1681273"/>
          <a:ext cx="1117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1" name="Equation" r:id="rId9" imgW="507960" imgH="203040" progId="Equation.DSMT4">
                  <p:embed/>
                </p:oleObj>
              </mc:Choice>
              <mc:Fallback>
                <p:oleObj name="Equation" r:id="rId9" imgW="507960" imgH="203040" progId="Equation.DSMT4">
                  <p:embed/>
                  <p:pic>
                    <p:nvPicPr>
                      <p:cNvPr id="0" name="Picture 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1681273"/>
                        <a:ext cx="11176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5257800" y="1658254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4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425381"/>
              </p:ext>
            </p:extLst>
          </p:nvPr>
        </p:nvGraphicFramePr>
        <p:xfrm>
          <a:off x="5810250" y="1701990"/>
          <a:ext cx="215892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2" name="Equation" r:id="rId11" imgW="2158920" imgH="431640" progId="Equation.DSMT4">
                  <p:embed/>
                </p:oleObj>
              </mc:Choice>
              <mc:Fallback>
                <p:oleObj name="Equation" r:id="rId11" imgW="2158920" imgH="431640" progId="Equation.DSMT4">
                  <p:embed/>
                  <p:pic>
                    <p:nvPicPr>
                      <p:cNvPr id="0" name="Picture 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1701990"/>
                        <a:ext cx="215892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2651125" y="2189505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4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853158"/>
              </p:ext>
            </p:extLst>
          </p:nvPr>
        </p:nvGraphicFramePr>
        <p:xfrm>
          <a:off x="3693053" y="2207861"/>
          <a:ext cx="210816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3" name="Equation" r:id="rId13" imgW="2108160" imgH="482400" progId="Equation.DSMT4">
                  <p:embed/>
                </p:oleObj>
              </mc:Choice>
              <mc:Fallback>
                <p:oleObj name="Equation" r:id="rId13" imgW="2108160" imgH="482400" progId="Equation.DSMT4">
                  <p:embed/>
                  <p:pic>
                    <p:nvPicPr>
                      <p:cNvPr id="0" name="Picture 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3053" y="2207861"/>
                        <a:ext cx="210816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358774" y="2897873"/>
            <a:ext cx="1546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右极限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4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004019"/>
              </p:ext>
            </p:extLst>
          </p:nvPr>
        </p:nvGraphicFramePr>
        <p:xfrm>
          <a:off x="1995488" y="2883586"/>
          <a:ext cx="117633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4" name="Equation" r:id="rId15" imgW="533160" imgH="241200" progId="Equation.DSMT4">
                  <p:embed/>
                </p:oleObj>
              </mc:Choice>
              <mc:Fallback>
                <p:oleObj name="Equation" r:id="rId15" imgW="533160" imgH="241200" progId="Equation.DSMT4">
                  <p:embed/>
                  <p:pic>
                    <p:nvPicPr>
                      <p:cNvPr id="0" name="Picture 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2883586"/>
                        <a:ext cx="1176337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509903"/>
              </p:ext>
            </p:extLst>
          </p:nvPr>
        </p:nvGraphicFramePr>
        <p:xfrm>
          <a:off x="3353040" y="2846389"/>
          <a:ext cx="1904760" cy="62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5" name="Equation" r:id="rId17" imgW="1904760" imgH="622080" progId="Equation.DSMT4">
                  <p:embed/>
                </p:oleObj>
              </mc:Choice>
              <mc:Fallback>
                <p:oleObj name="Equation" r:id="rId17" imgW="1904760" imgH="622080" progId="Equation.DSMT4">
                  <p:embed/>
                  <p:pic>
                    <p:nvPicPr>
                      <p:cNvPr id="0" name="Picture 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040" y="2846389"/>
                        <a:ext cx="1904760" cy="622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Line 17"/>
          <p:cNvSpPr>
            <a:spLocks noChangeShapeType="1"/>
          </p:cNvSpPr>
          <p:nvPr/>
        </p:nvSpPr>
        <p:spPr bwMode="auto">
          <a:xfrm>
            <a:off x="1771650" y="376282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 flipH="1">
            <a:off x="1768475" y="386104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649255"/>
              </p:ext>
            </p:extLst>
          </p:nvPr>
        </p:nvGraphicFramePr>
        <p:xfrm>
          <a:off x="2879885" y="3566088"/>
          <a:ext cx="111744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6" name="Equation" r:id="rId19" imgW="1117440" imgH="393480" progId="Equation.DSMT4">
                  <p:embed/>
                </p:oleObj>
              </mc:Choice>
              <mc:Fallback>
                <p:oleObj name="Equation" r:id="rId19" imgW="1117440" imgH="393480" progId="Equation.DSMT4">
                  <p:embed/>
                  <p:pic>
                    <p:nvPicPr>
                      <p:cNvPr id="0" name="Picture 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885" y="3566088"/>
                        <a:ext cx="111744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709190"/>
              </p:ext>
            </p:extLst>
          </p:nvPr>
        </p:nvGraphicFramePr>
        <p:xfrm>
          <a:off x="4133850" y="3526291"/>
          <a:ext cx="1117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7" name="Equation" r:id="rId21" imgW="507960" imgH="203040" progId="Equation.DSMT4">
                  <p:embed/>
                </p:oleObj>
              </mc:Choice>
              <mc:Fallback>
                <p:oleObj name="Equation" r:id="rId21" imgW="507960" imgH="203040" progId="Equation.DSMT4">
                  <p:embed/>
                  <p:pic>
                    <p:nvPicPr>
                      <p:cNvPr id="0" name="Picture 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3526291"/>
                        <a:ext cx="11176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5391150" y="3503272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5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619124"/>
              </p:ext>
            </p:extLst>
          </p:nvPr>
        </p:nvGraphicFramePr>
        <p:xfrm>
          <a:off x="5940152" y="3547008"/>
          <a:ext cx="217152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8" name="Equation" r:id="rId23" imgW="2171520" imgH="431640" progId="Equation.DSMT4">
                  <p:embed/>
                </p:oleObj>
              </mc:Choice>
              <mc:Fallback>
                <p:oleObj name="Equation" r:id="rId23" imgW="2171520" imgH="431640" progId="Equation.DSMT4">
                  <p:embed/>
                  <p:pic>
                    <p:nvPicPr>
                      <p:cNvPr id="0" name="Picture 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547008"/>
                        <a:ext cx="217152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2667000" y="4034523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5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437520"/>
              </p:ext>
            </p:extLst>
          </p:nvPr>
        </p:nvGraphicFramePr>
        <p:xfrm>
          <a:off x="3702090" y="4052879"/>
          <a:ext cx="210816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9" name="Equation" r:id="rId25" imgW="2108160" imgH="482400" progId="Equation.DSMT4">
                  <p:embed/>
                </p:oleObj>
              </mc:Choice>
              <mc:Fallback>
                <p:oleObj name="Equation" r:id="rId25" imgW="2108160" imgH="482400" progId="Equation.DSMT4">
                  <p:embed/>
                  <p:pic>
                    <p:nvPicPr>
                      <p:cNvPr id="0" name="Picture 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90" y="4052879"/>
                        <a:ext cx="210816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358775" y="4691407"/>
            <a:ext cx="19812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命题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1.2.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3 .</a:t>
            </a:r>
          </a:p>
        </p:txBody>
      </p:sp>
      <p:graphicFrame>
        <p:nvGraphicFramePr>
          <p:cNvPr id="5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39639"/>
              </p:ext>
            </p:extLst>
          </p:nvPr>
        </p:nvGraphicFramePr>
        <p:xfrm>
          <a:off x="1231920" y="5352395"/>
          <a:ext cx="1879560" cy="59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0" name="Equation" r:id="rId27" imgW="1879560" imgH="596880" progId="Equation.DSMT4">
                  <p:embed/>
                </p:oleObj>
              </mc:Choice>
              <mc:Fallback>
                <p:oleObj name="Equation" r:id="rId27" imgW="1879560" imgH="596880" progId="Equation.DSMT4">
                  <p:embed/>
                  <p:pic>
                    <p:nvPicPr>
                      <p:cNvPr id="0" name="Picture 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20" y="5352395"/>
                        <a:ext cx="1879560" cy="596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Line 27"/>
          <p:cNvSpPr>
            <a:spLocks noChangeShapeType="1"/>
          </p:cNvSpPr>
          <p:nvPr/>
        </p:nvSpPr>
        <p:spPr bwMode="auto">
          <a:xfrm>
            <a:off x="3159125" y="54879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7" name="Line 28"/>
          <p:cNvSpPr>
            <a:spLocks noChangeShapeType="1"/>
          </p:cNvSpPr>
          <p:nvPr/>
        </p:nvSpPr>
        <p:spPr bwMode="auto">
          <a:xfrm flipH="1">
            <a:off x="3159125" y="56038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403462"/>
              </p:ext>
            </p:extLst>
          </p:nvPr>
        </p:nvGraphicFramePr>
        <p:xfrm>
          <a:off x="4108620" y="5301208"/>
          <a:ext cx="3517560" cy="62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1" name="Equation" r:id="rId29" imgW="3517560" imgH="622080" progId="Equation.DSMT4">
                  <p:embed/>
                </p:oleObj>
              </mc:Choice>
              <mc:Fallback>
                <p:oleObj name="Equation" r:id="rId29" imgW="3517560" imgH="622080" progId="Equation.DSMT4">
                  <p:embed/>
                  <p:pic>
                    <p:nvPicPr>
                      <p:cNvPr id="0" name="Picture 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620" y="5301208"/>
                        <a:ext cx="3517560" cy="622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0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5" grpId="0" animBg="1"/>
      <p:bldP spid="36" grpId="0" animBg="1"/>
      <p:bldP spid="39" grpId="0" autoUpdateAnimBg="0"/>
      <p:bldP spid="41" grpId="0" autoUpdateAnimBg="0"/>
      <p:bldP spid="43" grpId="0" autoUpdateAnimBg="0"/>
      <p:bldP spid="46" grpId="0" animBg="1"/>
      <p:bldP spid="47" grpId="0" animBg="1"/>
      <p:bldP spid="50" grpId="0" autoUpdateAnimBg="0"/>
      <p:bldP spid="52" grpId="0" autoUpdateAnimBg="0"/>
      <p:bldP spid="54" grpId="0" animBg="1" autoUpdateAnimBg="0"/>
      <p:bldP spid="56" grpId="0" animBg="1"/>
      <p:bldP spid="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07988" y="116632"/>
            <a:ext cx="23622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  </a:t>
            </a:r>
            <a:r>
              <a:rPr lang="zh-CN" altLang="en-US" sz="2800" b="1" dirty="0" smtClean="0">
                <a:latin typeface="+mn-ea"/>
                <a:ea typeface="+mn-ea"/>
                <a:cs typeface="Times New Roman" pitchFamily="18" charset="0"/>
              </a:rPr>
              <a:t>设函数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769696"/>
              </p:ext>
            </p:extLst>
          </p:nvPr>
        </p:nvGraphicFramePr>
        <p:xfrm>
          <a:off x="1524000" y="973072"/>
          <a:ext cx="3200400" cy="154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6" name="Equation" r:id="rId3" imgW="3200400" imgH="1549080" progId="Equation.DSMT4">
                  <p:embed/>
                </p:oleObj>
              </mc:Choice>
              <mc:Fallback>
                <p:oleObj name="Equation" r:id="rId3" imgW="3200400" imgH="1549080" progId="Equation.DSMT4">
                  <p:embed/>
                  <p:pic>
                    <p:nvPicPr>
                      <p:cNvPr id="0" name="Picture 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73072"/>
                        <a:ext cx="3200400" cy="1549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7988" y="2726835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讨论 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251694"/>
              </p:ext>
            </p:extLst>
          </p:nvPr>
        </p:nvGraphicFramePr>
        <p:xfrm>
          <a:off x="1252668" y="2789651"/>
          <a:ext cx="90144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7" name="Equation" r:id="rId5" imgW="901440" imgH="393480" progId="Equation.DSMT4">
                  <p:embed/>
                </p:oleObj>
              </mc:Choice>
              <mc:Fallback>
                <p:oleObj name="Equation" r:id="rId5" imgW="901440" imgH="393480" progId="Equation.DSMT4">
                  <p:embed/>
                  <p:pic>
                    <p:nvPicPr>
                      <p:cNvPr id="0" name="Picture 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668" y="2789651"/>
                        <a:ext cx="90144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57400" y="2726835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714443"/>
              </p:ext>
            </p:extLst>
          </p:nvPr>
        </p:nvGraphicFramePr>
        <p:xfrm>
          <a:off x="2599240" y="2759961"/>
          <a:ext cx="7365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8" name="Equation" r:id="rId7" imgW="736560" imgH="393480" progId="Equation.DSMT4">
                  <p:embed/>
                </p:oleObj>
              </mc:Choice>
              <mc:Fallback>
                <p:oleObj name="Equation" r:id="rId7" imgW="736560" imgH="393480" progId="Equation.DSMT4">
                  <p:embed/>
                  <p:pic>
                    <p:nvPicPr>
                      <p:cNvPr id="0" name="Picture 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240" y="2759961"/>
                        <a:ext cx="7365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352800" y="2726835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的极限是否存在 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endParaRPr kumimoji="1" lang="en-US" altLang="zh-CN" sz="2400" b="1">
              <a:solidFill>
                <a:schemeClr val="accent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6008688" y="548803"/>
            <a:ext cx="2047800" cy="1949922"/>
            <a:chOff x="3648" y="33"/>
            <a:chExt cx="1518" cy="1443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648" y="86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4320" y="48"/>
              <a:ext cx="0" cy="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4934" y="751"/>
            <a:ext cx="23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79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0" name="Picture 4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4" y="751"/>
                          <a:ext cx="232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4066" y="33"/>
            <a:ext cx="24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80" name="Equation" r:id="rId11" imgW="139680" imgH="164880" progId="Equation.DSMT4">
                    <p:embed/>
                  </p:oleObj>
                </mc:Choice>
                <mc:Fallback>
                  <p:oleObj name="Equation" r:id="rId11" imgW="139680" imgH="164880" progId="Equation.DSMT4">
                    <p:embed/>
                    <p:pic>
                      <p:nvPicPr>
                        <p:cNvPr id="0" name="Picture 4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6" y="33"/>
                          <a:ext cx="244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4078" y="844"/>
            <a:ext cx="23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81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0" name="Picture 4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8" y="844"/>
                          <a:ext cx="232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6883400" y="1646238"/>
            <a:ext cx="55563" cy="555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437310" y="1743550"/>
            <a:ext cx="1881253" cy="771051"/>
            <a:chOff x="3219" y="965"/>
            <a:chExt cx="1395" cy="571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3219" y="965"/>
              <a:ext cx="1395" cy="571"/>
              <a:chOff x="3219" y="965"/>
              <a:chExt cx="1395" cy="571"/>
            </a:xfrm>
          </p:grpSpPr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 flipV="1">
                <a:off x="3888" y="1104"/>
                <a:ext cx="432" cy="4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20" name="Object 19"/>
              <p:cNvGraphicFramePr>
                <a:graphicFrameLocks noChangeAspect="1"/>
              </p:cNvGraphicFramePr>
              <p:nvPr/>
            </p:nvGraphicFramePr>
            <p:xfrm>
              <a:off x="4335" y="965"/>
              <a:ext cx="279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82" name="Equation" r:id="rId15" imgW="190440" imgH="164880" progId="Equation.DSMT4">
                      <p:embed/>
                    </p:oleObj>
                  </mc:Choice>
                  <mc:Fallback>
                    <p:oleObj name="Equation" r:id="rId15" imgW="190440" imgH="164880" progId="Equation.DSMT4">
                      <p:embed/>
                      <p:pic>
                        <p:nvPicPr>
                          <p:cNvPr id="0" name="Picture 4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5" y="965"/>
                            <a:ext cx="279" cy="2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20"/>
              <p:cNvGraphicFramePr>
                <a:graphicFrameLocks noChangeAspect="1"/>
              </p:cNvGraphicFramePr>
              <p:nvPr/>
            </p:nvGraphicFramePr>
            <p:xfrm>
              <a:off x="3219" y="1148"/>
              <a:ext cx="760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83" name="Equation" r:id="rId17" imgW="545760" imgH="203040" progId="Equation.DSMT4">
                      <p:embed/>
                    </p:oleObj>
                  </mc:Choice>
                  <mc:Fallback>
                    <p:oleObj name="Equation" r:id="rId17" imgW="545760" imgH="203040" progId="Equation.DSMT4">
                      <p:embed/>
                      <p:pic>
                        <p:nvPicPr>
                          <p:cNvPr id="0" name="Picture 4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9" y="1148"/>
                            <a:ext cx="760" cy="3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291" y="1084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6642496" y="822499"/>
            <a:ext cx="1812287" cy="762422"/>
            <a:chOff x="4113" y="284"/>
            <a:chExt cx="1343" cy="564"/>
          </a:xfrm>
        </p:grpSpPr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4320" y="28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24" name="Object 24"/>
            <p:cNvGraphicFramePr>
              <a:graphicFrameLocks noChangeAspect="1"/>
            </p:cNvGraphicFramePr>
            <p:nvPr/>
          </p:nvGraphicFramePr>
          <p:xfrm>
            <a:off x="4113" y="599"/>
            <a:ext cx="15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84" name="Equation" r:id="rId19" imgW="88560" imgH="164880" progId="Equation.DSMT4">
                    <p:embed/>
                  </p:oleObj>
                </mc:Choice>
                <mc:Fallback>
                  <p:oleObj name="Equation" r:id="rId19" imgW="88560" imgH="164880" progId="Equation.DSMT4">
                    <p:embed/>
                    <p:pic>
                      <p:nvPicPr>
                        <p:cNvPr id="0" name="Picture 4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3" y="599"/>
                          <a:ext cx="151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5"/>
            <p:cNvGraphicFramePr>
              <a:graphicFrameLocks noChangeAspect="1"/>
            </p:cNvGraphicFramePr>
            <p:nvPr/>
          </p:nvGraphicFramePr>
          <p:xfrm>
            <a:off x="4697" y="284"/>
            <a:ext cx="759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85" name="Equation" r:id="rId21" imgW="545760" imgH="203040" progId="Equation.DSMT4">
                    <p:embed/>
                  </p:oleObj>
                </mc:Choice>
                <mc:Fallback>
                  <p:oleObj name="Equation" r:id="rId21" imgW="545760" imgH="203040" progId="Equation.DSMT4">
                    <p:embed/>
                    <p:pic>
                      <p:nvPicPr>
                        <p:cNvPr id="0" name="Picture 4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7" y="284"/>
                          <a:ext cx="759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4291" y="689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407988" y="3433610"/>
            <a:ext cx="3241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利用命题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1.2.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3 .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851275" y="3437717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因为</a:t>
            </a:r>
          </a:p>
        </p:txBody>
      </p:sp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181483"/>
              </p:ext>
            </p:extLst>
          </p:nvPr>
        </p:nvGraphicFramePr>
        <p:xfrm>
          <a:off x="1368585" y="4159704"/>
          <a:ext cx="1320480" cy="60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6" name="Equation" r:id="rId23" imgW="1320480" imgH="609480" progId="Equation.DSMT4">
                  <p:embed/>
                </p:oleObj>
              </mc:Choice>
              <mc:Fallback>
                <p:oleObj name="Equation" r:id="rId23" imgW="1320480" imgH="609480" progId="Equation.DSMT4">
                  <p:embed/>
                  <p:pic>
                    <p:nvPicPr>
                      <p:cNvPr id="0" name="Picture 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585" y="4159704"/>
                        <a:ext cx="1320480" cy="609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083123"/>
              </p:ext>
            </p:extLst>
          </p:nvPr>
        </p:nvGraphicFramePr>
        <p:xfrm>
          <a:off x="2770188" y="4185084"/>
          <a:ext cx="1726920" cy="55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7" name="Equation" r:id="rId25" imgW="1726920" imgH="558720" progId="Equation.DSMT4">
                  <p:embed/>
                </p:oleObj>
              </mc:Choice>
              <mc:Fallback>
                <p:oleObj name="Equation" r:id="rId25" imgW="1726920" imgH="558720" progId="Equation.DSMT4">
                  <p:embed/>
                  <p:pic>
                    <p:nvPicPr>
                      <p:cNvPr id="0" name="Picture 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4185084"/>
                        <a:ext cx="1726920" cy="558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370897"/>
              </p:ext>
            </p:extLst>
          </p:nvPr>
        </p:nvGraphicFramePr>
        <p:xfrm>
          <a:off x="4581655" y="4267704"/>
          <a:ext cx="67284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8" name="Equation" r:id="rId27" imgW="672840" imgH="393480" progId="Equation.DSMT4">
                  <p:embed/>
                </p:oleObj>
              </mc:Choice>
              <mc:Fallback>
                <p:oleObj name="Equation" r:id="rId27" imgW="672840" imgH="393480" progId="Equation.DSMT4">
                  <p:embed/>
                  <p:pic>
                    <p:nvPicPr>
                      <p:cNvPr id="0" name="Picture 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655" y="4267704"/>
                        <a:ext cx="67284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396543"/>
              </p:ext>
            </p:extLst>
          </p:nvPr>
        </p:nvGraphicFramePr>
        <p:xfrm>
          <a:off x="1368585" y="4941168"/>
          <a:ext cx="1295280" cy="55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9" name="Equation" r:id="rId29" imgW="1295280" imgH="558720" progId="Equation.DSMT4">
                  <p:embed/>
                </p:oleObj>
              </mc:Choice>
              <mc:Fallback>
                <p:oleObj name="Equation" r:id="rId29" imgW="1295280" imgH="558720" progId="Equation.DSMT4">
                  <p:embed/>
                  <p:pic>
                    <p:nvPicPr>
                      <p:cNvPr id="0" name="Picture 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585" y="4941168"/>
                        <a:ext cx="1295280" cy="558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656645"/>
              </p:ext>
            </p:extLst>
          </p:nvPr>
        </p:nvGraphicFramePr>
        <p:xfrm>
          <a:off x="2770188" y="4941168"/>
          <a:ext cx="1714320" cy="55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0" name="Equation" r:id="rId31" imgW="1714320" imgH="558720" progId="Equation.DSMT4">
                  <p:embed/>
                </p:oleObj>
              </mc:Choice>
              <mc:Fallback>
                <p:oleObj name="Equation" r:id="rId31" imgW="1714320" imgH="558720" progId="Equation.DSMT4">
                  <p:embed/>
                  <p:pic>
                    <p:nvPicPr>
                      <p:cNvPr id="0" name="Picture 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4941168"/>
                        <a:ext cx="1714320" cy="558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740255"/>
              </p:ext>
            </p:extLst>
          </p:nvPr>
        </p:nvGraphicFramePr>
        <p:xfrm>
          <a:off x="4581655" y="5068248"/>
          <a:ext cx="41904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1" name="Equation" r:id="rId33" imgW="419040" imgH="304560" progId="Equation.DSMT4">
                  <p:embed/>
                </p:oleObj>
              </mc:Choice>
              <mc:Fallback>
                <p:oleObj name="Equation" r:id="rId33" imgW="419040" imgH="304560" progId="Equation.DSMT4">
                  <p:embed/>
                  <p:pic>
                    <p:nvPicPr>
                      <p:cNvPr id="0" name="Picture 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655" y="5068248"/>
                        <a:ext cx="419040" cy="304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407988" y="5688013"/>
            <a:ext cx="1192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显然</a:t>
            </a:r>
          </a:p>
        </p:txBody>
      </p:sp>
      <p:graphicFrame>
        <p:nvGraphicFramePr>
          <p:cNvPr id="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280371"/>
              </p:ext>
            </p:extLst>
          </p:nvPr>
        </p:nvGraphicFramePr>
        <p:xfrm>
          <a:off x="1418900" y="5718969"/>
          <a:ext cx="21459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2" name="Equation" r:id="rId35" imgW="2145960" imgH="457200" progId="Equation.DSMT4">
                  <p:embed/>
                </p:oleObj>
              </mc:Choice>
              <mc:Fallback>
                <p:oleObj name="Equation" r:id="rId35" imgW="2145960" imgH="457200" progId="Equation.DSMT4">
                  <p:embed/>
                  <p:pic>
                    <p:nvPicPr>
                      <p:cNvPr id="0" name="Picture 5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900" y="5718969"/>
                        <a:ext cx="214596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3733800" y="568801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所以</a:t>
            </a:r>
          </a:p>
        </p:txBody>
      </p:sp>
      <p:graphicFrame>
        <p:nvGraphicFramePr>
          <p:cNvPr id="3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053097"/>
              </p:ext>
            </p:extLst>
          </p:nvPr>
        </p:nvGraphicFramePr>
        <p:xfrm>
          <a:off x="4724400" y="5725400"/>
          <a:ext cx="1244520" cy="5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3" name="Equation" r:id="rId37" imgW="1244520" imgH="583920" progId="Equation.DSMT4">
                  <p:embed/>
                </p:oleObj>
              </mc:Choice>
              <mc:Fallback>
                <p:oleObj name="Equation" r:id="rId37" imgW="1244520" imgH="583920" progId="Equation.DSMT4">
                  <p:embed/>
                  <p:pic>
                    <p:nvPicPr>
                      <p:cNvPr id="0" name="Picture 5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725400"/>
                        <a:ext cx="1244520" cy="583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6019800" y="5688013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不存在 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690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8" grpId="0" autoUpdateAnimBg="0"/>
      <p:bldP spid="15" grpId="0" animBg="1"/>
      <p:bldP spid="27" grpId="0" autoUpdateAnimBg="0"/>
      <p:bldP spid="28" grpId="0" autoUpdateAnimBg="0"/>
      <p:bldP spid="35" grpId="0" autoUpdateAnimBg="0"/>
      <p:bldP spid="37" grpId="0" autoUpdateAnimBg="0"/>
      <p:bldP spid="3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66700" y="115888"/>
            <a:ext cx="31242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7. </a:t>
            </a:r>
            <a:r>
              <a:rPr lang="zh-CN" altLang="en-US" sz="2800" b="1" dirty="0" smtClean="0">
                <a:latin typeface="+mn-ea"/>
                <a:ea typeface="+mn-ea"/>
                <a:cs typeface="Times New Roman" pitchFamily="18" charset="0"/>
              </a:rPr>
              <a:t>证明：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196726"/>
              </p:ext>
            </p:extLst>
          </p:nvPr>
        </p:nvGraphicFramePr>
        <p:xfrm>
          <a:off x="1122363" y="1049980"/>
          <a:ext cx="31051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8" name="Equation" r:id="rId3" imgW="3098520" imgH="622080" progId="Equation.DSMT4">
                  <p:embed/>
                </p:oleObj>
              </mc:Choice>
              <mc:Fallback>
                <p:oleObj name="Equation" r:id="rId3" imgW="3098520" imgH="622080" progId="Equation.DSMT4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1049980"/>
                        <a:ext cx="3105150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6700" y="2921337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）</a:t>
            </a:r>
            <a:endParaRPr kumimoji="1" lang="en-US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739946"/>
              </p:ext>
            </p:extLst>
          </p:nvPr>
        </p:nvGraphicFramePr>
        <p:xfrm>
          <a:off x="2084517" y="2932450"/>
          <a:ext cx="14605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9" name="Equation" r:id="rId5" imgW="1447560" imgH="482400" progId="Equation.DSMT4">
                  <p:embed/>
                </p:oleObj>
              </mc:Choice>
              <mc:Fallback>
                <p:oleObj name="Equation" r:id="rId5" imgW="1447560" imgH="482400" progId="Equation.DSMT4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517" y="2932450"/>
                        <a:ext cx="1460500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961062"/>
              </p:ext>
            </p:extLst>
          </p:nvPr>
        </p:nvGraphicFramePr>
        <p:xfrm>
          <a:off x="3710117" y="2932450"/>
          <a:ext cx="13081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0" name="Equation" r:id="rId7" imgW="1295280" imgH="482400" progId="Equation.DSMT4">
                  <p:embed/>
                </p:oleObj>
              </mc:Choice>
              <mc:Fallback>
                <p:oleObj name="Equation" r:id="rId7" imgW="1295280" imgH="482400" progId="Equation.DSMT4">
                  <p:embed/>
                  <p:pic>
                    <p:nvPicPr>
                      <p:cNvPr id="0" name="Picture 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0117" y="2932450"/>
                        <a:ext cx="1308100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683926"/>
              </p:ext>
            </p:extLst>
          </p:nvPr>
        </p:nvGraphicFramePr>
        <p:xfrm>
          <a:off x="5127755" y="2976106"/>
          <a:ext cx="5048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1" name="Equation" r:id="rId9" imgW="495000" imgH="393480" progId="Equation.DSMT4">
                  <p:embed/>
                </p:oleObj>
              </mc:Choice>
              <mc:Fallback>
                <p:oleObj name="Equation" r:id="rId9" imgW="495000" imgH="393480" progId="Equation.DSMT4">
                  <p:embed/>
                  <p:pic>
                    <p:nvPicPr>
                      <p:cNvPr id="0" name="Picture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755" y="2976106"/>
                        <a:ext cx="5048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6700" y="3798279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117946"/>
              </p:ext>
            </p:extLst>
          </p:nvPr>
        </p:nvGraphicFramePr>
        <p:xfrm>
          <a:off x="1104633" y="3810532"/>
          <a:ext cx="1251566" cy="494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2" name="Equation" r:id="rId11" imgW="533160" imgH="203040" progId="Equation.DSMT4">
                  <p:embed/>
                </p:oleObj>
              </mc:Choice>
              <mc:Fallback>
                <p:oleObj name="Equation" r:id="rId11" imgW="533160" imgH="203040" progId="Equation.DSMT4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633" y="3810532"/>
                        <a:ext cx="1251566" cy="4946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275017" y="3798279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对任意的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832088"/>
              </p:ext>
            </p:extLst>
          </p:nvPr>
        </p:nvGraphicFramePr>
        <p:xfrm>
          <a:off x="3916096" y="3810532"/>
          <a:ext cx="989209" cy="494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3" name="Equation" r:id="rId13" imgW="419040" imgH="203040" progId="Equation.DSMT4">
                  <p:embed/>
                </p:oleObj>
              </mc:Choice>
              <mc:Fallback>
                <p:oleObj name="Equation" r:id="rId13" imgW="419040" imgH="203040" progId="Equation.DSMT4">
                  <p:embed/>
                  <p:pic>
                    <p:nvPicPr>
                      <p:cNvPr id="0" name="Picture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096" y="3810532"/>
                        <a:ext cx="989209" cy="4946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865817" y="3798279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93861"/>
              </p:ext>
            </p:extLst>
          </p:nvPr>
        </p:nvGraphicFramePr>
        <p:xfrm>
          <a:off x="5432555" y="3810185"/>
          <a:ext cx="21050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4" name="Equation" r:id="rId15" imgW="2095200" imgH="482400" progId="Equation.DSMT4">
                  <p:embed/>
                </p:oleObj>
              </mc:Choice>
              <mc:Fallback>
                <p:oleObj name="Equation" r:id="rId15" imgW="2095200" imgH="482400" progId="Equation.DSMT4">
                  <p:embed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555" y="3810185"/>
                        <a:ext cx="21050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685217" y="3798279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 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208212"/>
              </p:ext>
            </p:extLst>
          </p:nvPr>
        </p:nvGraphicFramePr>
        <p:xfrm>
          <a:off x="2151063" y="4741863"/>
          <a:ext cx="21669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5" name="Equation" r:id="rId17" imgW="2158920" imgH="482400" progId="Equation.DSMT4">
                  <p:embed/>
                </p:oleObj>
              </mc:Choice>
              <mc:Fallback>
                <p:oleObj name="Equation" r:id="rId17" imgW="2158920" imgH="482400" progId="Equation.DSMT4">
                  <p:embed/>
                  <p:pic>
                    <p:nvPicPr>
                      <p:cNvPr id="0" name="Picture 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4741863"/>
                        <a:ext cx="2166937" cy="4953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66700" y="5633255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因此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521900"/>
              </p:ext>
            </p:extLst>
          </p:nvPr>
        </p:nvGraphicFramePr>
        <p:xfrm>
          <a:off x="2417763" y="5591980"/>
          <a:ext cx="14922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6" name="Equation" r:id="rId19" imgW="1485720" imgH="596880" progId="Equation.DSMT4">
                  <p:embed/>
                </p:oleObj>
              </mc:Choice>
              <mc:Fallback>
                <p:oleObj name="Equation" r:id="rId19" imgW="1485720" imgH="596880" progId="Equation.DSMT4">
                  <p:embed/>
                  <p:pic>
                    <p:nvPicPr>
                      <p:cNvPr id="0" name="Picture 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5591980"/>
                        <a:ext cx="1492250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66700" y="4675221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总有</a:t>
            </a: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266700" y="1104749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4902200" y="1104749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338851"/>
              </p:ext>
            </p:extLst>
          </p:nvPr>
        </p:nvGraphicFramePr>
        <p:xfrm>
          <a:off x="5972175" y="1084905"/>
          <a:ext cx="21002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7" name="Equation" r:id="rId21" imgW="2082600" imgH="545760" progId="Equation.DSMT4">
                  <p:embed/>
                </p:oleObj>
              </mc:Choice>
              <mc:Fallback>
                <p:oleObj name="Equation" r:id="rId21" imgW="2082600" imgH="545760" progId="Equation.DSMT4">
                  <p:embed/>
                  <p:pic>
                    <p:nvPicPr>
                      <p:cNvPr id="0" name="Picture 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1084905"/>
                        <a:ext cx="2100263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2"/>
          <p:cNvSpPr txBox="1">
            <a:spLocks noChangeArrowheads="1"/>
          </p:cNvSpPr>
          <p:nvPr/>
        </p:nvSpPr>
        <p:spPr bwMode="auto">
          <a:xfrm>
            <a:off x="266700" y="1841990"/>
            <a:ext cx="990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3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3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988540"/>
              </p:ext>
            </p:extLst>
          </p:nvPr>
        </p:nvGraphicFramePr>
        <p:xfrm>
          <a:off x="1081088" y="1755471"/>
          <a:ext cx="21383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8" name="Equation" r:id="rId23" imgW="2120760" imgH="672840" progId="Equation.DSMT4">
                  <p:embed/>
                </p:oleObj>
              </mc:Choice>
              <mc:Fallback>
                <p:oleObj name="Equation" r:id="rId23" imgW="2120760" imgH="672840" progId="Equation.DSMT4">
                  <p:embed/>
                  <p:pic>
                    <p:nvPicPr>
                      <p:cNvPr id="0" name="Picture 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1755471"/>
                        <a:ext cx="2138362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94229"/>
              </p:ext>
            </p:extLst>
          </p:nvPr>
        </p:nvGraphicFramePr>
        <p:xfrm>
          <a:off x="3644900" y="1879296"/>
          <a:ext cx="8953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9" name="Equation" r:id="rId25" imgW="876240" imgH="431640" progId="Equation.DSMT4">
                  <p:embed/>
                </p:oleObj>
              </mc:Choice>
              <mc:Fallback>
                <p:oleObj name="Equation" r:id="rId25" imgW="876240" imgH="431640" progId="Equation.DSMT4">
                  <p:embed/>
                  <p:pic>
                    <p:nvPicPr>
                      <p:cNvPr id="0" name="Picture 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1879296"/>
                        <a:ext cx="8953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4902200" y="1841196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3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）</a:t>
            </a:r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" name="Rectangle 4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2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160716"/>
              </p:ext>
            </p:extLst>
          </p:nvPr>
        </p:nvGraphicFramePr>
        <p:xfrm>
          <a:off x="6056313" y="1642758"/>
          <a:ext cx="15430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0" name="Equation" r:id="rId27" imgW="1549400" imgH="927100" progId="Equation.DSMT4">
                  <p:embed/>
                </p:oleObj>
              </mc:Choice>
              <mc:Fallback>
                <p:oleObj name="Equation" r:id="rId27" imgW="1549400" imgH="927100" progId="Equation.DSMT4">
                  <p:embed/>
                  <p:pic>
                    <p:nvPicPr>
                      <p:cNvPr id="0" name="Picture 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3" y="1642758"/>
                        <a:ext cx="154305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2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589143"/>
              </p:ext>
            </p:extLst>
          </p:nvPr>
        </p:nvGraphicFramePr>
        <p:xfrm>
          <a:off x="8027988" y="1887233"/>
          <a:ext cx="882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1" name="Equation" r:id="rId29" imgW="876300" imgH="431800" progId="Equation.DSMT4">
                  <p:embed/>
                </p:oleObj>
              </mc:Choice>
              <mc:Fallback>
                <p:oleObj name="Equation" r:id="rId29" imgW="876300" imgH="431800" progId="Equation.DSMT4">
                  <p:embed/>
                  <p:pic>
                    <p:nvPicPr>
                      <p:cNvPr id="0" name="Picture 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1887233"/>
                        <a:ext cx="8826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34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 autoUpdateAnimBg="0"/>
      <p:bldP spid="10" grpId="0" autoUpdateAnimBg="0"/>
      <p:bldP spid="12" grpId="0" autoUpdateAnimBg="0"/>
      <p:bldP spid="14" grpId="0" autoUpdateAnimBg="0"/>
      <p:bldP spid="16" grpId="0" autoUpdateAnimBg="0"/>
      <p:bldP spid="1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03263" y="596900"/>
            <a:ext cx="1066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1" lang="en-US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896020"/>
              </p:ext>
            </p:extLst>
          </p:nvPr>
        </p:nvGraphicFramePr>
        <p:xfrm>
          <a:off x="1924050" y="610393"/>
          <a:ext cx="14605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8" name="Equation" r:id="rId3" imgW="1447560" imgH="482400" progId="Equation.DSMT4">
                  <p:embed/>
                </p:oleObj>
              </mc:Choice>
              <mc:Fallback>
                <p:oleObj name="Equation" r:id="rId3" imgW="1447560" imgH="482400" progId="Equation.DSMT4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610393"/>
                        <a:ext cx="146050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223882"/>
              </p:ext>
            </p:extLst>
          </p:nvPr>
        </p:nvGraphicFramePr>
        <p:xfrm>
          <a:off x="3624263" y="611187"/>
          <a:ext cx="19526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9" name="Equation" r:id="rId5" imgW="1942920" imgH="482400" progId="Equation.DSMT4">
                  <p:embed/>
                </p:oleObj>
              </mc:Choice>
              <mc:Fallback>
                <p:oleObj name="Equation" r:id="rId5" imgW="1942920" imgH="482400" progId="Equation.DSMT4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611187"/>
                        <a:ext cx="19526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702606"/>
              </p:ext>
            </p:extLst>
          </p:nvPr>
        </p:nvGraphicFramePr>
        <p:xfrm>
          <a:off x="5773738" y="611187"/>
          <a:ext cx="13128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0" name="Equation" r:id="rId7" imgW="1307880" imgH="482400" progId="Equation.DSMT4">
                  <p:embed/>
                </p:oleObj>
              </mc:Choice>
              <mc:Fallback>
                <p:oleObj name="Equation" r:id="rId7" imgW="1307880" imgH="482400" progId="Equation.DSMT4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38" y="611187"/>
                        <a:ext cx="131286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593335" y="1416844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欲使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928899"/>
              </p:ext>
            </p:extLst>
          </p:nvPr>
        </p:nvGraphicFramePr>
        <p:xfrm>
          <a:off x="1437635" y="1473200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1" name="Equation" r:id="rId9" imgW="1117440" imgH="393480" progId="Equation.DSMT4">
                  <p:embed/>
                </p:oleObj>
              </mc:Choice>
              <mc:Fallback>
                <p:oleObj name="Equation" r:id="rId9" imgW="1117440" imgH="393480" progId="Equation.DSMT4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635" y="1473200"/>
                        <a:ext cx="1130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88335" y="2193752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取</a:t>
            </a:r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159967"/>
              </p:ext>
            </p:extLst>
          </p:nvPr>
        </p:nvGraphicFramePr>
        <p:xfrm>
          <a:off x="1407472" y="2031827"/>
          <a:ext cx="9747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2" name="Equation" r:id="rId11" imgW="965160" imgH="825480" progId="Equation.DSMT4">
                  <p:embed/>
                </p:oleObj>
              </mc:Choice>
              <mc:Fallback>
                <p:oleObj name="Equation" r:id="rId11" imgW="965160" imgH="825480" progId="Equation.DSMT4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472" y="2031827"/>
                        <a:ext cx="974725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593335" y="2193752"/>
            <a:ext cx="170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则当</a:t>
            </a:r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14519"/>
              </p:ext>
            </p:extLst>
          </p:nvPr>
        </p:nvGraphicFramePr>
        <p:xfrm>
          <a:off x="3663310" y="2204864"/>
          <a:ext cx="19002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3" name="Equation" r:id="rId13" imgW="1892160" imgH="482400" progId="Equation.DSMT4">
                  <p:embed/>
                </p:oleObj>
              </mc:Choice>
              <mc:Fallback>
                <p:oleObj name="Equation" r:id="rId13" imgW="1892160" imgH="482400" progId="Equation.DSMT4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310" y="2204864"/>
                        <a:ext cx="1900237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793735" y="2191698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 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必有</a:t>
            </a:r>
          </a:p>
        </p:txBody>
      </p:sp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232818"/>
              </p:ext>
            </p:extLst>
          </p:nvPr>
        </p:nvGraphicFramePr>
        <p:xfrm>
          <a:off x="2651125" y="3068638"/>
          <a:ext cx="4051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4" name="Equation" r:id="rId15" imgW="4038480" imgH="482400" progId="Equation.DSMT4">
                  <p:embed/>
                </p:oleObj>
              </mc:Choice>
              <mc:Fallback>
                <p:oleObj name="Equation" r:id="rId15" imgW="4038480" imgH="482400" progId="Equation.DSMT4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3068638"/>
                        <a:ext cx="4051300" cy="4953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703263" y="3967163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因此</a:t>
            </a:r>
          </a:p>
        </p:txBody>
      </p:sp>
      <p:graphicFrame>
        <p:nvGraphicFramePr>
          <p:cNvPr id="1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977625"/>
              </p:ext>
            </p:extLst>
          </p:nvPr>
        </p:nvGraphicFramePr>
        <p:xfrm>
          <a:off x="3599810" y="1427956"/>
          <a:ext cx="21050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5" name="Equation" r:id="rId17" imgW="2095200" imgH="482400" progId="Equation.DSMT4">
                  <p:embed/>
                </p:oleObj>
              </mc:Choice>
              <mc:Fallback>
                <p:oleObj name="Equation" r:id="rId17" imgW="2095200" imgH="482400" progId="Equation.DSMT4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contrast="3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810" y="1427956"/>
                        <a:ext cx="2105025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5793735" y="1416844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只要</a:t>
            </a:r>
          </a:p>
        </p:txBody>
      </p:sp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812725"/>
              </p:ext>
            </p:extLst>
          </p:nvPr>
        </p:nvGraphicFramePr>
        <p:xfrm>
          <a:off x="6904985" y="1255713"/>
          <a:ext cx="15732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6" name="Equation" r:id="rId19" imgW="1562040" imgH="825480" progId="Equation.DSMT4">
                  <p:embed/>
                </p:oleObj>
              </mc:Choice>
              <mc:Fallback>
                <p:oleObj name="Equation" r:id="rId19" imgW="1562040" imgH="825480" progId="Equation.DSMT4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985" y="1255713"/>
                        <a:ext cx="1573212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658184"/>
              </p:ext>
            </p:extLst>
          </p:nvPr>
        </p:nvGraphicFramePr>
        <p:xfrm>
          <a:off x="2768600" y="3949700"/>
          <a:ext cx="21939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7" name="Equation" r:id="rId21" imgW="2184120" imgH="545760" progId="Equation.DSMT4">
                  <p:embed/>
                </p:oleObj>
              </mc:Choice>
              <mc:Fallback>
                <p:oleObj name="Equation" r:id="rId21" imgW="2184120" imgH="545760" progId="Equation.DSMT4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3949700"/>
                        <a:ext cx="219392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57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10" grpId="0" autoUpdateAnimBg="0"/>
      <p:bldP spid="12" grpId="0" autoUpdateAnimBg="0"/>
      <p:bldP spid="14" grpId="0" autoUpdateAnimBg="0"/>
      <p:bldP spid="1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66700" y="608013"/>
            <a:ext cx="1066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endParaRPr kumimoji="1" lang="en-US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435978"/>
              </p:ext>
            </p:extLst>
          </p:nvPr>
        </p:nvGraphicFramePr>
        <p:xfrm>
          <a:off x="1336675" y="621506"/>
          <a:ext cx="14541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2" name="Equation" r:id="rId3" imgW="1447560" imgH="482400" progId="Equation.DSMT4">
                  <p:embed/>
                </p:oleObj>
              </mc:Choice>
              <mc:Fallback>
                <p:oleObj name="Equation" r:id="rId3" imgW="1447560" imgH="482400" progId="Equation.DSMT4">
                  <p:embed/>
                  <p:pic>
                    <p:nvPicPr>
                      <p:cNvPr id="0" name="Picture 4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621506"/>
                        <a:ext cx="145415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439774"/>
              </p:ext>
            </p:extLst>
          </p:nvPr>
        </p:nvGraphicFramePr>
        <p:xfrm>
          <a:off x="2962275" y="546894"/>
          <a:ext cx="18843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3" name="Equation" r:id="rId5" imgW="1879560" imgH="634680" progId="Equation.DSMT4">
                  <p:embed/>
                </p:oleObj>
              </mc:Choice>
              <mc:Fallback>
                <p:oleObj name="Equation" r:id="rId5" imgW="1879560" imgH="634680" progId="Equation.DSMT4">
                  <p:embed/>
                  <p:pic>
                    <p:nvPicPr>
                      <p:cNvPr id="0" name="Picture 4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546894"/>
                        <a:ext cx="1884363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468870"/>
              </p:ext>
            </p:extLst>
          </p:nvPr>
        </p:nvGraphicFramePr>
        <p:xfrm>
          <a:off x="2986088" y="1237014"/>
          <a:ext cx="20161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4" name="Equation" r:id="rId7" imgW="2006280" imgH="977760" progId="Equation.DSMT4">
                  <p:embed/>
                </p:oleObj>
              </mc:Choice>
              <mc:Fallback>
                <p:oleObj name="Equation" r:id="rId7" imgW="2006280" imgH="977760" progId="Equation.DSMT4">
                  <p:embed/>
                  <p:pic>
                    <p:nvPicPr>
                      <p:cNvPr id="0" name="Picture 4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1237014"/>
                        <a:ext cx="2016125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12900" y="228713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欲使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086432"/>
              </p:ext>
            </p:extLst>
          </p:nvPr>
        </p:nvGraphicFramePr>
        <p:xfrm>
          <a:off x="493713" y="2343491"/>
          <a:ext cx="11223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5" name="Equation" r:id="rId9" imgW="1117440" imgH="393480" progId="Equation.DSMT4">
                  <p:embed/>
                </p:oleObj>
              </mc:Choice>
              <mc:Fallback>
                <p:oleObj name="Equation" r:id="rId9" imgW="1117440" imgH="393480" progId="Equation.DSMT4">
                  <p:embed/>
                  <p:pic>
                    <p:nvPicPr>
                      <p:cNvPr id="0" name="Picture 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2343491"/>
                        <a:ext cx="11223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8089900" y="2287135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905985"/>
              </p:ext>
            </p:extLst>
          </p:nvPr>
        </p:nvGraphicFramePr>
        <p:xfrm>
          <a:off x="501284" y="2981325"/>
          <a:ext cx="8255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6" name="Equation" r:id="rId11" imgW="812520" imgH="317160" progId="Equation.DSMT4">
                  <p:embed/>
                </p:oleObj>
              </mc:Choice>
              <mc:Fallback>
                <p:oleObj name="Equation" r:id="rId11" imgW="812520" imgH="317160" progId="Equation.DSMT4">
                  <p:embed/>
                  <p:pic>
                    <p:nvPicPr>
                      <p:cNvPr id="0" name="Picture 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84" y="2981325"/>
                        <a:ext cx="825500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460500" y="2886075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而</a:t>
            </a:r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291960"/>
              </p:ext>
            </p:extLst>
          </p:nvPr>
        </p:nvGraphicFramePr>
        <p:xfrm>
          <a:off x="1995488" y="2940050"/>
          <a:ext cx="7588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7" name="Equation" r:id="rId13" imgW="749160" imgH="393480" progId="Equation.DSMT4">
                  <p:embed/>
                </p:oleObj>
              </mc:Choice>
              <mc:Fallback>
                <p:oleObj name="Equation" r:id="rId13" imgW="749160" imgH="393480" progId="Equation.DSMT4">
                  <p:embed/>
                  <p:pic>
                    <p:nvPicPr>
                      <p:cNvPr id="0" name="Picture 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2940050"/>
                        <a:ext cx="758825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755900" y="288607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可用</a:t>
            </a:r>
          </a:p>
        </p:txBody>
      </p:sp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39071"/>
              </p:ext>
            </p:extLst>
          </p:nvPr>
        </p:nvGraphicFramePr>
        <p:xfrm>
          <a:off x="2952750" y="4365625"/>
          <a:ext cx="21526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8" name="Equation" r:id="rId15" imgW="2145960" imgH="634680" progId="Equation.DSMT4">
                  <p:embed/>
                </p:oleObj>
              </mc:Choice>
              <mc:Fallback>
                <p:oleObj name="Equation" r:id="rId15" imgW="2145960" imgH="634680" progId="Equation.DSMT4">
                  <p:embed/>
                  <p:pic>
                    <p:nvPicPr>
                      <p:cNvPr id="0" name="Picture 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4365625"/>
                        <a:ext cx="2152650" cy="6477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533400" y="5286676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因此</a:t>
            </a:r>
          </a:p>
        </p:txBody>
      </p:sp>
      <p:graphicFrame>
        <p:nvGraphicFramePr>
          <p:cNvPr id="1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739309"/>
              </p:ext>
            </p:extLst>
          </p:nvPr>
        </p:nvGraphicFramePr>
        <p:xfrm>
          <a:off x="2514600" y="2299041"/>
          <a:ext cx="2108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" name="Equation" r:id="rId17" imgW="2095200" imgH="482400" progId="Equation.DSMT4">
                  <p:embed/>
                </p:oleObj>
              </mc:Choice>
              <mc:Fallback>
                <p:oleObj name="Equation" r:id="rId17" imgW="2095200" imgH="482400" progId="Equation.DSMT4">
                  <p:embed/>
                  <p:pic>
                    <p:nvPicPr>
                      <p:cNvPr id="0" name="Picture 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99041"/>
                        <a:ext cx="2108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4660900" y="228713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只要</a:t>
            </a:r>
          </a:p>
        </p:txBody>
      </p:sp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881592"/>
              </p:ext>
            </p:extLst>
          </p:nvPr>
        </p:nvGraphicFramePr>
        <p:xfrm>
          <a:off x="5641975" y="2276816"/>
          <a:ext cx="23304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" name="Equation" r:id="rId19" imgW="2323800" imgH="533160" progId="Equation.DSMT4">
                  <p:embed/>
                </p:oleObj>
              </mc:Choice>
              <mc:Fallback>
                <p:oleObj name="Equation" r:id="rId19" imgW="2323800" imgH="533160" progId="Equation.DSMT4">
                  <p:embed/>
                  <p:pic>
                    <p:nvPicPr>
                      <p:cNvPr id="0" name="Picture 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5" y="2276816"/>
                        <a:ext cx="23304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495195"/>
              </p:ext>
            </p:extLst>
          </p:nvPr>
        </p:nvGraphicFramePr>
        <p:xfrm>
          <a:off x="2520950" y="5204126"/>
          <a:ext cx="199231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1" name="Equation" r:id="rId21" imgW="1981080" imgH="672840" progId="Equation.DSMT4">
                  <p:embed/>
                </p:oleObj>
              </mc:Choice>
              <mc:Fallback>
                <p:oleObj name="Equation" r:id="rId21" imgW="1981080" imgH="672840" progId="Equation.DSMT4">
                  <p:embed/>
                  <p:pic>
                    <p:nvPicPr>
                      <p:cNvPr id="0" name="Picture 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5204126"/>
                        <a:ext cx="1992313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104914"/>
              </p:ext>
            </p:extLst>
          </p:nvPr>
        </p:nvGraphicFramePr>
        <p:xfrm>
          <a:off x="4975225" y="295275"/>
          <a:ext cx="20161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" name="Equation" r:id="rId23" imgW="2006280" imgH="1143000" progId="Equation.DSMT4">
                  <p:embed/>
                </p:oleObj>
              </mc:Choice>
              <mc:Fallback>
                <p:oleObj name="Equation" r:id="rId23" imgW="2006280" imgH="1143000" progId="Equation.DSMT4">
                  <p:embed/>
                  <p:pic>
                    <p:nvPicPr>
                      <p:cNvPr id="0" name="Picture 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295275"/>
                        <a:ext cx="2016125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6261100" y="288607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故取</a:t>
            </a:r>
          </a:p>
        </p:txBody>
      </p:sp>
      <p:graphicFrame>
        <p:nvGraphicFramePr>
          <p:cNvPr id="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383822"/>
              </p:ext>
            </p:extLst>
          </p:nvPr>
        </p:nvGraphicFramePr>
        <p:xfrm>
          <a:off x="476250" y="3516633"/>
          <a:ext cx="29718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3" name="Equation" r:id="rId25" imgW="2958840" imgH="660240" progId="Equation.DSMT4">
                  <p:embed/>
                </p:oleObj>
              </mc:Choice>
              <mc:Fallback>
                <p:oleObj name="Equation" r:id="rId25" imgW="2958840" imgH="660240" progId="Equation.DSMT4">
                  <p:embed/>
                  <p:pic>
                    <p:nvPicPr>
                      <p:cNvPr id="0" name="Picture 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3516633"/>
                        <a:ext cx="2971800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3517900" y="3591246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则当</a:t>
            </a:r>
          </a:p>
        </p:txBody>
      </p:sp>
      <p:graphicFrame>
        <p:nvGraphicFramePr>
          <p:cNvPr id="2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986554"/>
              </p:ext>
            </p:extLst>
          </p:nvPr>
        </p:nvGraphicFramePr>
        <p:xfrm>
          <a:off x="4408488" y="3603152"/>
          <a:ext cx="21050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4" name="Equation" r:id="rId27" imgW="2095200" imgH="482400" progId="Equation.DSMT4">
                  <p:embed/>
                </p:oleObj>
              </mc:Choice>
              <mc:Fallback>
                <p:oleObj name="Equation" r:id="rId27" imgW="2095200" imgH="482400" progId="Equation.DSMT4">
                  <p:embed/>
                  <p:pic>
                    <p:nvPicPr>
                      <p:cNvPr id="0" name="Picture 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3603152"/>
                        <a:ext cx="21050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6565900" y="3591246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时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</a:p>
        </p:txBody>
      </p:sp>
      <p:graphicFrame>
        <p:nvGraphicFramePr>
          <p:cNvPr id="2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35053"/>
              </p:ext>
            </p:extLst>
          </p:nvPr>
        </p:nvGraphicFramePr>
        <p:xfrm>
          <a:off x="3644900" y="2897187"/>
          <a:ext cx="15859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5" name="Equation" r:id="rId29" imgW="1574640" imgH="482400" progId="Equation.DSMT4">
                  <p:embed/>
                </p:oleObj>
              </mc:Choice>
              <mc:Fallback>
                <p:oleObj name="Equation" r:id="rId29" imgW="1574640" imgH="482400" progId="Equation.DSMT4">
                  <p:embed/>
                  <p:pic>
                    <p:nvPicPr>
                      <p:cNvPr id="0" name="Picture 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2897187"/>
                        <a:ext cx="1585913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5270500" y="288607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保证 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7175500" y="3591246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必有</a:t>
            </a:r>
          </a:p>
        </p:txBody>
      </p: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5410201" y="5486407"/>
            <a:ext cx="3344863" cy="436563"/>
            <a:chOff x="3360" y="3696"/>
            <a:chExt cx="2107" cy="275"/>
          </a:xfrm>
        </p:grpSpPr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3360" y="374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>
              <a:off x="3600" y="36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1" name="Object 35"/>
            <p:cNvGraphicFramePr>
              <a:graphicFrameLocks noChangeAspect="1"/>
            </p:cNvGraphicFramePr>
            <p:nvPr/>
          </p:nvGraphicFramePr>
          <p:xfrm>
            <a:off x="3502" y="3749"/>
            <a:ext cx="205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6" name="Equation" r:id="rId31" imgW="126720" imgH="139680" progId="Equation.DSMT4">
                    <p:embed/>
                  </p:oleObj>
                </mc:Choice>
                <mc:Fallback>
                  <p:oleObj name="Equation" r:id="rId31" imgW="126720" imgH="139680" progId="Equation.DSMT4">
                    <p:embed/>
                    <p:pic>
                      <p:nvPicPr>
                        <p:cNvPr id="0" name="Picture 4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" y="3749"/>
                          <a:ext cx="205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6"/>
            <p:cNvGraphicFramePr>
              <a:graphicFrameLocks noChangeAspect="1"/>
            </p:cNvGraphicFramePr>
            <p:nvPr/>
          </p:nvGraphicFramePr>
          <p:xfrm>
            <a:off x="5262" y="3756"/>
            <a:ext cx="20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7" name="Equation" r:id="rId33" imgW="126720" imgH="139680" progId="Equation.DSMT4">
                    <p:embed/>
                  </p:oleObj>
                </mc:Choice>
                <mc:Fallback>
                  <p:oleObj name="Equation" r:id="rId33" imgW="126720" imgH="139680" progId="Equation.DSMT4">
                    <p:embed/>
                    <p:pic>
                      <p:nvPicPr>
                        <p:cNvPr id="0" name="Picture 4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2" y="3756"/>
                          <a:ext cx="205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37"/>
          <p:cNvGrpSpPr>
            <a:grpSpLocks/>
          </p:cNvGrpSpPr>
          <p:nvPr/>
        </p:nvGrpSpPr>
        <p:grpSpPr bwMode="auto">
          <a:xfrm>
            <a:off x="7175500" y="5486405"/>
            <a:ext cx="355600" cy="431800"/>
            <a:chOff x="4472" y="3696"/>
            <a:chExt cx="224" cy="272"/>
          </a:xfrm>
        </p:grpSpPr>
        <p:sp>
          <p:nvSpPr>
            <p:cNvPr id="34" name="Line 38"/>
            <p:cNvSpPr>
              <a:spLocks noChangeShapeType="1"/>
            </p:cNvSpPr>
            <p:nvPr/>
          </p:nvSpPr>
          <p:spPr bwMode="auto">
            <a:xfrm>
              <a:off x="4560" y="36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5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2232429"/>
                </p:ext>
              </p:extLst>
            </p:nvPr>
          </p:nvGraphicFramePr>
          <p:xfrm>
            <a:off x="4472" y="3696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8" name="Equation" r:id="rId35" imgW="355320" imgH="431640" progId="Equation.DSMT4">
                    <p:embed/>
                  </p:oleObj>
                </mc:Choice>
                <mc:Fallback>
                  <p:oleObj name="Equation" r:id="rId35" imgW="355320" imgH="431640" progId="Equation.DSMT4">
                    <p:embed/>
                    <p:pic>
                      <p:nvPicPr>
                        <p:cNvPr id="0" name="Picture 4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3696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Group 40"/>
          <p:cNvGrpSpPr>
            <a:grpSpLocks/>
          </p:cNvGrpSpPr>
          <p:nvPr/>
        </p:nvGrpSpPr>
        <p:grpSpPr bwMode="auto">
          <a:xfrm>
            <a:off x="6604011" y="5486400"/>
            <a:ext cx="228600" cy="381000"/>
            <a:chOff x="3983" y="3696"/>
            <a:chExt cx="144" cy="240"/>
          </a:xfrm>
        </p:grpSpPr>
        <p:graphicFrame>
          <p:nvGraphicFramePr>
            <p:cNvPr id="37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6445704"/>
                </p:ext>
              </p:extLst>
            </p:nvPr>
          </p:nvGraphicFramePr>
          <p:xfrm>
            <a:off x="3983" y="3744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9" name="Equation" r:id="rId37" imgW="228600" imgH="304560" progId="Equation.DSMT4">
                    <p:embed/>
                  </p:oleObj>
                </mc:Choice>
                <mc:Fallback>
                  <p:oleObj name="Equation" r:id="rId37" imgW="228600" imgH="304560" progId="Equation.DSMT4">
                    <p:embed/>
                    <p:pic>
                      <p:nvPicPr>
                        <p:cNvPr id="0" name="Picture 4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" y="3744"/>
                          <a:ext cx="14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4032" y="36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10" grpId="0" autoUpdateAnimBg="0"/>
      <p:bldP spid="12" grpId="0" autoUpdateAnimBg="0"/>
      <p:bldP spid="14" grpId="0" autoUpdateAnimBg="0"/>
      <p:bldP spid="16" grpId="0" autoUpdateAnimBg="0"/>
      <p:bldP spid="20" grpId="0" autoUpdateAnimBg="0"/>
      <p:bldP spid="22" grpId="0" autoUpdateAnimBg="0"/>
      <p:bldP spid="24" grpId="0" autoUpdateAnimBg="0"/>
      <p:bldP spid="26" grpId="0" autoUpdateAnimBg="0"/>
      <p:bldP spid="2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26825" y="287338"/>
            <a:ext cx="1066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1" lang="en-US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43608" y="287338"/>
            <a:ext cx="295213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先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 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限于</a:t>
            </a:r>
            <a:endParaRPr kumimoji="1" lang="en-US" altLang="zh-CN" sz="2800" b="1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926470"/>
              </p:ext>
            </p:extLst>
          </p:nvPr>
        </p:nvGraphicFramePr>
        <p:xfrm>
          <a:off x="2916238" y="104775"/>
          <a:ext cx="177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8" name="Equation" r:id="rId3" imgW="1778000" imgH="889000" progId="Equation.DSMT4">
                  <p:embed/>
                </p:oleObj>
              </mc:Choice>
              <mc:Fallback>
                <p:oleObj name="Equation" r:id="rId3" imgW="1778000" imgH="88900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04775"/>
                        <a:ext cx="1778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644008" y="287338"/>
            <a:ext cx="13684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8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681323"/>
              </p:ext>
            </p:extLst>
          </p:nvPr>
        </p:nvGraphicFramePr>
        <p:xfrm>
          <a:off x="2864197" y="932317"/>
          <a:ext cx="27257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9" name="Equation" r:id="rId5" imgW="2717800" imgH="889000" progId="Equation.DSMT4">
                  <p:embed/>
                </p:oleObj>
              </mc:Choice>
              <mc:Fallback>
                <p:oleObj name="Equation" r:id="rId5" imgW="2717800" imgH="88900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4197" y="932317"/>
                        <a:ext cx="2725737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226825" y="1966573"/>
            <a:ext cx="38893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于是，对于任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给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&gt;0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取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1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830471"/>
              </p:ext>
            </p:extLst>
          </p:nvPr>
        </p:nvGraphicFramePr>
        <p:xfrm>
          <a:off x="4132108" y="1627641"/>
          <a:ext cx="30416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0" name="Equation" r:id="rId7" imgW="3035300" imgH="1193800" progId="Equation.DSMT4">
                  <p:embed/>
                </p:oleObj>
              </mc:Choice>
              <mc:Fallback>
                <p:oleObj name="Equation" r:id="rId7" imgW="3035300" imgH="119380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108" y="1627641"/>
                        <a:ext cx="304165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7019925" y="1966572"/>
            <a:ext cx="13684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4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747043"/>
              </p:ext>
            </p:extLst>
          </p:nvPr>
        </p:nvGraphicFramePr>
        <p:xfrm>
          <a:off x="226825" y="2733221"/>
          <a:ext cx="20399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1" name="Equation" r:id="rId9" imgW="2032000" imgH="482600" progId="Equation.DSMT4">
                  <p:embed/>
                </p:oleObj>
              </mc:Choice>
              <mc:Fallback>
                <p:oleObj name="Equation" r:id="rId9" imgW="2032000" imgH="48260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25" y="2733221"/>
                        <a:ext cx="20399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2411760" y="2715759"/>
            <a:ext cx="904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7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967604"/>
              </p:ext>
            </p:extLst>
          </p:nvPr>
        </p:nvGraphicFramePr>
        <p:xfrm>
          <a:off x="1403350" y="3244169"/>
          <a:ext cx="39163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2" name="Equation" r:id="rId11" imgW="3924300" imgH="1092200" progId="Equation.DSMT4">
                  <p:embed/>
                </p:oleObj>
              </mc:Choice>
              <mc:Fallback>
                <p:oleObj name="Equation" r:id="rId11" imgW="3924300" imgH="109220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44169"/>
                        <a:ext cx="3916363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9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147659"/>
              </p:ext>
            </p:extLst>
          </p:nvPr>
        </p:nvGraphicFramePr>
        <p:xfrm>
          <a:off x="5338763" y="3209925"/>
          <a:ext cx="2489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3" name="Equation" r:id="rId13" imgW="2489200" imgH="1143000" progId="Equation.DSMT4">
                  <p:embed/>
                </p:oleObj>
              </mc:Choice>
              <mc:Fallback>
                <p:oleObj name="Equation" r:id="rId13" imgW="2489200" imgH="114300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3209925"/>
                        <a:ext cx="24892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226825" y="4293733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因此</a:t>
            </a:r>
          </a:p>
        </p:txBody>
      </p:sp>
      <p:graphicFrame>
        <p:nvGraphicFramePr>
          <p:cNvPr id="21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490699"/>
              </p:ext>
            </p:extLst>
          </p:nvPr>
        </p:nvGraphicFramePr>
        <p:xfrm>
          <a:off x="3012058" y="4812846"/>
          <a:ext cx="16319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4" name="Equation" r:id="rId15" imgW="1638300" imgH="927100" progId="Equation.DSMT4">
                  <p:embed/>
                </p:oleObj>
              </mc:Choice>
              <mc:Fallback>
                <p:oleObj name="Equation" r:id="rId15" imgW="1638300" imgH="92710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058" y="4812846"/>
                        <a:ext cx="163195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226825" y="5661025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4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" grpId="0"/>
      <p:bldP spid="9" grpId="0"/>
      <p:bldP spid="12" grpId="0"/>
      <p:bldP spid="15" grpId="0"/>
      <p:bldP spid="20" grpId="0"/>
      <p:bldP spid="2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609600"/>
            <a:ext cx="2819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8. 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证明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518804"/>
              </p:ext>
            </p:extLst>
          </p:nvPr>
        </p:nvGraphicFramePr>
        <p:xfrm>
          <a:off x="2390775" y="454025"/>
          <a:ext cx="19367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0" name="Equation" r:id="rId3" imgW="1930320" imgH="888840" progId="Equation.DSMT4">
                  <p:embed/>
                </p:oleObj>
              </mc:Choice>
              <mc:Fallback>
                <p:oleObj name="Equation" r:id="rId3" imgW="1930320" imgH="888840" progId="Equation.DSMT4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454025"/>
                        <a:ext cx="193675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9600" y="182403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404885"/>
              </p:ext>
            </p:extLst>
          </p:nvPr>
        </p:nvGraphicFramePr>
        <p:xfrm>
          <a:off x="1339850" y="1879600"/>
          <a:ext cx="15240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1" name="Equation" r:id="rId5" imgW="1511280" imgH="482400" progId="Equation.DSMT4">
                  <p:embed/>
                </p:oleObj>
              </mc:Choice>
              <mc:Fallback>
                <p:oleObj name="Equation" r:id="rId5" imgW="1511280" imgH="482400" progId="Equation.DSMT4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1879600"/>
                        <a:ext cx="152400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919297"/>
              </p:ext>
            </p:extLst>
          </p:nvPr>
        </p:nvGraphicFramePr>
        <p:xfrm>
          <a:off x="3030538" y="1612900"/>
          <a:ext cx="18002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2" name="Equation" r:id="rId7" imgW="1790640" imgH="1015920" progId="Equation.DSMT4">
                  <p:embed/>
                </p:oleObj>
              </mc:Choice>
              <mc:Fallback>
                <p:oleObj name="Equation" r:id="rId7" imgW="1790640" imgH="1015920" progId="Equation.DSMT4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1612900"/>
                        <a:ext cx="18002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751318"/>
              </p:ext>
            </p:extLst>
          </p:nvPr>
        </p:nvGraphicFramePr>
        <p:xfrm>
          <a:off x="5073650" y="1892300"/>
          <a:ext cx="160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3" name="Equation" r:id="rId9" imgW="1587240" imgH="482400" progId="Equation.DSMT4">
                  <p:embed/>
                </p:oleObj>
              </mc:Choice>
              <mc:Fallback>
                <p:oleObj name="Equation" r:id="rId9" imgW="1587240" imgH="482400" progId="Equation.DSMT4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1892300"/>
                        <a:ext cx="1600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09600" y="28336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007416"/>
              </p:ext>
            </p:extLst>
          </p:nvPr>
        </p:nvGraphicFramePr>
        <p:xfrm>
          <a:off x="1043608" y="2877195"/>
          <a:ext cx="1384271" cy="55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4" name="Equation" r:id="rId11" imgW="533160" imgH="203040" progId="Equation.DSMT4">
                  <p:embed/>
                </p:oleObj>
              </mc:Choice>
              <mc:Fallback>
                <p:oleObj name="Equation" r:id="rId11" imgW="533160" imgH="203040" progId="Equation.DSMT4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877195"/>
                        <a:ext cx="1384271" cy="5518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362200" y="283368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取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798161"/>
              </p:ext>
            </p:extLst>
          </p:nvPr>
        </p:nvGraphicFramePr>
        <p:xfrm>
          <a:off x="2796207" y="2867664"/>
          <a:ext cx="1084583" cy="54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5" name="Equation" r:id="rId13" imgW="419040" imgH="203040" progId="Equation.DSMT4">
                  <p:embed/>
                </p:oleObj>
              </mc:Choice>
              <mc:Fallback>
                <p:oleObj name="Equation" r:id="rId13" imgW="419040" imgH="203040" progId="Equation.DSMT4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207" y="2867664"/>
                        <a:ext cx="1084583" cy="54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962400" y="28336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055412"/>
              </p:ext>
            </p:extLst>
          </p:nvPr>
        </p:nvGraphicFramePr>
        <p:xfrm>
          <a:off x="4554538" y="2882900"/>
          <a:ext cx="19018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6" name="Equation" r:id="rId15" imgW="1892160" imgH="482400" progId="Equation.DSMT4">
                  <p:embed/>
                </p:oleObj>
              </mc:Choice>
              <mc:Fallback>
                <p:oleObj name="Equation" r:id="rId15" imgW="1892160" imgH="482400" progId="Equation.DSMT4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2882900"/>
                        <a:ext cx="1901825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553200" y="2878138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 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必有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053234"/>
              </p:ext>
            </p:extLst>
          </p:nvPr>
        </p:nvGraphicFramePr>
        <p:xfrm>
          <a:off x="2459038" y="3584575"/>
          <a:ext cx="20542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7" name="Equation" r:id="rId17" imgW="2044440" imgH="1015920" progId="Equation.DSMT4">
                  <p:embed/>
                </p:oleObj>
              </mc:Choice>
              <mc:Fallback>
                <p:oleObj name="Equation" r:id="rId17" imgW="2044440" imgH="1015920" progId="Equation.DSMT4">
                  <p:embed/>
                  <p:pic>
                    <p:nvPicPr>
                      <p:cNvPr id="0" name="Picture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3584575"/>
                        <a:ext cx="2054225" cy="10287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36373" y="5139892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因此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391786"/>
              </p:ext>
            </p:extLst>
          </p:nvPr>
        </p:nvGraphicFramePr>
        <p:xfrm>
          <a:off x="2398498" y="4865254"/>
          <a:ext cx="19367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8" name="Equation" r:id="rId19" imgW="1930320" imgH="888840" progId="Equation.DSMT4">
                  <p:embed/>
                </p:oleObj>
              </mc:Choice>
              <mc:Fallback>
                <p:oleObj name="Equation" r:id="rId19" imgW="1930320" imgH="888840" progId="Equation.DSMT4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498" y="4865254"/>
                        <a:ext cx="193675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069849"/>
              </p:ext>
            </p:extLst>
          </p:nvPr>
        </p:nvGraphicFramePr>
        <p:xfrm>
          <a:off x="6867525" y="1892300"/>
          <a:ext cx="10985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9" name="Equation" r:id="rId21" imgW="1091880" imgH="482400" progId="Equation.DSMT4">
                  <p:embed/>
                </p:oleObj>
              </mc:Choice>
              <mc:Fallback>
                <p:oleObj name="Equation" r:id="rId21" imgW="1091880" imgH="482400" progId="Equation.DSMT4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525" y="1892300"/>
                        <a:ext cx="10985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704850" y="5807805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3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 autoUpdateAnimBg="0"/>
      <p:bldP spid="10" grpId="0" autoUpdateAnimBg="0"/>
      <p:bldP spid="12" grpId="0" autoUpdateAnimBg="0"/>
      <p:bldP spid="14" grpId="0" autoUpdateAnimBg="0"/>
      <p:bldP spid="16" grpId="0" autoUpdateAnimBg="0"/>
      <p:bldP spid="1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8"/>
          <p:cNvSpPr txBox="1">
            <a:spLocks noChangeArrowheads="1"/>
          </p:cNvSpPr>
          <p:nvPr/>
        </p:nvSpPr>
        <p:spPr bwMode="auto">
          <a:xfrm>
            <a:off x="184731" y="203126"/>
            <a:ext cx="8286750" cy="63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数列的有关概念</a:t>
            </a:r>
          </a:p>
        </p:txBody>
      </p:sp>
      <p:sp>
        <p:nvSpPr>
          <p:cNvPr id="45" name="TextBox 4"/>
          <p:cNvSpPr txBox="1">
            <a:spLocks noChangeArrowheads="1"/>
          </p:cNvSpPr>
          <p:nvPr/>
        </p:nvSpPr>
        <p:spPr bwMode="auto">
          <a:xfrm>
            <a:off x="184731" y="2117578"/>
            <a:ext cx="2303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）有界性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4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537097"/>
              </p:ext>
            </p:extLst>
          </p:nvPr>
        </p:nvGraphicFramePr>
        <p:xfrm>
          <a:off x="1198236" y="2703403"/>
          <a:ext cx="108743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" name="Equation" r:id="rId3" imgW="1104421" imgH="317362" progId="Equation.DSMT4">
                  <p:embed/>
                </p:oleObj>
              </mc:Choice>
              <mc:Fallback>
                <p:oleObj name="Equation" r:id="rId3" imgW="1104421" imgH="317362" progId="Equation.DSMT4">
                  <p:embed/>
                  <p:pic>
                    <p:nvPicPr>
                      <p:cNvPr id="0" name="Picture 5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236" y="2703403"/>
                        <a:ext cx="1087438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258914" y="2597041"/>
            <a:ext cx="12969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，使得</a:t>
            </a:r>
            <a:endParaRPr lang="zh-CN" altLang="en-US" sz="2800" b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5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641648"/>
              </p:ext>
            </p:extLst>
          </p:nvPr>
        </p:nvGraphicFramePr>
        <p:xfrm>
          <a:off x="3424139" y="2613709"/>
          <a:ext cx="12366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" name="Equation" r:id="rId5" imgW="1244520" imgH="482400" progId="Equation.DSMT4">
                  <p:embed/>
                </p:oleObj>
              </mc:Choice>
              <mc:Fallback>
                <p:oleObj name="Equation" r:id="rId5" imgW="1244520" imgH="482400" progId="Equation.DSMT4">
                  <p:embed/>
                  <p:pic>
                    <p:nvPicPr>
                      <p:cNvPr id="0" name="Picture 5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139" y="2613709"/>
                        <a:ext cx="12366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5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92940"/>
              </p:ext>
            </p:extLst>
          </p:nvPr>
        </p:nvGraphicFramePr>
        <p:xfrm>
          <a:off x="4810026" y="2702609"/>
          <a:ext cx="10922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" name="Equation" r:id="rId7" imgW="1117115" imgH="304668" progId="Equation.DSMT4">
                  <p:embed/>
                </p:oleObj>
              </mc:Choice>
              <mc:Fallback>
                <p:oleObj name="Equation" r:id="rId7" imgW="1117115" imgH="304668" progId="Equation.DSMT4">
                  <p:embed/>
                  <p:pic>
                    <p:nvPicPr>
                      <p:cNvPr id="0" name="Picture 5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026" y="2702609"/>
                        <a:ext cx="109220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14"/>
          <p:cNvSpPr txBox="1">
            <a:spLocks noChangeArrowheads="1"/>
          </p:cNvSpPr>
          <p:nvPr/>
        </p:nvSpPr>
        <p:spPr bwMode="auto">
          <a:xfrm>
            <a:off x="184731" y="3107300"/>
            <a:ext cx="2303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）单调性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55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15869"/>
              </p:ext>
            </p:extLst>
          </p:nvPr>
        </p:nvGraphicFramePr>
        <p:xfrm>
          <a:off x="1187624" y="3705384"/>
          <a:ext cx="294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" name="Equation" r:id="rId9" imgW="2946400" imgH="431800" progId="Equation.DSMT4">
                  <p:embed/>
                </p:oleObj>
              </mc:Choice>
              <mc:Fallback>
                <p:oleObj name="Equation" r:id="rId9" imgW="2946400" imgH="431800" progId="Equation.DSMT4">
                  <p:embed/>
                  <p:pic>
                    <p:nvPicPr>
                      <p:cNvPr id="0" name="Picture 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705384"/>
                        <a:ext cx="2946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5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311109"/>
              </p:ext>
            </p:extLst>
          </p:nvPr>
        </p:nvGraphicFramePr>
        <p:xfrm>
          <a:off x="1187624" y="4215326"/>
          <a:ext cx="294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1" name="Equation" r:id="rId11" imgW="2946400" imgH="431800" progId="Equation.DSMT4">
                  <p:embed/>
                </p:oleObj>
              </mc:Choice>
              <mc:Fallback>
                <p:oleObj name="Equation" r:id="rId11" imgW="2946400" imgH="431800" progId="Equation.DSMT4">
                  <p:embed/>
                  <p:pic>
                    <p:nvPicPr>
                      <p:cNvPr id="0" name="Picture 6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215326"/>
                        <a:ext cx="2946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4544700" y="3637106"/>
            <a:ext cx="2808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单调递增</a:t>
            </a:r>
          </a:p>
        </p:txBody>
      </p:sp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60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715892"/>
              </p:ext>
            </p:extLst>
          </p:nvPr>
        </p:nvGraphicFramePr>
        <p:xfrm>
          <a:off x="3885704" y="5324475"/>
          <a:ext cx="635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2" name="Equation" r:id="rId13" imgW="634725" imgH="482391" progId="Equation.DSMT4">
                  <p:embed/>
                </p:oleObj>
              </mc:Choice>
              <mc:Fallback>
                <p:oleObj name="Equation" r:id="rId13" imgW="634725" imgH="482391" progId="Equation.DSMT4">
                  <p:embed/>
                  <p:pic>
                    <p:nvPicPr>
                      <p:cNvPr id="0" name="Picture 6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5704" y="5324475"/>
                        <a:ext cx="6350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002667"/>
              </p:ext>
            </p:extLst>
          </p:nvPr>
        </p:nvGraphicFramePr>
        <p:xfrm>
          <a:off x="4380494" y="4221163"/>
          <a:ext cx="635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" name="Equation" r:id="rId15" imgW="634725" imgH="482391" progId="Equation.DSMT4">
                  <p:embed/>
                </p:oleObj>
              </mc:Choice>
              <mc:Fallback>
                <p:oleObj name="Equation" r:id="rId15" imgW="634725" imgH="482391" progId="Equation.DSMT4">
                  <p:embed/>
                  <p:pic>
                    <p:nvPicPr>
                      <p:cNvPr id="0" name="Picture 6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0494" y="4221163"/>
                        <a:ext cx="6350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23"/>
          <p:cNvSpPr txBox="1">
            <a:spLocks noChangeArrowheads="1"/>
          </p:cNvSpPr>
          <p:nvPr/>
        </p:nvSpPr>
        <p:spPr bwMode="auto">
          <a:xfrm>
            <a:off x="4520704" y="4160981"/>
            <a:ext cx="2755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单调递减</a:t>
            </a:r>
          </a:p>
        </p:txBody>
      </p:sp>
      <p:sp>
        <p:nvSpPr>
          <p:cNvPr id="63" name="TextBox 25"/>
          <p:cNvSpPr txBox="1">
            <a:spLocks noChangeArrowheads="1"/>
          </p:cNvSpPr>
          <p:nvPr/>
        </p:nvSpPr>
        <p:spPr bwMode="auto">
          <a:xfrm>
            <a:off x="184731" y="4729201"/>
            <a:ext cx="2305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）子列</a:t>
            </a:r>
          </a:p>
        </p:txBody>
      </p:sp>
      <p:sp>
        <p:nvSpPr>
          <p:cNvPr id="64" name="Rectangle 2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6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825152"/>
              </p:ext>
            </p:extLst>
          </p:nvPr>
        </p:nvGraphicFramePr>
        <p:xfrm>
          <a:off x="1183406" y="5281775"/>
          <a:ext cx="2336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" name="Equation" r:id="rId17" imgW="2336800" imgH="482600" progId="Equation.DSMT4">
                  <p:embed/>
                </p:oleObj>
              </mc:Choice>
              <mc:Fallback>
                <p:oleObj name="Equation" r:id="rId17" imgW="2336800" imgH="482600" progId="Equation.DSMT4">
                  <p:embed/>
                  <p:pic>
                    <p:nvPicPr>
                      <p:cNvPr id="0" name="Picture 6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406" y="5281775"/>
                        <a:ext cx="23368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28"/>
          <p:cNvSpPr txBox="1">
            <a:spLocks noChangeArrowheads="1"/>
          </p:cNvSpPr>
          <p:nvPr/>
        </p:nvSpPr>
        <p:spPr bwMode="auto">
          <a:xfrm>
            <a:off x="3392476" y="5290205"/>
            <a:ext cx="47734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为       的子 数列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，记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为         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" name="Rectangle 2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6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324690"/>
              </p:ext>
            </p:extLst>
          </p:nvPr>
        </p:nvGraphicFramePr>
        <p:xfrm>
          <a:off x="7075760" y="5253076"/>
          <a:ext cx="736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" name="Equation" r:id="rId19" imgW="736600" imgH="609600" progId="Equation.DSMT4">
                  <p:embed/>
                </p:oleObj>
              </mc:Choice>
              <mc:Fallback>
                <p:oleObj name="Equation" r:id="rId19" imgW="736600" imgH="609600" progId="Equation.DSMT4">
                  <p:embed/>
                  <p:pic>
                    <p:nvPicPr>
                      <p:cNvPr id="0" name="Picture 6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760" y="5253076"/>
                        <a:ext cx="736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819188"/>
              </p:ext>
            </p:extLst>
          </p:nvPr>
        </p:nvGraphicFramePr>
        <p:xfrm>
          <a:off x="4328106" y="3648234"/>
          <a:ext cx="635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" name="Equation" r:id="rId21" imgW="634725" imgH="482391" progId="Equation.DSMT4">
                  <p:embed/>
                </p:oleObj>
              </mc:Choice>
              <mc:Fallback>
                <p:oleObj name="Equation" r:id="rId21" imgW="634725" imgH="482391" progId="Equation.DSMT4">
                  <p:embed/>
                  <p:pic>
                    <p:nvPicPr>
                      <p:cNvPr id="0" name="Picture 6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8106" y="3648234"/>
                        <a:ext cx="6350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4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71" name="对象 4392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642844"/>
              </p:ext>
            </p:extLst>
          </p:nvPr>
        </p:nvGraphicFramePr>
        <p:xfrm>
          <a:off x="1719829" y="5875517"/>
          <a:ext cx="7556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" name="Equation" r:id="rId22" imgW="761669" imgH="482391" progId="Equation.DSMT4">
                  <p:embed/>
                </p:oleObj>
              </mc:Choice>
              <mc:Fallback>
                <p:oleObj name="Equation" r:id="rId22" imgW="761669" imgH="482391" progId="Equation.DSMT4">
                  <p:embed/>
                  <p:pic>
                    <p:nvPicPr>
                      <p:cNvPr id="0" name="Picture 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829" y="5875517"/>
                        <a:ext cx="7556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Rectangle 4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73" name="对象 4392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766948"/>
              </p:ext>
            </p:extLst>
          </p:nvPr>
        </p:nvGraphicFramePr>
        <p:xfrm>
          <a:off x="2590713" y="5847695"/>
          <a:ext cx="9588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" name="Equation" r:id="rId24" imgW="952087" imgH="482391" progId="Equation.DSMT4">
                  <p:embed/>
                </p:oleObj>
              </mc:Choice>
              <mc:Fallback>
                <p:oleObj name="Equation" r:id="rId24" imgW="952087" imgH="482391" progId="Equation.DSMT4">
                  <p:embed/>
                  <p:pic>
                    <p:nvPicPr>
                      <p:cNvPr id="0" name="Picture 6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713" y="5847695"/>
                        <a:ext cx="9588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Box 36"/>
          <p:cNvSpPr txBox="1">
            <a:spLocks noChangeArrowheads="1"/>
          </p:cNvSpPr>
          <p:nvPr/>
        </p:nvSpPr>
        <p:spPr bwMode="auto">
          <a:xfrm>
            <a:off x="220167" y="5813425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特别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地 ，      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，    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分别称为       的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偶数列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奇数列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75" name="对象 4392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645518"/>
              </p:ext>
            </p:extLst>
          </p:nvPr>
        </p:nvGraphicFramePr>
        <p:xfrm>
          <a:off x="5038626" y="5847695"/>
          <a:ext cx="635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" name="Equation" r:id="rId26" imgW="634725" imgH="482391" progId="Equation.DSMT4">
                  <p:embed/>
                </p:oleObj>
              </mc:Choice>
              <mc:Fallback>
                <p:oleObj name="Equation" r:id="rId26" imgW="634725" imgH="482391" progId="Equation.DSMT4">
                  <p:embed/>
                  <p:pic>
                    <p:nvPicPr>
                      <p:cNvPr id="0" name="Picture 6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626" y="5847695"/>
                        <a:ext cx="6350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Box 38"/>
          <p:cNvSpPr txBox="1">
            <a:spLocks noChangeArrowheads="1"/>
          </p:cNvSpPr>
          <p:nvPr/>
        </p:nvSpPr>
        <p:spPr bwMode="auto">
          <a:xfrm>
            <a:off x="855887" y="914854"/>
            <a:ext cx="86231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函数        </a:t>
            </a:r>
            <a:r>
              <a:rPr lang="zh-CN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按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                               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排列的一列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实数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7" name="Rectangle 7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78" name="对象 4393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405142"/>
              </p:ext>
            </p:extLst>
          </p:nvPr>
        </p:nvGraphicFramePr>
        <p:xfrm>
          <a:off x="1713693" y="969262"/>
          <a:ext cx="7239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0" name="Equation" r:id="rId27" imgW="723586" imgH="393529" progId="Equation.DSMT4">
                  <p:embed/>
                </p:oleObj>
              </mc:Choice>
              <mc:Fallback>
                <p:oleObj name="Equation" r:id="rId27" imgW="723586" imgH="393529" progId="Equation.DSMT4">
                  <p:embed/>
                  <p:pic>
                    <p:nvPicPr>
                      <p:cNvPr id="0" name="Picture 6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693" y="969262"/>
                        <a:ext cx="7239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7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80" name="对象 4393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831693"/>
              </p:ext>
            </p:extLst>
          </p:nvPr>
        </p:nvGraphicFramePr>
        <p:xfrm>
          <a:off x="2885281" y="982789"/>
          <a:ext cx="34544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1" name="Equation" r:id="rId29" imgW="3454400" imgH="393700" progId="Equation.DSMT4">
                  <p:embed/>
                </p:oleObj>
              </mc:Choice>
              <mc:Fallback>
                <p:oleObj name="Equation" r:id="rId29" imgW="3454400" imgH="393700" progId="Equation.DSMT4">
                  <p:embed/>
                  <p:pic>
                    <p:nvPicPr>
                      <p:cNvPr id="0" name="Picture 6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281" y="982789"/>
                        <a:ext cx="34544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Rectangle 7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82" name="对象 4393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717586"/>
              </p:ext>
            </p:extLst>
          </p:nvPr>
        </p:nvGraphicFramePr>
        <p:xfrm>
          <a:off x="3278882" y="1561926"/>
          <a:ext cx="2051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" name="Equation" r:id="rId31" imgW="2044700" imgH="431800" progId="Equation.DSMT4">
                  <p:embed/>
                </p:oleObj>
              </mc:Choice>
              <mc:Fallback>
                <p:oleObj name="Equation" r:id="rId31" imgW="2044700" imgH="431800" progId="Equation.DSMT4">
                  <p:embed/>
                  <p:pic>
                    <p:nvPicPr>
                      <p:cNvPr id="0" name="Picture 6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882" y="1561926"/>
                        <a:ext cx="20510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4393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664333"/>
              </p:ext>
            </p:extLst>
          </p:nvPr>
        </p:nvGraphicFramePr>
        <p:xfrm>
          <a:off x="7767638" y="1533351"/>
          <a:ext cx="723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3" name="Equation" r:id="rId33" imgW="723600" imgH="482400" progId="Equation.DSMT4">
                  <p:embed/>
                </p:oleObj>
              </mc:Choice>
              <mc:Fallback>
                <p:oleObj name="Equation" r:id="rId33" imgW="723600" imgH="482400" progId="Equation.DSMT4">
                  <p:embed/>
                  <p:pic>
                    <p:nvPicPr>
                      <p:cNvPr id="0" name="Picture 6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7638" y="1533351"/>
                        <a:ext cx="7239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矩形 83"/>
          <p:cNvSpPr/>
          <p:nvPr/>
        </p:nvSpPr>
        <p:spPr>
          <a:xfrm>
            <a:off x="5356126" y="1516216"/>
            <a:ext cx="24562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简记为 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84731" y="1516216"/>
            <a:ext cx="307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通常用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  <p:bldP spid="53" grpId="0"/>
      <p:bldP spid="58" grpId="0"/>
      <p:bldP spid="62" grpId="0"/>
      <p:bldP spid="63" grpId="0"/>
      <p:bldP spid="66" grpId="0"/>
      <p:bldP spid="74" grpId="0"/>
      <p:bldP spid="76" grpId="0"/>
      <p:bldP spid="84" grpId="0"/>
      <p:bldP spid="8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32048" y="274638"/>
            <a:ext cx="8229600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三．函数极限的基本</a:t>
            </a:r>
            <a:r>
              <a:rPr lang="zh-CN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性质</a:t>
            </a:r>
            <a:endParaRPr lang="zh-CN" altLang="en-US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782696"/>
              </p:ext>
            </p:extLst>
          </p:nvPr>
        </p:nvGraphicFramePr>
        <p:xfrm>
          <a:off x="2085429" y="1706503"/>
          <a:ext cx="58388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4" name="Equation" r:id="rId3" imgW="2361960" imgH="215640" progId="Equation.DSMT4">
                  <p:embed/>
                </p:oleObj>
              </mc:Choice>
              <mc:Fallback>
                <p:oleObj name="Equation" r:id="rId3" imgW="2361960" imgH="21564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429" y="1706503"/>
                        <a:ext cx="58388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671317"/>
              </p:ext>
            </p:extLst>
          </p:nvPr>
        </p:nvGraphicFramePr>
        <p:xfrm>
          <a:off x="2154509" y="3040011"/>
          <a:ext cx="669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5" name="Equation" r:id="rId5" imgW="6692760" imgH="444240" progId="Equation.DSMT4">
                  <p:embed/>
                </p:oleObj>
              </mc:Choice>
              <mc:Fallback>
                <p:oleObj name="Equation" r:id="rId5" imgW="6692760" imgH="44424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509" y="3040011"/>
                        <a:ext cx="6692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32048" y="2268826"/>
            <a:ext cx="3306762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局部有界性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2048" y="952815"/>
            <a:ext cx="2514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唯一性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110186"/>
              </p:ext>
            </p:extLst>
          </p:nvPr>
        </p:nvGraphicFramePr>
        <p:xfrm>
          <a:off x="443966" y="4221088"/>
          <a:ext cx="474186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6" name="Equation" r:id="rId7" imgW="1917360" imgH="330120" progId="Equation.DSMT4">
                  <p:embed/>
                </p:oleObj>
              </mc:Choice>
              <mc:Fallback>
                <p:oleObj name="Equation" r:id="rId7" imgW="1917360" imgH="33012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66" y="4221088"/>
                        <a:ext cx="4741862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2048" y="1638929"/>
            <a:ext cx="171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定理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1.2.5.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2048" y="2961291"/>
            <a:ext cx="171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定理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1.2.6.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048" y="3591189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例如：</a:t>
            </a:r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51869"/>
              </p:ext>
            </p:extLst>
          </p:nvPr>
        </p:nvGraphicFramePr>
        <p:xfrm>
          <a:off x="5220072" y="4221088"/>
          <a:ext cx="2438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7" name="Equation" r:id="rId9" imgW="2438280" imgH="761760" progId="Equation.DSMT4">
                  <p:embed/>
                </p:oleObj>
              </mc:Choice>
              <mc:Fallback>
                <p:oleObj name="Equation" r:id="rId9" imgW="24382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20072" y="4221088"/>
                        <a:ext cx="2438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369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8" grpId="0"/>
      <p:bldP spid="9" grpId="0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3829" y="154878"/>
            <a:ext cx="29718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3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局部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保号性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93829" y="647477"/>
            <a:ext cx="2667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定理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1.2.7 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172358"/>
              </p:ext>
            </p:extLst>
          </p:nvPr>
        </p:nvGraphicFramePr>
        <p:xfrm>
          <a:off x="2495550" y="647700"/>
          <a:ext cx="18780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46" name="Equation" r:id="rId3" imgW="1866600" imgH="596880" progId="Equation.DSMT4">
                  <p:embed/>
                </p:oleObj>
              </mc:Choice>
              <mc:Fallback>
                <p:oleObj name="Equation" r:id="rId3" imgW="1866600" imgH="596880" progId="Equation.DSMT4">
                  <p:embed/>
                  <p:pic>
                    <p:nvPicPr>
                      <p:cNvPr id="0" name="Picture 6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647700"/>
                        <a:ext cx="1878013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58902" y="651585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，且</a:t>
            </a:r>
            <a:r>
              <a:rPr kumimoji="1" lang="zh-CN" altLang="en-US" sz="28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&gt; 0 ,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001859"/>
              </p:ext>
            </p:extLst>
          </p:nvPr>
        </p:nvGraphicFramePr>
        <p:xfrm>
          <a:off x="423862" y="1556792"/>
          <a:ext cx="295116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47" name="Equation" r:id="rId5" imgW="2946240" imgH="634680" progId="Equation.DSMT4">
                  <p:embed/>
                </p:oleObj>
              </mc:Choice>
              <mc:Fallback>
                <p:oleObj name="Equation" r:id="rId5" imgW="2946240" imgH="634680" progId="Equation.DSMT4">
                  <p:embed/>
                  <p:pic>
                    <p:nvPicPr>
                      <p:cNvPr id="0" name="Picture 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" y="1556792"/>
                        <a:ext cx="2951163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355409"/>
              </p:ext>
            </p:extLst>
          </p:nvPr>
        </p:nvGraphicFramePr>
        <p:xfrm>
          <a:off x="3463925" y="1800245"/>
          <a:ext cx="13430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48" name="Equation" r:id="rId7" imgW="1333440" imgH="393480" progId="Equation.DSMT4">
                  <p:embed/>
                </p:oleObj>
              </mc:Choice>
              <mc:Fallback>
                <p:oleObj name="Equation" r:id="rId7" imgW="1333440" imgH="393480" progId="Equation.DSMT4">
                  <p:embed/>
                  <p:pic>
                    <p:nvPicPr>
                      <p:cNvPr id="0" name="Picture 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1800245"/>
                        <a:ext cx="13430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063416"/>
              </p:ext>
            </p:extLst>
          </p:nvPr>
        </p:nvGraphicFramePr>
        <p:xfrm>
          <a:off x="3375025" y="2197229"/>
          <a:ext cx="1471300" cy="458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49" name="Equation" r:id="rId9" imgW="672840" imgH="203040" progId="Equation.DSMT4">
                  <p:embed/>
                </p:oleObj>
              </mc:Choice>
              <mc:Fallback>
                <p:oleObj name="Equation" r:id="rId9" imgW="672840" imgH="203040" progId="Equation.DSMT4">
                  <p:embed/>
                  <p:pic>
                    <p:nvPicPr>
                      <p:cNvPr id="0" name="Picture 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2197229"/>
                        <a:ext cx="1471300" cy="4582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3829" y="2893219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:</a:t>
            </a:r>
            <a:r>
              <a:rPr kumimoji="1"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已知</a:t>
            </a:r>
            <a:endParaRPr kumimoji="1"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991187"/>
              </p:ext>
            </p:extLst>
          </p:nvPr>
        </p:nvGraphicFramePr>
        <p:xfrm>
          <a:off x="1955929" y="2893843"/>
          <a:ext cx="18796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0" name="Equation" r:id="rId11" imgW="1866600" imgH="596880" progId="Equation.DSMT4">
                  <p:embed/>
                </p:oleObj>
              </mc:Choice>
              <mc:Fallback>
                <p:oleObj name="Equation" r:id="rId11" imgW="1866600" imgH="596880" progId="Equation.DSMT4">
                  <p:embed/>
                  <p:pic>
                    <p:nvPicPr>
                      <p:cNvPr id="0" name="Picture 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929" y="2893843"/>
                        <a:ext cx="1879600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846897" y="2887663"/>
            <a:ext cx="96125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1"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即</a:t>
            </a:r>
            <a:endParaRPr kumimoji="1"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386028"/>
              </p:ext>
            </p:extLst>
          </p:nvPr>
        </p:nvGraphicFramePr>
        <p:xfrm>
          <a:off x="4610100" y="3010039"/>
          <a:ext cx="1128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1" name="Equation" r:id="rId13" imgW="1117440" imgH="393480" progId="Equation.DSMT4">
                  <p:embed/>
                </p:oleObj>
              </mc:Choice>
              <mc:Fallback>
                <p:oleObj name="Equation" r:id="rId13" imgW="1117440" imgH="393480" progId="Equation.DSMT4">
                  <p:embed/>
                  <p:pic>
                    <p:nvPicPr>
                      <p:cNvPr id="0" name="Picture 6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3010039"/>
                        <a:ext cx="11287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150178"/>
              </p:ext>
            </p:extLst>
          </p:nvPr>
        </p:nvGraphicFramePr>
        <p:xfrm>
          <a:off x="5951538" y="2768739"/>
          <a:ext cx="1689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2" name="Equation" r:id="rId15" imgW="1676160" imgH="634680" progId="Equation.DSMT4">
                  <p:embed/>
                </p:oleObj>
              </mc:Choice>
              <mc:Fallback>
                <p:oleObj name="Equation" r:id="rId15" imgW="1676160" imgH="634680" progId="Equation.DSMT4">
                  <p:embed/>
                  <p:pic>
                    <p:nvPicPr>
                      <p:cNvPr id="0" name="Picture 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2768739"/>
                        <a:ext cx="16891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620000" y="2897327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当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209800" y="3539022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时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,  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275847"/>
              </p:ext>
            </p:extLst>
          </p:nvPr>
        </p:nvGraphicFramePr>
        <p:xfrm>
          <a:off x="3355975" y="3658085"/>
          <a:ext cx="29781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3" name="Equation" r:id="rId17" imgW="2971800" imgH="393480" progId="Equation.DSMT4">
                  <p:embed/>
                </p:oleObj>
              </mc:Choice>
              <mc:Fallback>
                <p:oleObj name="Equation" r:id="rId17" imgW="2971800" imgH="393480" progId="Equation.DSMT4">
                  <p:embed/>
                  <p:pic>
                    <p:nvPicPr>
                      <p:cNvPr id="0" name="Picture 6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3658085"/>
                        <a:ext cx="29781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93829" y="4053718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当</a:t>
            </a:r>
            <a:r>
              <a:rPr kumimoji="1" lang="zh-CN" altLang="en-US" sz="2800" b="1" i="1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  <a:ea typeface="+mn-ea"/>
                <a:cs typeface="Times New Roman" pitchFamily="18" charset="0"/>
              </a:rPr>
              <a:t>A 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&gt; 0 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时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422525" y="4038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取正数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727626"/>
              </p:ext>
            </p:extLst>
          </p:nvPr>
        </p:nvGraphicFramePr>
        <p:xfrm>
          <a:off x="3689350" y="4171950"/>
          <a:ext cx="93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4" name="Equation" r:id="rId19" imgW="927000" imgH="393480" progId="Equation.DSMT4">
                  <p:embed/>
                </p:oleObj>
              </mc:Choice>
              <mc:Fallback>
                <p:oleObj name="Equation" r:id="rId19" imgW="927000" imgH="393480" progId="Equation.DSMT4">
                  <p:embed/>
                  <p:pic>
                    <p:nvPicPr>
                      <p:cNvPr id="0" name="Picture 6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4171950"/>
                        <a:ext cx="939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93829" y="5087216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则在对应的邻域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412456" y="5093158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上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077816"/>
              </p:ext>
            </p:extLst>
          </p:nvPr>
        </p:nvGraphicFramePr>
        <p:xfrm>
          <a:off x="1722438" y="5599433"/>
          <a:ext cx="12890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5" name="Equation" r:id="rId21" imgW="1282680" imgH="393480" progId="Equation.DSMT4">
                  <p:embed/>
                </p:oleObj>
              </mc:Choice>
              <mc:Fallback>
                <p:oleObj name="Equation" r:id="rId21" imgW="1282680" imgH="393480" progId="Equation.DSMT4">
                  <p:embed/>
                  <p:pic>
                    <p:nvPicPr>
                      <p:cNvPr id="0" name="Picture 6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5599433"/>
                        <a:ext cx="12890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889129" y="455771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(&lt; 0)</a:t>
            </a:r>
          </a:p>
        </p:txBody>
      </p: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874993"/>
              </p:ext>
            </p:extLst>
          </p:nvPr>
        </p:nvGraphicFramePr>
        <p:xfrm>
          <a:off x="3582642" y="4547262"/>
          <a:ext cx="1246184" cy="458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6" name="Equation" r:id="rId23" imgW="571320" imgH="203040" progId="Equation.DSMT4">
                  <p:embed/>
                </p:oleObj>
              </mc:Choice>
              <mc:Fallback>
                <p:oleObj name="Equation" r:id="rId23" imgW="571320" imgH="203040" progId="Equation.DSMT4">
                  <p:embed/>
                  <p:pic>
                    <p:nvPicPr>
                      <p:cNvPr id="0" name="Picture 6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642" y="4547262"/>
                        <a:ext cx="1246184" cy="4582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049243" y="651585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则存在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628934" y="1153994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 </a:t>
            </a:r>
            <a:r>
              <a:rPr kumimoji="1" lang="en-US" altLang="zh-CN" sz="2800" b="1" i="1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&lt; 0 )</a:t>
            </a:r>
          </a:p>
        </p:txBody>
      </p:sp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164949"/>
              </p:ext>
            </p:extLst>
          </p:nvPr>
        </p:nvGraphicFramePr>
        <p:xfrm>
          <a:off x="7297018" y="588085"/>
          <a:ext cx="141605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7" name="Equation" r:id="rId25" imgW="1409400" imgH="634680" progId="Equation.DSMT4">
                  <p:embed/>
                </p:oleObj>
              </mc:Choice>
              <mc:Fallback>
                <p:oleObj name="Equation" r:id="rId25" imgW="1409400" imgH="634680" progId="Equation.DSMT4">
                  <p:embed/>
                  <p:pic>
                    <p:nvPicPr>
                      <p:cNvPr id="0" name="Picture 6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018" y="588085"/>
                        <a:ext cx="1416050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897359"/>
              </p:ext>
            </p:extLst>
          </p:nvPr>
        </p:nvGraphicFramePr>
        <p:xfrm>
          <a:off x="393829" y="3412022"/>
          <a:ext cx="18256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8" name="Equation" r:id="rId27" imgW="1815840" imgH="634680" progId="Equation.DSMT4">
                  <p:embed/>
                </p:oleObj>
              </mc:Choice>
              <mc:Fallback>
                <p:oleObj name="Equation" r:id="rId27" imgW="1815840" imgH="634680" progId="Equation.DSMT4">
                  <p:embed/>
                  <p:pic>
                    <p:nvPicPr>
                      <p:cNvPr id="0" name="Picture 6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29" y="3412022"/>
                        <a:ext cx="182562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120382"/>
              </p:ext>
            </p:extLst>
          </p:nvPr>
        </p:nvGraphicFramePr>
        <p:xfrm>
          <a:off x="3082131" y="4951871"/>
          <a:ext cx="13033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9" name="Equation" r:id="rId29" imgW="1295280" imgH="634680" progId="Equation.DSMT4">
                  <p:embed/>
                </p:oleObj>
              </mc:Choice>
              <mc:Fallback>
                <p:oleObj name="Equation" r:id="rId29" imgW="1295280" imgH="634680" progId="Equation.DSMT4">
                  <p:embed/>
                  <p:pic>
                    <p:nvPicPr>
                      <p:cNvPr id="0" name="Picture 6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131" y="4951871"/>
                        <a:ext cx="130333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5346110" y="3943848"/>
            <a:ext cx="3267322" cy="1974439"/>
            <a:chOff x="2930" y="2167"/>
            <a:chExt cx="2549" cy="1542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3726" y="2544"/>
              <a:ext cx="1471" cy="1165"/>
              <a:chOff x="3726" y="2544"/>
              <a:chExt cx="1471" cy="1165"/>
            </a:xfrm>
          </p:grpSpPr>
          <p:graphicFrame>
            <p:nvGraphicFramePr>
              <p:cNvPr id="50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8026489"/>
                  </p:ext>
                </p:extLst>
              </p:nvPr>
            </p:nvGraphicFramePr>
            <p:xfrm>
              <a:off x="4504" y="3351"/>
              <a:ext cx="693" cy="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760" name="Equation" r:id="rId31" imgW="888840" imgH="431640" progId="Equation.DSMT4">
                      <p:embed/>
                    </p:oleObj>
                  </mc:Choice>
                  <mc:Fallback>
                    <p:oleObj name="Equation" r:id="rId31" imgW="888840" imgH="431640" progId="Equation.DSMT4">
                      <p:embed/>
                      <p:pic>
                        <p:nvPicPr>
                          <p:cNvPr id="0" name="Picture 6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4" y="3351"/>
                            <a:ext cx="693" cy="3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4290509"/>
                  </p:ext>
                </p:extLst>
              </p:nvPr>
            </p:nvGraphicFramePr>
            <p:xfrm>
              <a:off x="3726" y="3372"/>
              <a:ext cx="684" cy="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761" name="Equation" r:id="rId33" imgW="876240" imgH="431640" progId="Equation.DSMT4">
                      <p:embed/>
                    </p:oleObj>
                  </mc:Choice>
                  <mc:Fallback>
                    <p:oleObj name="Equation" r:id="rId33" imgW="876240" imgH="431640" progId="Equation.DSMT4">
                      <p:embed/>
                      <p:pic>
                        <p:nvPicPr>
                          <p:cNvPr id="0" name="Picture 6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6" y="3372"/>
                            <a:ext cx="684" cy="3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" name="Line 35"/>
              <p:cNvSpPr>
                <a:spLocks noChangeShapeType="1"/>
              </p:cNvSpPr>
              <p:nvPr/>
            </p:nvSpPr>
            <p:spPr bwMode="auto">
              <a:xfrm flipH="1" flipV="1">
                <a:off x="4800" y="2544"/>
                <a:ext cx="0" cy="8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Line 36"/>
              <p:cNvSpPr>
                <a:spLocks noChangeShapeType="1"/>
              </p:cNvSpPr>
              <p:nvPr/>
            </p:nvSpPr>
            <p:spPr bwMode="auto">
              <a:xfrm flipV="1">
                <a:off x="4167" y="2544"/>
                <a:ext cx="9" cy="8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2" name="Group 37"/>
            <p:cNvGrpSpPr>
              <a:grpSpLocks/>
            </p:cNvGrpSpPr>
            <p:nvPr/>
          </p:nvGrpSpPr>
          <p:grpSpPr bwMode="auto">
            <a:xfrm>
              <a:off x="2930" y="2413"/>
              <a:ext cx="2296" cy="887"/>
              <a:chOff x="2930" y="2413"/>
              <a:chExt cx="2296" cy="887"/>
            </a:xfrm>
          </p:grpSpPr>
          <p:graphicFrame>
            <p:nvGraphicFramePr>
              <p:cNvPr id="46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3807559"/>
                  </p:ext>
                </p:extLst>
              </p:nvPr>
            </p:nvGraphicFramePr>
            <p:xfrm>
              <a:off x="2930" y="2413"/>
              <a:ext cx="624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762" name="Equation" r:id="rId35" imgW="799920" imgH="393480" progId="Equation.DSMT4">
                      <p:embed/>
                    </p:oleObj>
                  </mc:Choice>
                  <mc:Fallback>
                    <p:oleObj name="Equation" r:id="rId35" imgW="799920" imgH="393480" progId="Equation.DSMT4">
                      <p:embed/>
                      <p:pic>
                        <p:nvPicPr>
                          <p:cNvPr id="0" name="Picture 6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30" y="2413"/>
                            <a:ext cx="624" cy="3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Object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0337933"/>
                  </p:ext>
                </p:extLst>
              </p:nvPr>
            </p:nvGraphicFramePr>
            <p:xfrm>
              <a:off x="2942" y="2993"/>
              <a:ext cx="614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763" name="Equation" r:id="rId37" imgW="787320" imgH="393480" progId="Equation.DSMT4">
                      <p:embed/>
                    </p:oleObj>
                  </mc:Choice>
                  <mc:Fallback>
                    <p:oleObj name="Equation" r:id="rId37" imgW="787320" imgH="393480" progId="Equation.DSMT4">
                      <p:embed/>
                      <p:pic>
                        <p:nvPicPr>
                          <p:cNvPr id="0" name="Picture 6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2" y="2993"/>
                            <a:ext cx="614" cy="3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" name="Line 40"/>
              <p:cNvSpPr>
                <a:spLocks noChangeShapeType="1"/>
              </p:cNvSpPr>
              <p:nvPr/>
            </p:nvSpPr>
            <p:spPr bwMode="auto">
              <a:xfrm>
                <a:off x="3593" y="2554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Line 41"/>
              <p:cNvSpPr>
                <a:spLocks noChangeShapeType="1"/>
              </p:cNvSpPr>
              <p:nvPr/>
            </p:nvSpPr>
            <p:spPr bwMode="auto">
              <a:xfrm>
                <a:off x="3571" y="3088"/>
                <a:ext cx="16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3" name="Group 42"/>
            <p:cNvGrpSpPr>
              <a:grpSpLocks/>
            </p:cNvGrpSpPr>
            <p:nvPr/>
          </p:nvGrpSpPr>
          <p:grpSpPr bwMode="auto">
            <a:xfrm>
              <a:off x="3325" y="2684"/>
              <a:ext cx="288" cy="307"/>
              <a:chOff x="3325" y="2684"/>
              <a:chExt cx="288" cy="307"/>
            </a:xfrm>
          </p:grpSpPr>
          <p:sp>
            <p:nvSpPr>
              <p:cNvPr id="44" name="Line 43"/>
              <p:cNvSpPr>
                <a:spLocks noChangeShapeType="1"/>
              </p:cNvSpPr>
              <p:nvPr/>
            </p:nvSpPr>
            <p:spPr bwMode="auto">
              <a:xfrm flipH="1">
                <a:off x="3568" y="28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45" name="Object 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5582824"/>
                  </p:ext>
                </p:extLst>
              </p:nvPr>
            </p:nvGraphicFramePr>
            <p:xfrm>
              <a:off x="3325" y="2684"/>
              <a:ext cx="228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764" name="Equation" r:id="rId39" imgW="291960" imgH="393480" progId="Equation.DSMT4">
                      <p:embed/>
                    </p:oleObj>
                  </mc:Choice>
                  <mc:Fallback>
                    <p:oleObj name="Equation" r:id="rId39" imgW="291960" imgH="393480" progId="Equation.DSMT4">
                      <p:embed/>
                      <p:pic>
                        <p:nvPicPr>
                          <p:cNvPr id="0" name="Picture 6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25" y="2684"/>
                            <a:ext cx="228" cy="3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" name="Group 45"/>
            <p:cNvGrpSpPr>
              <a:grpSpLocks/>
            </p:cNvGrpSpPr>
            <p:nvPr/>
          </p:nvGrpSpPr>
          <p:grpSpPr bwMode="auto">
            <a:xfrm>
              <a:off x="3439" y="2167"/>
              <a:ext cx="2040" cy="1542"/>
              <a:chOff x="3439" y="2167"/>
              <a:chExt cx="2040" cy="1542"/>
            </a:xfrm>
          </p:grpSpPr>
          <p:sp>
            <p:nvSpPr>
              <p:cNvPr id="35" name="Line 46"/>
              <p:cNvSpPr>
                <a:spLocks noChangeShapeType="1"/>
              </p:cNvSpPr>
              <p:nvPr/>
            </p:nvSpPr>
            <p:spPr bwMode="auto">
              <a:xfrm flipV="1">
                <a:off x="4476" y="2819"/>
                <a:ext cx="0" cy="6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Line 47"/>
              <p:cNvSpPr>
                <a:spLocks noChangeShapeType="1"/>
              </p:cNvSpPr>
              <p:nvPr/>
            </p:nvSpPr>
            <p:spPr bwMode="auto">
              <a:xfrm>
                <a:off x="3439" y="3438"/>
                <a:ext cx="19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Line 48"/>
              <p:cNvSpPr>
                <a:spLocks noChangeShapeType="1"/>
              </p:cNvSpPr>
              <p:nvPr/>
            </p:nvSpPr>
            <p:spPr bwMode="auto">
              <a:xfrm flipV="1">
                <a:off x="3571" y="2289"/>
                <a:ext cx="0" cy="14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38" name="Object 49"/>
              <p:cNvGraphicFramePr>
                <a:graphicFrameLocks noChangeAspect="1"/>
              </p:cNvGraphicFramePr>
              <p:nvPr/>
            </p:nvGraphicFramePr>
            <p:xfrm>
              <a:off x="5276" y="3475"/>
              <a:ext cx="203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765" name="Equation" r:id="rId41" imgW="126720" imgH="139680" progId="Equation.DSMT4">
                      <p:embed/>
                    </p:oleObj>
                  </mc:Choice>
                  <mc:Fallback>
                    <p:oleObj name="Equation" r:id="rId41" imgW="126720" imgH="139680" progId="Equation.DSMT4">
                      <p:embed/>
                      <p:pic>
                        <p:nvPicPr>
                          <p:cNvPr id="0" name="Picture 6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6" y="3475"/>
                            <a:ext cx="203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Object 5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7173815"/>
                  </p:ext>
                </p:extLst>
              </p:nvPr>
            </p:nvGraphicFramePr>
            <p:xfrm>
              <a:off x="4355" y="3372"/>
              <a:ext cx="277" cy="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766" name="Equation" r:id="rId43" imgW="355320" imgH="431640" progId="Equation.DSMT4">
                      <p:embed/>
                    </p:oleObj>
                  </mc:Choice>
                  <mc:Fallback>
                    <p:oleObj name="Equation" r:id="rId43" imgW="355320" imgH="431640" progId="Equation.DSMT4">
                      <p:embed/>
                      <p:pic>
                        <p:nvPicPr>
                          <p:cNvPr id="0" name="Picture 6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5" y="3372"/>
                            <a:ext cx="277" cy="3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51"/>
              <p:cNvGraphicFramePr>
                <a:graphicFrameLocks noChangeAspect="1"/>
              </p:cNvGraphicFramePr>
              <p:nvPr/>
            </p:nvGraphicFramePr>
            <p:xfrm>
              <a:off x="3598" y="2243"/>
              <a:ext cx="209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767" name="Equation" r:id="rId45" imgW="139680" imgH="164880" progId="Equation.DSMT4">
                      <p:embed/>
                    </p:oleObj>
                  </mc:Choice>
                  <mc:Fallback>
                    <p:oleObj name="Equation" r:id="rId45" imgW="139680" imgH="164880" progId="Equation.DSMT4">
                      <p:embed/>
                      <p:pic>
                        <p:nvPicPr>
                          <p:cNvPr id="0" name="Picture 6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8" y="2243"/>
                            <a:ext cx="209" cy="25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3725" y="2421"/>
                <a:ext cx="1324" cy="885"/>
              </a:xfrm>
              <a:custGeom>
                <a:avLst/>
                <a:gdLst>
                  <a:gd name="T0" fmla="*/ 0 w 1440"/>
                  <a:gd name="T1" fmla="*/ 885 h 960"/>
                  <a:gd name="T2" fmla="*/ 177 w 1440"/>
                  <a:gd name="T3" fmla="*/ 575 h 960"/>
                  <a:gd name="T4" fmla="*/ 441 w 1440"/>
                  <a:gd name="T5" fmla="*/ 487 h 960"/>
                  <a:gd name="T6" fmla="*/ 750 w 1440"/>
                  <a:gd name="T7" fmla="*/ 398 h 960"/>
                  <a:gd name="T8" fmla="*/ 1059 w 1440"/>
                  <a:gd name="T9" fmla="*/ 266 h 960"/>
                  <a:gd name="T10" fmla="*/ 1324 w 1440"/>
                  <a:gd name="T11" fmla="*/ 0 h 9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40" h="960">
                    <a:moveTo>
                      <a:pt x="0" y="960"/>
                    </a:moveTo>
                    <a:cubicBezTo>
                      <a:pt x="56" y="828"/>
                      <a:pt x="112" y="696"/>
                      <a:pt x="192" y="624"/>
                    </a:cubicBezTo>
                    <a:cubicBezTo>
                      <a:pt x="272" y="552"/>
                      <a:pt x="376" y="560"/>
                      <a:pt x="480" y="528"/>
                    </a:cubicBezTo>
                    <a:cubicBezTo>
                      <a:pt x="584" y="496"/>
                      <a:pt x="704" y="472"/>
                      <a:pt x="816" y="432"/>
                    </a:cubicBezTo>
                    <a:cubicBezTo>
                      <a:pt x="928" y="392"/>
                      <a:pt x="1048" y="360"/>
                      <a:pt x="1152" y="288"/>
                    </a:cubicBezTo>
                    <a:cubicBezTo>
                      <a:pt x="1256" y="216"/>
                      <a:pt x="1392" y="48"/>
                      <a:pt x="1440" y="0"/>
                    </a:cubicBezTo>
                  </a:path>
                </a:pathLst>
              </a:custGeom>
              <a:noFill/>
              <a:ln w="254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42" name="Object 5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3489033"/>
                  </p:ext>
                </p:extLst>
              </p:nvPr>
            </p:nvGraphicFramePr>
            <p:xfrm>
              <a:off x="4432" y="2167"/>
              <a:ext cx="1001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768" name="Equation" r:id="rId47" imgW="1282680" imgH="393480" progId="Equation.DSMT4">
                      <p:embed/>
                    </p:oleObj>
                  </mc:Choice>
                  <mc:Fallback>
                    <p:oleObj name="Equation" r:id="rId47" imgW="1282680" imgH="393480" progId="Equation.DSMT4">
                      <p:embed/>
                      <p:pic>
                        <p:nvPicPr>
                          <p:cNvPr id="0" name="Picture 6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2" y="2167"/>
                            <a:ext cx="1001" cy="3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" name="Oval 54"/>
              <p:cNvSpPr>
                <a:spLocks noChangeArrowheads="1"/>
              </p:cNvSpPr>
              <p:nvPr/>
            </p:nvSpPr>
            <p:spPr bwMode="auto">
              <a:xfrm>
                <a:off x="4452" y="2802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aphicFrame>
        <p:nvGraphicFramePr>
          <p:cNvPr id="54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267811"/>
              </p:ext>
            </p:extLst>
          </p:nvPr>
        </p:nvGraphicFramePr>
        <p:xfrm>
          <a:off x="2309098" y="5962773"/>
          <a:ext cx="751731" cy="458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69" name="Equation" r:id="rId49" imgW="342720" imgH="203040" progId="Equation.DSMT4">
                  <p:embed/>
                </p:oleObj>
              </mc:Choice>
              <mc:Fallback>
                <p:oleObj name="Equation" r:id="rId49" imgW="342720" imgH="203040" progId="Equation.DSMT4">
                  <p:embed/>
                  <p:pic>
                    <p:nvPicPr>
                      <p:cNvPr id="0" name="Picture 6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098" y="5962773"/>
                        <a:ext cx="751731" cy="4582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393829" y="614176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9" grpId="0" autoUpdateAnimBg="0"/>
      <p:bldP spid="11" grpId="0" autoUpdateAnimBg="0"/>
      <p:bldP spid="14" grpId="0" autoUpdateAnimBg="0"/>
      <p:bldP spid="15" grpId="0" autoUpdateAnimBg="0"/>
      <p:bldP spid="17" grpId="0" autoUpdateAnimBg="0"/>
      <p:bldP spid="18" grpId="0" autoUpdateAnimBg="0"/>
      <p:bldP spid="20" grpId="0" autoUpdateAnimBg="0"/>
      <p:bldP spid="21" grpId="0" autoUpdateAnimBg="0"/>
      <p:bldP spid="23" grpId="0" autoUpdateAnimBg="0"/>
      <p:bldP spid="25" grpId="0" autoUpdateAnimBg="0"/>
      <p:bldP spid="26" grpId="0" autoUpdateAnimBg="0"/>
      <p:bldP spid="5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782908"/>
              </p:ext>
            </p:extLst>
          </p:nvPr>
        </p:nvGraphicFramePr>
        <p:xfrm>
          <a:off x="2554288" y="2249488"/>
          <a:ext cx="29305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2" name="Equation" r:id="rId3" imgW="2920680" imgH="393480" progId="Equation.DSMT4">
                  <p:embed/>
                </p:oleObj>
              </mc:Choice>
              <mc:Fallback>
                <p:oleObj name="Equation" r:id="rId3" imgW="2920680" imgH="393480" progId="Equation.DSMT4">
                  <p:embed/>
                  <p:pic>
                    <p:nvPicPr>
                      <p:cNvPr id="0" name="Picture 6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2249488"/>
                        <a:ext cx="2930525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977959"/>
              </p:ext>
            </p:extLst>
          </p:nvPr>
        </p:nvGraphicFramePr>
        <p:xfrm>
          <a:off x="1386673" y="4139961"/>
          <a:ext cx="93960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3" name="Equation" r:id="rId5" imgW="939600" imgH="393480" progId="Equation.DSMT4">
                  <p:embed/>
                </p:oleObj>
              </mc:Choice>
              <mc:Fallback>
                <p:oleObj name="Equation" r:id="rId5" imgW="939600" imgH="393480" progId="Equation.DSMT4">
                  <p:embed/>
                  <p:pic>
                    <p:nvPicPr>
                      <p:cNvPr id="0" name="Picture 6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673" y="4139961"/>
                        <a:ext cx="93960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372200"/>
              </p:ext>
            </p:extLst>
          </p:nvPr>
        </p:nvGraphicFramePr>
        <p:xfrm>
          <a:off x="1371600" y="5103129"/>
          <a:ext cx="93960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4" name="Equation" r:id="rId7" imgW="939600" imgH="393480" progId="Equation.DSMT4">
                  <p:embed/>
                </p:oleObj>
              </mc:Choice>
              <mc:Fallback>
                <p:oleObj name="Equation" r:id="rId7" imgW="939600" imgH="393480" progId="Equation.DSMT4">
                  <p:embed/>
                  <p:pic>
                    <p:nvPicPr>
                      <p:cNvPr id="0" name="Picture 6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03129"/>
                        <a:ext cx="93960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39378" y="3051136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若取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924047"/>
              </p:ext>
            </p:extLst>
          </p:nvPr>
        </p:nvGraphicFramePr>
        <p:xfrm>
          <a:off x="1229786" y="2831128"/>
          <a:ext cx="1365765" cy="959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5" name="Equation" r:id="rId9" imgW="596880" imgH="419040" progId="Equation.DSMT4">
                  <p:embed/>
                </p:oleObj>
              </mc:Choice>
              <mc:Fallback>
                <p:oleObj name="Equation" r:id="rId9" imgW="596880" imgH="419040" progId="Equation.DSMT4">
                  <p:embed/>
                  <p:pic>
                    <p:nvPicPr>
                      <p:cNvPr id="0" name="Picture 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786" y="2831128"/>
                        <a:ext cx="1365765" cy="9591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438400" y="3051136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则在对应的邻域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553200" y="3051136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上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828800" y="46596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205260"/>
              </p:ext>
            </p:extLst>
          </p:nvPr>
        </p:nvGraphicFramePr>
        <p:xfrm>
          <a:off x="2438400" y="498870"/>
          <a:ext cx="240823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6" name="Equation" r:id="rId11" imgW="2400120" imgH="596880" progId="Equation.DSMT4">
                  <p:embed/>
                </p:oleObj>
              </mc:Choice>
              <mc:Fallback>
                <p:oleObj name="Equation" r:id="rId11" imgW="2400120" imgH="596880" progId="Equation.DSMT4">
                  <p:embed/>
                  <p:pic>
                    <p:nvPicPr>
                      <p:cNvPr id="0" name="Picture 6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98870"/>
                        <a:ext cx="2408238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860032" y="465646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1"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则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存在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772400" y="46596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使当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286000" y="1310669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时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,  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646040"/>
              </p:ext>
            </p:extLst>
          </p:nvPr>
        </p:nvGraphicFramePr>
        <p:xfrm>
          <a:off x="3448050" y="1142394"/>
          <a:ext cx="180498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7" name="Equation" r:id="rId13" imgW="1892160" imgH="888840" progId="Equation.DSMT4">
                  <p:embed/>
                </p:oleObj>
              </mc:Choice>
              <mc:Fallback>
                <p:oleObj name="Equation" r:id="rId13" imgW="1892160" imgH="888840" progId="Equation.DSMT4">
                  <p:embed/>
                  <p:pic>
                    <p:nvPicPr>
                      <p:cNvPr id="0" name="Picture 6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1142394"/>
                        <a:ext cx="1804988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 txBox="1">
            <a:spLocks noChangeArrowheads="1"/>
          </p:cNvSpPr>
          <p:nvPr/>
        </p:nvSpPr>
        <p:spPr>
          <a:xfrm>
            <a:off x="439378" y="382616"/>
            <a:ext cx="1447800" cy="6858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推论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282353"/>
              </p:ext>
            </p:extLst>
          </p:nvPr>
        </p:nvGraphicFramePr>
        <p:xfrm>
          <a:off x="2533650" y="3938239"/>
          <a:ext cx="208756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8" name="Equation" r:id="rId15" imgW="2184120" imgH="825480" progId="Equation.DSMT4">
                  <p:embed/>
                </p:oleObj>
              </mc:Choice>
              <mc:Fallback>
                <p:oleObj name="Equation" r:id="rId15" imgW="2184120" imgH="825480" progId="Equation.DSMT4">
                  <p:embed/>
                  <p:pic>
                    <p:nvPicPr>
                      <p:cNvPr id="0" name="Picture 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3938239"/>
                        <a:ext cx="2087563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418824"/>
              </p:ext>
            </p:extLst>
          </p:nvPr>
        </p:nvGraphicFramePr>
        <p:xfrm>
          <a:off x="2387600" y="4872038"/>
          <a:ext cx="291623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9" name="Equation" r:id="rId17" imgW="3060360" imgH="888840" progId="Equation.DSMT4">
                  <p:embed/>
                </p:oleObj>
              </mc:Choice>
              <mc:Fallback>
                <p:oleObj name="Equation" r:id="rId17" imgW="3060360" imgH="888840" progId="Equation.DSMT4">
                  <p:embed/>
                  <p:pic>
                    <p:nvPicPr>
                      <p:cNvPr id="0" name="Picture 6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4872038"/>
                        <a:ext cx="2916238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88914"/>
              </p:ext>
            </p:extLst>
          </p:nvPr>
        </p:nvGraphicFramePr>
        <p:xfrm>
          <a:off x="5191125" y="2987636"/>
          <a:ext cx="132715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0" name="Equation" r:id="rId19" imgW="1320480" imgH="634680" progId="Equation.DSMT4">
                  <p:embed/>
                </p:oleObj>
              </mc:Choice>
              <mc:Fallback>
                <p:oleObj name="Equation" r:id="rId19" imgW="1320480" imgH="634680" progId="Equation.DSMT4">
                  <p:embed/>
                  <p:pic>
                    <p:nvPicPr>
                      <p:cNvPr id="0" name="Picture 6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2987636"/>
                        <a:ext cx="1327150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536739"/>
              </p:ext>
            </p:extLst>
          </p:nvPr>
        </p:nvGraphicFramePr>
        <p:xfrm>
          <a:off x="6227148" y="338646"/>
          <a:ext cx="14414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1" name="Equation" r:id="rId21" imgW="1434960" imgH="634680" progId="Equation.DSMT4">
                  <p:embed/>
                </p:oleObj>
              </mc:Choice>
              <mc:Fallback>
                <p:oleObj name="Equation" r:id="rId21" imgW="1434960" imgH="634680" progId="Equation.DSMT4">
                  <p:embed/>
                  <p:pic>
                    <p:nvPicPr>
                      <p:cNvPr id="0" name="Picture 6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148" y="338646"/>
                        <a:ext cx="144145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53762"/>
              </p:ext>
            </p:extLst>
          </p:nvPr>
        </p:nvGraphicFramePr>
        <p:xfrm>
          <a:off x="439378" y="1247169"/>
          <a:ext cx="18478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2" name="Equation" r:id="rId23" imgW="1841400" imgH="634680" progId="Equation.DSMT4">
                  <p:embed/>
                </p:oleObj>
              </mc:Choice>
              <mc:Fallback>
                <p:oleObj name="Equation" r:id="rId23" imgW="1841400" imgH="634680" progId="Equation.DSMT4">
                  <p:embed/>
                  <p:pic>
                    <p:nvPicPr>
                      <p:cNvPr id="0" name="Picture 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378" y="1247169"/>
                        <a:ext cx="184785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514600" y="4768106"/>
            <a:ext cx="1524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429000" y="5791200"/>
            <a:ext cx="1981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5543946" y="3608317"/>
            <a:ext cx="3298085" cy="2078155"/>
            <a:chOff x="2906" y="2143"/>
            <a:chExt cx="2573" cy="1623"/>
          </a:xfrm>
        </p:grpSpPr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3842" y="2544"/>
              <a:ext cx="1384" cy="1191"/>
              <a:chOff x="3842" y="2544"/>
              <a:chExt cx="1384" cy="1191"/>
            </a:xfrm>
          </p:grpSpPr>
          <p:graphicFrame>
            <p:nvGraphicFramePr>
              <p:cNvPr id="43" name="Object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6943721"/>
                  </p:ext>
                </p:extLst>
              </p:nvPr>
            </p:nvGraphicFramePr>
            <p:xfrm>
              <a:off x="4533" y="3393"/>
              <a:ext cx="693" cy="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13" name="Equation" r:id="rId25" imgW="888840" imgH="431640" progId="Equation.DSMT4">
                      <p:embed/>
                    </p:oleObj>
                  </mc:Choice>
                  <mc:Fallback>
                    <p:oleObj name="Equation" r:id="rId25" imgW="888840" imgH="431640" progId="Equation.DSMT4">
                      <p:embed/>
                      <p:pic>
                        <p:nvPicPr>
                          <p:cNvPr id="0" name="Picture 6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3" y="3393"/>
                            <a:ext cx="693" cy="3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20181991"/>
                  </p:ext>
                </p:extLst>
              </p:nvPr>
            </p:nvGraphicFramePr>
            <p:xfrm>
              <a:off x="3842" y="3398"/>
              <a:ext cx="535" cy="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14" name="Equation" r:id="rId27" imgW="685800" imgH="431640" progId="Equation.DSMT4">
                      <p:embed/>
                    </p:oleObj>
                  </mc:Choice>
                  <mc:Fallback>
                    <p:oleObj name="Equation" r:id="rId27" imgW="685800" imgH="431640" progId="Equation.DSMT4">
                      <p:embed/>
                      <p:pic>
                        <p:nvPicPr>
                          <p:cNvPr id="0" name="Picture 6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2" y="3398"/>
                            <a:ext cx="535" cy="3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" name="Line 28"/>
              <p:cNvSpPr>
                <a:spLocks noChangeShapeType="1"/>
              </p:cNvSpPr>
              <p:nvPr/>
            </p:nvSpPr>
            <p:spPr bwMode="auto">
              <a:xfrm flipH="1" flipV="1">
                <a:off x="4800" y="2544"/>
                <a:ext cx="0" cy="8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Line 29"/>
              <p:cNvSpPr>
                <a:spLocks noChangeShapeType="1"/>
              </p:cNvSpPr>
              <p:nvPr/>
            </p:nvSpPr>
            <p:spPr bwMode="auto">
              <a:xfrm flipV="1">
                <a:off x="4167" y="2544"/>
                <a:ext cx="9" cy="8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5" name="Group 30"/>
            <p:cNvGrpSpPr>
              <a:grpSpLocks/>
            </p:cNvGrpSpPr>
            <p:nvPr/>
          </p:nvGrpSpPr>
          <p:grpSpPr bwMode="auto">
            <a:xfrm>
              <a:off x="2906" y="2390"/>
              <a:ext cx="2320" cy="892"/>
              <a:chOff x="2906" y="2390"/>
              <a:chExt cx="2320" cy="892"/>
            </a:xfrm>
          </p:grpSpPr>
          <p:graphicFrame>
            <p:nvGraphicFramePr>
              <p:cNvPr id="39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0268053"/>
                  </p:ext>
                </p:extLst>
              </p:nvPr>
            </p:nvGraphicFramePr>
            <p:xfrm>
              <a:off x="2906" y="2390"/>
              <a:ext cx="624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15" name="Equation" r:id="rId29" imgW="799920" imgH="393480" progId="Equation.DSMT4">
                      <p:embed/>
                    </p:oleObj>
                  </mc:Choice>
                  <mc:Fallback>
                    <p:oleObj name="Equation" r:id="rId29" imgW="799920" imgH="393480" progId="Equation.DSMT4">
                      <p:embed/>
                      <p:pic>
                        <p:nvPicPr>
                          <p:cNvPr id="0" name="Picture 6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6" y="2390"/>
                            <a:ext cx="624" cy="3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4503193"/>
                  </p:ext>
                </p:extLst>
              </p:nvPr>
            </p:nvGraphicFramePr>
            <p:xfrm>
              <a:off x="2954" y="2975"/>
              <a:ext cx="614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16" name="Equation" r:id="rId31" imgW="787320" imgH="393480" progId="Equation.DSMT4">
                      <p:embed/>
                    </p:oleObj>
                  </mc:Choice>
                  <mc:Fallback>
                    <p:oleObj name="Equation" r:id="rId31" imgW="787320" imgH="393480" progId="Equation.DSMT4">
                      <p:embed/>
                      <p:pic>
                        <p:nvPicPr>
                          <p:cNvPr id="0" name="Picture 6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4" y="2975"/>
                            <a:ext cx="614" cy="3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Line 33"/>
              <p:cNvSpPr>
                <a:spLocks noChangeShapeType="1"/>
              </p:cNvSpPr>
              <p:nvPr/>
            </p:nvSpPr>
            <p:spPr bwMode="auto">
              <a:xfrm>
                <a:off x="3593" y="2554"/>
                <a:ext cx="16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Line 34"/>
              <p:cNvSpPr>
                <a:spLocks noChangeShapeType="1"/>
              </p:cNvSpPr>
              <p:nvPr/>
            </p:nvSpPr>
            <p:spPr bwMode="auto">
              <a:xfrm>
                <a:off x="3571" y="3088"/>
                <a:ext cx="16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6" name="Group 35"/>
            <p:cNvGrpSpPr>
              <a:grpSpLocks/>
            </p:cNvGrpSpPr>
            <p:nvPr/>
          </p:nvGrpSpPr>
          <p:grpSpPr bwMode="auto">
            <a:xfrm>
              <a:off x="3340" y="2648"/>
              <a:ext cx="273" cy="307"/>
              <a:chOff x="3340" y="2648"/>
              <a:chExt cx="273" cy="307"/>
            </a:xfrm>
          </p:grpSpPr>
          <p:sp>
            <p:nvSpPr>
              <p:cNvPr id="37" name="Line 36"/>
              <p:cNvSpPr>
                <a:spLocks noChangeShapeType="1"/>
              </p:cNvSpPr>
              <p:nvPr/>
            </p:nvSpPr>
            <p:spPr bwMode="auto">
              <a:xfrm flipH="1">
                <a:off x="3568" y="28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38" name="Object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21062033"/>
                  </p:ext>
                </p:extLst>
              </p:nvPr>
            </p:nvGraphicFramePr>
            <p:xfrm>
              <a:off x="3340" y="2648"/>
              <a:ext cx="228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17" name="Equation" r:id="rId33" imgW="291960" imgH="393480" progId="Equation.DSMT4">
                      <p:embed/>
                    </p:oleObj>
                  </mc:Choice>
                  <mc:Fallback>
                    <p:oleObj name="Equation" r:id="rId33" imgW="291960" imgH="393480" progId="Equation.DSMT4">
                      <p:embed/>
                      <p:pic>
                        <p:nvPicPr>
                          <p:cNvPr id="0" name="Picture 6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0" y="2648"/>
                            <a:ext cx="228" cy="3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Group 38"/>
            <p:cNvGrpSpPr>
              <a:grpSpLocks/>
            </p:cNvGrpSpPr>
            <p:nvPr/>
          </p:nvGrpSpPr>
          <p:grpSpPr bwMode="auto">
            <a:xfrm>
              <a:off x="3439" y="2143"/>
              <a:ext cx="2040" cy="1623"/>
              <a:chOff x="3439" y="2143"/>
              <a:chExt cx="2040" cy="1623"/>
            </a:xfrm>
          </p:grpSpPr>
          <p:sp>
            <p:nvSpPr>
              <p:cNvPr id="28" name="Line 39"/>
              <p:cNvSpPr>
                <a:spLocks noChangeShapeType="1"/>
              </p:cNvSpPr>
              <p:nvPr/>
            </p:nvSpPr>
            <p:spPr bwMode="auto">
              <a:xfrm flipV="1">
                <a:off x="4476" y="2819"/>
                <a:ext cx="0" cy="6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Line 40"/>
              <p:cNvSpPr>
                <a:spLocks noChangeShapeType="1"/>
              </p:cNvSpPr>
              <p:nvPr/>
            </p:nvSpPr>
            <p:spPr bwMode="auto">
              <a:xfrm>
                <a:off x="3439" y="3438"/>
                <a:ext cx="19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Line 41"/>
              <p:cNvSpPr>
                <a:spLocks noChangeShapeType="1"/>
              </p:cNvSpPr>
              <p:nvPr/>
            </p:nvSpPr>
            <p:spPr bwMode="auto">
              <a:xfrm flipV="1">
                <a:off x="3571" y="2289"/>
                <a:ext cx="0" cy="14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31" name="Object 42"/>
              <p:cNvGraphicFramePr>
                <a:graphicFrameLocks noChangeAspect="1"/>
              </p:cNvGraphicFramePr>
              <p:nvPr/>
            </p:nvGraphicFramePr>
            <p:xfrm>
              <a:off x="5276" y="3476"/>
              <a:ext cx="20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18" name="Equation" r:id="rId35" imgW="126720" imgH="139680" progId="Equation.DSMT4">
                      <p:embed/>
                    </p:oleObj>
                  </mc:Choice>
                  <mc:Fallback>
                    <p:oleObj name="Equation" r:id="rId35" imgW="126720" imgH="139680" progId="Equation.DSMT4">
                      <p:embed/>
                      <p:pic>
                        <p:nvPicPr>
                          <p:cNvPr id="0" name="Picture 6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6" y="3476"/>
                            <a:ext cx="203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4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9845898"/>
                  </p:ext>
                </p:extLst>
              </p:nvPr>
            </p:nvGraphicFramePr>
            <p:xfrm>
              <a:off x="4381" y="3429"/>
              <a:ext cx="247" cy="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19" name="Equation" r:id="rId37" imgW="317160" imgH="431640" progId="Equation.DSMT4">
                      <p:embed/>
                    </p:oleObj>
                  </mc:Choice>
                  <mc:Fallback>
                    <p:oleObj name="Equation" r:id="rId37" imgW="317160" imgH="431640" progId="Equation.DSMT4">
                      <p:embed/>
                      <p:pic>
                        <p:nvPicPr>
                          <p:cNvPr id="0" name="Picture 6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1" y="3429"/>
                            <a:ext cx="247" cy="3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44"/>
              <p:cNvGraphicFramePr>
                <a:graphicFrameLocks noChangeAspect="1"/>
              </p:cNvGraphicFramePr>
              <p:nvPr/>
            </p:nvGraphicFramePr>
            <p:xfrm>
              <a:off x="3599" y="2243"/>
              <a:ext cx="208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20" name="Equation" r:id="rId39" imgW="139680" imgH="164880" progId="Equation.DSMT4">
                      <p:embed/>
                    </p:oleObj>
                  </mc:Choice>
                  <mc:Fallback>
                    <p:oleObj name="Equation" r:id="rId39" imgW="139680" imgH="164880" progId="Equation.DSMT4">
                      <p:embed/>
                      <p:pic>
                        <p:nvPicPr>
                          <p:cNvPr id="0" name="Picture 6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9" y="2243"/>
                            <a:ext cx="208" cy="25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Freeform 45"/>
              <p:cNvSpPr>
                <a:spLocks/>
              </p:cNvSpPr>
              <p:nvPr/>
            </p:nvSpPr>
            <p:spPr bwMode="auto">
              <a:xfrm>
                <a:off x="3725" y="2421"/>
                <a:ext cx="1324" cy="885"/>
              </a:xfrm>
              <a:custGeom>
                <a:avLst/>
                <a:gdLst>
                  <a:gd name="T0" fmla="*/ 0 w 1440"/>
                  <a:gd name="T1" fmla="*/ 885 h 960"/>
                  <a:gd name="T2" fmla="*/ 177 w 1440"/>
                  <a:gd name="T3" fmla="*/ 575 h 960"/>
                  <a:gd name="T4" fmla="*/ 441 w 1440"/>
                  <a:gd name="T5" fmla="*/ 487 h 960"/>
                  <a:gd name="T6" fmla="*/ 750 w 1440"/>
                  <a:gd name="T7" fmla="*/ 398 h 960"/>
                  <a:gd name="T8" fmla="*/ 1059 w 1440"/>
                  <a:gd name="T9" fmla="*/ 266 h 960"/>
                  <a:gd name="T10" fmla="*/ 1324 w 1440"/>
                  <a:gd name="T11" fmla="*/ 0 h 9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40" h="960">
                    <a:moveTo>
                      <a:pt x="0" y="960"/>
                    </a:moveTo>
                    <a:cubicBezTo>
                      <a:pt x="56" y="828"/>
                      <a:pt x="112" y="696"/>
                      <a:pt x="192" y="624"/>
                    </a:cubicBezTo>
                    <a:cubicBezTo>
                      <a:pt x="272" y="552"/>
                      <a:pt x="376" y="560"/>
                      <a:pt x="480" y="528"/>
                    </a:cubicBezTo>
                    <a:cubicBezTo>
                      <a:pt x="584" y="496"/>
                      <a:pt x="704" y="472"/>
                      <a:pt x="816" y="432"/>
                    </a:cubicBezTo>
                    <a:cubicBezTo>
                      <a:pt x="928" y="392"/>
                      <a:pt x="1048" y="360"/>
                      <a:pt x="1152" y="288"/>
                    </a:cubicBezTo>
                    <a:cubicBezTo>
                      <a:pt x="1256" y="216"/>
                      <a:pt x="1392" y="48"/>
                      <a:pt x="1440" y="0"/>
                    </a:cubicBezTo>
                  </a:path>
                </a:pathLst>
              </a:custGeom>
              <a:noFill/>
              <a:ln w="25400" cmpd="sng">
                <a:solidFill>
                  <a:srgbClr val="FF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35" name="Object 4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7058809"/>
                  </p:ext>
                </p:extLst>
              </p:nvPr>
            </p:nvGraphicFramePr>
            <p:xfrm>
              <a:off x="4275" y="2143"/>
              <a:ext cx="1001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21" name="Equation" r:id="rId41" imgW="1282680" imgH="393480" progId="Equation.DSMT4">
                      <p:embed/>
                    </p:oleObj>
                  </mc:Choice>
                  <mc:Fallback>
                    <p:oleObj name="Equation" r:id="rId41" imgW="1282680" imgH="393480" progId="Equation.DSMT4">
                      <p:embed/>
                      <p:pic>
                        <p:nvPicPr>
                          <p:cNvPr id="0" name="Picture 6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5" y="2143"/>
                            <a:ext cx="1001" cy="3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" name="Oval 47"/>
              <p:cNvSpPr>
                <a:spLocks noChangeArrowheads="1"/>
              </p:cNvSpPr>
              <p:nvPr/>
            </p:nvSpPr>
            <p:spPr bwMode="auto">
              <a:xfrm>
                <a:off x="4452" y="2802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381000" y="2057400"/>
            <a:ext cx="8610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439378" y="2197824"/>
            <a:ext cx="1612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分析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:  </a:t>
            </a:r>
            <a:r>
              <a:rPr kumimoji="1"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由</a:t>
            </a:r>
            <a:endParaRPr kumimoji="1" lang="en-US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4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8" grpId="0" autoUpdateAnimBg="0"/>
      <p:bldP spid="9" grpId="0" autoUpdateAnimBg="0"/>
      <p:bldP spid="11" grpId="0" autoUpdateAnimBg="0"/>
      <p:bldP spid="12" grpId="0" autoUpdateAnimBg="0"/>
      <p:bldP spid="13" grpId="0" autoUpdateAnimBg="0"/>
      <p:bldP spid="21" grpId="0" animBg="1"/>
      <p:bldP spid="22" grpId="0" animBg="1"/>
      <p:bldP spid="47" grpId="0" animBg="1"/>
      <p:bldP spid="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47700" y="290166"/>
            <a:ext cx="2819400" cy="6905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推论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若在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452618"/>
              </p:ext>
            </p:extLst>
          </p:nvPr>
        </p:nvGraphicFramePr>
        <p:xfrm>
          <a:off x="2529906" y="357814"/>
          <a:ext cx="35532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0" name="Equation" r:id="rId3" imgW="355320" imgH="431640" progId="Equation.DSMT4">
                  <p:embed/>
                </p:oleObj>
              </mc:Choice>
              <mc:Fallback>
                <p:oleObj name="Equation" r:id="rId3" imgW="355320" imgH="431640" progId="Equation.DSMT4">
                  <p:embed/>
                  <p:pic>
                    <p:nvPicPr>
                      <p:cNvPr id="0" name="Picture 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906" y="357814"/>
                        <a:ext cx="35532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994635" y="290166"/>
            <a:ext cx="300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的某去心邻域内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009102"/>
              </p:ext>
            </p:extLst>
          </p:nvPr>
        </p:nvGraphicFramePr>
        <p:xfrm>
          <a:off x="5690210" y="324289"/>
          <a:ext cx="12192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1" name="Equation" r:id="rId5" imgW="558720" imgH="203040" progId="Equation.DSMT4">
                  <p:embed/>
                </p:oleObj>
              </mc:Choice>
              <mc:Fallback>
                <p:oleObj name="Equation" r:id="rId5" imgW="558720" imgH="203040" progId="Equation.DSMT4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210" y="324289"/>
                        <a:ext cx="1219200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224910"/>
              </p:ext>
            </p:extLst>
          </p:nvPr>
        </p:nvGraphicFramePr>
        <p:xfrm>
          <a:off x="5467380" y="980728"/>
          <a:ext cx="156204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2" name="Equation" r:id="rId7" imgW="1562040" imgH="393480" progId="Equation.DSMT4">
                  <p:embed/>
                </p:oleObj>
              </mc:Choice>
              <mc:Fallback>
                <p:oleObj name="Equation" r:id="rId7" imgW="1562040" imgH="393480" progId="Equation.DSMT4">
                  <p:embed/>
                  <p:pic>
                    <p:nvPicPr>
                      <p:cNvPr id="0" name="Picture 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80" y="980728"/>
                        <a:ext cx="156204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985610" y="31407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且 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800010"/>
              </p:ext>
            </p:extLst>
          </p:nvPr>
        </p:nvGraphicFramePr>
        <p:xfrm>
          <a:off x="639762" y="1353082"/>
          <a:ext cx="1955520" cy="59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3" name="Equation" r:id="rId9" imgW="1955520" imgH="596880" progId="Equation.DSMT4">
                  <p:embed/>
                </p:oleObj>
              </mc:Choice>
              <mc:Fallback>
                <p:oleObj name="Equation" r:id="rId9" imgW="1955520" imgH="596880" progId="Equation.DSMT4">
                  <p:embed/>
                  <p:pic>
                    <p:nvPicPr>
                      <p:cNvPr id="0" name="Picture 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2" y="1353082"/>
                        <a:ext cx="1955520" cy="596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06662" y="1353082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909626"/>
              </p:ext>
            </p:extLst>
          </p:nvPr>
        </p:nvGraphicFramePr>
        <p:xfrm>
          <a:off x="3009900" y="1411026"/>
          <a:ext cx="8858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4" name="Equation" r:id="rId11" imgW="406080" imgH="177480" progId="Equation.DSMT4">
                  <p:embed/>
                </p:oleObj>
              </mc:Choice>
              <mc:Fallback>
                <p:oleObj name="Equation" r:id="rId11" imgW="406080" imgH="177480" progId="Equation.DSMT4">
                  <p:embed/>
                  <p:pic>
                    <p:nvPicPr>
                      <p:cNvPr id="0" name="Picture 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411026"/>
                        <a:ext cx="88582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890470"/>
              </p:ext>
            </p:extLst>
          </p:nvPr>
        </p:nvGraphicFramePr>
        <p:xfrm>
          <a:off x="2895660" y="2033677"/>
          <a:ext cx="106668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5" name="Equation" r:id="rId13" imgW="1066680" imgH="393480" progId="Equation.DSMT4">
                  <p:embed/>
                </p:oleObj>
              </mc:Choice>
              <mc:Fallback>
                <p:oleObj name="Equation" r:id="rId13" imgW="1066680" imgH="393480" progId="Equation.DSMT4">
                  <p:embed/>
                  <p:pic>
                    <p:nvPicPr>
                      <p:cNvPr id="0" name="Picture 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60" y="2033677"/>
                        <a:ext cx="106668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47700" y="2477861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用反证法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010400" y="2477861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则由定理 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295400" y="3029351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的某去心邻域 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810000" y="3029351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使在该邻域内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279344"/>
              </p:ext>
            </p:extLst>
          </p:nvPr>
        </p:nvGraphicFramePr>
        <p:xfrm>
          <a:off x="6304410" y="3092167"/>
          <a:ext cx="132048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6" name="Equation" r:id="rId15" imgW="1320480" imgH="393480" progId="Equation.DSMT4">
                  <p:embed/>
                </p:oleObj>
              </mc:Choice>
              <mc:Fallback>
                <p:oleObj name="Equation" r:id="rId15" imgW="1320480" imgH="393480" progId="Equation.DSMT4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4410" y="3092167"/>
                        <a:ext cx="132048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543800" y="3029351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与已知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752600" y="3669834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所以假设不真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96877"/>
              </p:ext>
            </p:extLst>
          </p:nvPr>
        </p:nvGraphicFramePr>
        <p:xfrm>
          <a:off x="4781550" y="3686503"/>
          <a:ext cx="965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7" name="Equation" r:id="rId17" imgW="431640" imgH="203040" progId="Equation.DSMT4">
                  <p:embed/>
                </p:oleObj>
              </mc:Choice>
              <mc:Fallback>
                <p:oleObj name="Equation" r:id="rId17" imgW="431640" imgH="203040" progId="Equation.DSMT4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3686503"/>
                        <a:ext cx="9652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990600" y="42672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同样可证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813809"/>
              </p:ext>
            </p:extLst>
          </p:nvPr>
        </p:nvGraphicFramePr>
        <p:xfrm>
          <a:off x="2754313" y="4303256"/>
          <a:ext cx="122078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8" name="Equation" r:id="rId19" imgW="558720" imgH="203040" progId="Equation.DSMT4">
                  <p:embed/>
                </p:oleObj>
              </mc:Choice>
              <mc:Fallback>
                <p:oleObj name="Equation" r:id="rId19" imgW="558720" imgH="203040" progId="Equation.DSMT4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4303256"/>
                        <a:ext cx="1220787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114800" y="42672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的情形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257300" y="4891088"/>
            <a:ext cx="4991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若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定理 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中的条件改为</a:t>
            </a: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537259"/>
              </p:ext>
            </p:extLst>
          </p:nvPr>
        </p:nvGraphicFramePr>
        <p:xfrm>
          <a:off x="5292080" y="4901353"/>
          <a:ext cx="12954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9" name="Equation" r:id="rId21" imgW="596880" imgH="203040" progId="Equation.DSMT4">
                  <p:embed/>
                </p:oleObj>
              </mc:Choice>
              <mc:Fallback>
                <p:oleObj name="Equation" r:id="rId21" imgW="596880" imgH="203040" progId="Equation.DSMT4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901353"/>
                        <a:ext cx="1295400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6553200" y="48768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是否必有</a:t>
            </a:r>
          </a:p>
        </p:txBody>
      </p:sp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00523"/>
              </p:ext>
            </p:extLst>
          </p:nvPr>
        </p:nvGraphicFramePr>
        <p:xfrm>
          <a:off x="8054975" y="4936797"/>
          <a:ext cx="10128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0" name="Equation" r:id="rId23" imgW="457200" imgH="177480" progId="Equation.DSMT4">
                  <p:embed/>
                </p:oleObj>
              </mc:Choice>
              <mc:Fallback>
                <p:oleObj name="Equation" r:id="rId23" imgW="457200" imgH="177480" progId="Equation.DSMT4">
                  <p:embed/>
                  <p:pic>
                    <p:nvPicPr>
                      <p:cNvPr id="0" name="Picture 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4975" y="4936797"/>
                        <a:ext cx="101282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1650335" y="5546384"/>
            <a:ext cx="1295400" cy="51911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不能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! </a:t>
            </a:r>
          </a:p>
        </p:txBody>
      </p:sp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814729"/>
              </p:ext>
            </p:extLst>
          </p:nvPr>
        </p:nvGraphicFramePr>
        <p:xfrm>
          <a:off x="3460384" y="5546384"/>
          <a:ext cx="1307880" cy="5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1" name="Equation" r:id="rId25" imgW="1307880" imgH="583920" progId="Equation.DSMT4">
                  <p:embed/>
                </p:oleObj>
              </mc:Choice>
              <mc:Fallback>
                <p:oleObj name="Equation" r:id="rId25" imgW="1307880" imgH="583920" progId="Equation.DSMT4">
                  <p:embed/>
                  <p:pic>
                    <p:nvPicPr>
                      <p:cNvPr id="0" name="Picture 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384" y="5546384"/>
                        <a:ext cx="1307880" cy="583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184220" y="3029351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存在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945735" y="5546384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 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105400" y="2475807"/>
            <a:ext cx="2133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假设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&lt; 0 , 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52400" y="3669834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条件矛盾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4191000" y="366778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687128"/>
              </p:ext>
            </p:extLst>
          </p:nvPr>
        </p:nvGraphicFramePr>
        <p:xfrm>
          <a:off x="3028950" y="2522311"/>
          <a:ext cx="19939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2" name="Equation" r:id="rId27" imgW="1993680" imgH="431640" progId="Equation.DSMT4">
                  <p:embed/>
                </p:oleObj>
              </mc:Choice>
              <mc:Fallback>
                <p:oleObj name="Equation" r:id="rId27" imgW="1993680" imgH="431640" progId="Equation.DSMT4">
                  <p:embed/>
                  <p:pic>
                    <p:nvPicPr>
                      <p:cNvPr id="0" name="Picture 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2522311"/>
                        <a:ext cx="19939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784614"/>
              </p:ext>
            </p:extLst>
          </p:nvPr>
        </p:nvGraphicFramePr>
        <p:xfrm>
          <a:off x="1047401" y="3073801"/>
          <a:ext cx="3556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3" name="Equation" r:id="rId29" imgW="355320" imgH="431640" progId="Equation.DSMT4">
                  <p:embed/>
                </p:oleObj>
              </mc:Choice>
              <mc:Fallback>
                <p:oleObj name="Equation" r:id="rId29" imgW="355320" imgH="431640" progId="Equation.DSMT4">
                  <p:embed/>
                  <p:pic>
                    <p:nvPicPr>
                      <p:cNvPr id="0" name="Picture 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401" y="3073801"/>
                        <a:ext cx="3556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5536" y="4876800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思考：</a:t>
            </a:r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5614010" y="4218522"/>
            <a:ext cx="137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64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 autoUpdateAnimBg="0"/>
      <p:bldP spid="9" grpId="0" autoUpdateAnimBg="0"/>
      <p:bldP spid="12" grpId="0" autoUpdateAnimBg="0"/>
      <p:bldP spid="13" grpId="0" autoUpdateAnimBg="0"/>
      <p:bldP spid="16" grpId="0" autoUpdateAnimBg="0"/>
      <p:bldP spid="18" grpId="0" autoUpdateAnimBg="0"/>
      <p:bldP spid="19" grpId="0" autoUpdateAnimBg="0"/>
      <p:bldP spid="21" grpId="0" autoUpdateAnimBg="0"/>
      <p:bldP spid="23" grpId="0" autoUpdateAnimBg="0"/>
      <p:bldP spid="24" grpId="0" autoUpdateAnimBg="0"/>
      <p:bldP spid="26" grpId="0" autoUpdateAnimBg="0"/>
      <p:bldP spid="28" grpId="0" animBg="1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build="p" autoUpdateAnimBg="0"/>
      <p:bldP spid="14" grpId="0" animBg="1"/>
      <p:bldP spid="3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323528" y="476672"/>
            <a:ext cx="511256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推论（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函数极限的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保序性）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: 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944816"/>
              </p:ext>
            </p:extLst>
          </p:nvPr>
        </p:nvGraphicFramePr>
        <p:xfrm>
          <a:off x="2052638" y="1500504"/>
          <a:ext cx="38544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2" name="Equation" r:id="rId3" imgW="3822480" imgH="393480" progId="Equation.DSMT4">
                  <p:embed/>
                </p:oleObj>
              </mc:Choice>
              <mc:Fallback>
                <p:oleObj name="Equation" r:id="rId3" imgW="3822480" imgH="39348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500504"/>
                        <a:ext cx="385445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6077360" y="143779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11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124933"/>
              </p:ext>
            </p:extLst>
          </p:nvPr>
        </p:nvGraphicFramePr>
        <p:xfrm>
          <a:off x="6607175" y="1502092"/>
          <a:ext cx="18415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3" name="Equation" r:id="rId5" imgW="1841400" imgH="393480" progId="Equation.DSMT4">
                  <p:embed/>
                </p:oleObj>
              </mc:Choice>
              <mc:Fallback>
                <p:oleObj name="Equation" r:id="rId5" imgW="1841400" imgH="39348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7175" y="1502092"/>
                        <a:ext cx="18415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1403648" y="2216361"/>
            <a:ext cx="966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166141"/>
              </p:ext>
            </p:extLst>
          </p:nvPr>
        </p:nvGraphicFramePr>
        <p:xfrm>
          <a:off x="2132484" y="2275626"/>
          <a:ext cx="990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4" name="Equation" r:id="rId7" imgW="990360" imgH="393480" progId="Equation.DSMT4">
                  <p:embed/>
                </p:oleObj>
              </mc:Choice>
              <mc:Fallback>
                <p:oleObj name="Equation" r:id="rId7" imgW="990360" imgH="39348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484" y="2275626"/>
                        <a:ext cx="9906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323528" y="1435744"/>
            <a:ext cx="17615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 若</a:t>
            </a:r>
            <a:endParaRPr kumimoji="1"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323528" y="2993884"/>
            <a:ext cx="17615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 若</a:t>
            </a:r>
            <a:endParaRPr kumimoji="1"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228670"/>
              </p:ext>
            </p:extLst>
          </p:nvPr>
        </p:nvGraphicFramePr>
        <p:xfrm>
          <a:off x="2062163" y="3055469"/>
          <a:ext cx="38655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5" name="Equation" r:id="rId9" imgW="3822480" imgH="393480" progId="Equation.DSMT4">
                  <p:embed/>
                </p:oleObj>
              </mc:Choice>
              <mc:Fallback>
                <p:oleObj name="Equation" r:id="rId9" imgW="3822480" imgH="39348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3055469"/>
                        <a:ext cx="386556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6217819" y="299593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834456"/>
              </p:ext>
            </p:extLst>
          </p:nvPr>
        </p:nvGraphicFramePr>
        <p:xfrm>
          <a:off x="6883400" y="3053088"/>
          <a:ext cx="9620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6" name="Equation" r:id="rId11" imgW="952200" imgH="393480" progId="Equation.DSMT4">
                  <p:embed/>
                </p:oleObj>
              </mc:Choice>
              <mc:Fallback>
                <p:oleObj name="Equation" r:id="rId11" imgW="952200" imgH="39348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0" y="3053088"/>
                        <a:ext cx="962025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1403648" y="3717032"/>
            <a:ext cx="966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771537"/>
              </p:ext>
            </p:extLst>
          </p:nvPr>
        </p:nvGraphicFramePr>
        <p:xfrm>
          <a:off x="2114550" y="3773488"/>
          <a:ext cx="18383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7" name="Equation" r:id="rId13" imgW="1815840" imgH="393480" progId="Equation.DSMT4">
                  <p:embed/>
                </p:oleObj>
              </mc:Choice>
              <mc:Fallback>
                <p:oleObj name="Equation" r:id="rId13" imgW="1815840" imgH="39348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3773488"/>
                        <a:ext cx="18383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37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2" grpId="0" build="p" autoUpdateAnimBg="0"/>
      <p:bldP spid="15" grpId="0" build="p" autoUpdateAnimBg="0"/>
      <p:bldP spid="16" grpId="0" build="p" autoUpdateAnimBg="0"/>
      <p:bldP spid="19" grpId="0" build="p" autoUpdateAnimBg="0"/>
      <p:bldP spid="22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541963" y="1805920"/>
            <a:ext cx="3098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时，哪些是收敛的？</a:t>
            </a:r>
            <a:endParaRPr kumimoji="1"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84730" y="1806575"/>
            <a:ext cx="4813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下列几个图形中的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 </a:t>
            </a:r>
            <a:endParaRPr kumimoji="1" lang="en-US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4730" y="835267"/>
            <a:ext cx="42593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从函数的图像看，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极限</a:t>
            </a:r>
            <a:endParaRPr kumimoji="1"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84730" y="53993"/>
            <a:ext cx="382177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j-cs"/>
              </a:rPr>
              <a:t>练习</a:t>
            </a:r>
            <a:r>
              <a:rPr lang="en-US" altLang="zh-CN" sz="4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j-cs"/>
              </a:rPr>
              <a:t>1.2.2</a:t>
            </a:r>
            <a:endParaRPr lang="zh-CN" altLang="en-US" sz="4400" b="1" dirty="0">
              <a:solidFill>
                <a:srgbClr val="00B050"/>
              </a:solidFill>
              <a:latin typeface="隶书" pitchFamily="49" charset="-122"/>
              <a:ea typeface="隶书" pitchFamily="49" charset="-122"/>
              <a:cs typeface="+mj-cs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84730" y="504825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设函数</a:t>
            </a:r>
          </a:p>
        </p:txBody>
      </p:sp>
      <p:graphicFrame>
        <p:nvGraphicFramePr>
          <p:cNvPr id="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557996"/>
              </p:ext>
            </p:extLst>
          </p:nvPr>
        </p:nvGraphicFramePr>
        <p:xfrm>
          <a:off x="1702395" y="5134769"/>
          <a:ext cx="1025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3" name="Equation" r:id="rId4" imgW="1015920" imgH="393480" progId="Equation.DSMT4">
                  <p:embed/>
                </p:oleObj>
              </mc:Choice>
              <mc:Fallback>
                <p:oleObj name="Equation" r:id="rId4" imgW="1015920" imgH="393480" progId="Equation.DSMT4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395" y="5134769"/>
                        <a:ext cx="10255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4791354" y="4945277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697882"/>
              </p:ext>
            </p:extLst>
          </p:nvPr>
        </p:nvGraphicFramePr>
        <p:xfrm>
          <a:off x="5331104" y="5048464"/>
          <a:ext cx="12573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4" name="Equation" r:id="rId6" imgW="1244520" imgH="545760" progId="Equation.DSMT4">
                  <p:embed/>
                </p:oleObj>
              </mc:Choice>
              <mc:Fallback>
                <p:oleObj name="Equation" r:id="rId6" imgW="1244520" imgH="545760" progId="Equation.DSMT4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1104" y="5048464"/>
                        <a:ext cx="12573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6516216" y="4959564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存在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302994"/>
              </p:ext>
            </p:extLst>
          </p:nvPr>
        </p:nvGraphicFramePr>
        <p:xfrm>
          <a:off x="7839867" y="4981790"/>
          <a:ext cx="112553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5" name="Equation" r:id="rId8" imgW="1117440" imgH="482400" progId="Equation.DSMT4">
                  <p:embed/>
                </p:oleObj>
              </mc:Choice>
              <mc:Fallback>
                <p:oleObj name="Equation" r:id="rId8" imgW="1117440" imgH="482400" progId="Equation.DSMT4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867" y="4981790"/>
                        <a:ext cx="1125537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627470"/>
              </p:ext>
            </p:extLst>
          </p:nvPr>
        </p:nvGraphicFramePr>
        <p:xfrm>
          <a:off x="1425833" y="5791666"/>
          <a:ext cx="736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6" name="Equation" r:id="rId10" imgW="736560" imgH="317160" progId="Equation.DSMT4">
                  <p:embed/>
                </p:oleObj>
              </mc:Choice>
              <mc:Fallback>
                <p:oleObj name="Equation" r:id="rId10" imgW="736560" imgH="317160" progId="Equation.DSMT4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833" y="5791666"/>
                        <a:ext cx="736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25"/>
          <p:cNvSpPr>
            <a:spLocks/>
          </p:cNvSpPr>
          <p:nvPr/>
        </p:nvSpPr>
        <p:spPr bwMode="auto">
          <a:xfrm>
            <a:off x="2843808" y="4926806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44587"/>
              </p:ext>
            </p:extLst>
          </p:nvPr>
        </p:nvGraphicFramePr>
        <p:xfrm>
          <a:off x="3132733" y="4764881"/>
          <a:ext cx="16827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7" name="Equation" r:id="rId12" imgW="1676160" imgH="990360" progId="Equation.DSMT4">
                  <p:embed/>
                </p:oleObj>
              </mc:Choice>
              <mc:Fallback>
                <p:oleObj name="Equation" r:id="rId12" imgW="1676160" imgH="990360" progId="Equation.DSMT4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733" y="4764881"/>
                        <a:ext cx="168275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524998"/>
              </p:ext>
            </p:extLst>
          </p:nvPr>
        </p:nvGraphicFramePr>
        <p:xfrm>
          <a:off x="4257675" y="857079"/>
          <a:ext cx="16383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8" name="Equation" r:id="rId14" imgW="1637589" imgH="545863" progId="Equation.DSMT4">
                  <p:embed/>
                </p:oleObj>
              </mc:Choice>
              <mc:Fallback>
                <p:oleObj name="Equation" r:id="rId14" imgW="1637589" imgH="545863" progId="Equation.DSMT4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5" y="857079"/>
                        <a:ext cx="16383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659953"/>
              </p:ext>
            </p:extLst>
          </p:nvPr>
        </p:nvGraphicFramePr>
        <p:xfrm>
          <a:off x="3563888" y="1871772"/>
          <a:ext cx="7743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9" name="Equation" r:id="rId16" imgW="774360" imgH="393480" progId="Equation.DSMT4">
                  <p:embed/>
                </p:oleObj>
              </mc:Choice>
              <mc:Fallback>
                <p:oleObj name="Equation" r:id="rId16" imgW="774360" imgH="393480" progId="Equation.DSMT4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871772"/>
                        <a:ext cx="7743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708313"/>
              </p:ext>
            </p:extLst>
          </p:nvPr>
        </p:nvGraphicFramePr>
        <p:xfrm>
          <a:off x="4664364" y="1883204"/>
          <a:ext cx="88884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0" name="Equation" r:id="rId18" imgW="888840" imgH="393480" progId="Equation.DSMT4">
                  <p:embed/>
                </p:oleObj>
              </mc:Choice>
              <mc:Fallback>
                <p:oleObj name="Equation" r:id="rId18" imgW="888840" imgH="393480" progId="Equation.DSMT4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364" y="1883204"/>
                        <a:ext cx="88884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4730" y="1359984"/>
            <a:ext cx="1241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0979" y="135998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不存在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00062" y="1359984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（左右极限均存在但不相等）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4730" y="438215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6237" y="4382155"/>
            <a:ext cx="2346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(B)  (E)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0152" y="835267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存在吗？</a:t>
            </a:r>
          </a:p>
        </p:txBody>
      </p:sp>
      <p:sp>
        <p:nvSpPr>
          <p:cNvPr id="26" name="任意多边形 25"/>
          <p:cNvSpPr/>
          <p:nvPr/>
        </p:nvSpPr>
        <p:spPr>
          <a:xfrm>
            <a:off x="1296237" y="2793442"/>
            <a:ext cx="1909187" cy="1518708"/>
          </a:xfrm>
          <a:custGeom>
            <a:avLst/>
            <a:gdLst>
              <a:gd name="connsiteX0" fmla="*/ 0 w 1909187"/>
              <a:gd name="connsiteY0" fmla="*/ 1145512 h 1518708"/>
              <a:gd name="connsiteX1" fmla="*/ 532563 w 1909187"/>
              <a:gd name="connsiteY1" fmla="*/ 1507253 h 1518708"/>
              <a:gd name="connsiteX2" fmla="*/ 1115367 w 1909187"/>
              <a:gd name="connsiteY2" fmla="*/ 763674 h 1518708"/>
              <a:gd name="connsiteX3" fmla="*/ 1909187 w 1909187"/>
              <a:gd name="connsiteY3" fmla="*/ 0 h 151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9187" h="1518708">
                <a:moveTo>
                  <a:pt x="0" y="1145512"/>
                </a:moveTo>
                <a:cubicBezTo>
                  <a:pt x="173334" y="1358202"/>
                  <a:pt x="346668" y="1570893"/>
                  <a:pt x="532563" y="1507253"/>
                </a:cubicBezTo>
                <a:cubicBezTo>
                  <a:pt x="718458" y="1443613"/>
                  <a:pt x="885930" y="1014883"/>
                  <a:pt x="1115367" y="763674"/>
                </a:cubicBezTo>
                <a:cubicBezTo>
                  <a:pt x="1344804" y="512465"/>
                  <a:pt x="1626995" y="256232"/>
                  <a:pt x="1909187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6851787" y="2874276"/>
            <a:ext cx="1909187" cy="1518708"/>
          </a:xfrm>
          <a:custGeom>
            <a:avLst/>
            <a:gdLst>
              <a:gd name="connsiteX0" fmla="*/ 0 w 1909187"/>
              <a:gd name="connsiteY0" fmla="*/ 1145512 h 1518708"/>
              <a:gd name="connsiteX1" fmla="*/ 532563 w 1909187"/>
              <a:gd name="connsiteY1" fmla="*/ 1507253 h 1518708"/>
              <a:gd name="connsiteX2" fmla="*/ 1115367 w 1909187"/>
              <a:gd name="connsiteY2" fmla="*/ 763674 h 1518708"/>
              <a:gd name="connsiteX3" fmla="*/ 1909187 w 1909187"/>
              <a:gd name="connsiteY3" fmla="*/ 0 h 151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9187" h="1518708">
                <a:moveTo>
                  <a:pt x="0" y="1145512"/>
                </a:moveTo>
                <a:cubicBezTo>
                  <a:pt x="173334" y="1358202"/>
                  <a:pt x="346668" y="1570893"/>
                  <a:pt x="532563" y="1507253"/>
                </a:cubicBezTo>
                <a:cubicBezTo>
                  <a:pt x="718458" y="1443613"/>
                  <a:pt x="885930" y="1014883"/>
                  <a:pt x="1115367" y="763674"/>
                </a:cubicBezTo>
                <a:cubicBezTo>
                  <a:pt x="1344804" y="512465"/>
                  <a:pt x="1626995" y="256232"/>
                  <a:pt x="1909187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228184" y="692696"/>
            <a:ext cx="2737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596794" y="184666"/>
            <a:ext cx="0" cy="912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6238875" y="493792"/>
            <a:ext cx="2713038" cy="387271"/>
            <a:chOff x="6238875" y="493792"/>
            <a:chExt cx="2713038" cy="387271"/>
          </a:xfrm>
        </p:grpSpPr>
        <p:sp>
          <p:nvSpPr>
            <p:cNvPr id="43" name="任意多边形 42"/>
            <p:cNvSpPr/>
            <p:nvPr/>
          </p:nvSpPr>
          <p:spPr>
            <a:xfrm>
              <a:off x="6238875" y="690563"/>
              <a:ext cx="1357313" cy="190500"/>
            </a:xfrm>
            <a:custGeom>
              <a:avLst/>
              <a:gdLst>
                <a:gd name="connsiteX0" fmla="*/ 0 w 1357313"/>
                <a:gd name="connsiteY0" fmla="*/ 190500 h 190500"/>
                <a:gd name="connsiteX1" fmla="*/ 1123950 w 1357313"/>
                <a:gd name="connsiteY1" fmla="*/ 171450 h 190500"/>
                <a:gd name="connsiteX2" fmla="*/ 1357313 w 1357313"/>
                <a:gd name="connsiteY2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7313" h="190500">
                  <a:moveTo>
                    <a:pt x="0" y="190500"/>
                  </a:moveTo>
                  <a:lnTo>
                    <a:pt x="1123950" y="171450"/>
                  </a:lnTo>
                  <a:cubicBezTo>
                    <a:pt x="1350169" y="139700"/>
                    <a:pt x="1353741" y="69850"/>
                    <a:pt x="1357313" y="0"/>
                  </a:cubicBezTo>
                </a:path>
              </a:pathLst>
            </a:custGeom>
            <a:ln w="28575">
              <a:solidFill>
                <a:srgbClr val="FFFF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 flipH="1" flipV="1">
              <a:off x="7594600" y="493792"/>
              <a:ext cx="1357313" cy="190500"/>
            </a:xfrm>
            <a:custGeom>
              <a:avLst/>
              <a:gdLst>
                <a:gd name="connsiteX0" fmla="*/ 0 w 1357313"/>
                <a:gd name="connsiteY0" fmla="*/ 190500 h 190500"/>
                <a:gd name="connsiteX1" fmla="*/ 1123950 w 1357313"/>
                <a:gd name="connsiteY1" fmla="*/ 171450 h 190500"/>
                <a:gd name="connsiteX2" fmla="*/ 1357313 w 1357313"/>
                <a:gd name="connsiteY2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7313" h="190500">
                  <a:moveTo>
                    <a:pt x="0" y="190500"/>
                  </a:moveTo>
                  <a:lnTo>
                    <a:pt x="1123950" y="171450"/>
                  </a:lnTo>
                  <a:cubicBezTo>
                    <a:pt x="1350169" y="139700"/>
                    <a:pt x="1353741" y="69850"/>
                    <a:pt x="1357313" y="0"/>
                  </a:cubicBezTo>
                </a:path>
              </a:pathLst>
            </a:custGeom>
            <a:ln w="28575">
              <a:solidFill>
                <a:srgbClr val="FFFF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pic>
        <p:nvPicPr>
          <p:cNvPr id="33042" name="Picture 274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0" y="2302751"/>
            <a:ext cx="8959269" cy="23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34730" y="568880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0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2" grpId="0"/>
      <p:bldP spid="23" grpId="0"/>
      <p:bldP spid="24" grpId="0"/>
      <p:bldP spid="26" grpId="0" animBg="1"/>
      <p:bldP spid="27" grpId="0" animBg="1"/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95288" y="260350"/>
            <a:ext cx="82089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判断下列函数极限值（方法不限，只求结果）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5288" y="1341438"/>
            <a:ext cx="9366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1" lang="zh-CN" altLang="en-US" sz="2800" b="1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932363" y="4543426"/>
            <a:ext cx="9350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1" lang="zh-CN" altLang="en-US" sz="2800" b="1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95288" y="4544219"/>
            <a:ext cx="9366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395288" y="2973967"/>
            <a:ext cx="9366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4932363" y="2973173"/>
            <a:ext cx="9350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1" lang="zh-CN" altLang="en-US" sz="2800" b="1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4932363" y="1341438"/>
            <a:ext cx="9350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1" lang="zh-CN" altLang="en-US" sz="2800" b="1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0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945801"/>
              </p:ext>
            </p:extLst>
          </p:nvPr>
        </p:nvGraphicFramePr>
        <p:xfrm>
          <a:off x="1473200" y="1179513"/>
          <a:ext cx="1214438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6" name="Equation" r:id="rId3" imgW="1206500" imgH="838200" progId="Equation.DSMT4">
                  <p:embed/>
                </p:oleObj>
              </mc:Choice>
              <mc:Fallback>
                <p:oleObj name="Equation" r:id="rId3" imgW="1206500" imgH="83820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179513"/>
                        <a:ext cx="1214438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2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205367"/>
              </p:ext>
            </p:extLst>
          </p:nvPr>
        </p:nvGraphicFramePr>
        <p:xfrm>
          <a:off x="6086475" y="1179513"/>
          <a:ext cx="119856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7" name="Equation" r:id="rId5" imgW="1206500" imgH="838200" progId="Equation.DSMT4">
                  <p:embed/>
                </p:oleObj>
              </mc:Choice>
              <mc:Fallback>
                <p:oleObj name="Equation" r:id="rId5" imgW="1206500" imgH="83820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1179513"/>
                        <a:ext cx="1198563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4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813980"/>
              </p:ext>
            </p:extLst>
          </p:nvPr>
        </p:nvGraphicFramePr>
        <p:xfrm>
          <a:off x="1473200" y="2812041"/>
          <a:ext cx="119856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8" name="Equation" r:id="rId7" imgW="1206500" imgH="838200" progId="Equation.DSMT4">
                  <p:embed/>
                </p:oleObj>
              </mc:Choice>
              <mc:Fallback>
                <p:oleObj name="Equation" r:id="rId7" imgW="1206500" imgH="83820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812041"/>
                        <a:ext cx="1198563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6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392196"/>
              </p:ext>
            </p:extLst>
          </p:nvPr>
        </p:nvGraphicFramePr>
        <p:xfrm>
          <a:off x="6086475" y="2790610"/>
          <a:ext cx="14303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9" name="Equation" r:id="rId9" imgW="1422400" imgH="889000" progId="Equation.DSMT4">
                  <p:embed/>
                </p:oleObj>
              </mc:Choice>
              <mc:Fallback>
                <p:oleObj name="Equation" r:id="rId9" imgW="1422400" imgH="88900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2790610"/>
                        <a:ext cx="143033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8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223656"/>
              </p:ext>
            </p:extLst>
          </p:nvPr>
        </p:nvGraphicFramePr>
        <p:xfrm>
          <a:off x="1473200" y="4389438"/>
          <a:ext cx="1041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0" name="Equation" r:id="rId11" imgW="1041400" imgH="825500" progId="Equation.DSMT4">
                  <p:embed/>
                </p:oleObj>
              </mc:Choice>
              <mc:Fallback>
                <p:oleObj name="Equation" r:id="rId11" imgW="1041400" imgH="82550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4389438"/>
                        <a:ext cx="10414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20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895738"/>
              </p:ext>
            </p:extLst>
          </p:nvPr>
        </p:nvGraphicFramePr>
        <p:xfrm>
          <a:off x="6086475" y="4389438"/>
          <a:ext cx="13509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1" name="Equation" r:id="rId13" imgW="1358900" imgH="825500" progId="Equation.DSMT4">
                  <p:embed/>
                </p:oleObj>
              </mc:Choice>
              <mc:Fallback>
                <p:oleObj name="Equation" r:id="rId13" imgW="1358900" imgH="82550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4389438"/>
                        <a:ext cx="135096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95288" y="558924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40" y="134143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77307" y="149383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131840" y="2785628"/>
                <a:ext cx="489236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49" charset="-122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49" charset="-122"/>
                              <a:cs typeface="Times New Roman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49" charset="-122"/>
                              <a:cs typeface="Times New Roman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785628"/>
                <a:ext cx="489236" cy="89896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7877307" y="29735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31840" y="45437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77307" y="4543753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不存在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7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 animBg="1"/>
      <p:bldP spid="25" grpId="0"/>
      <p:bldP spid="26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228600"/>
            <a:ext cx="854075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1.2.3 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无穷小量与无穷大量</a:t>
            </a:r>
          </a:p>
        </p:txBody>
      </p:sp>
      <p:sp>
        <p:nvSpPr>
          <p:cNvPr id="3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83779" y="2371925"/>
            <a:ext cx="5616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一、无穷小量</a:t>
            </a:r>
          </a:p>
        </p:txBody>
      </p:sp>
      <p:sp>
        <p:nvSpPr>
          <p:cNvPr id="4" name="Text Box 1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83779" y="3125766"/>
            <a:ext cx="5768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二、无穷大量</a:t>
            </a:r>
          </a:p>
        </p:txBody>
      </p:sp>
      <p:sp>
        <p:nvSpPr>
          <p:cNvPr id="5" name="Text Box 1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83779" y="3879608"/>
            <a:ext cx="5768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三、无穷小与无穷大的关系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3779" y="1551191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81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719984" y="4511122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381000"/>
            <a:ext cx="3276600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一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、无穷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小量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" y="1000222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1.2.5 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55737"/>
              </p:ext>
            </p:extLst>
          </p:nvPr>
        </p:nvGraphicFramePr>
        <p:xfrm>
          <a:off x="2212975" y="1040703"/>
          <a:ext cx="10477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8" name="Equation" r:id="rId3" imgW="1041120" imgH="431640" progId="Equation.DSMT4">
                  <p:embed/>
                </p:oleObj>
              </mc:Choice>
              <mc:Fallback>
                <p:oleObj name="Equation" r:id="rId3" imgW="1041120" imgH="431640" progId="Equation.DSMT4">
                  <p:embed/>
                  <p:pic>
                    <p:nvPicPr>
                      <p:cNvPr id="0" name="Picture 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1040703"/>
                        <a:ext cx="10477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76600" y="1000222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 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297603"/>
              </p:ext>
            </p:extLst>
          </p:nvPr>
        </p:nvGraphicFramePr>
        <p:xfrm>
          <a:off x="4859338" y="1059753"/>
          <a:ext cx="14811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9" name="Equation" r:id="rId5" imgW="1473120" imgH="393480" progId="Equation.DSMT4">
                  <p:embed/>
                </p:oleObj>
              </mc:Choice>
              <mc:Fallback>
                <p:oleObj name="Equation" r:id="rId5" imgW="1473120" imgH="393480" progId="Equation.DSMT4">
                  <p:embed/>
                  <p:pic>
                    <p:nvPicPr>
                      <p:cNvPr id="0" name="Picture 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059753"/>
                        <a:ext cx="148113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400800" y="1000222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则称函数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605691"/>
              </p:ext>
            </p:extLst>
          </p:nvPr>
        </p:nvGraphicFramePr>
        <p:xfrm>
          <a:off x="633413" y="2105624"/>
          <a:ext cx="10477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0" name="Equation" r:id="rId7" imgW="1041120" imgH="431640" progId="Equation.DSMT4">
                  <p:embed/>
                </p:oleObj>
              </mc:Choice>
              <mc:Fallback>
                <p:oleObj name="Equation" r:id="rId7" imgW="1041120" imgH="431640" progId="Equation.DSMT4">
                  <p:embed/>
                  <p:pic>
                    <p:nvPicPr>
                      <p:cNvPr id="0" name="Picture 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2105624"/>
                        <a:ext cx="10477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596483"/>
              </p:ext>
            </p:extLst>
          </p:nvPr>
        </p:nvGraphicFramePr>
        <p:xfrm>
          <a:off x="7994650" y="1069975"/>
          <a:ext cx="7508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1" name="Equation" r:id="rId9" imgW="736560" imgH="393480" progId="Equation.DSMT4">
                  <p:embed/>
                </p:oleObj>
              </mc:Choice>
              <mc:Fallback>
                <p:oleObj name="Equation" r:id="rId9" imgW="736560" imgH="393480" progId="Equation.DSMT4">
                  <p:embed/>
                  <p:pic>
                    <p:nvPicPr>
                      <p:cNvPr id="0" name="Picture 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4650" y="1069975"/>
                        <a:ext cx="750888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52400" y="3120442"/>
            <a:ext cx="12192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例如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916384"/>
              </p:ext>
            </p:extLst>
          </p:nvPr>
        </p:nvGraphicFramePr>
        <p:xfrm>
          <a:off x="171450" y="3658799"/>
          <a:ext cx="20177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2" name="Equation" r:id="rId11" imgW="2006280" imgH="583920" progId="Equation.DSMT4">
                  <p:embed/>
                </p:oleObj>
              </mc:Choice>
              <mc:Fallback>
                <p:oleObj name="Equation" r:id="rId11" imgW="2006280" imgH="583920" progId="Equation.DSMT4">
                  <p:embed/>
                  <p:pic>
                    <p:nvPicPr>
                      <p:cNvPr id="0" name="Picture 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3658799"/>
                        <a:ext cx="2017713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69033" y="3642925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 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85970"/>
              </p:ext>
            </p:extLst>
          </p:nvPr>
        </p:nvGraphicFramePr>
        <p:xfrm>
          <a:off x="3402827" y="3696900"/>
          <a:ext cx="6667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3" name="Equation" r:id="rId13" imgW="660240" imgH="393480" progId="Equation.DSMT4">
                  <p:embed/>
                </p:oleObj>
              </mc:Choice>
              <mc:Fallback>
                <p:oleObj name="Equation" r:id="rId13" imgW="660240" imgH="393480" progId="Equation.DSMT4">
                  <p:embed/>
                  <p:pic>
                    <p:nvPicPr>
                      <p:cNvPr id="0" name="Picture 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827" y="3696900"/>
                        <a:ext cx="66675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072752" y="364292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195793"/>
              </p:ext>
            </p:extLst>
          </p:nvPr>
        </p:nvGraphicFramePr>
        <p:xfrm>
          <a:off x="4615677" y="3696900"/>
          <a:ext cx="8429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4" name="Equation" r:id="rId15" imgW="838080" imgH="393480" progId="Equation.DSMT4">
                  <p:embed/>
                </p:oleObj>
              </mc:Choice>
              <mc:Fallback>
                <p:oleObj name="Equation" r:id="rId15" imgW="838080" imgH="393480" progId="Equation.DSMT4">
                  <p:embed/>
                  <p:pic>
                    <p:nvPicPr>
                      <p:cNvPr id="0" name="Picture 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5677" y="3696900"/>
                        <a:ext cx="842963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520552" y="3642925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时为无穷小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886676"/>
              </p:ext>
            </p:extLst>
          </p:nvPr>
        </p:nvGraphicFramePr>
        <p:xfrm>
          <a:off x="158750" y="4273355"/>
          <a:ext cx="140811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5" name="Equation" r:id="rId17" imgW="1396800" imgH="838080" progId="Equation.DSMT4">
                  <p:embed/>
                </p:oleObj>
              </mc:Choice>
              <mc:Fallback>
                <p:oleObj name="Equation" r:id="rId17" imgW="1396800" imgH="838080" progId="Equation.DSMT4">
                  <p:embed/>
                  <p:pic>
                    <p:nvPicPr>
                      <p:cNvPr id="0" name="Picture 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273355"/>
                        <a:ext cx="1408113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495206" y="4511122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 </a:t>
            </a: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866527"/>
              </p:ext>
            </p:extLst>
          </p:nvPr>
        </p:nvGraphicFramePr>
        <p:xfrm>
          <a:off x="3392959" y="4345228"/>
          <a:ext cx="3000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6" name="Equation" r:id="rId19" imgW="291960" imgH="838080" progId="Equation.DSMT4">
                  <p:embed/>
                </p:oleObj>
              </mc:Choice>
              <mc:Fallback>
                <p:oleObj name="Equation" r:id="rId19" imgW="291960" imgH="838080" progId="Equation.DSMT4">
                  <p:embed/>
                  <p:pic>
                    <p:nvPicPr>
                      <p:cNvPr id="0" name="Picture 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959" y="4345228"/>
                        <a:ext cx="300038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820848"/>
              </p:ext>
            </p:extLst>
          </p:nvPr>
        </p:nvGraphicFramePr>
        <p:xfrm>
          <a:off x="4240684" y="4681053"/>
          <a:ext cx="10033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7" name="Equation" r:id="rId21" imgW="990360" imgH="317160" progId="Equation.DSMT4">
                  <p:embed/>
                </p:oleObj>
              </mc:Choice>
              <mc:Fallback>
                <p:oleObj name="Equation" r:id="rId21" imgW="990360" imgH="317160" progId="Equation.DSMT4">
                  <p:embed/>
                  <p:pic>
                    <p:nvPicPr>
                      <p:cNvPr id="0" name="Picture 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684" y="4681053"/>
                        <a:ext cx="100330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243984" y="4511122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时为无穷小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33818"/>
              </p:ext>
            </p:extLst>
          </p:nvPr>
        </p:nvGraphicFramePr>
        <p:xfrm>
          <a:off x="177800" y="5140325"/>
          <a:ext cx="232886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8" name="Equation" r:id="rId23" imgW="2323800" imgH="965160" progId="Equation.DSMT4">
                  <p:embed/>
                </p:oleObj>
              </mc:Choice>
              <mc:Fallback>
                <p:oleObj name="Equation" r:id="rId23" imgW="2323800" imgH="965160" progId="Equation.DSMT4">
                  <p:embed/>
                  <p:pic>
                    <p:nvPicPr>
                      <p:cNvPr id="0" name="Picture 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5140325"/>
                        <a:ext cx="2328863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495206" y="536733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 </a:t>
            </a: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233041"/>
              </p:ext>
            </p:extLst>
          </p:nvPr>
        </p:nvGraphicFramePr>
        <p:xfrm>
          <a:off x="3430244" y="5179219"/>
          <a:ext cx="9874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9" name="Equation" r:id="rId25" imgW="977760" imgH="888840" progId="Equation.DSMT4">
                  <p:embed/>
                </p:oleObj>
              </mc:Choice>
              <mc:Fallback>
                <p:oleObj name="Equation" r:id="rId25" imgW="977760" imgH="888840" progId="Equation.DSMT4">
                  <p:embed/>
                  <p:pic>
                    <p:nvPicPr>
                      <p:cNvPr id="0" name="Picture 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244" y="5179219"/>
                        <a:ext cx="987425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400206" y="5367338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965993"/>
              </p:ext>
            </p:extLst>
          </p:nvPr>
        </p:nvGraphicFramePr>
        <p:xfrm>
          <a:off x="4925239" y="5464175"/>
          <a:ext cx="119062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0" name="Equation" r:id="rId27" imgW="1180800" imgH="317160" progId="Equation.DSMT4">
                  <p:embed/>
                </p:oleObj>
              </mc:Choice>
              <mc:Fallback>
                <p:oleObj name="Equation" r:id="rId27" imgW="1180800" imgH="317160" progId="Equation.DSMT4">
                  <p:embed/>
                  <p:pic>
                    <p:nvPicPr>
                      <p:cNvPr id="0" name="Picture 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5239" y="5464175"/>
                        <a:ext cx="1190625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152400" y="2065143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1676400" y="2065143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时的</a:t>
            </a:r>
            <a:r>
              <a:rPr kumimoji="1"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无穷小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483021"/>
              </p:ext>
            </p:extLst>
          </p:nvPr>
        </p:nvGraphicFramePr>
        <p:xfrm>
          <a:off x="2080906" y="1499723"/>
          <a:ext cx="1321321" cy="497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1" name="Equation" r:id="rId29" imgW="558720" imgH="203040" progId="Equation.DSMT4">
                  <p:embed/>
                </p:oleObj>
              </mc:Choice>
              <mc:Fallback>
                <p:oleObj name="Equation" r:id="rId29" imgW="558720" imgH="203040" progId="Equation.DSMT4">
                  <p:embed/>
                  <p:pic>
                    <p:nvPicPr>
                      <p:cNvPr id="0" name="Picture 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906" y="1499723"/>
                        <a:ext cx="1321321" cy="4976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152806" y="5365284"/>
            <a:ext cx="207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时为无穷小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738842"/>
              </p:ext>
            </p:extLst>
          </p:nvPr>
        </p:nvGraphicFramePr>
        <p:xfrm>
          <a:off x="469379" y="2562333"/>
          <a:ext cx="1321321" cy="497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2" name="Equation" r:id="rId31" imgW="558720" imgH="203040" progId="Equation.DSMT4">
                  <p:embed/>
                </p:oleObj>
              </mc:Choice>
              <mc:Fallback>
                <p:oleObj name="Equation" r:id="rId31" imgW="558720" imgH="203040" progId="Equation.DSMT4">
                  <p:embed/>
                  <p:pic>
                    <p:nvPicPr>
                      <p:cNvPr id="0" name="Picture 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379" y="2562333"/>
                        <a:ext cx="1321321" cy="4976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781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6" grpId="0" autoUpdateAnimBg="0"/>
      <p:bldP spid="8" grpId="0" autoUpdateAnimBg="0"/>
      <p:bldP spid="11" grpId="0" animBg="1" autoUpdateAnimBg="0"/>
      <p:bldP spid="13" grpId="0" autoUpdateAnimBg="0"/>
      <p:bldP spid="15" grpId="0" autoUpdateAnimBg="0"/>
      <p:bldP spid="17" grpId="0" autoUpdateAnimBg="0"/>
      <p:bldP spid="19" grpId="0" autoUpdateAnimBg="0"/>
      <p:bldP spid="22" grpId="0" autoUpdateAnimBg="0"/>
      <p:bldP spid="24" grpId="0" autoUpdateAnimBg="0"/>
      <p:bldP spid="26" grpId="0" autoUpdateAnimBg="0"/>
      <p:bldP spid="29" grpId="0" autoUpdateAnimBg="0"/>
      <p:bldP spid="30" grpId="0" autoUpdateAnimBg="0"/>
      <p:bldP spid="31" grpId="0" build="p" autoUpdateAnimBg="0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8313" y="997496"/>
            <a:ext cx="14478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注意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8313" y="2059220"/>
            <a:ext cx="670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说无穷小时，必须指明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状态： </a:t>
            </a:r>
            <a:endParaRPr kumimoji="1"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468313" y="3060618"/>
            <a:ext cx="8351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无穷小不是很小的数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它是描述函数的一种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468313" y="4062016"/>
            <a:ext cx="81361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除 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以外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任何“</a:t>
            </a:r>
            <a:r>
              <a:rPr kumimoji="1" lang="zh-CN" altLang="en-US" sz="2800" b="1" dirty="0" smtClean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很</a:t>
            </a:r>
            <a:r>
              <a:rPr kumimoji="1" lang="zh-CN" altLang="en-US" sz="2800" b="1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小的</a:t>
            </a:r>
            <a:r>
              <a:rPr kumimoji="1" lang="zh-CN" altLang="en-US" sz="2800" b="1" dirty="0" smtClean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常数”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都</a:t>
            </a:r>
            <a:r>
              <a:rPr kumimoji="1" lang="zh-CN" altLang="en-US" sz="2800" b="1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不是无穷小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! </a:t>
            </a:r>
          </a:p>
        </p:txBody>
      </p:sp>
      <p:graphicFrame>
        <p:nvGraphicFramePr>
          <p:cNvPr id="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500770"/>
              </p:ext>
            </p:extLst>
          </p:nvPr>
        </p:nvGraphicFramePr>
        <p:xfrm>
          <a:off x="5508104" y="2123513"/>
          <a:ext cx="876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Equation" r:id="rId3" imgW="876240" imgH="393480" progId="Equation.DSMT4">
                  <p:embed/>
                </p:oleObj>
              </mc:Choice>
              <mc:Fallback>
                <p:oleObj name="Equation" r:id="rId3" imgW="876240" imgH="39348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123513"/>
                        <a:ext cx="8763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92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8600" y="4986318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数学语言描述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</a:p>
        </p:txBody>
      </p:sp>
      <p:sp>
        <p:nvSpPr>
          <p:cNvPr id="3" name="Freeform 3"/>
          <p:cNvSpPr>
            <a:spLocks/>
          </p:cNvSpPr>
          <p:nvPr/>
        </p:nvSpPr>
        <p:spPr bwMode="auto">
          <a:xfrm>
            <a:off x="7315200" y="2895600"/>
            <a:ext cx="914400" cy="792163"/>
          </a:xfrm>
          <a:custGeom>
            <a:avLst/>
            <a:gdLst>
              <a:gd name="T0" fmla="*/ 457200 w 576"/>
              <a:gd name="T1" fmla="*/ 0 h 480"/>
              <a:gd name="T2" fmla="*/ 914400 w 576"/>
              <a:gd name="T3" fmla="*/ 792163 h 480"/>
              <a:gd name="T4" fmla="*/ 0 w 576"/>
              <a:gd name="T5" fmla="*/ 792163 h 480"/>
              <a:gd name="T6" fmla="*/ 457200 w 576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480">
                <a:moveTo>
                  <a:pt x="288" y="0"/>
                </a:moveTo>
                <a:lnTo>
                  <a:pt x="576" y="480"/>
                </a:lnTo>
                <a:lnTo>
                  <a:pt x="0" y="480"/>
                </a:lnTo>
                <a:lnTo>
                  <a:pt x="288" y="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858000" y="19812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7772400" y="2890839"/>
            <a:ext cx="549275" cy="796926"/>
            <a:chOff x="4896" y="1917"/>
            <a:chExt cx="346" cy="502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4896" y="1920"/>
              <a:ext cx="28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4990" y="1917"/>
            <a:ext cx="25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" name="Equation" r:id="rId3" imgW="114120" imgH="126720" progId="Equation.DSMT4">
                    <p:embed/>
                  </p:oleObj>
                </mc:Choice>
                <mc:Fallback>
                  <p:oleObj name="Equation" r:id="rId3" imgW="114120" imgH="126720" progId="Equation.DSMT4">
                    <p:embed/>
                    <p:pic>
                      <p:nvPicPr>
                        <p:cNvPr id="0" name="Picture 3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0" y="1917"/>
                          <a:ext cx="252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669925" y="188913"/>
            <a:ext cx="4038600" cy="76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.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数列极限的定义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910579" y="1058035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引例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767528" y="1053928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设有半径为</a:t>
            </a:r>
            <a:r>
              <a:rPr kumimoji="1" lang="zh-CN" altLang="en-US" sz="2800" b="1" i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的圆 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574559"/>
              </p:ext>
            </p:extLst>
          </p:nvPr>
        </p:nvGraphicFramePr>
        <p:xfrm>
          <a:off x="375604" y="1728355"/>
          <a:ext cx="36828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" name="Equation" r:id="rId5" imgW="368280" imgH="431640" progId="Equation.DSMT4">
                  <p:embed/>
                </p:oleObj>
              </mc:Choice>
              <mc:Fallback>
                <p:oleObj name="Equation" r:id="rId5" imgW="368280" imgH="431640" progId="Equation.DSMT4">
                  <p:embed/>
                  <p:pic>
                    <p:nvPicPr>
                      <p:cNvPr id="0" name="Picture 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4" y="1728355"/>
                        <a:ext cx="36828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69925" y="1676058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逼近圆面积 </a:t>
            </a:r>
            <a:r>
              <a:rPr kumimoji="1"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.</a:t>
            </a: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696200" y="2151063"/>
            <a:ext cx="533400" cy="1527175"/>
            <a:chOff x="4848" y="1438"/>
            <a:chExt cx="336" cy="962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896" y="1920"/>
              <a:ext cx="0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4944" y="1438"/>
              <a:ext cx="240" cy="346"/>
              <a:chOff x="3792" y="2448"/>
              <a:chExt cx="240" cy="346"/>
            </a:xfrm>
          </p:grpSpPr>
          <p:graphicFrame>
            <p:nvGraphicFramePr>
              <p:cNvPr id="18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37549023"/>
                  </p:ext>
                </p:extLst>
              </p:nvPr>
            </p:nvGraphicFramePr>
            <p:xfrm>
              <a:off x="3840" y="2448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0" name="Equation" r:id="rId7" imgW="228600" imgH="228600" progId="Equation.DSMT4">
                      <p:embed/>
                    </p:oleObj>
                  </mc:Choice>
                  <mc:Fallback>
                    <p:oleObj name="Equation" r:id="rId7" imgW="228600" imgH="228600" progId="Equation.DSMT4">
                      <p:embed/>
                      <p:pic>
                        <p:nvPicPr>
                          <p:cNvPr id="0" name="Picture 3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2448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7113386"/>
                  </p:ext>
                </p:extLst>
              </p:nvPr>
            </p:nvGraphicFramePr>
            <p:xfrm>
              <a:off x="3840" y="2602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1" name="Equation" r:id="rId9" imgW="228600" imgH="304560" progId="Equation.DSMT4">
                      <p:embed/>
                    </p:oleObj>
                  </mc:Choice>
                  <mc:Fallback>
                    <p:oleObj name="Equation" r:id="rId9" imgW="228600" imgH="304560" progId="Equation.DSMT4">
                      <p:embed/>
                      <p:pic>
                        <p:nvPicPr>
                          <p:cNvPr id="0" name="Picture 3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2602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379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6" name="Arc 19"/>
            <p:cNvSpPr>
              <a:spLocks/>
            </p:cNvSpPr>
            <p:nvPr/>
          </p:nvSpPr>
          <p:spPr bwMode="auto">
            <a:xfrm>
              <a:off x="4848" y="1925"/>
              <a:ext cx="116" cy="137"/>
            </a:xfrm>
            <a:custGeom>
              <a:avLst/>
              <a:gdLst>
                <a:gd name="T0" fmla="*/ 116 w 17320"/>
                <a:gd name="T1" fmla="*/ 87 h 20301"/>
                <a:gd name="T2" fmla="*/ 49 w 17320"/>
                <a:gd name="T3" fmla="*/ 137 h 20301"/>
                <a:gd name="T4" fmla="*/ 0 w 17320"/>
                <a:gd name="T5" fmla="*/ 0 h 203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320" h="20301" fill="none" extrusionOk="0">
                  <a:moveTo>
                    <a:pt x="17319" y="12906"/>
                  </a:moveTo>
                  <a:cubicBezTo>
                    <a:pt x="14798" y="16289"/>
                    <a:pt x="11341" y="18860"/>
                    <a:pt x="7376" y="20301"/>
                  </a:cubicBezTo>
                </a:path>
                <a:path w="17320" h="20301" stroke="0" extrusionOk="0">
                  <a:moveTo>
                    <a:pt x="17319" y="12906"/>
                  </a:moveTo>
                  <a:cubicBezTo>
                    <a:pt x="14798" y="16289"/>
                    <a:pt x="11341" y="18860"/>
                    <a:pt x="7376" y="20301"/>
                  </a:cubicBezTo>
                  <a:lnTo>
                    <a:pt x="0" y="0"/>
                  </a:lnTo>
                  <a:lnTo>
                    <a:pt x="17319" y="12906"/>
                  </a:lnTo>
                  <a:close/>
                </a:path>
              </a:pathLst>
            </a:custGeom>
            <a:noFill/>
            <a:ln w="317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H="1">
              <a:off x="4919" y="1776"/>
              <a:ext cx="12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910579" y="2302294"/>
            <a:ext cx="281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如图所示 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可知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113554"/>
              </p:ext>
            </p:extLst>
          </p:nvPr>
        </p:nvGraphicFramePr>
        <p:xfrm>
          <a:off x="2070360" y="2925844"/>
          <a:ext cx="67284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" name="Equation" r:id="rId11" imgW="672840" imgH="431640" progId="Equation.DSMT4">
                  <p:embed/>
                </p:oleObj>
              </mc:Choice>
              <mc:Fallback>
                <p:oleObj name="Equation" r:id="rId11" imgW="672840" imgH="431640" progId="Equation.DSMT4">
                  <p:embed/>
                  <p:pic>
                    <p:nvPicPr>
                      <p:cNvPr id="0" name="Picture 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360" y="2925844"/>
                        <a:ext cx="67284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125999"/>
              </p:ext>
            </p:extLst>
          </p:nvPr>
        </p:nvGraphicFramePr>
        <p:xfrm>
          <a:off x="2830513" y="2722564"/>
          <a:ext cx="205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" name="Equation" r:id="rId13" imgW="2057400" imgH="838080" progId="Equation.DSMT4">
                  <p:embed/>
                </p:oleObj>
              </mc:Choice>
              <mc:Fallback>
                <p:oleObj name="Equation" r:id="rId13" imgW="2057400" imgH="838080" progId="Equation.DSMT4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2722564"/>
                        <a:ext cx="2057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106619"/>
              </p:ext>
            </p:extLst>
          </p:nvPr>
        </p:nvGraphicFramePr>
        <p:xfrm>
          <a:off x="2666644" y="3678238"/>
          <a:ext cx="228600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" name="Equation" r:id="rId15" imgW="2286000" imgH="393480" progId="Equation.DSMT4">
                  <p:embed/>
                </p:oleObj>
              </mc:Choice>
              <mc:Fallback>
                <p:oleObj name="Equation" r:id="rId15" imgW="2286000" imgH="393480" progId="Equation.DSMT4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644" y="3678238"/>
                        <a:ext cx="228600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957547" y="4366242"/>
            <a:ext cx="3117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当</a:t>
            </a:r>
            <a:r>
              <a:rPr kumimoji="1" lang="zh-CN" alt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kumimoji="1"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无限增大时, </a:t>
            </a:r>
            <a:endParaRPr kumimoji="1" lang="en-US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840429"/>
              </p:ext>
            </p:extLst>
          </p:nvPr>
        </p:nvGraphicFramePr>
        <p:xfrm>
          <a:off x="3836885" y="4431319"/>
          <a:ext cx="36828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" name="Equation" r:id="rId17" imgW="368280" imgH="431640" progId="Equation.DSMT4">
                  <p:embed/>
                </p:oleObj>
              </mc:Choice>
              <mc:Fallback>
                <p:oleObj name="Equation" r:id="rId17" imgW="368280" imgH="431640" progId="Equation.DSMT4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885" y="4431319"/>
                        <a:ext cx="36828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073509" y="4362135"/>
            <a:ext cx="43703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无限逼近 </a:t>
            </a:r>
            <a:r>
              <a:rPr kumimoji="1"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S 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刘徽割圆术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, </a:t>
            </a:r>
          </a:p>
        </p:txBody>
      </p:sp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076493"/>
              </p:ext>
            </p:extLst>
          </p:nvPr>
        </p:nvGraphicFramePr>
        <p:xfrm>
          <a:off x="2689225" y="5049134"/>
          <a:ext cx="114300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" name="Equation" r:id="rId19" imgW="1143000" imgH="393480" progId="Equation.DSMT4">
                  <p:embed/>
                </p:oleObj>
              </mc:Choice>
              <mc:Fallback>
                <p:oleObj name="Equation" r:id="rId19" imgW="1143000" imgH="393480" progId="Equation.DSMT4">
                  <p:embed/>
                  <p:pic>
                    <p:nvPicPr>
                      <p:cNvPr id="0" name="Picture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5049134"/>
                        <a:ext cx="114300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409799"/>
              </p:ext>
            </p:extLst>
          </p:nvPr>
        </p:nvGraphicFramePr>
        <p:xfrm>
          <a:off x="4067944" y="5023754"/>
          <a:ext cx="170172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" name="Equation" r:id="rId21" imgW="1701720" imgH="444240" progId="Equation.DSMT4">
                  <p:embed/>
                </p:oleObj>
              </mc:Choice>
              <mc:Fallback>
                <p:oleObj name="Equation" r:id="rId21" imgW="1701720" imgH="444240" progId="Equation.DSMT4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023754"/>
                        <a:ext cx="1701720" cy="444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096000" y="4984264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当 </a:t>
            </a:r>
            <a:r>
              <a:rPr kumimoji="1"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&gt;</a:t>
            </a:r>
            <a:r>
              <a:rPr kumimoji="1"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 N 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时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</a:p>
        </p:txBody>
      </p:sp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494498"/>
              </p:ext>
            </p:extLst>
          </p:nvPr>
        </p:nvGraphicFramePr>
        <p:xfrm>
          <a:off x="3491880" y="5606395"/>
          <a:ext cx="168876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" name="Equation" r:id="rId23" imgW="1688760" imgH="482400" progId="Equation.DSMT4">
                  <p:embed/>
                </p:oleObj>
              </mc:Choice>
              <mc:Fallback>
                <p:oleObj name="Equation" r:id="rId23" imgW="1688760" imgH="482400" progId="Equation.DSMT4">
                  <p:embed/>
                  <p:pic>
                    <p:nvPicPr>
                      <p:cNvPr id="0" name="Picture 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606395"/>
                        <a:ext cx="168876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4891728" y="1053928"/>
            <a:ext cx="426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用其内接正</a:t>
            </a:r>
            <a:r>
              <a:rPr kumimoji="1" lang="zh-CN" alt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边形的面积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8020050" y="4984264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总有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  <p:bldP spid="4" grpId="0" animBg="1"/>
      <p:bldP spid="9" grpId="0" autoUpdateAnimBg="0"/>
      <p:bldP spid="10" grpId="0" autoUpdateAnimBg="0"/>
      <p:bldP spid="12" grpId="0" autoUpdateAnimBg="0"/>
      <p:bldP spid="21" grpId="0" autoUpdateAnimBg="0"/>
      <p:bldP spid="26" grpId="0" autoUpdateAnimBg="0"/>
      <p:bldP spid="28" grpId="0" autoUpdateAnimBg="0"/>
      <p:bldP spid="31" grpId="0" autoUpdateAnimBg="0"/>
      <p:bldP spid="33" grpId="0" autoUpdateAnimBg="0"/>
      <p:bldP spid="34" grpId="0" build="p" autoUpdateAnimBg="0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38863" y="1135185"/>
            <a:ext cx="1862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其中</a:t>
            </a:r>
            <a:r>
              <a:rPr kumimoji="1" lang="zh-CN" altLang="en-US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kumimoji="1" lang="zh-CN" altLang="en-US" sz="2800" b="1" i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为</a:t>
            </a:r>
            <a:endParaRPr kumimoji="1"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999595"/>
              </p:ext>
            </p:extLst>
          </p:nvPr>
        </p:nvGraphicFramePr>
        <p:xfrm>
          <a:off x="7761288" y="1128835"/>
          <a:ext cx="10128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38" name="Equation" r:id="rId3" imgW="457200" imgH="228600" progId="Equation.DSMT4">
                  <p:embed/>
                </p:oleObj>
              </mc:Choice>
              <mc:Fallback>
                <p:oleObj name="Equation" r:id="rId3" imgW="457200" imgH="228600" progId="Equation.DSMT4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1288" y="1128835"/>
                        <a:ext cx="101282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86200" y="196903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时的无穷小量 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38188" y="365096"/>
            <a:ext cx="6602412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定理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1 .2.8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 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无穷小与函数极限的关系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127338"/>
              </p:ext>
            </p:extLst>
          </p:nvPr>
        </p:nvGraphicFramePr>
        <p:xfrm>
          <a:off x="738188" y="1096301"/>
          <a:ext cx="1879560" cy="59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39" name="Equation" r:id="rId5" imgW="1879560" imgH="596880" progId="Equation.DSMT4">
                  <p:embed/>
                </p:oleObj>
              </mc:Choice>
              <mc:Fallback>
                <p:oleObj name="Equation" r:id="rId5" imgW="1879560" imgH="596880" progId="Equation.DSMT4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096301"/>
                        <a:ext cx="1879560" cy="596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651040" y="129664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2651040" y="141253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519271"/>
              </p:ext>
            </p:extLst>
          </p:nvPr>
        </p:nvGraphicFramePr>
        <p:xfrm>
          <a:off x="4006980" y="1198001"/>
          <a:ext cx="158724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0" name="Equation" r:id="rId7" imgW="1587240" imgH="393480" progId="Equation.DSMT4">
                  <p:embed/>
                </p:oleObj>
              </mc:Choice>
              <mc:Fallback>
                <p:oleObj name="Equation" r:id="rId7" imgW="1587240" imgH="393480" progId="Equation.DSMT4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980" y="1198001"/>
                        <a:ext cx="158724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281848"/>
              </p:ext>
            </p:extLst>
          </p:nvPr>
        </p:nvGraphicFramePr>
        <p:xfrm>
          <a:off x="5707223" y="1236161"/>
          <a:ext cx="431640" cy="31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1" name="Equation" r:id="rId9" imgW="431640" imgH="317160" progId="Equation.DSMT4">
                  <p:embed/>
                </p:oleObj>
              </mc:Choice>
              <mc:Fallback>
                <p:oleObj name="Equation" r:id="rId9" imgW="431640" imgH="317160" progId="Equation.DSMT4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223" y="1236161"/>
                        <a:ext cx="431640" cy="317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38188" y="2686881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176338" y="3717032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343000"/>
              </p:ext>
            </p:extLst>
          </p:nvPr>
        </p:nvGraphicFramePr>
        <p:xfrm>
          <a:off x="2369454" y="3493645"/>
          <a:ext cx="222228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2" name="Equation" r:id="rId11" imgW="2222280" imgH="393480" progId="Equation.DSMT4">
                  <p:embed/>
                </p:oleObj>
              </mc:Choice>
              <mc:Fallback>
                <p:oleObj name="Equation" r:id="rId11" imgW="2222280" imgH="393480" progId="Equation.DSMT4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454" y="3493645"/>
                        <a:ext cx="222228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800600" y="3368013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5057"/>
              </p:ext>
            </p:extLst>
          </p:nvPr>
        </p:nvGraphicFramePr>
        <p:xfrm>
          <a:off x="5334000" y="3404725"/>
          <a:ext cx="204444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3" name="Equation" r:id="rId13" imgW="2044440" imgH="482400" progId="Equation.DSMT4">
                  <p:embed/>
                </p:oleObj>
              </mc:Choice>
              <mc:Fallback>
                <p:oleObj name="Equation" r:id="rId13" imgW="2044440" imgH="482400" progId="Equation.DSMT4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04725"/>
                        <a:ext cx="204444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365314" y="3368012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</a:t>
            </a:r>
            <a:endParaRPr kumimoji="1"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021573"/>
              </p:ext>
            </p:extLst>
          </p:nvPr>
        </p:nvGraphicFramePr>
        <p:xfrm>
          <a:off x="3635896" y="4085856"/>
          <a:ext cx="198108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4" name="Equation" r:id="rId15" imgW="1981080" imgH="482400" progId="Equation.DSMT4">
                  <p:embed/>
                </p:oleObj>
              </mc:Choice>
              <mc:Fallback>
                <p:oleObj name="Equation" r:id="rId15" imgW="1981080" imgH="482400" progId="Equation.DSMT4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085856"/>
                        <a:ext cx="198108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547147"/>
              </p:ext>
            </p:extLst>
          </p:nvPr>
        </p:nvGraphicFramePr>
        <p:xfrm>
          <a:off x="1313656" y="4511675"/>
          <a:ext cx="18589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5" name="Equation" r:id="rId17" imgW="825480" imgH="203040" progId="Equation.DSMT4">
                  <p:embed/>
                </p:oleObj>
              </mc:Choice>
              <mc:Fallback>
                <p:oleObj name="Equation" r:id="rId17" imgW="825480" imgH="203040" progId="Equation.DSMT4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656" y="4511675"/>
                        <a:ext cx="1858963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181100" y="50101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201532"/>
              </p:ext>
            </p:extLst>
          </p:nvPr>
        </p:nvGraphicFramePr>
        <p:xfrm>
          <a:off x="3429000" y="4766987"/>
          <a:ext cx="1371600" cy="59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6" name="Equation" r:id="rId19" imgW="1371600" imgH="596880" progId="Equation.DSMT4">
                  <p:embed/>
                </p:oleObj>
              </mc:Choice>
              <mc:Fallback>
                <p:oleObj name="Equation" r:id="rId19" imgW="1371600" imgH="596880" progId="Equation.DSMT4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66987"/>
                        <a:ext cx="1371600" cy="596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738188" y="5562600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对自变量的其它变化过程类似可证 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1143000" y="36195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1181100" y="5129212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482888"/>
              </p:ext>
            </p:extLst>
          </p:nvPr>
        </p:nvGraphicFramePr>
        <p:xfrm>
          <a:off x="1576388" y="2652363"/>
          <a:ext cx="1879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7" name="Equation" r:id="rId21" imgW="1879560" imgH="596880" progId="Equation.DSMT4">
                  <p:embed/>
                </p:oleObj>
              </mc:Choice>
              <mc:Fallback>
                <p:oleObj name="Equation" r:id="rId21" imgW="1879560" imgH="596880" progId="Equation.DSMT4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2652363"/>
                        <a:ext cx="1879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6300192" y="5540338"/>
            <a:ext cx="137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1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7" grpId="0" animBg="1"/>
      <p:bldP spid="8" grpId="0" animBg="1"/>
      <p:bldP spid="11" grpId="0" build="p" autoUpdateAnimBg="0"/>
      <p:bldP spid="13" grpId="0" animBg="1"/>
      <p:bldP spid="15" grpId="0" build="p" autoUpdateAnimBg="0"/>
      <p:bldP spid="17" grpId="0" build="p" autoUpdateAnimBg="0" advAuto="0"/>
      <p:bldP spid="20" grpId="0" animBg="1"/>
      <p:bldP spid="22" grpId="0" build="p" autoUpdateAnimBg="0"/>
      <p:bldP spid="23" grpId="0" animBg="1"/>
      <p:bldP spid="24" grpId="0" animBg="1"/>
      <p:bldP spid="2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227013" y="381000"/>
            <a:ext cx="7129462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定理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1.2.9   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在自变量的同一个变化过程中，</a:t>
            </a:r>
            <a:endParaRPr lang="en-US" altLang="zh-CN" sz="2800" b="1" dirty="0" smtClean="0">
              <a:solidFill>
                <a:schemeClr val="accent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227013" y="993187"/>
            <a:ext cx="8753475" cy="55780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）（无穷小量乘有界变量法则</a:t>
            </a:r>
            <a:r>
              <a:rPr lang="zh-CN" altLang="zh-CN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有界变量与无穷</a:t>
            </a:r>
            <a:endParaRPr lang="zh-CN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27013" y="2276872"/>
            <a:ext cx="8753475" cy="67292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）有限多个无穷小量之和为无穷小量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zh-CN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227013" y="2949795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925313" y="2949795"/>
            <a:ext cx="1754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）设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590132"/>
              </p:ext>
            </p:extLst>
          </p:nvPr>
        </p:nvGraphicFramePr>
        <p:xfrm>
          <a:off x="2460625" y="2949795"/>
          <a:ext cx="1854000" cy="62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6" name="Equation" r:id="rId3" imgW="1854000" imgH="622080" progId="Equation.DSMT4">
                  <p:embed/>
                </p:oleObj>
              </mc:Choice>
              <mc:Fallback>
                <p:oleObj name="Equation" r:id="rId3" imgW="1854000" imgH="62208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2949795"/>
                        <a:ext cx="1854000" cy="622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983516"/>
              </p:ext>
            </p:extLst>
          </p:nvPr>
        </p:nvGraphicFramePr>
        <p:xfrm>
          <a:off x="3159868" y="4935751"/>
          <a:ext cx="147161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7" name="Equation" r:id="rId5" imgW="1600200" imgH="558720" progId="Equation.DSMT4">
                  <p:embed/>
                </p:oleObj>
              </mc:Choice>
              <mc:Fallback>
                <p:oleObj name="Equation" r:id="rId5" imgW="1600200" imgH="55872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868" y="4935751"/>
                        <a:ext cx="1471613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567781" y="4941168"/>
            <a:ext cx="2447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                   ，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27013" y="3592688"/>
            <a:ext cx="52090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则对于任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给 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 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&gt; 0, 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存在  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&gt; 0, 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当</a:t>
            </a:r>
            <a:endParaRPr kumimoji="1"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724549"/>
              </p:ext>
            </p:extLst>
          </p:nvPr>
        </p:nvGraphicFramePr>
        <p:xfrm>
          <a:off x="5226867" y="3571395"/>
          <a:ext cx="216850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8" name="Equation" r:id="rId7" imgW="2044440" imgH="482400" progId="Equation.DSMT4">
                  <p:embed/>
                </p:oleObj>
              </mc:Choice>
              <mc:Fallback>
                <p:oleObj name="Equation" r:id="rId7" imgW="2044440" imgH="48240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867" y="3571395"/>
                        <a:ext cx="2168502" cy="5445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7438254" y="3584095"/>
            <a:ext cx="757319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738357"/>
              </p:ext>
            </p:extLst>
          </p:nvPr>
        </p:nvGraphicFramePr>
        <p:xfrm>
          <a:off x="3273425" y="4122738"/>
          <a:ext cx="1701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9" name="Equation" r:id="rId9" imgW="1701720" imgH="825480" progId="Equation.DSMT4">
                  <p:embed/>
                </p:oleObj>
              </mc:Choice>
              <mc:Fallback>
                <p:oleObj name="Equation" r:id="rId9" imgW="1701720" imgH="82548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4122738"/>
                        <a:ext cx="17018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196791"/>
              </p:ext>
            </p:extLst>
          </p:nvPr>
        </p:nvGraphicFramePr>
        <p:xfrm>
          <a:off x="227013" y="5053599"/>
          <a:ext cx="226044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0" name="Equation" r:id="rId11" imgW="2260440" imgH="444240" progId="Equation.DSMT4">
                  <p:embed/>
                </p:oleObj>
              </mc:Choice>
              <mc:Fallback>
                <p:oleObj name="Equation" r:id="rId11" imgW="2260440" imgH="44424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5053599"/>
                        <a:ext cx="2260440" cy="444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503176"/>
              </p:ext>
            </p:extLst>
          </p:nvPr>
        </p:nvGraphicFramePr>
        <p:xfrm>
          <a:off x="5724128" y="4936296"/>
          <a:ext cx="22574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1" name="Equation" r:id="rId13" imgW="2044440" imgH="482400" progId="Equation.DSMT4">
                  <p:embed/>
                </p:oleObj>
              </mc:Choice>
              <mc:Fallback>
                <p:oleObj name="Equation" r:id="rId13" imgW="2044440" imgH="48240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936296"/>
                        <a:ext cx="2257425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860032" y="4953292"/>
            <a:ext cx="3672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故当                         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时</a:t>
            </a:r>
            <a:endParaRPr kumimoji="1"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274156"/>
              </p:ext>
            </p:extLst>
          </p:nvPr>
        </p:nvGraphicFramePr>
        <p:xfrm>
          <a:off x="1119188" y="5464175"/>
          <a:ext cx="5905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2" name="Equation" r:id="rId15" imgW="5905440" imgH="825480" progId="Equation.DSMT4">
                  <p:embed/>
                </p:oleObj>
              </mc:Choice>
              <mc:Fallback>
                <p:oleObj name="Equation" r:id="rId15" imgW="5905440" imgH="82548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5464175"/>
                        <a:ext cx="5905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07120" y="1681644"/>
            <a:ext cx="415209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  <a:cs typeface="Times New Roman" pitchFamily="18" charset="0"/>
              </a:rPr>
              <a:t>小量的乘积是无穷小量；</a:t>
            </a:r>
            <a:endParaRPr lang="zh-CN" altLang="en-US" sz="2800" b="1" dirty="0"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8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build="p" autoUpdateAnimBg="0"/>
      <p:bldP spid="6" grpId="0" autoUpdateAnimBg="0"/>
      <p:bldP spid="10" grpId="0" autoUpdateAnimBg="0"/>
      <p:bldP spid="11" grpId="0" autoUpdateAnimBg="0"/>
      <p:bldP spid="13" grpId="0" autoUpdateAnimBg="0"/>
      <p:bldP spid="17" grpId="0" autoUpdateAnimBg="0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447256" y="3144692"/>
            <a:ext cx="15091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318761"/>
              </p:ext>
            </p:extLst>
          </p:nvPr>
        </p:nvGraphicFramePr>
        <p:xfrm>
          <a:off x="611560" y="3104574"/>
          <a:ext cx="2711183" cy="603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80" name="Equation" r:id="rId3" imgW="1155600" imgH="253800" progId="Equation.DSMT4">
                  <p:embed/>
                </p:oleObj>
              </mc:Choice>
              <mc:Fallback>
                <p:oleObj name="Equation" r:id="rId3" imgW="1155600" imgH="253800" progId="Equation.DSMT4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104574"/>
                        <a:ext cx="2711183" cy="603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162660"/>
              </p:ext>
            </p:extLst>
          </p:nvPr>
        </p:nvGraphicFramePr>
        <p:xfrm>
          <a:off x="2444750" y="1094196"/>
          <a:ext cx="1993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81" name="Equation" r:id="rId5" imgW="1993680" imgH="622080" progId="Equation.DSMT4">
                  <p:embed/>
                </p:oleObj>
              </mc:Choice>
              <mc:Fallback>
                <p:oleObj name="Equation" r:id="rId5" imgW="1993680" imgH="622080" progId="Equation.DSMT4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1094196"/>
                        <a:ext cx="19939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451274"/>
              </p:ext>
            </p:extLst>
          </p:nvPr>
        </p:nvGraphicFramePr>
        <p:xfrm>
          <a:off x="4478338" y="1094196"/>
          <a:ext cx="2006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82" name="Equation" r:id="rId7" imgW="2006280" imgH="622080" progId="Equation.DSMT4">
                  <p:embed/>
                </p:oleObj>
              </mc:Choice>
              <mc:Fallback>
                <p:oleObj name="Equation" r:id="rId7" imgW="2006280" imgH="622080" progId="Equation.DSMT4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338" y="1094196"/>
                        <a:ext cx="20066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29628"/>
              </p:ext>
            </p:extLst>
          </p:nvPr>
        </p:nvGraphicFramePr>
        <p:xfrm>
          <a:off x="122657" y="1900960"/>
          <a:ext cx="1263760" cy="494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83" name="Equation" r:id="rId9" imgW="533160" imgH="203040" progId="Equation.DSMT4">
                  <p:embed/>
                </p:oleObj>
              </mc:Choice>
              <mc:Fallback>
                <p:oleObj name="Equation" r:id="rId9" imgW="533160" imgH="203040" progId="Equation.DSMT4">
                  <p:embed/>
                  <p:pic>
                    <p:nvPicPr>
                      <p:cNvPr id="0" name="Picture 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57" y="1900960"/>
                        <a:ext cx="1263760" cy="4941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557861"/>
              </p:ext>
            </p:extLst>
          </p:nvPr>
        </p:nvGraphicFramePr>
        <p:xfrm>
          <a:off x="1728788" y="1932127"/>
          <a:ext cx="116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84" name="Equation" r:id="rId11" imgW="1168200" imgH="431640" progId="Equation.DSMT4">
                  <p:embed/>
                </p:oleObj>
              </mc:Choice>
              <mc:Fallback>
                <p:oleObj name="Equation" r:id="rId11" imgW="1168200" imgH="431640" progId="Equation.DSMT4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1932127"/>
                        <a:ext cx="1168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864270" y="1888471"/>
            <a:ext cx="703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545458"/>
              </p:ext>
            </p:extLst>
          </p:nvPr>
        </p:nvGraphicFramePr>
        <p:xfrm>
          <a:off x="3411538" y="1906727"/>
          <a:ext cx="207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85" name="Equation" r:id="rId13" imgW="2070000" imgH="482400" progId="Equation.DSMT4">
                  <p:embed/>
                </p:oleObj>
              </mc:Choice>
              <mc:Fallback>
                <p:oleObj name="Equation" r:id="rId13" imgW="2070000" imgH="482400" progId="Equation.DSMT4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1906727"/>
                        <a:ext cx="2070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532857" y="1888471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 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6281"/>
              </p:ext>
            </p:extLst>
          </p:nvPr>
        </p:nvGraphicFramePr>
        <p:xfrm>
          <a:off x="6916738" y="1804988"/>
          <a:ext cx="1689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86" name="Equation" r:id="rId15" imgW="1688760" imgH="685800" progId="Equation.DSMT4">
                  <p:embed/>
                </p:oleObj>
              </mc:Choice>
              <mc:Fallback>
                <p:oleObj name="Equation" r:id="rId15" imgW="1688760" imgH="685800" progId="Equation.DSMT4">
                  <p:embed/>
                  <p:pic>
                    <p:nvPicPr>
                      <p:cNvPr id="0" name="Picture 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738" y="1804988"/>
                        <a:ext cx="16891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565815"/>
              </p:ext>
            </p:extLst>
          </p:nvPr>
        </p:nvGraphicFramePr>
        <p:xfrm>
          <a:off x="1697038" y="2573458"/>
          <a:ext cx="118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87" name="Equation" r:id="rId17" imgW="1180800" imgH="431640" progId="Equation.DSMT4">
                  <p:embed/>
                </p:oleObj>
              </mc:Choice>
              <mc:Fallback>
                <p:oleObj name="Equation" r:id="rId17" imgW="1180800" imgH="431640" progId="Equation.DSMT4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2573458"/>
                        <a:ext cx="1181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2838870" y="2529802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131981"/>
              </p:ext>
            </p:extLst>
          </p:nvPr>
        </p:nvGraphicFramePr>
        <p:xfrm>
          <a:off x="3417888" y="2548058"/>
          <a:ext cx="210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88" name="Equation" r:id="rId19" imgW="2108160" imgH="482400" progId="Equation.DSMT4">
                  <p:embed/>
                </p:oleObj>
              </mc:Choice>
              <mc:Fallback>
                <p:oleObj name="Equation" r:id="rId19" imgW="2108160" imgH="482400" progId="Equation.DSMT4">
                  <p:embed/>
                  <p:pic>
                    <p:nvPicPr>
                      <p:cNvPr id="0" name="Picture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2548058"/>
                        <a:ext cx="2108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5609057" y="2529802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 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1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269461"/>
              </p:ext>
            </p:extLst>
          </p:nvPr>
        </p:nvGraphicFramePr>
        <p:xfrm>
          <a:off x="6929438" y="2446338"/>
          <a:ext cx="1701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89" name="Equation" r:id="rId21" imgW="1701720" imgH="685800" progId="Equation.DSMT4">
                  <p:embed/>
                </p:oleObj>
              </mc:Choice>
              <mc:Fallback>
                <p:oleObj name="Equation" r:id="rId21" imgW="1701720" imgH="685800" progId="Equation.DSMT4">
                  <p:embed/>
                  <p:pic>
                    <p:nvPicPr>
                      <p:cNvPr id="0" name="Picture 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2446338"/>
                        <a:ext cx="1701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22657" y="3146746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取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3323057" y="3146746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则当</a:t>
            </a:r>
          </a:p>
        </p:txBody>
      </p:sp>
      <p:graphicFrame>
        <p:nvGraphicFramePr>
          <p:cNvPr id="2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850690"/>
              </p:ext>
            </p:extLst>
          </p:nvPr>
        </p:nvGraphicFramePr>
        <p:xfrm>
          <a:off x="4303538" y="3102386"/>
          <a:ext cx="2212678" cy="607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90" name="Equation" r:id="rId23" imgW="939600" imgH="253800" progId="Equation.DSMT4">
                  <p:embed/>
                </p:oleObj>
              </mc:Choice>
              <mc:Fallback>
                <p:oleObj name="Equation" r:id="rId23" imgW="939600" imgH="253800" progId="Equation.DSMT4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538" y="3102386"/>
                        <a:ext cx="2212678" cy="6078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122657" y="4369630"/>
            <a:ext cx="1409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因此</a:t>
            </a:r>
          </a:p>
        </p:txBody>
      </p:sp>
      <p:sp>
        <p:nvSpPr>
          <p:cNvPr id="27" name="Rectangle 5"/>
          <p:cNvSpPr txBox="1">
            <a:spLocks noChangeArrowheads="1"/>
          </p:cNvSpPr>
          <p:nvPr/>
        </p:nvSpPr>
        <p:spPr bwMode="auto">
          <a:xfrm>
            <a:off x="122657" y="115888"/>
            <a:ext cx="8753475" cy="86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）只需对两个无穷小量之和进行证明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</a:t>
            </a:r>
            <a:endParaRPr lang="zh-CN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02188"/>
              </p:ext>
            </p:extLst>
          </p:nvPr>
        </p:nvGraphicFramePr>
        <p:xfrm>
          <a:off x="1876425" y="3632200"/>
          <a:ext cx="58896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91" name="Equation" r:id="rId25" imgW="5841720" imgH="685800" progId="Equation.DSMT4">
                  <p:embed/>
                </p:oleObj>
              </mc:Choice>
              <mc:Fallback>
                <p:oleObj name="Equation" r:id="rId25" imgW="5841720" imgH="685800" progId="Equation.DSMT4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3632200"/>
                        <a:ext cx="588962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236877"/>
              </p:ext>
            </p:extLst>
          </p:nvPr>
        </p:nvGraphicFramePr>
        <p:xfrm>
          <a:off x="2705100" y="5013325"/>
          <a:ext cx="321627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92" name="Equation" r:id="rId27" imgW="3174840" imgH="660240" progId="Equation.DSMT4">
                  <p:embed/>
                </p:oleObj>
              </mc:Choice>
              <mc:Fallback>
                <p:oleObj name="Equation" r:id="rId27" imgW="3174840" imgH="660240" progId="Equation.DSMT4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5013325"/>
                        <a:ext cx="3216275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122657" y="5805057"/>
            <a:ext cx="137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9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0" grpId="0" autoUpdateAnimBg="0"/>
      <p:bldP spid="12" grpId="0" autoUpdateAnimBg="0"/>
      <p:bldP spid="15" grpId="0" autoUpdateAnimBg="0"/>
      <p:bldP spid="17" grpId="0" autoUpdateAnimBg="0"/>
      <p:bldP spid="19" grpId="0" autoUpdateAnimBg="0"/>
      <p:bldP spid="20" grpId="0" autoUpdateAnimBg="0"/>
      <p:bldP spid="25" grpId="0" autoUpdateAnimBg="0"/>
      <p:bldP spid="2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3400" y="434975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说明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）无限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个无穷小之和不一定是无穷小 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!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5459" y="1124744"/>
            <a:ext cx="1501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例如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980283"/>
              </p:ext>
            </p:extLst>
          </p:nvPr>
        </p:nvGraphicFramePr>
        <p:xfrm>
          <a:off x="1619672" y="1145535"/>
          <a:ext cx="2946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7" name="Equation" r:id="rId3" imgW="2946240" imgH="939600" progId="Equation.DSMT4">
                  <p:embed/>
                </p:oleObj>
              </mc:Choice>
              <mc:Fallback>
                <p:oleObj name="Equation" r:id="rId3" imgW="2946240" imgH="939600" progId="Equation.DSMT4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145535"/>
                        <a:ext cx="2946400" cy="939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779575"/>
              </p:ext>
            </p:extLst>
          </p:nvPr>
        </p:nvGraphicFramePr>
        <p:xfrm>
          <a:off x="4572000" y="1340644"/>
          <a:ext cx="6667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8" name="Equation" r:id="rId5" imgW="431640" imgH="393480" progId="Equation.DSMT4">
                  <p:embed/>
                </p:oleObj>
              </mc:Choice>
              <mc:Fallback>
                <p:oleObj name="Equation" r:id="rId5" imgW="431640" imgH="39348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340644"/>
                        <a:ext cx="666750" cy="606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995821"/>
              </p:ext>
            </p:extLst>
          </p:nvPr>
        </p:nvGraphicFramePr>
        <p:xfrm>
          <a:off x="547428" y="2943300"/>
          <a:ext cx="160496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9" name="Equation" r:id="rId7" imgW="596880" imgH="279360" progId="Equation.DSMT4">
                  <p:embed/>
                </p:oleObj>
              </mc:Choice>
              <mc:Fallback>
                <p:oleObj name="Equation" r:id="rId7" imgW="596880" imgH="279360" progId="Equation.DSMT4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28" y="2943300"/>
                        <a:ext cx="1604963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832743"/>
              </p:ext>
            </p:extLst>
          </p:nvPr>
        </p:nvGraphicFramePr>
        <p:xfrm>
          <a:off x="2681028" y="2943300"/>
          <a:ext cx="16065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0" name="Equation" r:id="rId9" imgW="596880" imgH="279360" progId="Equation.DSMT4">
                  <p:embed/>
                </p:oleObj>
              </mc:Choice>
              <mc:Fallback>
                <p:oleObj name="Equation" r:id="rId9" imgW="596880" imgH="279360" progId="Equation.DSMT4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028" y="2943300"/>
                        <a:ext cx="1606550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339783"/>
              </p:ext>
            </p:extLst>
          </p:nvPr>
        </p:nvGraphicFramePr>
        <p:xfrm>
          <a:off x="4833268" y="2636912"/>
          <a:ext cx="15367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1" name="Equation" r:id="rId11" imgW="571320" imgH="393480" progId="Equation.DSMT4">
                  <p:embed/>
                </p:oleObj>
              </mc:Choice>
              <mc:Fallback>
                <p:oleObj name="Equation" r:id="rId11" imgW="571320" imgH="393480" progId="Equation.DSMT4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268" y="2636912"/>
                        <a:ext cx="1536700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254136"/>
              </p:ext>
            </p:extLst>
          </p:nvPr>
        </p:nvGraphicFramePr>
        <p:xfrm>
          <a:off x="6890284" y="2636912"/>
          <a:ext cx="16049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2" name="Equation" r:id="rId13" imgW="596880" imgH="393480" progId="Equation.DSMT4">
                  <p:embed/>
                </p:oleObj>
              </mc:Choice>
              <mc:Fallback>
                <p:oleObj name="Equation" r:id="rId13" imgW="596880" imgH="393480" progId="Equation.DSMT4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0284" y="2636912"/>
                        <a:ext cx="1604962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522592" y="4221088"/>
            <a:ext cx="1235165" cy="51911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但是：</a:t>
            </a:r>
            <a:endParaRPr kumimoji="1"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547664" y="2276782"/>
            <a:ext cx="482230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）以下极限都不存在：</a:t>
            </a:r>
            <a:endParaRPr kumimoji="1" lang="en-US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866365"/>
              </p:ext>
            </p:extLst>
          </p:nvPr>
        </p:nvGraphicFramePr>
        <p:xfrm>
          <a:off x="1762411" y="3929676"/>
          <a:ext cx="258603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3" name="Equation" r:id="rId15" imgW="939600" imgH="393480" progId="Equation.DSMT4">
                  <p:embed/>
                </p:oleObj>
              </mc:Choice>
              <mc:Fallback>
                <p:oleObj name="Equation" r:id="rId15" imgW="939600" imgH="393480" progId="Equation.DSMT4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411" y="3929676"/>
                        <a:ext cx="2586037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005523"/>
              </p:ext>
            </p:extLst>
          </p:nvPr>
        </p:nvGraphicFramePr>
        <p:xfrm>
          <a:off x="4833268" y="3929676"/>
          <a:ext cx="262096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4" name="Equation" r:id="rId17" imgW="952200" imgH="393480" progId="Equation.DSMT4">
                  <p:embed/>
                </p:oleObj>
              </mc:Choice>
              <mc:Fallback>
                <p:oleObj name="Equation" r:id="rId17" imgW="952200" imgH="393480" progId="Equation.DSMT4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268" y="3929676"/>
                        <a:ext cx="2620963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595075"/>
              </p:ext>
            </p:extLst>
          </p:nvPr>
        </p:nvGraphicFramePr>
        <p:xfrm>
          <a:off x="1734299" y="5229200"/>
          <a:ext cx="238918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5" name="Equation" r:id="rId19" imgW="888840" imgH="393480" progId="Equation.DSMT4">
                  <p:embed/>
                </p:oleObj>
              </mc:Choice>
              <mc:Fallback>
                <p:oleObj name="Equation" r:id="rId19" imgW="888840" imgH="393480" progId="Equation.DSMT4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299" y="5229200"/>
                        <a:ext cx="2389188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860847"/>
              </p:ext>
            </p:extLst>
          </p:nvPr>
        </p:nvGraphicFramePr>
        <p:xfrm>
          <a:off x="4821987" y="5229200"/>
          <a:ext cx="2452687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6" name="Equation" r:id="rId21" imgW="901440" imgH="393480" progId="Equation.DSMT4">
                  <p:embed/>
                </p:oleObj>
              </mc:Choice>
              <mc:Fallback>
                <p:oleObj name="Equation" r:id="rId21" imgW="901440" imgH="393480" progId="Equation.DSMT4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987" y="5229200"/>
                        <a:ext cx="2452687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696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0" grpId="0" animBg="1" autoUpdateAnimBg="0"/>
      <p:bldP spid="1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09600" y="471488"/>
            <a:ext cx="16589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</a:t>
            </a:r>
            <a:r>
              <a:rPr lang="zh-CN" altLang="en-US" sz="2800" b="1" u="sng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</a:t>
            </a:r>
            <a:endParaRPr lang="zh-CN" altLang="en-US" sz="2800" b="1" u="sng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220809"/>
              </p:ext>
            </p:extLst>
          </p:nvPr>
        </p:nvGraphicFramePr>
        <p:xfrm>
          <a:off x="2281238" y="331788"/>
          <a:ext cx="302895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8" name="Equation" r:id="rId3" imgW="2997000" imgH="838080" progId="Equation.DSMT4">
                  <p:embed/>
                </p:oleObj>
              </mc:Choice>
              <mc:Fallback>
                <p:oleObj name="Equation" r:id="rId3" imgW="2997000" imgH="83808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331788"/>
                        <a:ext cx="3028950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9600" y="1146175"/>
            <a:ext cx="1873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因为</a:t>
            </a:r>
            <a:endParaRPr kumimoji="1" lang="en-US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305028"/>
              </p:ext>
            </p:extLst>
          </p:nvPr>
        </p:nvGraphicFramePr>
        <p:xfrm>
          <a:off x="2225675" y="1649413"/>
          <a:ext cx="20320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9" name="Equation" r:id="rId5" imgW="2006280" imgH="939600" progId="Equation.DSMT4">
                  <p:embed/>
                </p:oleObj>
              </mc:Choice>
              <mc:Fallback>
                <p:oleObj name="Equation" r:id="rId5" imgW="2006280" imgH="93960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1649413"/>
                        <a:ext cx="2032000" cy="992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295296"/>
              </p:ext>
            </p:extLst>
          </p:nvPr>
        </p:nvGraphicFramePr>
        <p:xfrm>
          <a:off x="2257425" y="2919413"/>
          <a:ext cx="21304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0" name="Equation" r:id="rId7" imgW="2108160" imgH="571320" progId="Equation.DSMT4">
                  <p:embed/>
                </p:oleObj>
              </mc:Choice>
              <mc:Fallback>
                <p:oleObj name="Equation" r:id="rId7" imgW="2108160" imgH="57132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2919413"/>
                        <a:ext cx="2130425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9600" y="3644900"/>
            <a:ext cx="61944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根据无穷小量乘有界变量法则，有</a:t>
            </a:r>
            <a:endParaRPr kumimoji="1" lang="en-US" altLang="zh-CN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658678"/>
              </p:ext>
            </p:extLst>
          </p:nvPr>
        </p:nvGraphicFramePr>
        <p:xfrm>
          <a:off x="2259013" y="4360863"/>
          <a:ext cx="34702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1" name="Equation" r:id="rId9" imgW="3429000" imgH="838080" progId="Equation.DSMT4">
                  <p:embed/>
                </p:oleObj>
              </mc:Choice>
              <mc:Fallback>
                <p:oleObj name="Equation" r:id="rId9" imgW="3429000" imgH="83808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4360863"/>
                        <a:ext cx="3470275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771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417600"/>
              </p:ext>
            </p:extLst>
          </p:nvPr>
        </p:nvGraphicFramePr>
        <p:xfrm>
          <a:off x="3222625" y="2403328"/>
          <a:ext cx="15049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6" name="Equation" r:id="rId3" imgW="1498320" imgH="482400" progId="Equation.DSMT4">
                  <p:embed/>
                </p:oleObj>
              </mc:Choice>
              <mc:Fallback>
                <p:oleObj name="Equation" r:id="rId3" imgW="1498320" imgH="482400" progId="Equation.DSMT4">
                  <p:embed/>
                  <p:pic>
                    <p:nvPicPr>
                      <p:cNvPr id="0" name="Picture 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2403328"/>
                        <a:ext cx="150495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388" y="190500"/>
            <a:ext cx="3024188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二、 无穷大量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936265"/>
            <a:ext cx="41703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定义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1.2 .6  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若任给</a:t>
            </a:r>
            <a:r>
              <a:rPr kumimoji="1" lang="zh-CN" alt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altLang="zh-CN" sz="28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kumimoji="1"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&gt; 0 ,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417766"/>
              </p:ext>
            </p:extLst>
          </p:nvPr>
        </p:nvGraphicFramePr>
        <p:xfrm>
          <a:off x="5461080" y="1001135"/>
          <a:ext cx="78732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7" name="Equation" r:id="rId5" imgW="787320" imgH="393480" progId="Equation.DSMT4">
                  <p:embed/>
                </p:oleObj>
              </mc:Choice>
              <mc:Fallback>
                <p:oleObj name="Equation" r:id="rId5" imgW="787320" imgH="393480" progId="Equation.DSMT4">
                  <p:embed/>
                  <p:pic>
                    <p:nvPicPr>
                      <p:cNvPr id="0" name="Picture 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80" y="1001135"/>
                        <a:ext cx="78732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728356"/>
              </p:ext>
            </p:extLst>
          </p:nvPr>
        </p:nvGraphicFramePr>
        <p:xfrm>
          <a:off x="2940050" y="1693530"/>
          <a:ext cx="21034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8" name="Equation" r:id="rId7" imgW="2095200" imgH="482400" progId="Equation.DSMT4">
                  <p:embed/>
                </p:oleObj>
              </mc:Choice>
              <mc:Fallback>
                <p:oleObj name="Equation" r:id="rId7" imgW="2095200" imgH="482400" progId="Equation.DSMT4">
                  <p:embed/>
                  <p:pic>
                    <p:nvPicPr>
                      <p:cNvPr id="0" name="Picture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1693530"/>
                        <a:ext cx="21034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79388" y="1681624"/>
            <a:ext cx="296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一切满足不等式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705600" y="167957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kumimoji="1" lang="zh-CN" altLang="en-US" sz="2800" b="1" i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, 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总有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79388" y="3061240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则称函数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66505"/>
              </p:ext>
            </p:extLst>
          </p:nvPr>
        </p:nvGraphicFramePr>
        <p:xfrm>
          <a:off x="1795015" y="3124056"/>
          <a:ext cx="7365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9" name="Equation" r:id="rId9" imgW="736560" imgH="393480" progId="Equation.DSMT4">
                  <p:embed/>
                </p:oleObj>
              </mc:Choice>
              <mc:Fallback>
                <p:oleObj name="Equation" r:id="rId9" imgW="736560" imgH="393480" progId="Equation.DSMT4">
                  <p:embed/>
                  <p:pic>
                    <p:nvPicPr>
                      <p:cNvPr id="0" name="Picture 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015" y="3124056"/>
                        <a:ext cx="7365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514600" y="306124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494539"/>
              </p:ext>
            </p:extLst>
          </p:nvPr>
        </p:nvGraphicFramePr>
        <p:xfrm>
          <a:off x="3108958" y="3104976"/>
          <a:ext cx="104112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0" name="Equation" r:id="rId11" imgW="1041120" imgH="431640" progId="Equation.DSMT4">
                  <p:embed/>
                </p:oleObj>
              </mc:Choice>
              <mc:Fallback>
                <p:oleObj name="Equation" r:id="rId11" imgW="1041120" imgH="431640" progId="Equation.DSMT4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958" y="3104976"/>
                        <a:ext cx="104112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562600" y="3061240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时为</a:t>
            </a: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无穷大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,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772400" y="938319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使对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677117"/>
              </p:ext>
            </p:extLst>
          </p:nvPr>
        </p:nvGraphicFramePr>
        <p:xfrm>
          <a:off x="2433638" y="3844058"/>
          <a:ext cx="19510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1" name="Equation" r:id="rId13" imgW="1942920" imgH="596880" progId="Equation.DSMT4">
                  <p:embed/>
                </p:oleObj>
              </mc:Choice>
              <mc:Fallback>
                <p:oleObj name="Equation" r:id="rId13" imgW="1942920" imgH="596880" progId="Equation.DSMT4">
                  <p:embed/>
                  <p:pic>
                    <p:nvPicPr>
                      <p:cNvPr id="0" name="Picture 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3844058"/>
                        <a:ext cx="1951037" cy="603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79388" y="465967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若在定义中将 ①式改为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324600" y="23622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①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307565"/>
              </p:ext>
            </p:extLst>
          </p:nvPr>
        </p:nvGraphicFramePr>
        <p:xfrm>
          <a:off x="4191240" y="4722489"/>
          <a:ext cx="14475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2" name="Equation" r:id="rId15" imgW="1447560" imgH="393480" progId="Equation.DSMT4">
                  <p:embed/>
                </p:oleObj>
              </mc:Choice>
              <mc:Fallback>
                <p:oleObj name="Equation" r:id="rId15" imgW="1447560" imgH="393480" progId="Equation.DSMT4">
                  <p:embed/>
                  <p:pic>
                    <p:nvPicPr>
                      <p:cNvPr id="0" name="Picture 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240" y="4722489"/>
                        <a:ext cx="14475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79388" y="5373216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则记作</a:t>
            </a: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917242"/>
              </p:ext>
            </p:extLst>
          </p:nvPr>
        </p:nvGraphicFramePr>
        <p:xfrm>
          <a:off x="1560513" y="5324475"/>
          <a:ext cx="2268537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3" name="Equation" r:id="rId17" imgW="2260440" imgH="799920" progId="Equation.DSMT4">
                  <p:embed/>
                </p:oleObj>
              </mc:Choice>
              <mc:Fallback>
                <p:oleObj name="Equation" r:id="rId17" imgW="2260440" imgH="799920" progId="Equation.DSMT4">
                  <p:embed/>
                  <p:pic>
                    <p:nvPicPr>
                      <p:cNvPr id="0" name="Picture 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5324475"/>
                        <a:ext cx="2268537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503947"/>
              </p:ext>
            </p:extLst>
          </p:nvPr>
        </p:nvGraphicFramePr>
        <p:xfrm>
          <a:off x="4244975" y="5324475"/>
          <a:ext cx="25463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4" name="Equation" r:id="rId19" imgW="2539800" imgH="799920" progId="Equation.DSMT4">
                  <p:embed/>
                </p:oleObj>
              </mc:Choice>
              <mc:Fallback>
                <p:oleObj name="Equation" r:id="rId19" imgW="2539800" imgH="799920" progId="Equation.DSMT4">
                  <p:embed/>
                  <p:pic>
                    <p:nvPicPr>
                      <p:cNvPr id="0" name="Picture 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975" y="5324475"/>
                        <a:ext cx="2546350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527539"/>
              </p:ext>
            </p:extLst>
          </p:nvPr>
        </p:nvGraphicFramePr>
        <p:xfrm>
          <a:off x="5220072" y="1671850"/>
          <a:ext cx="1322164" cy="53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5" name="Equation" r:id="rId21" imgW="647640" imgH="253800" progId="Equation.DSMT4">
                  <p:embed/>
                </p:oleObj>
              </mc:Choice>
              <mc:Fallback>
                <p:oleObj name="Equation" r:id="rId21" imgW="647640" imgH="253800" progId="Equation.DSMT4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671850"/>
                        <a:ext cx="1322164" cy="538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663870"/>
              </p:ext>
            </p:extLst>
          </p:nvPr>
        </p:nvGraphicFramePr>
        <p:xfrm>
          <a:off x="4262438" y="3077909"/>
          <a:ext cx="12779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6" name="Equation" r:id="rId23" imgW="583920" imgH="203040" progId="Equation.DSMT4">
                  <p:embed/>
                </p:oleObj>
              </mc:Choice>
              <mc:Fallback>
                <p:oleObj name="Equation" r:id="rId23" imgW="583920" imgH="203040" progId="Equation.DSMT4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3077909"/>
                        <a:ext cx="127793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10689"/>
              </p:ext>
            </p:extLst>
          </p:nvPr>
        </p:nvGraphicFramePr>
        <p:xfrm>
          <a:off x="5381998" y="3861048"/>
          <a:ext cx="1988894" cy="580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7" name="Equation" r:id="rId25" imgW="977760" imgH="279360" progId="Equation.DSMT4">
                  <p:embed/>
                </p:oleObj>
              </mc:Choice>
              <mc:Fallback>
                <p:oleObj name="Equation" r:id="rId25" imgW="977760" imgH="279360" progId="Equation.DSMT4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998" y="3861048"/>
                        <a:ext cx="1988894" cy="580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248400" y="936265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正数 </a:t>
            </a:r>
            <a:r>
              <a:rPr kumimoji="1" lang="en-US" altLang="zh-CN" sz="2800" b="1" i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) ,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543800" y="3061240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记作</a:t>
            </a:r>
          </a:p>
        </p:txBody>
      </p:sp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852918"/>
              </p:ext>
            </p:extLst>
          </p:nvPr>
        </p:nvGraphicFramePr>
        <p:xfrm>
          <a:off x="6116638" y="4719204"/>
          <a:ext cx="20050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8" name="Equation" r:id="rId27" imgW="1993680" imgH="393480" progId="Equation.DSMT4">
                  <p:embed/>
                </p:oleObj>
              </mc:Choice>
              <mc:Fallback>
                <p:oleObj name="Equation" r:id="rId27" imgW="1993680" imgH="393480" progId="Equation.DSMT4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638" y="4719204"/>
                        <a:ext cx="200501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4114800" y="938319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总存在</a:t>
            </a:r>
          </a:p>
        </p:txBody>
      </p:sp>
    </p:spTree>
    <p:extLst>
      <p:ext uri="{BB962C8B-B14F-4D97-AF65-F5344CB8AC3E}">
        <p14:creationId xmlns:p14="http://schemas.microsoft.com/office/powerpoint/2010/main" val="38987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/>
      <p:bldP spid="8" grpId="0"/>
      <p:bldP spid="9" grpId="0"/>
      <p:bldP spid="11" grpId="0"/>
      <p:bldP spid="13" grpId="0"/>
      <p:bldP spid="14" grpId="0"/>
      <p:bldP spid="16" grpId="0" autoUpdateAnimBg="0"/>
      <p:bldP spid="17" grpId="0" autoUpdateAnimBg="0"/>
      <p:bldP spid="19" grpId="0" autoUpdateAnimBg="0"/>
      <p:bldP spid="25" grpId="0"/>
      <p:bldP spid="26" grpId="0" autoUpdateAnimBg="0"/>
      <p:bldP spid="2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1000" y="88257"/>
            <a:ext cx="1212850" cy="6096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注意</a:t>
            </a:r>
            <a:r>
              <a:rPr lang="en-US" altLang="zh-CN" sz="32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81000" y="1705447"/>
            <a:ext cx="8026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2. 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无穷大不是很大的数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它是描述函数的一种状态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2472906"/>
            <a:ext cx="762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3. 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函数为无穷大 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必定无界 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但反之不真 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!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1000" y="3236257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例如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函数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585416"/>
              </p:ext>
            </p:extLst>
          </p:nvPr>
        </p:nvGraphicFramePr>
        <p:xfrm>
          <a:off x="2298700" y="3298825"/>
          <a:ext cx="419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6" name="Equation" r:id="rId3" imgW="4190760" imgH="393480" progId="Equation.DSMT4">
                  <p:embed/>
                </p:oleObj>
              </mc:Choice>
              <mc:Fallback>
                <p:oleObj name="Equation" r:id="rId3" imgW="4190760" imgH="393480" progId="Equation.DSMT4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3298825"/>
                        <a:ext cx="4191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996572"/>
              </p:ext>
            </p:extLst>
          </p:nvPr>
        </p:nvGraphicFramePr>
        <p:xfrm>
          <a:off x="381000" y="4019915"/>
          <a:ext cx="139680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7" name="Equation" r:id="rId5" imgW="1396800" imgH="393480" progId="Equation.DSMT4">
                  <p:embed/>
                </p:oleObj>
              </mc:Choice>
              <mc:Fallback>
                <p:oleObj name="Equation" r:id="rId5" imgW="1396800" imgH="393480" progId="Equation.DSMT4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19915"/>
                        <a:ext cx="139680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803576"/>
              </p:ext>
            </p:extLst>
          </p:nvPr>
        </p:nvGraphicFramePr>
        <p:xfrm>
          <a:off x="2473325" y="4019550"/>
          <a:ext cx="215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8" name="Equation" r:id="rId7" imgW="2158920" imgH="393480" progId="Equation.DSMT4">
                  <p:embed/>
                </p:oleObj>
              </mc:Choice>
              <mc:Fallback>
                <p:oleObj name="Equation" r:id="rId7" imgW="2158920" imgH="393480" progId="Equation.DSMT4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4019550"/>
                        <a:ext cx="2159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163800"/>
              </p:ext>
            </p:extLst>
          </p:nvPr>
        </p:nvGraphicFramePr>
        <p:xfrm>
          <a:off x="1876288" y="4019915"/>
          <a:ext cx="60948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9" name="Equation" r:id="rId9" imgW="609480" imgH="393480" progId="Equation.DSMT4">
                  <p:embed/>
                </p:oleObj>
              </mc:Choice>
              <mc:Fallback>
                <p:oleObj name="Equation" r:id="rId9" imgW="609480" imgH="393480" progId="Equation.DSMT4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288" y="4019915"/>
                        <a:ext cx="60948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81000" y="4637327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但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764665"/>
              </p:ext>
            </p:extLst>
          </p:nvPr>
        </p:nvGraphicFramePr>
        <p:xfrm>
          <a:off x="881063" y="4578350"/>
          <a:ext cx="2120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0" name="Equation" r:id="rId11" imgW="2120760" imgH="685800" progId="Equation.DSMT4">
                  <p:embed/>
                </p:oleObj>
              </mc:Choice>
              <mc:Fallback>
                <p:oleObj name="Equation" r:id="rId11" imgW="2120760" imgH="685800" progId="Equation.DSMT4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4578350"/>
                        <a:ext cx="21209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381000" y="5415759"/>
            <a:ext cx="3048000" cy="519112"/>
            <a:chOff x="2592" y="3216"/>
            <a:chExt cx="1920" cy="327"/>
          </a:xfrm>
        </p:grpSpPr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592" y="3216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ea typeface="+mn-ea"/>
                  <a:cs typeface="Times New Roman" pitchFamily="18" charset="0"/>
                </a:rPr>
                <a:t>所以</a:t>
              </a:r>
            </a:p>
          </p:txBody>
        </p:sp>
        <p:graphicFrame>
          <p:nvGraphicFramePr>
            <p:cNvPr id="1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8530693"/>
                </p:ext>
              </p:extLst>
            </p:nvPr>
          </p:nvGraphicFramePr>
          <p:xfrm>
            <a:off x="3168" y="3317"/>
            <a:ext cx="62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31" name="Equation" r:id="rId13" imgW="990360" imgH="317160" progId="Equation.DSMT4">
                    <p:embed/>
                  </p:oleObj>
                </mc:Choice>
                <mc:Fallback>
                  <p:oleObj name="Equation" r:id="rId13" imgW="990360" imgH="317160" progId="Equation.DSMT4">
                    <p:embed/>
                    <p:pic>
                      <p:nvPicPr>
                        <p:cNvPr id="0" name="Picture 3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317"/>
                          <a:ext cx="62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888" y="3216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ea typeface="+mn-ea"/>
                  <a:cs typeface="Times New Roman" pitchFamily="18" charset="0"/>
                </a:rPr>
                <a:t>时 </a:t>
              </a:r>
              <a:r>
                <a:rPr kumimoji="1" lang="en-US" altLang="zh-CN" sz="2800" b="1">
                  <a:latin typeface="Times New Roman" pitchFamily="18" charset="0"/>
                  <a:ea typeface="+mn-ea"/>
                  <a:cs typeface="Times New Roman" pitchFamily="18" charset="0"/>
                </a:rPr>
                <a:t>,</a:t>
              </a:r>
            </a:p>
          </p:txBody>
        </p:sp>
      </p:grp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480740"/>
              </p:ext>
            </p:extLst>
          </p:nvPr>
        </p:nvGraphicFramePr>
        <p:xfrm>
          <a:off x="3177666" y="5478465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2" name="Equation" r:id="rId15" imgW="723600" imgH="393480" progId="Equation.DSMT4">
                  <p:embed/>
                </p:oleObj>
              </mc:Choice>
              <mc:Fallback>
                <p:oleObj name="Equation" r:id="rId15" imgW="723600" imgH="393480" progId="Equation.DSMT4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7666" y="5478465"/>
                        <a:ext cx="723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886200" y="5415759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不是无穷大 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!</a:t>
            </a:r>
          </a:p>
        </p:txBody>
      </p: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6343650" y="4410075"/>
            <a:ext cx="1866900" cy="1466850"/>
            <a:chOff x="3624" y="2436"/>
            <a:chExt cx="1176" cy="924"/>
          </a:xfrm>
        </p:grpSpPr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4212" y="2790"/>
              <a:ext cx="336" cy="294"/>
            </a:xfrm>
            <a:custGeom>
              <a:avLst/>
              <a:gdLst>
                <a:gd name="T0" fmla="*/ 6 w 336"/>
                <a:gd name="T1" fmla="*/ 102 h 294"/>
                <a:gd name="T2" fmla="*/ 12 w 336"/>
                <a:gd name="T3" fmla="*/ 96 h 294"/>
                <a:gd name="T4" fmla="*/ 18 w 336"/>
                <a:gd name="T5" fmla="*/ 90 h 294"/>
                <a:gd name="T6" fmla="*/ 24 w 336"/>
                <a:gd name="T7" fmla="*/ 90 h 294"/>
                <a:gd name="T8" fmla="*/ 30 w 336"/>
                <a:gd name="T9" fmla="*/ 84 h 294"/>
                <a:gd name="T10" fmla="*/ 36 w 336"/>
                <a:gd name="T11" fmla="*/ 78 h 294"/>
                <a:gd name="T12" fmla="*/ 42 w 336"/>
                <a:gd name="T13" fmla="*/ 78 h 294"/>
                <a:gd name="T14" fmla="*/ 54 w 336"/>
                <a:gd name="T15" fmla="*/ 78 h 294"/>
                <a:gd name="T16" fmla="*/ 60 w 336"/>
                <a:gd name="T17" fmla="*/ 78 h 294"/>
                <a:gd name="T18" fmla="*/ 66 w 336"/>
                <a:gd name="T19" fmla="*/ 78 h 294"/>
                <a:gd name="T20" fmla="*/ 72 w 336"/>
                <a:gd name="T21" fmla="*/ 78 h 294"/>
                <a:gd name="T22" fmla="*/ 78 w 336"/>
                <a:gd name="T23" fmla="*/ 84 h 294"/>
                <a:gd name="T24" fmla="*/ 84 w 336"/>
                <a:gd name="T25" fmla="*/ 90 h 294"/>
                <a:gd name="T26" fmla="*/ 90 w 336"/>
                <a:gd name="T27" fmla="*/ 96 h 294"/>
                <a:gd name="T28" fmla="*/ 96 w 336"/>
                <a:gd name="T29" fmla="*/ 102 h 294"/>
                <a:gd name="T30" fmla="*/ 102 w 336"/>
                <a:gd name="T31" fmla="*/ 108 h 294"/>
                <a:gd name="T32" fmla="*/ 108 w 336"/>
                <a:gd name="T33" fmla="*/ 120 h 294"/>
                <a:gd name="T34" fmla="*/ 114 w 336"/>
                <a:gd name="T35" fmla="*/ 126 h 294"/>
                <a:gd name="T36" fmla="*/ 126 w 336"/>
                <a:gd name="T37" fmla="*/ 138 h 294"/>
                <a:gd name="T38" fmla="*/ 132 w 336"/>
                <a:gd name="T39" fmla="*/ 150 h 294"/>
                <a:gd name="T40" fmla="*/ 138 w 336"/>
                <a:gd name="T41" fmla="*/ 162 h 294"/>
                <a:gd name="T42" fmla="*/ 144 w 336"/>
                <a:gd name="T43" fmla="*/ 180 h 294"/>
                <a:gd name="T44" fmla="*/ 150 w 336"/>
                <a:gd name="T45" fmla="*/ 192 h 294"/>
                <a:gd name="T46" fmla="*/ 156 w 336"/>
                <a:gd name="T47" fmla="*/ 204 h 294"/>
                <a:gd name="T48" fmla="*/ 162 w 336"/>
                <a:gd name="T49" fmla="*/ 216 h 294"/>
                <a:gd name="T50" fmla="*/ 168 w 336"/>
                <a:gd name="T51" fmla="*/ 228 h 294"/>
                <a:gd name="T52" fmla="*/ 174 w 336"/>
                <a:gd name="T53" fmla="*/ 240 h 294"/>
                <a:gd name="T54" fmla="*/ 180 w 336"/>
                <a:gd name="T55" fmla="*/ 252 h 294"/>
                <a:gd name="T56" fmla="*/ 186 w 336"/>
                <a:gd name="T57" fmla="*/ 264 h 294"/>
                <a:gd name="T58" fmla="*/ 198 w 336"/>
                <a:gd name="T59" fmla="*/ 270 h 294"/>
                <a:gd name="T60" fmla="*/ 204 w 336"/>
                <a:gd name="T61" fmla="*/ 282 h 294"/>
                <a:gd name="T62" fmla="*/ 210 w 336"/>
                <a:gd name="T63" fmla="*/ 288 h 294"/>
                <a:gd name="T64" fmla="*/ 216 w 336"/>
                <a:gd name="T65" fmla="*/ 288 h 294"/>
                <a:gd name="T66" fmla="*/ 222 w 336"/>
                <a:gd name="T67" fmla="*/ 294 h 294"/>
                <a:gd name="T68" fmla="*/ 228 w 336"/>
                <a:gd name="T69" fmla="*/ 294 h 294"/>
                <a:gd name="T70" fmla="*/ 234 w 336"/>
                <a:gd name="T71" fmla="*/ 288 h 294"/>
                <a:gd name="T72" fmla="*/ 240 w 336"/>
                <a:gd name="T73" fmla="*/ 282 h 294"/>
                <a:gd name="T74" fmla="*/ 246 w 336"/>
                <a:gd name="T75" fmla="*/ 276 h 294"/>
                <a:gd name="T76" fmla="*/ 252 w 336"/>
                <a:gd name="T77" fmla="*/ 270 h 294"/>
                <a:gd name="T78" fmla="*/ 264 w 336"/>
                <a:gd name="T79" fmla="*/ 258 h 294"/>
                <a:gd name="T80" fmla="*/ 270 w 336"/>
                <a:gd name="T81" fmla="*/ 246 h 294"/>
                <a:gd name="T82" fmla="*/ 276 w 336"/>
                <a:gd name="T83" fmla="*/ 228 h 294"/>
                <a:gd name="T84" fmla="*/ 282 w 336"/>
                <a:gd name="T85" fmla="*/ 210 h 294"/>
                <a:gd name="T86" fmla="*/ 288 w 336"/>
                <a:gd name="T87" fmla="*/ 186 h 294"/>
                <a:gd name="T88" fmla="*/ 294 w 336"/>
                <a:gd name="T89" fmla="*/ 168 h 294"/>
                <a:gd name="T90" fmla="*/ 300 w 336"/>
                <a:gd name="T91" fmla="*/ 144 h 294"/>
                <a:gd name="T92" fmla="*/ 306 w 336"/>
                <a:gd name="T93" fmla="*/ 114 h 294"/>
                <a:gd name="T94" fmla="*/ 312 w 336"/>
                <a:gd name="T95" fmla="*/ 90 h 294"/>
                <a:gd name="T96" fmla="*/ 318 w 336"/>
                <a:gd name="T97" fmla="*/ 60 h 294"/>
                <a:gd name="T98" fmla="*/ 324 w 336"/>
                <a:gd name="T99" fmla="*/ 36 h 294"/>
                <a:gd name="T100" fmla="*/ 336 w 336"/>
                <a:gd name="T101" fmla="*/ 6 h 29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36" h="294">
                  <a:moveTo>
                    <a:pt x="0" y="108"/>
                  </a:moveTo>
                  <a:lnTo>
                    <a:pt x="0" y="108"/>
                  </a:lnTo>
                  <a:lnTo>
                    <a:pt x="6" y="102"/>
                  </a:lnTo>
                  <a:lnTo>
                    <a:pt x="12" y="102"/>
                  </a:lnTo>
                  <a:lnTo>
                    <a:pt x="12" y="96"/>
                  </a:lnTo>
                  <a:lnTo>
                    <a:pt x="18" y="96"/>
                  </a:lnTo>
                  <a:lnTo>
                    <a:pt x="18" y="90"/>
                  </a:lnTo>
                  <a:lnTo>
                    <a:pt x="24" y="90"/>
                  </a:lnTo>
                  <a:lnTo>
                    <a:pt x="30" y="84"/>
                  </a:lnTo>
                  <a:lnTo>
                    <a:pt x="36" y="84"/>
                  </a:lnTo>
                  <a:lnTo>
                    <a:pt x="36" y="78"/>
                  </a:lnTo>
                  <a:lnTo>
                    <a:pt x="42" y="78"/>
                  </a:lnTo>
                  <a:lnTo>
                    <a:pt x="48" y="78"/>
                  </a:lnTo>
                  <a:lnTo>
                    <a:pt x="54" y="78"/>
                  </a:lnTo>
                  <a:lnTo>
                    <a:pt x="60" y="78"/>
                  </a:lnTo>
                  <a:lnTo>
                    <a:pt x="66" y="78"/>
                  </a:lnTo>
                  <a:lnTo>
                    <a:pt x="72" y="78"/>
                  </a:lnTo>
                  <a:lnTo>
                    <a:pt x="72" y="84"/>
                  </a:lnTo>
                  <a:lnTo>
                    <a:pt x="78" y="84"/>
                  </a:lnTo>
                  <a:lnTo>
                    <a:pt x="84" y="84"/>
                  </a:lnTo>
                  <a:lnTo>
                    <a:pt x="84" y="90"/>
                  </a:lnTo>
                  <a:lnTo>
                    <a:pt x="90" y="90"/>
                  </a:lnTo>
                  <a:lnTo>
                    <a:pt x="90" y="96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102" y="102"/>
                  </a:lnTo>
                  <a:lnTo>
                    <a:pt x="102" y="108"/>
                  </a:lnTo>
                  <a:lnTo>
                    <a:pt x="108" y="114"/>
                  </a:lnTo>
                  <a:lnTo>
                    <a:pt x="108" y="120"/>
                  </a:lnTo>
                  <a:lnTo>
                    <a:pt x="114" y="120"/>
                  </a:lnTo>
                  <a:lnTo>
                    <a:pt x="114" y="126"/>
                  </a:lnTo>
                  <a:lnTo>
                    <a:pt x="120" y="132"/>
                  </a:lnTo>
                  <a:lnTo>
                    <a:pt x="120" y="138"/>
                  </a:lnTo>
                  <a:lnTo>
                    <a:pt x="126" y="138"/>
                  </a:lnTo>
                  <a:lnTo>
                    <a:pt x="126" y="144"/>
                  </a:lnTo>
                  <a:lnTo>
                    <a:pt x="126" y="150"/>
                  </a:lnTo>
                  <a:lnTo>
                    <a:pt x="132" y="150"/>
                  </a:lnTo>
                  <a:lnTo>
                    <a:pt x="132" y="156"/>
                  </a:lnTo>
                  <a:lnTo>
                    <a:pt x="132" y="162"/>
                  </a:lnTo>
                  <a:lnTo>
                    <a:pt x="138" y="162"/>
                  </a:lnTo>
                  <a:lnTo>
                    <a:pt x="138" y="168"/>
                  </a:lnTo>
                  <a:lnTo>
                    <a:pt x="138" y="174"/>
                  </a:lnTo>
                  <a:lnTo>
                    <a:pt x="144" y="174"/>
                  </a:lnTo>
                  <a:lnTo>
                    <a:pt x="144" y="180"/>
                  </a:lnTo>
                  <a:lnTo>
                    <a:pt x="144" y="186"/>
                  </a:lnTo>
                  <a:lnTo>
                    <a:pt x="150" y="186"/>
                  </a:lnTo>
                  <a:lnTo>
                    <a:pt x="150" y="192"/>
                  </a:lnTo>
                  <a:lnTo>
                    <a:pt x="150" y="198"/>
                  </a:lnTo>
                  <a:lnTo>
                    <a:pt x="156" y="198"/>
                  </a:lnTo>
                  <a:lnTo>
                    <a:pt x="156" y="204"/>
                  </a:lnTo>
                  <a:lnTo>
                    <a:pt x="156" y="210"/>
                  </a:lnTo>
                  <a:lnTo>
                    <a:pt x="162" y="210"/>
                  </a:lnTo>
                  <a:lnTo>
                    <a:pt x="162" y="216"/>
                  </a:lnTo>
                  <a:lnTo>
                    <a:pt x="162" y="222"/>
                  </a:lnTo>
                  <a:lnTo>
                    <a:pt x="168" y="222"/>
                  </a:lnTo>
                  <a:lnTo>
                    <a:pt x="168" y="228"/>
                  </a:lnTo>
                  <a:lnTo>
                    <a:pt x="168" y="234"/>
                  </a:lnTo>
                  <a:lnTo>
                    <a:pt x="174" y="234"/>
                  </a:lnTo>
                  <a:lnTo>
                    <a:pt x="174" y="240"/>
                  </a:lnTo>
                  <a:lnTo>
                    <a:pt x="180" y="246"/>
                  </a:lnTo>
                  <a:lnTo>
                    <a:pt x="180" y="252"/>
                  </a:lnTo>
                  <a:lnTo>
                    <a:pt x="186" y="258"/>
                  </a:lnTo>
                  <a:lnTo>
                    <a:pt x="186" y="264"/>
                  </a:lnTo>
                  <a:lnTo>
                    <a:pt x="192" y="264"/>
                  </a:lnTo>
                  <a:lnTo>
                    <a:pt x="192" y="270"/>
                  </a:lnTo>
                  <a:lnTo>
                    <a:pt x="198" y="270"/>
                  </a:lnTo>
                  <a:lnTo>
                    <a:pt x="198" y="276"/>
                  </a:lnTo>
                  <a:lnTo>
                    <a:pt x="204" y="282"/>
                  </a:lnTo>
                  <a:lnTo>
                    <a:pt x="210" y="282"/>
                  </a:lnTo>
                  <a:lnTo>
                    <a:pt x="210" y="288"/>
                  </a:lnTo>
                  <a:lnTo>
                    <a:pt x="216" y="288"/>
                  </a:lnTo>
                  <a:lnTo>
                    <a:pt x="222" y="294"/>
                  </a:lnTo>
                  <a:lnTo>
                    <a:pt x="228" y="294"/>
                  </a:lnTo>
                  <a:lnTo>
                    <a:pt x="234" y="288"/>
                  </a:lnTo>
                  <a:lnTo>
                    <a:pt x="240" y="288"/>
                  </a:lnTo>
                  <a:lnTo>
                    <a:pt x="240" y="282"/>
                  </a:lnTo>
                  <a:lnTo>
                    <a:pt x="246" y="282"/>
                  </a:lnTo>
                  <a:lnTo>
                    <a:pt x="246" y="276"/>
                  </a:lnTo>
                  <a:lnTo>
                    <a:pt x="252" y="276"/>
                  </a:lnTo>
                  <a:lnTo>
                    <a:pt x="252" y="270"/>
                  </a:lnTo>
                  <a:lnTo>
                    <a:pt x="258" y="264"/>
                  </a:lnTo>
                  <a:lnTo>
                    <a:pt x="258" y="258"/>
                  </a:lnTo>
                  <a:lnTo>
                    <a:pt x="264" y="258"/>
                  </a:lnTo>
                  <a:lnTo>
                    <a:pt x="264" y="252"/>
                  </a:lnTo>
                  <a:lnTo>
                    <a:pt x="264" y="246"/>
                  </a:lnTo>
                  <a:lnTo>
                    <a:pt x="270" y="246"/>
                  </a:lnTo>
                  <a:lnTo>
                    <a:pt x="270" y="240"/>
                  </a:lnTo>
                  <a:lnTo>
                    <a:pt x="270" y="234"/>
                  </a:lnTo>
                  <a:lnTo>
                    <a:pt x="270" y="228"/>
                  </a:lnTo>
                  <a:lnTo>
                    <a:pt x="276" y="228"/>
                  </a:lnTo>
                  <a:lnTo>
                    <a:pt x="276" y="222"/>
                  </a:lnTo>
                  <a:lnTo>
                    <a:pt x="276" y="216"/>
                  </a:lnTo>
                  <a:lnTo>
                    <a:pt x="282" y="210"/>
                  </a:lnTo>
                  <a:lnTo>
                    <a:pt x="282" y="204"/>
                  </a:lnTo>
                  <a:lnTo>
                    <a:pt x="282" y="198"/>
                  </a:lnTo>
                  <a:lnTo>
                    <a:pt x="288" y="192"/>
                  </a:lnTo>
                  <a:lnTo>
                    <a:pt x="288" y="186"/>
                  </a:lnTo>
                  <a:lnTo>
                    <a:pt x="288" y="180"/>
                  </a:lnTo>
                  <a:lnTo>
                    <a:pt x="294" y="174"/>
                  </a:lnTo>
                  <a:lnTo>
                    <a:pt x="294" y="168"/>
                  </a:lnTo>
                  <a:lnTo>
                    <a:pt x="294" y="162"/>
                  </a:lnTo>
                  <a:lnTo>
                    <a:pt x="294" y="156"/>
                  </a:lnTo>
                  <a:lnTo>
                    <a:pt x="300" y="150"/>
                  </a:lnTo>
                  <a:lnTo>
                    <a:pt x="300" y="144"/>
                  </a:lnTo>
                  <a:lnTo>
                    <a:pt x="300" y="138"/>
                  </a:lnTo>
                  <a:lnTo>
                    <a:pt x="306" y="132"/>
                  </a:lnTo>
                  <a:lnTo>
                    <a:pt x="306" y="126"/>
                  </a:lnTo>
                  <a:lnTo>
                    <a:pt x="306" y="120"/>
                  </a:lnTo>
                  <a:lnTo>
                    <a:pt x="306" y="114"/>
                  </a:lnTo>
                  <a:lnTo>
                    <a:pt x="312" y="108"/>
                  </a:lnTo>
                  <a:lnTo>
                    <a:pt x="312" y="102"/>
                  </a:lnTo>
                  <a:lnTo>
                    <a:pt x="312" y="96"/>
                  </a:lnTo>
                  <a:lnTo>
                    <a:pt x="312" y="90"/>
                  </a:lnTo>
                  <a:lnTo>
                    <a:pt x="312" y="84"/>
                  </a:lnTo>
                  <a:lnTo>
                    <a:pt x="318" y="78"/>
                  </a:lnTo>
                  <a:lnTo>
                    <a:pt x="318" y="72"/>
                  </a:lnTo>
                  <a:lnTo>
                    <a:pt x="318" y="66"/>
                  </a:lnTo>
                  <a:lnTo>
                    <a:pt x="318" y="60"/>
                  </a:lnTo>
                  <a:lnTo>
                    <a:pt x="324" y="54"/>
                  </a:lnTo>
                  <a:lnTo>
                    <a:pt x="324" y="48"/>
                  </a:lnTo>
                  <a:lnTo>
                    <a:pt x="324" y="42"/>
                  </a:lnTo>
                  <a:lnTo>
                    <a:pt x="324" y="36"/>
                  </a:lnTo>
                  <a:lnTo>
                    <a:pt x="330" y="30"/>
                  </a:lnTo>
                  <a:lnTo>
                    <a:pt x="330" y="24"/>
                  </a:lnTo>
                  <a:lnTo>
                    <a:pt x="330" y="18"/>
                  </a:lnTo>
                  <a:lnTo>
                    <a:pt x="330" y="12"/>
                  </a:lnTo>
                  <a:lnTo>
                    <a:pt x="336" y="6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548" y="2544"/>
              <a:ext cx="252" cy="816"/>
            </a:xfrm>
            <a:custGeom>
              <a:avLst/>
              <a:gdLst>
                <a:gd name="T0" fmla="*/ 0 w 252"/>
                <a:gd name="T1" fmla="*/ 228 h 816"/>
                <a:gd name="T2" fmla="*/ 6 w 252"/>
                <a:gd name="T3" fmla="*/ 204 h 816"/>
                <a:gd name="T4" fmla="*/ 12 w 252"/>
                <a:gd name="T5" fmla="*/ 186 h 816"/>
                <a:gd name="T6" fmla="*/ 18 w 252"/>
                <a:gd name="T7" fmla="*/ 162 h 816"/>
                <a:gd name="T8" fmla="*/ 24 w 252"/>
                <a:gd name="T9" fmla="*/ 138 h 816"/>
                <a:gd name="T10" fmla="*/ 30 w 252"/>
                <a:gd name="T11" fmla="*/ 120 h 816"/>
                <a:gd name="T12" fmla="*/ 36 w 252"/>
                <a:gd name="T13" fmla="*/ 102 h 816"/>
                <a:gd name="T14" fmla="*/ 42 w 252"/>
                <a:gd name="T15" fmla="*/ 84 h 816"/>
                <a:gd name="T16" fmla="*/ 42 w 252"/>
                <a:gd name="T17" fmla="*/ 66 h 816"/>
                <a:gd name="T18" fmla="*/ 48 w 252"/>
                <a:gd name="T19" fmla="*/ 54 h 816"/>
                <a:gd name="T20" fmla="*/ 54 w 252"/>
                <a:gd name="T21" fmla="*/ 36 h 816"/>
                <a:gd name="T22" fmla="*/ 60 w 252"/>
                <a:gd name="T23" fmla="*/ 24 h 816"/>
                <a:gd name="T24" fmla="*/ 66 w 252"/>
                <a:gd name="T25" fmla="*/ 18 h 816"/>
                <a:gd name="T26" fmla="*/ 72 w 252"/>
                <a:gd name="T27" fmla="*/ 6 h 816"/>
                <a:gd name="T28" fmla="*/ 78 w 252"/>
                <a:gd name="T29" fmla="*/ 0 h 816"/>
                <a:gd name="T30" fmla="*/ 84 w 252"/>
                <a:gd name="T31" fmla="*/ 0 h 816"/>
                <a:gd name="T32" fmla="*/ 84 w 252"/>
                <a:gd name="T33" fmla="*/ 0 h 816"/>
                <a:gd name="T34" fmla="*/ 90 w 252"/>
                <a:gd name="T35" fmla="*/ 0 h 816"/>
                <a:gd name="T36" fmla="*/ 96 w 252"/>
                <a:gd name="T37" fmla="*/ 0 h 816"/>
                <a:gd name="T38" fmla="*/ 102 w 252"/>
                <a:gd name="T39" fmla="*/ 6 h 816"/>
                <a:gd name="T40" fmla="*/ 108 w 252"/>
                <a:gd name="T41" fmla="*/ 18 h 816"/>
                <a:gd name="T42" fmla="*/ 114 w 252"/>
                <a:gd name="T43" fmla="*/ 30 h 816"/>
                <a:gd name="T44" fmla="*/ 120 w 252"/>
                <a:gd name="T45" fmla="*/ 42 h 816"/>
                <a:gd name="T46" fmla="*/ 126 w 252"/>
                <a:gd name="T47" fmla="*/ 60 h 816"/>
                <a:gd name="T48" fmla="*/ 126 w 252"/>
                <a:gd name="T49" fmla="*/ 78 h 816"/>
                <a:gd name="T50" fmla="*/ 132 w 252"/>
                <a:gd name="T51" fmla="*/ 96 h 816"/>
                <a:gd name="T52" fmla="*/ 138 w 252"/>
                <a:gd name="T53" fmla="*/ 120 h 816"/>
                <a:gd name="T54" fmla="*/ 144 w 252"/>
                <a:gd name="T55" fmla="*/ 144 h 816"/>
                <a:gd name="T56" fmla="*/ 150 w 252"/>
                <a:gd name="T57" fmla="*/ 174 h 816"/>
                <a:gd name="T58" fmla="*/ 156 w 252"/>
                <a:gd name="T59" fmla="*/ 198 h 816"/>
                <a:gd name="T60" fmla="*/ 162 w 252"/>
                <a:gd name="T61" fmla="*/ 234 h 816"/>
                <a:gd name="T62" fmla="*/ 168 w 252"/>
                <a:gd name="T63" fmla="*/ 264 h 816"/>
                <a:gd name="T64" fmla="*/ 168 w 252"/>
                <a:gd name="T65" fmla="*/ 294 h 816"/>
                <a:gd name="T66" fmla="*/ 174 w 252"/>
                <a:gd name="T67" fmla="*/ 330 h 816"/>
                <a:gd name="T68" fmla="*/ 180 w 252"/>
                <a:gd name="T69" fmla="*/ 366 h 816"/>
                <a:gd name="T70" fmla="*/ 186 w 252"/>
                <a:gd name="T71" fmla="*/ 402 h 816"/>
                <a:gd name="T72" fmla="*/ 192 w 252"/>
                <a:gd name="T73" fmla="*/ 438 h 816"/>
                <a:gd name="T74" fmla="*/ 198 w 252"/>
                <a:gd name="T75" fmla="*/ 474 h 816"/>
                <a:gd name="T76" fmla="*/ 204 w 252"/>
                <a:gd name="T77" fmla="*/ 510 h 816"/>
                <a:gd name="T78" fmla="*/ 210 w 252"/>
                <a:gd name="T79" fmla="*/ 546 h 816"/>
                <a:gd name="T80" fmla="*/ 210 w 252"/>
                <a:gd name="T81" fmla="*/ 582 h 816"/>
                <a:gd name="T82" fmla="*/ 216 w 252"/>
                <a:gd name="T83" fmla="*/ 618 h 816"/>
                <a:gd name="T84" fmla="*/ 222 w 252"/>
                <a:gd name="T85" fmla="*/ 648 h 816"/>
                <a:gd name="T86" fmla="*/ 228 w 252"/>
                <a:gd name="T87" fmla="*/ 678 h 816"/>
                <a:gd name="T88" fmla="*/ 234 w 252"/>
                <a:gd name="T89" fmla="*/ 714 h 816"/>
                <a:gd name="T90" fmla="*/ 240 w 252"/>
                <a:gd name="T91" fmla="*/ 738 h 816"/>
                <a:gd name="T92" fmla="*/ 246 w 252"/>
                <a:gd name="T93" fmla="*/ 768 h 816"/>
                <a:gd name="T94" fmla="*/ 252 w 252"/>
                <a:gd name="T95" fmla="*/ 792 h 816"/>
                <a:gd name="T96" fmla="*/ 252 w 252"/>
                <a:gd name="T97" fmla="*/ 816 h 8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52" h="816">
                  <a:moveTo>
                    <a:pt x="0" y="246"/>
                  </a:moveTo>
                  <a:lnTo>
                    <a:pt x="0" y="240"/>
                  </a:lnTo>
                  <a:lnTo>
                    <a:pt x="0" y="234"/>
                  </a:lnTo>
                  <a:lnTo>
                    <a:pt x="0" y="228"/>
                  </a:lnTo>
                  <a:lnTo>
                    <a:pt x="6" y="222"/>
                  </a:lnTo>
                  <a:lnTo>
                    <a:pt x="6" y="216"/>
                  </a:lnTo>
                  <a:lnTo>
                    <a:pt x="6" y="210"/>
                  </a:lnTo>
                  <a:lnTo>
                    <a:pt x="6" y="204"/>
                  </a:lnTo>
                  <a:lnTo>
                    <a:pt x="12" y="198"/>
                  </a:lnTo>
                  <a:lnTo>
                    <a:pt x="12" y="192"/>
                  </a:lnTo>
                  <a:lnTo>
                    <a:pt x="12" y="186"/>
                  </a:lnTo>
                  <a:lnTo>
                    <a:pt x="12" y="180"/>
                  </a:lnTo>
                  <a:lnTo>
                    <a:pt x="18" y="174"/>
                  </a:lnTo>
                  <a:lnTo>
                    <a:pt x="18" y="168"/>
                  </a:lnTo>
                  <a:lnTo>
                    <a:pt x="18" y="162"/>
                  </a:lnTo>
                  <a:lnTo>
                    <a:pt x="18" y="156"/>
                  </a:lnTo>
                  <a:lnTo>
                    <a:pt x="18" y="150"/>
                  </a:lnTo>
                  <a:lnTo>
                    <a:pt x="24" y="144"/>
                  </a:lnTo>
                  <a:lnTo>
                    <a:pt x="24" y="138"/>
                  </a:lnTo>
                  <a:lnTo>
                    <a:pt x="24" y="132"/>
                  </a:lnTo>
                  <a:lnTo>
                    <a:pt x="30" y="126"/>
                  </a:lnTo>
                  <a:lnTo>
                    <a:pt x="30" y="120"/>
                  </a:lnTo>
                  <a:lnTo>
                    <a:pt x="30" y="114"/>
                  </a:lnTo>
                  <a:lnTo>
                    <a:pt x="30" y="108"/>
                  </a:lnTo>
                  <a:lnTo>
                    <a:pt x="36" y="102"/>
                  </a:lnTo>
                  <a:lnTo>
                    <a:pt x="36" y="96"/>
                  </a:lnTo>
                  <a:lnTo>
                    <a:pt x="36" y="90"/>
                  </a:lnTo>
                  <a:lnTo>
                    <a:pt x="42" y="84"/>
                  </a:lnTo>
                  <a:lnTo>
                    <a:pt x="42" y="78"/>
                  </a:lnTo>
                  <a:lnTo>
                    <a:pt x="42" y="72"/>
                  </a:lnTo>
                  <a:lnTo>
                    <a:pt x="42" y="66"/>
                  </a:lnTo>
                  <a:lnTo>
                    <a:pt x="48" y="60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54" y="42"/>
                  </a:lnTo>
                  <a:lnTo>
                    <a:pt x="54" y="36"/>
                  </a:lnTo>
                  <a:lnTo>
                    <a:pt x="60" y="30"/>
                  </a:lnTo>
                  <a:lnTo>
                    <a:pt x="60" y="24"/>
                  </a:lnTo>
                  <a:lnTo>
                    <a:pt x="60" y="18"/>
                  </a:lnTo>
                  <a:lnTo>
                    <a:pt x="66" y="18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2" y="6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2" y="12"/>
                  </a:lnTo>
                  <a:lnTo>
                    <a:pt x="108" y="18"/>
                  </a:lnTo>
                  <a:lnTo>
                    <a:pt x="108" y="24"/>
                  </a:lnTo>
                  <a:lnTo>
                    <a:pt x="114" y="24"/>
                  </a:lnTo>
                  <a:lnTo>
                    <a:pt x="114" y="30"/>
                  </a:lnTo>
                  <a:lnTo>
                    <a:pt x="114" y="36"/>
                  </a:lnTo>
                  <a:lnTo>
                    <a:pt x="120" y="42"/>
                  </a:lnTo>
                  <a:lnTo>
                    <a:pt x="120" y="48"/>
                  </a:lnTo>
                  <a:lnTo>
                    <a:pt x="120" y="54"/>
                  </a:lnTo>
                  <a:lnTo>
                    <a:pt x="126" y="60"/>
                  </a:lnTo>
                  <a:lnTo>
                    <a:pt x="126" y="66"/>
                  </a:lnTo>
                  <a:lnTo>
                    <a:pt x="126" y="72"/>
                  </a:lnTo>
                  <a:lnTo>
                    <a:pt x="126" y="78"/>
                  </a:lnTo>
                  <a:lnTo>
                    <a:pt x="132" y="84"/>
                  </a:lnTo>
                  <a:lnTo>
                    <a:pt x="132" y="90"/>
                  </a:lnTo>
                  <a:lnTo>
                    <a:pt x="132" y="96"/>
                  </a:lnTo>
                  <a:lnTo>
                    <a:pt x="138" y="102"/>
                  </a:lnTo>
                  <a:lnTo>
                    <a:pt x="138" y="108"/>
                  </a:lnTo>
                  <a:lnTo>
                    <a:pt x="138" y="114"/>
                  </a:lnTo>
                  <a:lnTo>
                    <a:pt x="138" y="120"/>
                  </a:lnTo>
                  <a:lnTo>
                    <a:pt x="138" y="126"/>
                  </a:lnTo>
                  <a:lnTo>
                    <a:pt x="144" y="132"/>
                  </a:lnTo>
                  <a:lnTo>
                    <a:pt x="144" y="138"/>
                  </a:lnTo>
                  <a:lnTo>
                    <a:pt x="144" y="144"/>
                  </a:lnTo>
                  <a:lnTo>
                    <a:pt x="144" y="150"/>
                  </a:lnTo>
                  <a:lnTo>
                    <a:pt x="144" y="156"/>
                  </a:lnTo>
                  <a:lnTo>
                    <a:pt x="150" y="168"/>
                  </a:lnTo>
                  <a:lnTo>
                    <a:pt x="150" y="174"/>
                  </a:lnTo>
                  <a:lnTo>
                    <a:pt x="150" y="180"/>
                  </a:lnTo>
                  <a:lnTo>
                    <a:pt x="150" y="186"/>
                  </a:lnTo>
                  <a:lnTo>
                    <a:pt x="156" y="192"/>
                  </a:lnTo>
                  <a:lnTo>
                    <a:pt x="156" y="198"/>
                  </a:lnTo>
                  <a:lnTo>
                    <a:pt x="156" y="210"/>
                  </a:lnTo>
                  <a:lnTo>
                    <a:pt x="156" y="216"/>
                  </a:lnTo>
                  <a:lnTo>
                    <a:pt x="156" y="222"/>
                  </a:lnTo>
                  <a:lnTo>
                    <a:pt x="162" y="234"/>
                  </a:lnTo>
                  <a:lnTo>
                    <a:pt x="162" y="240"/>
                  </a:lnTo>
                  <a:lnTo>
                    <a:pt x="162" y="246"/>
                  </a:lnTo>
                  <a:lnTo>
                    <a:pt x="162" y="258"/>
                  </a:lnTo>
                  <a:lnTo>
                    <a:pt x="168" y="264"/>
                  </a:lnTo>
                  <a:lnTo>
                    <a:pt x="168" y="270"/>
                  </a:lnTo>
                  <a:lnTo>
                    <a:pt x="168" y="282"/>
                  </a:lnTo>
                  <a:lnTo>
                    <a:pt x="168" y="288"/>
                  </a:lnTo>
                  <a:lnTo>
                    <a:pt x="168" y="294"/>
                  </a:lnTo>
                  <a:lnTo>
                    <a:pt x="174" y="306"/>
                  </a:lnTo>
                  <a:lnTo>
                    <a:pt x="174" y="312"/>
                  </a:lnTo>
                  <a:lnTo>
                    <a:pt x="174" y="324"/>
                  </a:lnTo>
                  <a:lnTo>
                    <a:pt x="174" y="330"/>
                  </a:lnTo>
                  <a:lnTo>
                    <a:pt x="174" y="342"/>
                  </a:lnTo>
                  <a:lnTo>
                    <a:pt x="180" y="348"/>
                  </a:lnTo>
                  <a:lnTo>
                    <a:pt x="180" y="354"/>
                  </a:lnTo>
                  <a:lnTo>
                    <a:pt x="180" y="366"/>
                  </a:lnTo>
                  <a:lnTo>
                    <a:pt x="180" y="372"/>
                  </a:lnTo>
                  <a:lnTo>
                    <a:pt x="186" y="384"/>
                  </a:lnTo>
                  <a:lnTo>
                    <a:pt x="186" y="390"/>
                  </a:lnTo>
                  <a:lnTo>
                    <a:pt x="186" y="402"/>
                  </a:lnTo>
                  <a:lnTo>
                    <a:pt x="186" y="408"/>
                  </a:lnTo>
                  <a:lnTo>
                    <a:pt x="186" y="420"/>
                  </a:lnTo>
                  <a:lnTo>
                    <a:pt x="192" y="426"/>
                  </a:lnTo>
                  <a:lnTo>
                    <a:pt x="192" y="438"/>
                  </a:lnTo>
                  <a:lnTo>
                    <a:pt x="192" y="444"/>
                  </a:lnTo>
                  <a:lnTo>
                    <a:pt x="192" y="456"/>
                  </a:lnTo>
                  <a:lnTo>
                    <a:pt x="198" y="462"/>
                  </a:lnTo>
                  <a:lnTo>
                    <a:pt x="198" y="474"/>
                  </a:lnTo>
                  <a:lnTo>
                    <a:pt x="198" y="480"/>
                  </a:lnTo>
                  <a:lnTo>
                    <a:pt x="198" y="492"/>
                  </a:lnTo>
                  <a:lnTo>
                    <a:pt x="198" y="498"/>
                  </a:lnTo>
                  <a:lnTo>
                    <a:pt x="204" y="510"/>
                  </a:lnTo>
                  <a:lnTo>
                    <a:pt x="204" y="516"/>
                  </a:lnTo>
                  <a:lnTo>
                    <a:pt x="204" y="528"/>
                  </a:lnTo>
                  <a:lnTo>
                    <a:pt x="204" y="534"/>
                  </a:lnTo>
                  <a:lnTo>
                    <a:pt x="210" y="546"/>
                  </a:lnTo>
                  <a:lnTo>
                    <a:pt x="210" y="552"/>
                  </a:lnTo>
                  <a:lnTo>
                    <a:pt x="210" y="564"/>
                  </a:lnTo>
                  <a:lnTo>
                    <a:pt x="210" y="570"/>
                  </a:lnTo>
                  <a:lnTo>
                    <a:pt x="210" y="582"/>
                  </a:lnTo>
                  <a:lnTo>
                    <a:pt x="216" y="588"/>
                  </a:lnTo>
                  <a:lnTo>
                    <a:pt x="216" y="600"/>
                  </a:lnTo>
                  <a:lnTo>
                    <a:pt x="216" y="606"/>
                  </a:lnTo>
                  <a:lnTo>
                    <a:pt x="216" y="618"/>
                  </a:lnTo>
                  <a:lnTo>
                    <a:pt x="216" y="624"/>
                  </a:lnTo>
                  <a:lnTo>
                    <a:pt x="222" y="630"/>
                  </a:lnTo>
                  <a:lnTo>
                    <a:pt x="222" y="642"/>
                  </a:lnTo>
                  <a:lnTo>
                    <a:pt x="222" y="648"/>
                  </a:lnTo>
                  <a:lnTo>
                    <a:pt x="222" y="654"/>
                  </a:lnTo>
                  <a:lnTo>
                    <a:pt x="228" y="666"/>
                  </a:lnTo>
                  <a:lnTo>
                    <a:pt x="228" y="672"/>
                  </a:lnTo>
                  <a:lnTo>
                    <a:pt x="228" y="678"/>
                  </a:lnTo>
                  <a:lnTo>
                    <a:pt x="228" y="690"/>
                  </a:lnTo>
                  <a:lnTo>
                    <a:pt x="228" y="696"/>
                  </a:lnTo>
                  <a:lnTo>
                    <a:pt x="234" y="702"/>
                  </a:lnTo>
                  <a:lnTo>
                    <a:pt x="234" y="714"/>
                  </a:lnTo>
                  <a:lnTo>
                    <a:pt x="234" y="720"/>
                  </a:lnTo>
                  <a:lnTo>
                    <a:pt x="234" y="726"/>
                  </a:lnTo>
                  <a:lnTo>
                    <a:pt x="240" y="732"/>
                  </a:lnTo>
                  <a:lnTo>
                    <a:pt x="240" y="738"/>
                  </a:lnTo>
                  <a:lnTo>
                    <a:pt x="240" y="744"/>
                  </a:lnTo>
                  <a:lnTo>
                    <a:pt x="240" y="756"/>
                  </a:lnTo>
                  <a:lnTo>
                    <a:pt x="240" y="762"/>
                  </a:lnTo>
                  <a:lnTo>
                    <a:pt x="246" y="768"/>
                  </a:lnTo>
                  <a:lnTo>
                    <a:pt x="246" y="774"/>
                  </a:lnTo>
                  <a:lnTo>
                    <a:pt x="246" y="780"/>
                  </a:lnTo>
                  <a:lnTo>
                    <a:pt x="246" y="786"/>
                  </a:lnTo>
                  <a:lnTo>
                    <a:pt x="252" y="792"/>
                  </a:lnTo>
                  <a:lnTo>
                    <a:pt x="252" y="798"/>
                  </a:lnTo>
                  <a:lnTo>
                    <a:pt x="252" y="804"/>
                  </a:lnTo>
                  <a:lnTo>
                    <a:pt x="252" y="810"/>
                  </a:lnTo>
                  <a:lnTo>
                    <a:pt x="252" y="81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3876" y="2712"/>
              <a:ext cx="336" cy="294"/>
            </a:xfrm>
            <a:custGeom>
              <a:avLst/>
              <a:gdLst>
                <a:gd name="T0" fmla="*/ 330 w 336"/>
                <a:gd name="T1" fmla="*/ 192 h 294"/>
                <a:gd name="T2" fmla="*/ 324 w 336"/>
                <a:gd name="T3" fmla="*/ 198 h 294"/>
                <a:gd name="T4" fmla="*/ 318 w 336"/>
                <a:gd name="T5" fmla="*/ 204 h 294"/>
                <a:gd name="T6" fmla="*/ 312 w 336"/>
                <a:gd name="T7" fmla="*/ 204 h 294"/>
                <a:gd name="T8" fmla="*/ 306 w 336"/>
                <a:gd name="T9" fmla="*/ 210 h 294"/>
                <a:gd name="T10" fmla="*/ 300 w 336"/>
                <a:gd name="T11" fmla="*/ 216 h 294"/>
                <a:gd name="T12" fmla="*/ 294 w 336"/>
                <a:gd name="T13" fmla="*/ 216 h 294"/>
                <a:gd name="T14" fmla="*/ 282 w 336"/>
                <a:gd name="T15" fmla="*/ 216 h 294"/>
                <a:gd name="T16" fmla="*/ 276 w 336"/>
                <a:gd name="T17" fmla="*/ 216 h 294"/>
                <a:gd name="T18" fmla="*/ 270 w 336"/>
                <a:gd name="T19" fmla="*/ 216 h 294"/>
                <a:gd name="T20" fmla="*/ 264 w 336"/>
                <a:gd name="T21" fmla="*/ 216 h 294"/>
                <a:gd name="T22" fmla="*/ 258 w 336"/>
                <a:gd name="T23" fmla="*/ 210 h 294"/>
                <a:gd name="T24" fmla="*/ 252 w 336"/>
                <a:gd name="T25" fmla="*/ 204 h 294"/>
                <a:gd name="T26" fmla="*/ 246 w 336"/>
                <a:gd name="T27" fmla="*/ 198 h 294"/>
                <a:gd name="T28" fmla="*/ 240 w 336"/>
                <a:gd name="T29" fmla="*/ 192 h 294"/>
                <a:gd name="T30" fmla="*/ 234 w 336"/>
                <a:gd name="T31" fmla="*/ 186 h 294"/>
                <a:gd name="T32" fmla="*/ 228 w 336"/>
                <a:gd name="T33" fmla="*/ 174 h 294"/>
                <a:gd name="T34" fmla="*/ 222 w 336"/>
                <a:gd name="T35" fmla="*/ 168 h 294"/>
                <a:gd name="T36" fmla="*/ 210 w 336"/>
                <a:gd name="T37" fmla="*/ 156 h 294"/>
                <a:gd name="T38" fmla="*/ 204 w 336"/>
                <a:gd name="T39" fmla="*/ 144 h 294"/>
                <a:gd name="T40" fmla="*/ 198 w 336"/>
                <a:gd name="T41" fmla="*/ 132 h 294"/>
                <a:gd name="T42" fmla="*/ 192 w 336"/>
                <a:gd name="T43" fmla="*/ 114 h 294"/>
                <a:gd name="T44" fmla="*/ 186 w 336"/>
                <a:gd name="T45" fmla="*/ 102 h 294"/>
                <a:gd name="T46" fmla="*/ 180 w 336"/>
                <a:gd name="T47" fmla="*/ 90 h 294"/>
                <a:gd name="T48" fmla="*/ 174 w 336"/>
                <a:gd name="T49" fmla="*/ 78 h 294"/>
                <a:gd name="T50" fmla="*/ 168 w 336"/>
                <a:gd name="T51" fmla="*/ 66 h 294"/>
                <a:gd name="T52" fmla="*/ 162 w 336"/>
                <a:gd name="T53" fmla="*/ 54 h 294"/>
                <a:gd name="T54" fmla="*/ 156 w 336"/>
                <a:gd name="T55" fmla="*/ 42 h 294"/>
                <a:gd name="T56" fmla="*/ 150 w 336"/>
                <a:gd name="T57" fmla="*/ 30 h 294"/>
                <a:gd name="T58" fmla="*/ 138 w 336"/>
                <a:gd name="T59" fmla="*/ 24 h 294"/>
                <a:gd name="T60" fmla="*/ 132 w 336"/>
                <a:gd name="T61" fmla="*/ 12 h 294"/>
                <a:gd name="T62" fmla="*/ 126 w 336"/>
                <a:gd name="T63" fmla="*/ 6 h 294"/>
                <a:gd name="T64" fmla="*/ 120 w 336"/>
                <a:gd name="T65" fmla="*/ 6 h 294"/>
                <a:gd name="T66" fmla="*/ 114 w 336"/>
                <a:gd name="T67" fmla="*/ 0 h 294"/>
                <a:gd name="T68" fmla="*/ 108 w 336"/>
                <a:gd name="T69" fmla="*/ 0 h 294"/>
                <a:gd name="T70" fmla="*/ 102 w 336"/>
                <a:gd name="T71" fmla="*/ 6 h 294"/>
                <a:gd name="T72" fmla="*/ 96 w 336"/>
                <a:gd name="T73" fmla="*/ 12 h 294"/>
                <a:gd name="T74" fmla="*/ 90 w 336"/>
                <a:gd name="T75" fmla="*/ 18 h 294"/>
                <a:gd name="T76" fmla="*/ 84 w 336"/>
                <a:gd name="T77" fmla="*/ 24 h 294"/>
                <a:gd name="T78" fmla="*/ 72 w 336"/>
                <a:gd name="T79" fmla="*/ 36 h 294"/>
                <a:gd name="T80" fmla="*/ 66 w 336"/>
                <a:gd name="T81" fmla="*/ 48 h 294"/>
                <a:gd name="T82" fmla="*/ 60 w 336"/>
                <a:gd name="T83" fmla="*/ 66 h 294"/>
                <a:gd name="T84" fmla="*/ 54 w 336"/>
                <a:gd name="T85" fmla="*/ 84 h 294"/>
                <a:gd name="T86" fmla="*/ 48 w 336"/>
                <a:gd name="T87" fmla="*/ 108 h 294"/>
                <a:gd name="T88" fmla="*/ 42 w 336"/>
                <a:gd name="T89" fmla="*/ 126 h 294"/>
                <a:gd name="T90" fmla="*/ 36 w 336"/>
                <a:gd name="T91" fmla="*/ 150 h 294"/>
                <a:gd name="T92" fmla="*/ 30 w 336"/>
                <a:gd name="T93" fmla="*/ 180 h 294"/>
                <a:gd name="T94" fmla="*/ 24 w 336"/>
                <a:gd name="T95" fmla="*/ 204 h 294"/>
                <a:gd name="T96" fmla="*/ 18 w 336"/>
                <a:gd name="T97" fmla="*/ 234 h 294"/>
                <a:gd name="T98" fmla="*/ 12 w 336"/>
                <a:gd name="T99" fmla="*/ 258 h 294"/>
                <a:gd name="T100" fmla="*/ 0 w 336"/>
                <a:gd name="T101" fmla="*/ 288 h 29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36" h="294">
                  <a:moveTo>
                    <a:pt x="336" y="186"/>
                  </a:moveTo>
                  <a:lnTo>
                    <a:pt x="336" y="186"/>
                  </a:lnTo>
                  <a:lnTo>
                    <a:pt x="330" y="192"/>
                  </a:lnTo>
                  <a:lnTo>
                    <a:pt x="324" y="192"/>
                  </a:lnTo>
                  <a:lnTo>
                    <a:pt x="324" y="198"/>
                  </a:lnTo>
                  <a:lnTo>
                    <a:pt x="318" y="198"/>
                  </a:lnTo>
                  <a:lnTo>
                    <a:pt x="318" y="204"/>
                  </a:lnTo>
                  <a:lnTo>
                    <a:pt x="312" y="204"/>
                  </a:lnTo>
                  <a:lnTo>
                    <a:pt x="306" y="210"/>
                  </a:lnTo>
                  <a:lnTo>
                    <a:pt x="300" y="210"/>
                  </a:lnTo>
                  <a:lnTo>
                    <a:pt x="300" y="216"/>
                  </a:lnTo>
                  <a:lnTo>
                    <a:pt x="294" y="216"/>
                  </a:lnTo>
                  <a:lnTo>
                    <a:pt x="288" y="216"/>
                  </a:lnTo>
                  <a:lnTo>
                    <a:pt x="282" y="216"/>
                  </a:lnTo>
                  <a:lnTo>
                    <a:pt x="276" y="216"/>
                  </a:lnTo>
                  <a:lnTo>
                    <a:pt x="270" y="216"/>
                  </a:lnTo>
                  <a:lnTo>
                    <a:pt x="264" y="216"/>
                  </a:lnTo>
                  <a:lnTo>
                    <a:pt x="264" y="210"/>
                  </a:lnTo>
                  <a:lnTo>
                    <a:pt x="258" y="210"/>
                  </a:lnTo>
                  <a:lnTo>
                    <a:pt x="252" y="210"/>
                  </a:lnTo>
                  <a:lnTo>
                    <a:pt x="252" y="204"/>
                  </a:lnTo>
                  <a:lnTo>
                    <a:pt x="246" y="204"/>
                  </a:lnTo>
                  <a:lnTo>
                    <a:pt x="246" y="198"/>
                  </a:lnTo>
                  <a:lnTo>
                    <a:pt x="240" y="198"/>
                  </a:lnTo>
                  <a:lnTo>
                    <a:pt x="240" y="192"/>
                  </a:lnTo>
                  <a:lnTo>
                    <a:pt x="234" y="192"/>
                  </a:lnTo>
                  <a:lnTo>
                    <a:pt x="234" y="186"/>
                  </a:lnTo>
                  <a:lnTo>
                    <a:pt x="228" y="180"/>
                  </a:lnTo>
                  <a:lnTo>
                    <a:pt x="228" y="174"/>
                  </a:lnTo>
                  <a:lnTo>
                    <a:pt x="222" y="174"/>
                  </a:lnTo>
                  <a:lnTo>
                    <a:pt x="222" y="168"/>
                  </a:lnTo>
                  <a:lnTo>
                    <a:pt x="216" y="162"/>
                  </a:lnTo>
                  <a:lnTo>
                    <a:pt x="216" y="156"/>
                  </a:lnTo>
                  <a:lnTo>
                    <a:pt x="210" y="156"/>
                  </a:lnTo>
                  <a:lnTo>
                    <a:pt x="210" y="150"/>
                  </a:lnTo>
                  <a:lnTo>
                    <a:pt x="210" y="144"/>
                  </a:lnTo>
                  <a:lnTo>
                    <a:pt x="204" y="144"/>
                  </a:lnTo>
                  <a:lnTo>
                    <a:pt x="204" y="138"/>
                  </a:lnTo>
                  <a:lnTo>
                    <a:pt x="204" y="132"/>
                  </a:lnTo>
                  <a:lnTo>
                    <a:pt x="198" y="132"/>
                  </a:lnTo>
                  <a:lnTo>
                    <a:pt x="198" y="126"/>
                  </a:lnTo>
                  <a:lnTo>
                    <a:pt x="198" y="120"/>
                  </a:lnTo>
                  <a:lnTo>
                    <a:pt x="192" y="120"/>
                  </a:lnTo>
                  <a:lnTo>
                    <a:pt x="192" y="114"/>
                  </a:lnTo>
                  <a:lnTo>
                    <a:pt x="192" y="108"/>
                  </a:lnTo>
                  <a:lnTo>
                    <a:pt x="186" y="108"/>
                  </a:lnTo>
                  <a:lnTo>
                    <a:pt x="186" y="102"/>
                  </a:lnTo>
                  <a:lnTo>
                    <a:pt x="186" y="96"/>
                  </a:lnTo>
                  <a:lnTo>
                    <a:pt x="180" y="96"/>
                  </a:lnTo>
                  <a:lnTo>
                    <a:pt x="180" y="90"/>
                  </a:lnTo>
                  <a:lnTo>
                    <a:pt x="180" y="84"/>
                  </a:lnTo>
                  <a:lnTo>
                    <a:pt x="174" y="84"/>
                  </a:lnTo>
                  <a:lnTo>
                    <a:pt x="174" y="78"/>
                  </a:lnTo>
                  <a:lnTo>
                    <a:pt x="174" y="72"/>
                  </a:lnTo>
                  <a:lnTo>
                    <a:pt x="168" y="72"/>
                  </a:lnTo>
                  <a:lnTo>
                    <a:pt x="168" y="66"/>
                  </a:lnTo>
                  <a:lnTo>
                    <a:pt x="168" y="60"/>
                  </a:lnTo>
                  <a:lnTo>
                    <a:pt x="162" y="60"/>
                  </a:lnTo>
                  <a:lnTo>
                    <a:pt x="162" y="54"/>
                  </a:lnTo>
                  <a:lnTo>
                    <a:pt x="156" y="48"/>
                  </a:lnTo>
                  <a:lnTo>
                    <a:pt x="156" y="42"/>
                  </a:lnTo>
                  <a:lnTo>
                    <a:pt x="150" y="36"/>
                  </a:lnTo>
                  <a:lnTo>
                    <a:pt x="150" y="30"/>
                  </a:lnTo>
                  <a:lnTo>
                    <a:pt x="144" y="30"/>
                  </a:lnTo>
                  <a:lnTo>
                    <a:pt x="144" y="24"/>
                  </a:lnTo>
                  <a:lnTo>
                    <a:pt x="138" y="24"/>
                  </a:lnTo>
                  <a:lnTo>
                    <a:pt x="138" y="18"/>
                  </a:lnTo>
                  <a:lnTo>
                    <a:pt x="132" y="12"/>
                  </a:lnTo>
                  <a:lnTo>
                    <a:pt x="126" y="12"/>
                  </a:lnTo>
                  <a:lnTo>
                    <a:pt x="126" y="6"/>
                  </a:lnTo>
                  <a:lnTo>
                    <a:pt x="120" y="6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96" y="12"/>
                  </a:lnTo>
                  <a:lnTo>
                    <a:pt x="90" y="12"/>
                  </a:lnTo>
                  <a:lnTo>
                    <a:pt x="90" y="18"/>
                  </a:lnTo>
                  <a:lnTo>
                    <a:pt x="84" y="18"/>
                  </a:lnTo>
                  <a:lnTo>
                    <a:pt x="84" y="24"/>
                  </a:lnTo>
                  <a:lnTo>
                    <a:pt x="78" y="30"/>
                  </a:lnTo>
                  <a:lnTo>
                    <a:pt x="78" y="36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2" y="48"/>
                  </a:lnTo>
                  <a:lnTo>
                    <a:pt x="66" y="48"/>
                  </a:lnTo>
                  <a:lnTo>
                    <a:pt x="66" y="54"/>
                  </a:lnTo>
                  <a:lnTo>
                    <a:pt x="66" y="60"/>
                  </a:lnTo>
                  <a:lnTo>
                    <a:pt x="66" y="66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54" y="84"/>
                  </a:lnTo>
                  <a:lnTo>
                    <a:pt x="54" y="90"/>
                  </a:lnTo>
                  <a:lnTo>
                    <a:pt x="54" y="96"/>
                  </a:lnTo>
                  <a:lnTo>
                    <a:pt x="48" y="102"/>
                  </a:lnTo>
                  <a:lnTo>
                    <a:pt x="48" y="108"/>
                  </a:lnTo>
                  <a:lnTo>
                    <a:pt x="48" y="114"/>
                  </a:lnTo>
                  <a:lnTo>
                    <a:pt x="42" y="120"/>
                  </a:lnTo>
                  <a:lnTo>
                    <a:pt x="42" y="126"/>
                  </a:lnTo>
                  <a:lnTo>
                    <a:pt x="42" y="132"/>
                  </a:lnTo>
                  <a:lnTo>
                    <a:pt x="42" y="138"/>
                  </a:lnTo>
                  <a:lnTo>
                    <a:pt x="36" y="144"/>
                  </a:lnTo>
                  <a:lnTo>
                    <a:pt x="36" y="150"/>
                  </a:lnTo>
                  <a:lnTo>
                    <a:pt x="36" y="156"/>
                  </a:lnTo>
                  <a:lnTo>
                    <a:pt x="30" y="162"/>
                  </a:lnTo>
                  <a:lnTo>
                    <a:pt x="30" y="168"/>
                  </a:lnTo>
                  <a:lnTo>
                    <a:pt x="30" y="174"/>
                  </a:lnTo>
                  <a:lnTo>
                    <a:pt x="30" y="180"/>
                  </a:lnTo>
                  <a:lnTo>
                    <a:pt x="24" y="186"/>
                  </a:lnTo>
                  <a:lnTo>
                    <a:pt x="24" y="192"/>
                  </a:lnTo>
                  <a:lnTo>
                    <a:pt x="24" y="198"/>
                  </a:lnTo>
                  <a:lnTo>
                    <a:pt x="24" y="204"/>
                  </a:lnTo>
                  <a:lnTo>
                    <a:pt x="24" y="210"/>
                  </a:lnTo>
                  <a:lnTo>
                    <a:pt x="18" y="216"/>
                  </a:lnTo>
                  <a:lnTo>
                    <a:pt x="18" y="222"/>
                  </a:lnTo>
                  <a:lnTo>
                    <a:pt x="18" y="228"/>
                  </a:lnTo>
                  <a:lnTo>
                    <a:pt x="18" y="234"/>
                  </a:lnTo>
                  <a:lnTo>
                    <a:pt x="12" y="240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8"/>
                  </a:lnTo>
                  <a:lnTo>
                    <a:pt x="6" y="264"/>
                  </a:lnTo>
                  <a:lnTo>
                    <a:pt x="6" y="270"/>
                  </a:lnTo>
                  <a:lnTo>
                    <a:pt x="6" y="276"/>
                  </a:lnTo>
                  <a:lnTo>
                    <a:pt x="6" y="282"/>
                  </a:lnTo>
                  <a:lnTo>
                    <a:pt x="0" y="288"/>
                  </a:lnTo>
                  <a:lnTo>
                    <a:pt x="0" y="294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3624" y="2436"/>
              <a:ext cx="252" cy="816"/>
            </a:xfrm>
            <a:custGeom>
              <a:avLst/>
              <a:gdLst>
                <a:gd name="T0" fmla="*/ 252 w 252"/>
                <a:gd name="T1" fmla="*/ 588 h 816"/>
                <a:gd name="T2" fmla="*/ 246 w 252"/>
                <a:gd name="T3" fmla="*/ 612 h 816"/>
                <a:gd name="T4" fmla="*/ 240 w 252"/>
                <a:gd name="T5" fmla="*/ 630 h 816"/>
                <a:gd name="T6" fmla="*/ 234 w 252"/>
                <a:gd name="T7" fmla="*/ 654 h 816"/>
                <a:gd name="T8" fmla="*/ 228 w 252"/>
                <a:gd name="T9" fmla="*/ 678 h 816"/>
                <a:gd name="T10" fmla="*/ 222 w 252"/>
                <a:gd name="T11" fmla="*/ 696 h 816"/>
                <a:gd name="T12" fmla="*/ 216 w 252"/>
                <a:gd name="T13" fmla="*/ 714 h 816"/>
                <a:gd name="T14" fmla="*/ 210 w 252"/>
                <a:gd name="T15" fmla="*/ 732 h 816"/>
                <a:gd name="T16" fmla="*/ 210 w 252"/>
                <a:gd name="T17" fmla="*/ 750 h 816"/>
                <a:gd name="T18" fmla="*/ 204 w 252"/>
                <a:gd name="T19" fmla="*/ 762 h 816"/>
                <a:gd name="T20" fmla="*/ 198 w 252"/>
                <a:gd name="T21" fmla="*/ 780 h 816"/>
                <a:gd name="T22" fmla="*/ 192 w 252"/>
                <a:gd name="T23" fmla="*/ 792 h 816"/>
                <a:gd name="T24" fmla="*/ 186 w 252"/>
                <a:gd name="T25" fmla="*/ 798 h 816"/>
                <a:gd name="T26" fmla="*/ 180 w 252"/>
                <a:gd name="T27" fmla="*/ 810 h 816"/>
                <a:gd name="T28" fmla="*/ 174 w 252"/>
                <a:gd name="T29" fmla="*/ 816 h 816"/>
                <a:gd name="T30" fmla="*/ 168 w 252"/>
                <a:gd name="T31" fmla="*/ 816 h 816"/>
                <a:gd name="T32" fmla="*/ 168 w 252"/>
                <a:gd name="T33" fmla="*/ 816 h 816"/>
                <a:gd name="T34" fmla="*/ 162 w 252"/>
                <a:gd name="T35" fmla="*/ 816 h 816"/>
                <a:gd name="T36" fmla="*/ 156 w 252"/>
                <a:gd name="T37" fmla="*/ 816 h 816"/>
                <a:gd name="T38" fmla="*/ 150 w 252"/>
                <a:gd name="T39" fmla="*/ 810 h 816"/>
                <a:gd name="T40" fmla="*/ 144 w 252"/>
                <a:gd name="T41" fmla="*/ 798 h 816"/>
                <a:gd name="T42" fmla="*/ 138 w 252"/>
                <a:gd name="T43" fmla="*/ 786 h 816"/>
                <a:gd name="T44" fmla="*/ 132 w 252"/>
                <a:gd name="T45" fmla="*/ 774 h 816"/>
                <a:gd name="T46" fmla="*/ 126 w 252"/>
                <a:gd name="T47" fmla="*/ 756 h 816"/>
                <a:gd name="T48" fmla="*/ 126 w 252"/>
                <a:gd name="T49" fmla="*/ 738 h 816"/>
                <a:gd name="T50" fmla="*/ 120 w 252"/>
                <a:gd name="T51" fmla="*/ 720 h 816"/>
                <a:gd name="T52" fmla="*/ 114 w 252"/>
                <a:gd name="T53" fmla="*/ 696 h 816"/>
                <a:gd name="T54" fmla="*/ 108 w 252"/>
                <a:gd name="T55" fmla="*/ 672 h 816"/>
                <a:gd name="T56" fmla="*/ 102 w 252"/>
                <a:gd name="T57" fmla="*/ 642 h 816"/>
                <a:gd name="T58" fmla="*/ 96 w 252"/>
                <a:gd name="T59" fmla="*/ 618 h 816"/>
                <a:gd name="T60" fmla="*/ 90 w 252"/>
                <a:gd name="T61" fmla="*/ 582 h 816"/>
                <a:gd name="T62" fmla="*/ 84 w 252"/>
                <a:gd name="T63" fmla="*/ 552 h 816"/>
                <a:gd name="T64" fmla="*/ 84 w 252"/>
                <a:gd name="T65" fmla="*/ 522 h 816"/>
                <a:gd name="T66" fmla="*/ 78 w 252"/>
                <a:gd name="T67" fmla="*/ 486 h 816"/>
                <a:gd name="T68" fmla="*/ 72 w 252"/>
                <a:gd name="T69" fmla="*/ 450 h 816"/>
                <a:gd name="T70" fmla="*/ 66 w 252"/>
                <a:gd name="T71" fmla="*/ 414 h 816"/>
                <a:gd name="T72" fmla="*/ 60 w 252"/>
                <a:gd name="T73" fmla="*/ 378 h 816"/>
                <a:gd name="T74" fmla="*/ 54 w 252"/>
                <a:gd name="T75" fmla="*/ 342 h 816"/>
                <a:gd name="T76" fmla="*/ 48 w 252"/>
                <a:gd name="T77" fmla="*/ 306 h 816"/>
                <a:gd name="T78" fmla="*/ 42 w 252"/>
                <a:gd name="T79" fmla="*/ 270 h 816"/>
                <a:gd name="T80" fmla="*/ 42 w 252"/>
                <a:gd name="T81" fmla="*/ 234 h 816"/>
                <a:gd name="T82" fmla="*/ 36 w 252"/>
                <a:gd name="T83" fmla="*/ 198 h 816"/>
                <a:gd name="T84" fmla="*/ 30 w 252"/>
                <a:gd name="T85" fmla="*/ 168 h 816"/>
                <a:gd name="T86" fmla="*/ 24 w 252"/>
                <a:gd name="T87" fmla="*/ 138 h 816"/>
                <a:gd name="T88" fmla="*/ 18 w 252"/>
                <a:gd name="T89" fmla="*/ 102 h 816"/>
                <a:gd name="T90" fmla="*/ 12 w 252"/>
                <a:gd name="T91" fmla="*/ 78 h 816"/>
                <a:gd name="T92" fmla="*/ 6 w 252"/>
                <a:gd name="T93" fmla="*/ 48 h 816"/>
                <a:gd name="T94" fmla="*/ 0 w 252"/>
                <a:gd name="T95" fmla="*/ 24 h 816"/>
                <a:gd name="T96" fmla="*/ 0 w 252"/>
                <a:gd name="T97" fmla="*/ 0 h 8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52" h="816">
                  <a:moveTo>
                    <a:pt x="252" y="570"/>
                  </a:moveTo>
                  <a:lnTo>
                    <a:pt x="252" y="576"/>
                  </a:lnTo>
                  <a:lnTo>
                    <a:pt x="252" y="582"/>
                  </a:lnTo>
                  <a:lnTo>
                    <a:pt x="252" y="588"/>
                  </a:lnTo>
                  <a:lnTo>
                    <a:pt x="246" y="594"/>
                  </a:lnTo>
                  <a:lnTo>
                    <a:pt x="246" y="600"/>
                  </a:lnTo>
                  <a:lnTo>
                    <a:pt x="246" y="606"/>
                  </a:lnTo>
                  <a:lnTo>
                    <a:pt x="246" y="612"/>
                  </a:lnTo>
                  <a:lnTo>
                    <a:pt x="240" y="618"/>
                  </a:lnTo>
                  <a:lnTo>
                    <a:pt x="240" y="624"/>
                  </a:lnTo>
                  <a:lnTo>
                    <a:pt x="240" y="630"/>
                  </a:lnTo>
                  <a:lnTo>
                    <a:pt x="240" y="636"/>
                  </a:lnTo>
                  <a:lnTo>
                    <a:pt x="234" y="642"/>
                  </a:lnTo>
                  <a:lnTo>
                    <a:pt x="234" y="648"/>
                  </a:lnTo>
                  <a:lnTo>
                    <a:pt x="234" y="654"/>
                  </a:lnTo>
                  <a:lnTo>
                    <a:pt x="234" y="660"/>
                  </a:lnTo>
                  <a:lnTo>
                    <a:pt x="234" y="666"/>
                  </a:lnTo>
                  <a:lnTo>
                    <a:pt x="228" y="672"/>
                  </a:lnTo>
                  <a:lnTo>
                    <a:pt x="228" y="678"/>
                  </a:lnTo>
                  <a:lnTo>
                    <a:pt x="228" y="684"/>
                  </a:lnTo>
                  <a:lnTo>
                    <a:pt x="222" y="690"/>
                  </a:lnTo>
                  <a:lnTo>
                    <a:pt x="222" y="696"/>
                  </a:lnTo>
                  <a:lnTo>
                    <a:pt x="222" y="702"/>
                  </a:lnTo>
                  <a:lnTo>
                    <a:pt x="222" y="708"/>
                  </a:lnTo>
                  <a:lnTo>
                    <a:pt x="216" y="714"/>
                  </a:lnTo>
                  <a:lnTo>
                    <a:pt x="216" y="720"/>
                  </a:lnTo>
                  <a:lnTo>
                    <a:pt x="216" y="726"/>
                  </a:lnTo>
                  <a:lnTo>
                    <a:pt x="210" y="732"/>
                  </a:lnTo>
                  <a:lnTo>
                    <a:pt x="210" y="738"/>
                  </a:lnTo>
                  <a:lnTo>
                    <a:pt x="210" y="744"/>
                  </a:lnTo>
                  <a:lnTo>
                    <a:pt x="210" y="750"/>
                  </a:lnTo>
                  <a:lnTo>
                    <a:pt x="204" y="756"/>
                  </a:lnTo>
                  <a:lnTo>
                    <a:pt x="204" y="762"/>
                  </a:lnTo>
                  <a:lnTo>
                    <a:pt x="198" y="768"/>
                  </a:lnTo>
                  <a:lnTo>
                    <a:pt x="198" y="774"/>
                  </a:lnTo>
                  <a:lnTo>
                    <a:pt x="198" y="780"/>
                  </a:lnTo>
                  <a:lnTo>
                    <a:pt x="192" y="786"/>
                  </a:lnTo>
                  <a:lnTo>
                    <a:pt x="192" y="792"/>
                  </a:lnTo>
                  <a:lnTo>
                    <a:pt x="192" y="798"/>
                  </a:lnTo>
                  <a:lnTo>
                    <a:pt x="186" y="798"/>
                  </a:lnTo>
                  <a:lnTo>
                    <a:pt x="186" y="804"/>
                  </a:lnTo>
                  <a:lnTo>
                    <a:pt x="180" y="804"/>
                  </a:lnTo>
                  <a:lnTo>
                    <a:pt x="180" y="810"/>
                  </a:lnTo>
                  <a:lnTo>
                    <a:pt x="174" y="816"/>
                  </a:lnTo>
                  <a:lnTo>
                    <a:pt x="168" y="816"/>
                  </a:lnTo>
                  <a:lnTo>
                    <a:pt x="162" y="816"/>
                  </a:lnTo>
                  <a:lnTo>
                    <a:pt x="156" y="816"/>
                  </a:lnTo>
                  <a:lnTo>
                    <a:pt x="156" y="810"/>
                  </a:lnTo>
                  <a:lnTo>
                    <a:pt x="150" y="810"/>
                  </a:lnTo>
                  <a:lnTo>
                    <a:pt x="150" y="804"/>
                  </a:lnTo>
                  <a:lnTo>
                    <a:pt x="144" y="798"/>
                  </a:lnTo>
                  <a:lnTo>
                    <a:pt x="144" y="792"/>
                  </a:lnTo>
                  <a:lnTo>
                    <a:pt x="138" y="792"/>
                  </a:lnTo>
                  <a:lnTo>
                    <a:pt x="138" y="786"/>
                  </a:lnTo>
                  <a:lnTo>
                    <a:pt x="138" y="780"/>
                  </a:lnTo>
                  <a:lnTo>
                    <a:pt x="132" y="774"/>
                  </a:lnTo>
                  <a:lnTo>
                    <a:pt x="132" y="768"/>
                  </a:lnTo>
                  <a:lnTo>
                    <a:pt x="132" y="762"/>
                  </a:lnTo>
                  <a:lnTo>
                    <a:pt x="126" y="756"/>
                  </a:lnTo>
                  <a:lnTo>
                    <a:pt x="126" y="750"/>
                  </a:lnTo>
                  <a:lnTo>
                    <a:pt x="126" y="744"/>
                  </a:lnTo>
                  <a:lnTo>
                    <a:pt x="126" y="738"/>
                  </a:lnTo>
                  <a:lnTo>
                    <a:pt x="120" y="732"/>
                  </a:lnTo>
                  <a:lnTo>
                    <a:pt x="120" y="726"/>
                  </a:lnTo>
                  <a:lnTo>
                    <a:pt x="120" y="720"/>
                  </a:lnTo>
                  <a:lnTo>
                    <a:pt x="114" y="714"/>
                  </a:lnTo>
                  <a:lnTo>
                    <a:pt x="114" y="708"/>
                  </a:lnTo>
                  <a:lnTo>
                    <a:pt x="114" y="702"/>
                  </a:lnTo>
                  <a:lnTo>
                    <a:pt x="114" y="696"/>
                  </a:lnTo>
                  <a:lnTo>
                    <a:pt x="114" y="690"/>
                  </a:lnTo>
                  <a:lnTo>
                    <a:pt x="108" y="684"/>
                  </a:lnTo>
                  <a:lnTo>
                    <a:pt x="108" y="678"/>
                  </a:lnTo>
                  <a:lnTo>
                    <a:pt x="108" y="672"/>
                  </a:lnTo>
                  <a:lnTo>
                    <a:pt x="108" y="666"/>
                  </a:lnTo>
                  <a:lnTo>
                    <a:pt x="108" y="660"/>
                  </a:lnTo>
                  <a:lnTo>
                    <a:pt x="102" y="648"/>
                  </a:lnTo>
                  <a:lnTo>
                    <a:pt x="102" y="642"/>
                  </a:lnTo>
                  <a:lnTo>
                    <a:pt x="102" y="636"/>
                  </a:lnTo>
                  <a:lnTo>
                    <a:pt x="102" y="630"/>
                  </a:lnTo>
                  <a:lnTo>
                    <a:pt x="96" y="624"/>
                  </a:lnTo>
                  <a:lnTo>
                    <a:pt x="96" y="618"/>
                  </a:lnTo>
                  <a:lnTo>
                    <a:pt x="96" y="606"/>
                  </a:lnTo>
                  <a:lnTo>
                    <a:pt x="96" y="600"/>
                  </a:lnTo>
                  <a:lnTo>
                    <a:pt x="96" y="594"/>
                  </a:lnTo>
                  <a:lnTo>
                    <a:pt x="90" y="582"/>
                  </a:lnTo>
                  <a:lnTo>
                    <a:pt x="90" y="576"/>
                  </a:lnTo>
                  <a:lnTo>
                    <a:pt x="90" y="570"/>
                  </a:lnTo>
                  <a:lnTo>
                    <a:pt x="90" y="558"/>
                  </a:lnTo>
                  <a:lnTo>
                    <a:pt x="84" y="552"/>
                  </a:lnTo>
                  <a:lnTo>
                    <a:pt x="84" y="546"/>
                  </a:lnTo>
                  <a:lnTo>
                    <a:pt x="84" y="534"/>
                  </a:lnTo>
                  <a:lnTo>
                    <a:pt x="84" y="528"/>
                  </a:lnTo>
                  <a:lnTo>
                    <a:pt x="84" y="522"/>
                  </a:lnTo>
                  <a:lnTo>
                    <a:pt x="78" y="510"/>
                  </a:lnTo>
                  <a:lnTo>
                    <a:pt x="78" y="504"/>
                  </a:lnTo>
                  <a:lnTo>
                    <a:pt x="78" y="492"/>
                  </a:lnTo>
                  <a:lnTo>
                    <a:pt x="78" y="486"/>
                  </a:lnTo>
                  <a:lnTo>
                    <a:pt x="78" y="474"/>
                  </a:lnTo>
                  <a:lnTo>
                    <a:pt x="72" y="468"/>
                  </a:lnTo>
                  <a:lnTo>
                    <a:pt x="72" y="462"/>
                  </a:lnTo>
                  <a:lnTo>
                    <a:pt x="72" y="450"/>
                  </a:lnTo>
                  <a:lnTo>
                    <a:pt x="72" y="444"/>
                  </a:lnTo>
                  <a:lnTo>
                    <a:pt x="66" y="432"/>
                  </a:lnTo>
                  <a:lnTo>
                    <a:pt x="66" y="426"/>
                  </a:lnTo>
                  <a:lnTo>
                    <a:pt x="66" y="414"/>
                  </a:lnTo>
                  <a:lnTo>
                    <a:pt x="66" y="408"/>
                  </a:lnTo>
                  <a:lnTo>
                    <a:pt x="66" y="396"/>
                  </a:lnTo>
                  <a:lnTo>
                    <a:pt x="60" y="390"/>
                  </a:lnTo>
                  <a:lnTo>
                    <a:pt x="60" y="378"/>
                  </a:lnTo>
                  <a:lnTo>
                    <a:pt x="60" y="372"/>
                  </a:lnTo>
                  <a:lnTo>
                    <a:pt x="60" y="360"/>
                  </a:lnTo>
                  <a:lnTo>
                    <a:pt x="54" y="354"/>
                  </a:lnTo>
                  <a:lnTo>
                    <a:pt x="54" y="342"/>
                  </a:lnTo>
                  <a:lnTo>
                    <a:pt x="54" y="336"/>
                  </a:lnTo>
                  <a:lnTo>
                    <a:pt x="54" y="324"/>
                  </a:lnTo>
                  <a:lnTo>
                    <a:pt x="54" y="318"/>
                  </a:lnTo>
                  <a:lnTo>
                    <a:pt x="48" y="306"/>
                  </a:lnTo>
                  <a:lnTo>
                    <a:pt x="48" y="300"/>
                  </a:lnTo>
                  <a:lnTo>
                    <a:pt x="48" y="288"/>
                  </a:lnTo>
                  <a:lnTo>
                    <a:pt x="48" y="282"/>
                  </a:lnTo>
                  <a:lnTo>
                    <a:pt x="42" y="270"/>
                  </a:lnTo>
                  <a:lnTo>
                    <a:pt x="42" y="264"/>
                  </a:lnTo>
                  <a:lnTo>
                    <a:pt x="42" y="252"/>
                  </a:lnTo>
                  <a:lnTo>
                    <a:pt x="42" y="246"/>
                  </a:lnTo>
                  <a:lnTo>
                    <a:pt x="42" y="234"/>
                  </a:lnTo>
                  <a:lnTo>
                    <a:pt x="36" y="228"/>
                  </a:lnTo>
                  <a:lnTo>
                    <a:pt x="36" y="216"/>
                  </a:lnTo>
                  <a:lnTo>
                    <a:pt x="36" y="210"/>
                  </a:lnTo>
                  <a:lnTo>
                    <a:pt x="36" y="198"/>
                  </a:lnTo>
                  <a:lnTo>
                    <a:pt x="36" y="192"/>
                  </a:lnTo>
                  <a:lnTo>
                    <a:pt x="30" y="186"/>
                  </a:lnTo>
                  <a:lnTo>
                    <a:pt x="30" y="174"/>
                  </a:lnTo>
                  <a:lnTo>
                    <a:pt x="30" y="168"/>
                  </a:lnTo>
                  <a:lnTo>
                    <a:pt x="30" y="162"/>
                  </a:lnTo>
                  <a:lnTo>
                    <a:pt x="24" y="150"/>
                  </a:lnTo>
                  <a:lnTo>
                    <a:pt x="24" y="144"/>
                  </a:lnTo>
                  <a:lnTo>
                    <a:pt x="24" y="138"/>
                  </a:lnTo>
                  <a:lnTo>
                    <a:pt x="24" y="126"/>
                  </a:lnTo>
                  <a:lnTo>
                    <a:pt x="24" y="120"/>
                  </a:lnTo>
                  <a:lnTo>
                    <a:pt x="18" y="114"/>
                  </a:lnTo>
                  <a:lnTo>
                    <a:pt x="18" y="102"/>
                  </a:lnTo>
                  <a:lnTo>
                    <a:pt x="18" y="96"/>
                  </a:lnTo>
                  <a:lnTo>
                    <a:pt x="18" y="90"/>
                  </a:lnTo>
                  <a:lnTo>
                    <a:pt x="12" y="84"/>
                  </a:lnTo>
                  <a:lnTo>
                    <a:pt x="12" y="78"/>
                  </a:lnTo>
                  <a:lnTo>
                    <a:pt x="12" y="72"/>
                  </a:lnTo>
                  <a:lnTo>
                    <a:pt x="12" y="60"/>
                  </a:lnTo>
                  <a:lnTo>
                    <a:pt x="12" y="54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5715001" y="3736975"/>
            <a:ext cx="3205163" cy="2232025"/>
            <a:chOff x="3648" y="2354"/>
            <a:chExt cx="2019" cy="1406"/>
          </a:xfrm>
        </p:grpSpPr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648" y="3240"/>
              <a:ext cx="196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632" y="2400"/>
              <a:ext cx="1" cy="136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8" name="Object 28"/>
            <p:cNvGraphicFramePr>
              <a:graphicFrameLocks noChangeAspect="1"/>
            </p:cNvGraphicFramePr>
            <p:nvPr/>
          </p:nvGraphicFramePr>
          <p:xfrm>
            <a:off x="4454" y="3268"/>
            <a:ext cx="205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33" name="Equation" r:id="rId17" imgW="126720" imgH="139680" progId="Equation.DSMT4">
                    <p:embed/>
                  </p:oleObj>
                </mc:Choice>
                <mc:Fallback>
                  <p:oleObj name="Equation" r:id="rId17" imgW="126720" imgH="139680" progId="Equation.DSMT4">
                    <p:embed/>
                    <p:pic>
                      <p:nvPicPr>
                        <p:cNvPr id="0" name="Picture 3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4" y="3268"/>
                          <a:ext cx="205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9"/>
            <p:cNvGraphicFramePr>
              <a:graphicFrameLocks noChangeAspect="1"/>
            </p:cNvGraphicFramePr>
            <p:nvPr/>
          </p:nvGraphicFramePr>
          <p:xfrm>
            <a:off x="5462" y="3268"/>
            <a:ext cx="205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34" name="Equation" r:id="rId19" imgW="126720" imgH="139680" progId="Equation.DSMT4">
                    <p:embed/>
                  </p:oleObj>
                </mc:Choice>
                <mc:Fallback>
                  <p:oleObj name="Equation" r:id="rId19" imgW="126720" imgH="139680" progId="Equation.DSMT4">
                    <p:embed/>
                    <p:pic>
                      <p:nvPicPr>
                        <p:cNvPr id="0" name="Picture 3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2" y="3268"/>
                          <a:ext cx="205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0"/>
            <p:cNvGraphicFramePr>
              <a:graphicFrameLocks noChangeAspect="1"/>
            </p:cNvGraphicFramePr>
            <p:nvPr/>
          </p:nvGraphicFramePr>
          <p:xfrm>
            <a:off x="4420" y="2354"/>
            <a:ext cx="207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35" name="Equation" r:id="rId21" imgW="139680" imgH="164880" progId="Equation.DSMT4">
                    <p:embed/>
                  </p:oleObj>
                </mc:Choice>
                <mc:Fallback>
                  <p:oleObj name="Equation" r:id="rId21" imgW="139680" imgH="164880" progId="Equation.DSMT4">
                    <p:embed/>
                    <p:pic>
                      <p:nvPicPr>
                        <p:cNvPr id="0" name="Picture 3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0" y="2354"/>
                          <a:ext cx="207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458170"/>
              </p:ext>
            </p:extLst>
          </p:nvPr>
        </p:nvGraphicFramePr>
        <p:xfrm>
          <a:off x="7413625" y="4337050"/>
          <a:ext cx="149542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6" name="Equation" r:id="rId23" imgW="1498320" imgH="317160" progId="Equation.DSMT4">
                  <p:embed/>
                </p:oleObj>
              </mc:Choice>
              <mc:Fallback>
                <p:oleObj name="Equation" r:id="rId23" imgW="1498320" imgH="317160" progId="Equation.DSMT4">
                  <p:embed/>
                  <p:pic>
                    <p:nvPicPr>
                      <p:cNvPr id="0" name="Picture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25" y="4337050"/>
                        <a:ext cx="1495425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81000" y="942096"/>
            <a:ext cx="670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1.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说无穷大时，必须指明</a:t>
            </a:r>
            <a:r>
              <a:rPr kumimoji="1"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状态</a:t>
            </a:r>
            <a:r>
              <a:rPr kumimoji="1"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1"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kumimoji="1"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164143"/>
              </p:ext>
            </p:extLst>
          </p:nvPr>
        </p:nvGraphicFramePr>
        <p:xfrm>
          <a:off x="5283361" y="1043072"/>
          <a:ext cx="863280" cy="31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7" name="Equation" r:id="rId25" imgW="863280" imgH="317160" progId="Equation.DSMT4">
                  <p:embed/>
                </p:oleObj>
              </mc:Choice>
              <mc:Fallback>
                <p:oleObj name="Equation" r:id="rId25" imgW="863280" imgH="317160" progId="Equation.DSMT4">
                  <p:embed/>
                  <p:pic>
                    <p:nvPicPr>
                      <p:cNvPr id="0" name="Picture 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361" y="1043072"/>
                        <a:ext cx="863280" cy="317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81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utoUpdateAnimBg="0"/>
      <p:bldP spid="5" grpId="0" autoUpdateAnimBg="0"/>
      <p:bldP spid="12" grpId="0" autoUpdateAnimBg="0"/>
      <p:bldP spid="19" grpId="0" build="p" autoUpdateAnimBg="0" advAuto="0"/>
      <p:bldP spid="3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333713" y="5040576"/>
            <a:ext cx="4692351" cy="51911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则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直线</a:t>
            </a: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69872"/>
            <a:ext cx="2057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证明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470298"/>
              </p:ext>
            </p:extLst>
          </p:nvPr>
        </p:nvGraphicFramePr>
        <p:xfrm>
          <a:off x="2563575" y="249222"/>
          <a:ext cx="18383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15" name="Equation" r:id="rId3" imgW="1828800" imgH="838080" progId="Equation.DSMT4">
                  <p:embed/>
                </p:oleObj>
              </mc:Choice>
              <mc:Fallback>
                <p:oleObj name="Equation" r:id="rId3" imgW="1828800" imgH="838080" progId="Equation.DSMT4">
                  <p:embed/>
                  <p:pic>
                    <p:nvPicPr>
                      <p:cNvPr id="0" name="Picture 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575" y="249222"/>
                        <a:ext cx="18383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9600" y="138588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任给正数</a:t>
            </a:r>
            <a:r>
              <a:rPr kumimoji="1" lang="zh-CN" altLang="en-US" sz="2800" b="1" i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52800" y="140017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要使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185314"/>
              </p:ext>
            </p:extLst>
          </p:nvPr>
        </p:nvGraphicFramePr>
        <p:xfrm>
          <a:off x="4244975" y="1230829"/>
          <a:ext cx="1771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16" name="Equation" r:id="rId5" imgW="1765080" imgH="939600" progId="Equation.DSMT4">
                  <p:embed/>
                </p:oleObj>
              </mc:Choice>
              <mc:Fallback>
                <p:oleObj name="Equation" r:id="rId5" imgW="1765080" imgH="939600" progId="Equation.DSMT4">
                  <p:embed/>
                  <p:pic>
                    <p:nvPicPr>
                      <p:cNvPr id="0" name="Picture 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975" y="1230829"/>
                        <a:ext cx="177165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96000" y="141605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459710"/>
              </p:ext>
            </p:extLst>
          </p:nvPr>
        </p:nvGraphicFramePr>
        <p:xfrm>
          <a:off x="6591300" y="1239838"/>
          <a:ext cx="177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17" name="Equation" r:id="rId7" imgW="1765080" imgH="825480" progId="Equation.DSMT4">
                  <p:embed/>
                </p:oleObj>
              </mc:Choice>
              <mc:Fallback>
                <p:oleObj name="Equation" r:id="rId7" imgW="1765080" imgH="825480" progId="Equation.DSMT4">
                  <p:embed/>
                  <p:pic>
                    <p:nvPicPr>
                      <p:cNvPr id="0" name="Picture 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1239838"/>
                        <a:ext cx="1778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52400" y="2225675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只要取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333601"/>
              </p:ext>
            </p:extLst>
          </p:nvPr>
        </p:nvGraphicFramePr>
        <p:xfrm>
          <a:off x="1336885" y="2075746"/>
          <a:ext cx="1115592" cy="848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18" name="Equation" r:id="rId9" imgW="520560" imgH="393480" progId="Equation.DSMT4">
                  <p:embed/>
                </p:oleObj>
              </mc:Choice>
              <mc:Fallback>
                <p:oleObj name="Equation" r:id="rId9" imgW="520560" imgH="393480" progId="Equation.DSMT4">
                  <p:embed/>
                  <p:pic>
                    <p:nvPicPr>
                      <p:cNvPr id="0" name="Picture 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885" y="2075746"/>
                        <a:ext cx="1115592" cy="8484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590800" y="2239963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则对满足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944576"/>
              </p:ext>
            </p:extLst>
          </p:nvPr>
        </p:nvGraphicFramePr>
        <p:xfrm>
          <a:off x="4249738" y="2310861"/>
          <a:ext cx="19780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19" name="Equation" r:id="rId11" imgW="1968480" imgH="482400" progId="Equation.DSMT4">
                  <p:embed/>
                </p:oleObj>
              </mc:Choice>
              <mc:Fallback>
                <p:oleObj name="Equation" r:id="rId11" imgW="1968480" imgH="482400" progId="Equation.DSMT4">
                  <p:embed/>
                  <p:pic>
                    <p:nvPicPr>
                      <p:cNvPr id="0" name="Picture 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2310861"/>
                        <a:ext cx="19780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248400" y="2238375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的一切 </a:t>
            </a:r>
            <a:r>
              <a:rPr kumimoji="1" lang="en-US" altLang="zh-CN" sz="2800" b="1" i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, 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410856"/>
              </p:ext>
            </p:extLst>
          </p:nvPr>
        </p:nvGraphicFramePr>
        <p:xfrm>
          <a:off x="2990850" y="2936868"/>
          <a:ext cx="16637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0" name="Equation" r:id="rId13" imgW="1650960" imgH="939600" progId="Equation.DSMT4">
                  <p:embed/>
                </p:oleObj>
              </mc:Choice>
              <mc:Fallback>
                <p:oleObj name="Equation" r:id="rId13" imgW="1650960" imgH="939600" progId="Equation.DSMT4">
                  <p:embed/>
                  <p:pic>
                    <p:nvPicPr>
                      <p:cNvPr id="0" name="Picture 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2936868"/>
                        <a:ext cx="16637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99725" y="4204966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所以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52815"/>
              </p:ext>
            </p:extLst>
          </p:nvPr>
        </p:nvGraphicFramePr>
        <p:xfrm>
          <a:off x="1244600" y="3978275"/>
          <a:ext cx="193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1" name="Equation" r:id="rId15" imgW="1917360" imgH="838080" progId="Equation.DSMT4">
                  <p:embed/>
                </p:oleObj>
              </mc:Choice>
              <mc:Fallback>
                <p:oleObj name="Equation" r:id="rId15" imgW="1917360" imgH="838080" progId="Equation.DSMT4">
                  <p:embed/>
                  <p:pic>
                    <p:nvPicPr>
                      <p:cNvPr id="0" name="Picture 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978275"/>
                        <a:ext cx="1930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614600"/>
              </p:ext>
            </p:extLst>
          </p:nvPr>
        </p:nvGraphicFramePr>
        <p:xfrm>
          <a:off x="7086600" y="3138488"/>
          <a:ext cx="128268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2" name="Equation" r:id="rId17" imgW="1282680" imgH="838080" progId="Equation.DSMT4">
                  <p:embed/>
                </p:oleObj>
              </mc:Choice>
              <mc:Fallback>
                <p:oleObj name="Equation" r:id="rId17" imgW="1282680" imgH="838080" progId="Equation.DSMT4">
                  <p:embed/>
                  <p:pic>
                    <p:nvPicPr>
                      <p:cNvPr id="0" name="Picture 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138488"/>
                        <a:ext cx="128268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301304" y="5036586"/>
            <a:ext cx="630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 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537198"/>
              </p:ext>
            </p:extLst>
          </p:nvPr>
        </p:nvGraphicFramePr>
        <p:xfrm>
          <a:off x="1785406" y="5094288"/>
          <a:ext cx="20145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3" name="Equation" r:id="rId19" imgW="2006280" imgH="596880" progId="Equation.DSMT4">
                  <p:embed/>
                </p:oleObj>
              </mc:Choice>
              <mc:Fallback>
                <p:oleObj name="Equation" r:id="rId19" imgW="2006280" imgH="596880" progId="Equation.DSMT4">
                  <p:embed/>
                  <p:pic>
                    <p:nvPicPr>
                      <p:cNvPr id="0" name="Picture 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406" y="5094288"/>
                        <a:ext cx="2014537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83281"/>
              </p:ext>
            </p:extLst>
          </p:nvPr>
        </p:nvGraphicFramePr>
        <p:xfrm>
          <a:off x="5116604" y="5050695"/>
          <a:ext cx="907402" cy="4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4" name="Equation" r:id="rId21" imgW="419040" imgH="228600" progId="Equation.DSMT4">
                  <p:embed/>
                </p:oleObj>
              </mc:Choice>
              <mc:Fallback>
                <p:oleObj name="Equation" r:id="rId21" imgW="419040" imgH="228600" progId="Equation.DSMT4">
                  <p:embed/>
                  <p:pic>
                    <p:nvPicPr>
                      <p:cNvPr id="0" name="Picture 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604" y="5050695"/>
                        <a:ext cx="907402" cy="49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321743" y="5616575"/>
            <a:ext cx="5164363" cy="51911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为曲线</a:t>
            </a:r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910216"/>
              </p:ext>
            </p:extLst>
          </p:nvPr>
        </p:nvGraphicFramePr>
        <p:xfrm>
          <a:off x="2596807" y="5695950"/>
          <a:ext cx="13017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5" name="Equation" r:id="rId23" imgW="1295280" imgH="393480" progId="Equation.DSMT4">
                  <p:embed/>
                </p:oleObj>
              </mc:Choice>
              <mc:Fallback>
                <p:oleObj name="Equation" r:id="rId23" imgW="1295280" imgH="393480" progId="Equation.DSMT4">
                  <p:embed/>
                  <p:pic>
                    <p:nvPicPr>
                      <p:cNvPr id="0" name="Picture 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807" y="5695950"/>
                        <a:ext cx="13017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941419" y="5616575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的铅直渐近线 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267575" y="55768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渐近线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7267575" y="4891088"/>
            <a:ext cx="381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7199313" y="3117850"/>
            <a:ext cx="0" cy="23066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284904"/>
              </p:ext>
            </p:extLst>
          </p:nvPr>
        </p:nvGraphicFramePr>
        <p:xfrm>
          <a:off x="7224713" y="4283075"/>
          <a:ext cx="2190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6" name="Equation" r:id="rId25" imgW="88560" imgH="164880" progId="Equation.DSMT4">
                  <p:embed/>
                </p:oleObj>
              </mc:Choice>
              <mc:Fallback>
                <p:oleObj name="Equation" r:id="rId25" imgW="88560" imgH="164880" progId="Equation.DSMT4">
                  <p:embed/>
                  <p:pic>
                    <p:nvPicPr>
                      <p:cNvPr id="0" name="Picture 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4713" y="4283075"/>
                        <a:ext cx="2190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99725" y="5040576"/>
            <a:ext cx="1020762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说明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</p:txBody>
      </p: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5943600" y="4367213"/>
            <a:ext cx="1171575" cy="1028700"/>
            <a:chOff x="2238" y="2199"/>
            <a:chExt cx="738" cy="648"/>
          </a:xfrm>
        </p:grpSpPr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2238" y="2199"/>
              <a:ext cx="360" cy="42"/>
            </a:xfrm>
            <a:custGeom>
              <a:avLst/>
              <a:gdLst>
                <a:gd name="T0" fmla="*/ 6 w 360"/>
                <a:gd name="T1" fmla="*/ 0 h 42"/>
                <a:gd name="T2" fmla="*/ 12 w 360"/>
                <a:gd name="T3" fmla="*/ 0 h 42"/>
                <a:gd name="T4" fmla="*/ 18 w 360"/>
                <a:gd name="T5" fmla="*/ 0 h 42"/>
                <a:gd name="T6" fmla="*/ 24 w 360"/>
                <a:gd name="T7" fmla="*/ 0 h 42"/>
                <a:gd name="T8" fmla="*/ 36 w 360"/>
                <a:gd name="T9" fmla="*/ 0 h 42"/>
                <a:gd name="T10" fmla="*/ 42 w 360"/>
                <a:gd name="T11" fmla="*/ 0 h 42"/>
                <a:gd name="T12" fmla="*/ 48 w 360"/>
                <a:gd name="T13" fmla="*/ 0 h 42"/>
                <a:gd name="T14" fmla="*/ 54 w 360"/>
                <a:gd name="T15" fmla="*/ 0 h 42"/>
                <a:gd name="T16" fmla="*/ 60 w 360"/>
                <a:gd name="T17" fmla="*/ 0 h 42"/>
                <a:gd name="T18" fmla="*/ 72 w 360"/>
                <a:gd name="T19" fmla="*/ 6 h 42"/>
                <a:gd name="T20" fmla="*/ 78 w 360"/>
                <a:gd name="T21" fmla="*/ 6 h 42"/>
                <a:gd name="T22" fmla="*/ 84 w 360"/>
                <a:gd name="T23" fmla="*/ 6 h 42"/>
                <a:gd name="T24" fmla="*/ 90 w 360"/>
                <a:gd name="T25" fmla="*/ 6 h 42"/>
                <a:gd name="T26" fmla="*/ 96 w 360"/>
                <a:gd name="T27" fmla="*/ 6 h 42"/>
                <a:gd name="T28" fmla="*/ 102 w 360"/>
                <a:gd name="T29" fmla="*/ 6 h 42"/>
                <a:gd name="T30" fmla="*/ 114 w 360"/>
                <a:gd name="T31" fmla="*/ 6 h 42"/>
                <a:gd name="T32" fmla="*/ 120 w 360"/>
                <a:gd name="T33" fmla="*/ 6 h 42"/>
                <a:gd name="T34" fmla="*/ 126 w 360"/>
                <a:gd name="T35" fmla="*/ 6 h 42"/>
                <a:gd name="T36" fmla="*/ 132 w 360"/>
                <a:gd name="T37" fmla="*/ 12 h 42"/>
                <a:gd name="T38" fmla="*/ 138 w 360"/>
                <a:gd name="T39" fmla="*/ 12 h 42"/>
                <a:gd name="T40" fmla="*/ 144 w 360"/>
                <a:gd name="T41" fmla="*/ 12 h 42"/>
                <a:gd name="T42" fmla="*/ 156 w 360"/>
                <a:gd name="T43" fmla="*/ 12 h 42"/>
                <a:gd name="T44" fmla="*/ 162 w 360"/>
                <a:gd name="T45" fmla="*/ 12 h 42"/>
                <a:gd name="T46" fmla="*/ 168 w 360"/>
                <a:gd name="T47" fmla="*/ 12 h 42"/>
                <a:gd name="T48" fmla="*/ 174 w 360"/>
                <a:gd name="T49" fmla="*/ 12 h 42"/>
                <a:gd name="T50" fmla="*/ 180 w 360"/>
                <a:gd name="T51" fmla="*/ 12 h 42"/>
                <a:gd name="T52" fmla="*/ 186 w 360"/>
                <a:gd name="T53" fmla="*/ 18 h 42"/>
                <a:gd name="T54" fmla="*/ 198 w 360"/>
                <a:gd name="T55" fmla="*/ 18 h 42"/>
                <a:gd name="T56" fmla="*/ 204 w 360"/>
                <a:gd name="T57" fmla="*/ 18 h 42"/>
                <a:gd name="T58" fmla="*/ 210 w 360"/>
                <a:gd name="T59" fmla="*/ 18 h 42"/>
                <a:gd name="T60" fmla="*/ 216 w 360"/>
                <a:gd name="T61" fmla="*/ 18 h 42"/>
                <a:gd name="T62" fmla="*/ 222 w 360"/>
                <a:gd name="T63" fmla="*/ 18 h 42"/>
                <a:gd name="T64" fmla="*/ 234 w 360"/>
                <a:gd name="T65" fmla="*/ 24 h 42"/>
                <a:gd name="T66" fmla="*/ 240 w 360"/>
                <a:gd name="T67" fmla="*/ 24 h 42"/>
                <a:gd name="T68" fmla="*/ 246 w 360"/>
                <a:gd name="T69" fmla="*/ 24 h 42"/>
                <a:gd name="T70" fmla="*/ 252 w 360"/>
                <a:gd name="T71" fmla="*/ 24 h 42"/>
                <a:gd name="T72" fmla="*/ 258 w 360"/>
                <a:gd name="T73" fmla="*/ 24 h 42"/>
                <a:gd name="T74" fmla="*/ 264 w 360"/>
                <a:gd name="T75" fmla="*/ 24 h 42"/>
                <a:gd name="T76" fmla="*/ 276 w 360"/>
                <a:gd name="T77" fmla="*/ 30 h 42"/>
                <a:gd name="T78" fmla="*/ 282 w 360"/>
                <a:gd name="T79" fmla="*/ 30 h 42"/>
                <a:gd name="T80" fmla="*/ 288 w 360"/>
                <a:gd name="T81" fmla="*/ 30 h 42"/>
                <a:gd name="T82" fmla="*/ 294 w 360"/>
                <a:gd name="T83" fmla="*/ 30 h 42"/>
                <a:gd name="T84" fmla="*/ 300 w 360"/>
                <a:gd name="T85" fmla="*/ 30 h 42"/>
                <a:gd name="T86" fmla="*/ 306 w 360"/>
                <a:gd name="T87" fmla="*/ 36 h 42"/>
                <a:gd name="T88" fmla="*/ 318 w 360"/>
                <a:gd name="T89" fmla="*/ 36 h 42"/>
                <a:gd name="T90" fmla="*/ 324 w 360"/>
                <a:gd name="T91" fmla="*/ 36 h 42"/>
                <a:gd name="T92" fmla="*/ 330 w 360"/>
                <a:gd name="T93" fmla="*/ 36 h 42"/>
                <a:gd name="T94" fmla="*/ 336 w 360"/>
                <a:gd name="T95" fmla="*/ 42 h 42"/>
                <a:gd name="T96" fmla="*/ 342 w 360"/>
                <a:gd name="T97" fmla="*/ 42 h 42"/>
                <a:gd name="T98" fmla="*/ 354 w 360"/>
                <a:gd name="T99" fmla="*/ 42 h 42"/>
                <a:gd name="T100" fmla="*/ 360 w 360"/>
                <a:gd name="T101" fmla="*/ 42 h 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60" h="42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4" y="6"/>
                  </a:lnTo>
                  <a:lnTo>
                    <a:pt x="90" y="6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8" y="6"/>
                  </a:lnTo>
                  <a:lnTo>
                    <a:pt x="114" y="6"/>
                  </a:lnTo>
                  <a:lnTo>
                    <a:pt x="120" y="6"/>
                  </a:lnTo>
                  <a:lnTo>
                    <a:pt x="126" y="6"/>
                  </a:lnTo>
                  <a:lnTo>
                    <a:pt x="132" y="12"/>
                  </a:lnTo>
                  <a:lnTo>
                    <a:pt x="138" y="12"/>
                  </a:lnTo>
                  <a:lnTo>
                    <a:pt x="144" y="12"/>
                  </a:lnTo>
                  <a:lnTo>
                    <a:pt x="150" y="12"/>
                  </a:lnTo>
                  <a:lnTo>
                    <a:pt x="156" y="12"/>
                  </a:lnTo>
                  <a:lnTo>
                    <a:pt x="162" y="12"/>
                  </a:lnTo>
                  <a:lnTo>
                    <a:pt x="168" y="12"/>
                  </a:lnTo>
                  <a:lnTo>
                    <a:pt x="174" y="12"/>
                  </a:lnTo>
                  <a:lnTo>
                    <a:pt x="180" y="12"/>
                  </a:lnTo>
                  <a:lnTo>
                    <a:pt x="186" y="18"/>
                  </a:lnTo>
                  <a:lnTo>
                    <a:pt x="192" y="18"/>
                  </a:lnTo>
                  <a:lnTo>
                    <a:pt x="198" y="18"/>
                  </a:lnTo>
                  <a:lnTo>
                    <a:pt x="204" y="18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22" y="18"/>
                  </a:lnTo>
                  <a:lnTo>
                    <a:pt x="228" y="18"/>
                  </a:lnTo>
                  <a:lnTo>
                    <a:pt x="228" y="24"/>
                  </a:lnTo>
                  <a:lnTo>
                    <a:pt x="234" y="24"/>
                  </a:lnTo>
                  <a:lnTo>
                    <a:pt x="240" y="24"/>
                  </a:lnTo>
                  <a:lnTo>
                    <a:pt x="246" y="24"/>
                  </a:lnTo>
                  <a:lnTo>
                    <a:pt x="252" y="24"/>
                  </a:lnTo>
                  <a:lnTo>
                    <a:pt x="258" y="24"/>
                  </a:lnTo>
                  <a:lnTo>
                    <a:pt x="264" y="24"/>
                  </a:lnTo>
                  <a:lnTo>
                    <a:pt x="270" y="24"/>
                  </a:lnTo>
                  <a:lnTo>
                    <a:pt x="270" y="30"/>
                  </a:lnTo>
                  <a:lnTo>
                    <a:pt x="276" y="30"/>
                  </a:lnTo>
                  <a:lnTo>
                    <a:pt x="282" y="30"/>
                  </a:lnTo>
                  <a:lnTo>
                    <a:pt x="288" y="30"/>
                  </a:lnTo>
                  <a:lnTo>
                    <a:pt x="294" y="30"/>
                  </a:lnTo>
                  <a:lnTo>
                    <a:pt x="300" y="30"/>
                  </a:lnTo>
                  <a:lnTo>
                    <a:pt x="306" y="30"/>
                  </a:lnTo>
                  <a:lnTo>
                    <a:pt x="306" y="36"/>
                  </a:lnTo>
                  <a:lnTo>
                    <a:pt x="312" y="36"/>
                  </a:lnTo>
                  <a:lnTo>
                    <a:pt x="318" y="36"/>
                  </a:lnTo>
                  <a:lnTo>
                    <a:pt x="324" y="36"/>
                  </a:lnTo>
                  <a:lnTo>
                    <a:pt x="330" y="36"/>
                  </a:lnTo>
                  <a:lnTo>
                    <a:pt x="336" y="42"/>
                  </a:lnTo>
                  <a:lnTo>
                    <a:pt x="342" y="42"/>
                  </a:lnTo>
                  <a:lnTo>
                    <a:pt x="348" y="42"/>
                  </a:lnTo>
                  <a:lnTo>
                    <a:pt x="354" y="42"/>
                  </a:lnTo>
                  <a:lnTo>
                    <a:pt x="360" y="42"/>
                  </a:lnTo>
                </a:path>
              </a:pathLst>
            </a:custGeom>
            <a:noFill/>
            <a:ln w="28575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2598" y="2241"/>
              <a:ext cx="360" cy="438"/>
            </a:xfrm>
            <a:custGeom>
              <a:avLst/>
              <a:gdLst>
                <a:gd name="T0" fmla="*/ 6 w 360"/>
                <a:gd name="T1" fmla="*/ 6 h 438"/>
                <a:gd name="T2" fmla="*/ 12 w 360"/>
                <a:gd name="T3" fmla="*/ 6 h 438"/>
                <a:gd name="T4" fmla="*/ 18 w 360"/>
                <a:gd name="T5" fmla="*/ 6 h 438"/>
                <a:gd name="T6" fmla="*/ 24 w 360"/>
                <a:gd name="T7" fmla="*/ 12 h 438"/>
                <a:gd name="T8" fmla="*/ 36 w 360"/>
                <a:gd name="T9" fmla="*/ 12 h 438"/>
                <a:gd name="T10" fmla="*/ 42 w 360"/>
                <a:gd name="T11" fmla="*/ 12 h 438"/>
                <a:gd name="T12" fmla="*/ 48 w 360"/>
                <a:gd name="T13" fmla="*/ 18 h 438"/>
                <a:gd name="T14" fmla="*/ 54 w 360"/>
                <a:gd name="T15" fmla="*/ 18 h 438"/>
                <a:gd name="T16" fmla="*/ 60 w 360"/>
                <a:gd name="T17" fmla="*/ 18 h 438"/>
                <a:gd name="T18" fmla="*/ 66 w 360"/>
                <a:gd name="T19" fmla="*/ 24 h 438"/>
                <a:gd name="T20" fmla="*/ 78 w 360"/>
                <a:gd name="T21" fmla="*/ 24 h 438"/>
                <a:gd name="T22" fmla="*/ 84 w 360"/>
                <a:gd name="T23" fmla="*/ 24 h 438"/>
                <a:gd name="T24" fmla="*/ 90 w 360"/>
                <a:gd name="T25" fmla="*/ 30 h 438"/>
                <a:gd name="T26" fmla="*/ 96 w 360"/>
                <a:gd name="T27" fmla="*/ 30 h 438"/>
                <a:gd name="T28" fmla="*/ 102 w 360"/>
                <a:gd name="T29" fmla="*/ 36 h 438"/>
                <a:gd name="T30" fmla="*/ 108 w 360"/>
                <a:gd name="T31" fmla="*/ 36 h 438"/>
                <a:gd name="T32" fmla="*/ 120 w 360"/>
                <a:gd name="T33" fmla="*/ 42 h 438"/>
                <a:gd name="T34" fmla="*/ 126 w 360"/>
                <a:gd name="T35" fmla="*/ 42 h 438"/>
                <a:gd name="T36" fmla="*/ 132 w 360"/>
                <a:gd name="T37" fmla="*/ 48 h 438"/>
                <a:gd name="T38" fmla="*/ 138 w 360"/>
                <a:gd name="T39" fmla="*/ 48 h 438"/>
                <a:gd name="T40" fmla="*/ 144 w 360"/>
                <a:gd name="T41" fmla="*/ 54 h 438"/>
                <a:gd name="T42" fmla="*/ 156 w 360"/>
                <a:gd name="T43" fmla="*/ 60 h 438"/>
                <a:gd name="T44" fmla="*/ 162 w 360"/>
                <a:gd name="T45" fmla="*/ 60 h 438"/>
                <a:gd name="T46" fmla="*/ 168 w 360"/>
                <a:gd name="T47" fmla="*/ 66 h 438"/>
                <a:gd name="T48" fmla="*/ 174 w 360"/>
                <a:gd name="T49" fmla="*/ 72 h 438"/>
                <a:gd name="T50" fmla="*/ 180 w 360"/>
                <a:gd name="T51" fmla="*/ 72 h 438"/>
                <a:gd name="T52" fmla="*/ 186 w 360"/>
                <a:gd name="T53" fmla="*/ 78 h 438"/>
                <a:gd name="T54" fmla="*/ 198 w 360"/>
                <a:gd name="T55" fmla="*/ 84 h 438"/>
                <a:gd name="T56" fmla="*/ 204 w 360"/>
                <a:gd name="T57" fmla="*/ 90 h 438"/>
                <a:gd name="T58" fmla="*/ 210 w 360"/>
                <a:gd name="T59" fmla="*/ 96 h 438"/>
                <a:gd name="T60" fmla="*/ 216 w 360"/>
                <a:gd name="T61" fmla="*/ 102 h 438"/>
                <a:gd name="T62" fmla="*/ 222 w 360"/>
                <a:gd name="T63" fmla="*/ 108 h 438"/>
                <a:gd name="T64" fmla="*/ 228 w 360"/>
                <a:gd name="T65" fmla="*/ 114 h 438"/>
                <a:gd name="T66" fmla="*/ 240 w 360"/>
                <a:gd name="T67" fmla="*/ 120 h 438"/>
                <a:gd name="T68" fmla="*/ 246 w 360"/>
                <a:gd name="T69" fmla="*/ 132 h 438"/>
                <a:gd name="T70" fmla="*/ 252 w 360"/>
                <a:gd name="T71" fmla="*/ 138 h 438"/>
                <a:gd name="T72" fmla="*/ 258 w 360"/>
                <a:gd name="T73" fmla="*/ 150 h 438"/>
                <a:gd name="T74" fmla="*/ 264 w 360"/>
                <a:gd name="T75" fmla="*/ 156 h 438"/>
                <a:gd name="T76" fmla="*/ 276 w 360"/>
                <a:gd name="T77" fmla="*/ 168 h 438"/>
                <a:gd name="T78" fmla="*/ 282 w 360"/>
                <a:gd name="T79" fmla="*/ 180 h 438"/>
                <a:gd name="T80" fmla="*/ 288 w 360"/>
                <a:gd name="T81" fmla="*/ 192 h 438"/>
                <a:gd name="T82" fmla="*/ 294 w 360"/>
                <a:gd name="T83" fmla="*/ 204 h 438"/>
                <a:gd name="T84" fmla="*/ 300 w 360"/>
                <a:gd name="T85" fmla="*/ 222 h 438"/>
                <a:gd name="T86" fmla="*/ 306 w 360"/>
                <a:gd name="T87" fmla="*/ 240 h 438"/>
                <a:gd name="T88" fmla="*/ 318 w 360"/>
                <a:gd name="T89" fmla="*/ 258 h 438"/>
                <a:gd name="T90" fmla="*/ 324 w 360"/>
                <a:gd name="T91" fmla="*/ 276 h 438"/>
                <a:gd name="T92" fmla="*/ 330 w 360"/>
                <a:gd name="T93" fmla="*/ 300 h 438"/>
                <a:gd name="T94" fmla="*/ 336 w 360"/>
                <a:gd name="T95" fmla="*/ 324 h 438"/>
                <a:gd name="T96" fmla="*/ 342 w 360"/>
                <a:gd name="T97" fmla="*/ 354 h 438"/>
                <a:gd name="T98" fmla="*/ 348 w 360"/>
                <a:gd name="T99" fmla="*/ 390 h 438"/>
                <a:gd name="T100" fmla="*/ 360 w 360"/>
                <a:gd name="T101" fmla="*/ 426 h 4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60" h="438"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42" y="12"/>
                  </a:lnTo>
                  <a:lnTo>
                    <a:pt x="48" y="12"/>
                  </a:lnTo>
                  <a:lnTo>
                    <a:pt x="48" y="18"/>
                  </a:lnTo>
                  <a:lnTo>
                    <a:pt x="54" y="18"/>
                  </a:lnTo>
                  <a:lnTo>
                    <a:pt x="60" y="18"/>
                  </a:lnTo>
                  <a:lnTo>
                    <a:pt x="66" y="18"/>
                  </a:lnTo>
                  <a:lnTo>
                    <a:pt x="66" y="24"/>
                  </a:lnTo>
                  <a:lnTo>
                    <a:pt x="72" y="24"/>
                  </a:lnTo>
                  <a:lnTo>
                    <a:pt x="78" y="24"/>
                  </a:lnTo>
                  <a:lnTo>
                    <a:pt x="84" y="24"/>
                  </a:lnTo>
                  <a:lnTo>
                    <a:pt x="84" y="30"/>
                  </a:lnTo>
                  <a:lnTo>
                    <a:pt x="90" y="30"/>
                  </a:lnTo>
                  <a:lnTo>
                    <a:pt x="96" y="30"/>
                  </a:lnTo>
                  <a:lnTo>
                    <a:pt x="102" y="36"/>
                  </a:lnTo>
                  <a:lnTo>
                    <a:pt x="108" y="36"/>
                  </a:lnTo>
                  <a:lnTo>
                    <a:pt x="114" y="36"/>
                  </a:lnTo>
                  <a:lnTo>
                    <a:pt x="114" y="42"/>
                  </a:lnTo>
                  <a:lnTo>
                    <a:pt x="120" y="42"/>
                  </a:lnTo>
                  <a:lnTo>
                    <a:pt x="126" y="42"/>
                  </a:lnTo>
                  <a:lnTo>
                    <a:pt x="126" y="48"/>
                  </a:lnTo>
                  <a:lnTo>
                    <a:pt x="132" y="48"/>
                  </a:lnTo>
                  <a:lnTo>
                    <a:pt x="138" y="48"/>
                  </a:lnTo>
                  <a:lnTo>
                    <a:pt x="138" y="54"/>
                  </a:lnTo>
                  <a:lnTo>
                    <a:pt x="144" y="54"/>
                  </a:lnTo>
                  <a:lnTo>
                    <a:pt x="150" y="54"/>
                  </a:lnTo>
                  <a:lnTo>
                    <a:pt x="150" y="60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68" y="66"/>
                  </a:lnTo>
                  <a:lnTo>
                    <a:pt x="174" y="66"/>
                  </a:lnTo>
                  <a:lnTo>
                    <a:pt x="174" y="72"/>
                  </a:lnTo>
                  <a:lnTo>
                    <a:pt x="180" y="72"/>
                  </a:lnTo>
                  <a:lnTo>
                    <a:pt x="180" y="78"/>
                  </a:lnTo>
                  <a:lnTo>
                    <a:pt x="186" y="78"/>
                  </a:lnTo>
                  <a:lnTo>
                    <a:pt x="192" y="78"/>
                  </a:lnTo>
                  <a:lnTo>
                    <a:pt x="192" y="84"/>
                  </a:lnTo>
                  <a:lnTo>
                    <a:pt x="198" y="84"/>
                  </a:lnTo>
                  <a:lnTo>
                    <a:pt x="198" y="90"/>
                  </a:lnTo>
                  <a:lnTo>
                    <a:pt x="204" y="90"/>
                  </a:lnTo>
                  <a:lnTo>
                    <a:pt x="204" y="96"/>
                  </a:lnTo>
                  <a:lnTo>
                    <a:pt x="210" y="96"/>
                  </a:lnTo>
                  <a:lnTo>
                    <a:pt x="216" y="102"/>
                  </a:lnTo>
                  <a:lnTo>
                    <a:pt x="222" y="102"/>
                  </a:lnTo>
                  <a:lnTo>
                    <a:pt x="222" y="108"/>
                  </a:lnTo>
                  <a:lnTo>
                    <a:pt x="228" y="108"/>
                  </a:lnTo>
                  <a:lnTo>
                    <a:pt x="228" y="114"/>
                  </a:lnTo>
                  <a:lnTo>
                    <a:pt x="234" y="114"/>
                  </a:lnTo>
                  <a:lnTo>
                    <a:pt x="234" y="120"/>
                  </a:lnTo>
                  <a:lnTo>
                    <a:pt x="240" y="120"/>
                  </a:lnTo>
                  <a:lnTo>
                    <a:pt x="240" y="126"/>
                  </a:lnTo>
                  <a:lnTo>
                    <a:pt x="246" y="132"/>
                  </a:lnTo>
                  <a:lnTo>
                    <a:pt x="252" y="138"/>
                  </a:lnTo>
                  <a:lnTo>
                    <a:pt x="252" y="144"/>
                  </a:lnTo>
                  <a:lnTo>
                    <a:pt x="258" y="144"/>
                  </a:lnTo>
                  <a:lnTo>
                    <a:pt x="258" y="150"/>
                  </a:lnTo>
                  <a:lnTo>
                    <a:pt x="264" y="150"/>
                  </a:lnTo>
                  <a:lnTo>
                    <a:pt x="264" y="156"/>
                  </a:lnTo>
                  <a:lnTo>
                    <a:pt x="270" y="162"/>
                  </a:lnTo>
                  <a:lnTo>
                    <a:pt x="270" y="168"/>
                  </a:lnTo>
                  <a:lnTo>
                    <a:pt x="276" y="168"/>
                  </a:lnTo>
                  <a:lnTo>
                    <a:pt x="276" y="174"/>
                  </a:lnTo>
                  <a:lnTo>
                    <a:pt x="276" y="180"/>
                  </a:lnTo>
                  <a:lnTo>
                    <a:pt x="282" y="180"/>
                  </a:lnTo>
                  <a:lnTo>
                    <a:pt x="282" y="186"/>
                  </a:lnTo>
                  <a:lnTo>
                    <a:pt x="288" y="192"/>
                  </a:lnTo>
                  <a:lnTo>
                    <a:pt x="288" y="198"/>
                  </a:lnTo>
                  <a:lnTo>
                    <a:pt x="294" y="198"/>
                  </a:lnTo>
                  <a:lnTo>
                    <a:pt x="294" y="204"/>
                  </a:lnTo>
                  <a:lnTo>
                    <a:pt x="294" y="210"/>
                  </a:lnTo>
                  <a:lnTo>
                    <a:pt x="300" y="210"/>
                  </a:lnTo>
                  <a:lnTo>
                    <a:pt x="300" y="216"/>
                  </a:lnTo>
                  <a:lnTo>
                    <a:pt x="300" y="222"/>
                  </a:lnTo>
                  <a:lnTo>
                    <a:pt x="306" y="228"/>
                  </a:lnTo>
                  <a:lnTo>
                    <a:pt x="306" y="234"/>
                  </a:lnTo>
                  <a:lnTo>
                    <a:pt x="306" y="240"/>
                  </a:lnTo>
                  <a:lnTo>
                    <a:pt x="312" y="240"/>
                  </a:lnTo>
                  <a:lnTo>
                    <a:pt x="312" y="246"/>
                  </a:lnTo>
                  <a:lnTo>
                    <a:pt x="312" y="252"/>
                  </a:lnTo>
                  <a:lnTo>
                    <a:pt x="318" y="258"/>
                  </a:lnTo>
                  <a:lnTo>
                    <a:pt x="318" y="264"/>
                  </a:lnTo>
                  <a:lnTo>
                    <a:pt x="318" y="270"/>
                  </a:lnTo>
                  <a:lnTo>
                    <a:pt x="324" y="270"/>
                  </a:lnTo>
                  <a:lnTo>
                    <a:pt x="324" y="276"/>
                  </a:lnTo>
                  <a:lnTo>
                    <a:pt x="324" y="282"/>
                  </a:lnTo>
                  <a:lnTo>
                    <a:pt x="324" y="288"/>
                  </a:lnTo>
                  <a:lnTo>
                    <a:pt x="330" y="294"/>
                  </a:lnTo>
                  <a:lnTo>
                    <a:pt x="330" y="300"/>
                  </a:lnTo>
                  <a:lnTo>
                    <a:pt x="330" y="306"/>
                  </a:lnTo>
                  <a:lnTo>
                    <a:pt x="330" y="312"/>
                  </a:lnTo>
                  <a:lnTo>
                    <a:pt x="336" y="318"/>
                  </a:lnTo>
                  <a:lnTo>
                    <a:pt x="336" y="324"/>
                  </a:lnTo>
                  <a:lnTo>
                    <a:pt x="336" y="330"/>
                  </a:lnTo>
                  <a:lnTo>
                    <a:pt x="342" y="336"/>
                  </a:lnTo>
                  <a:lnTo>
                    <a:pt x="342" y="342"/>
                  </a:lnTo>
                  <a:lnTo>
                    <a:pt x="342" y="348"/>
                  </a:lnTo>
                  <a:lnTo>
                    <a:pt x="342" y="354"/>
                  </a:lnTo>
                  <a:lnTo>
                    <a:pt x="348" y="360"/>
                  </a:lnTo>
                  <a:lnTo>
                    <a:pt x="348" y="366"/>
                  </a:lnTo>
                  <a:lnTo>
                    <a:pt x="348" y="378"/>
                  </a:lnTo>
                  <a:lnTo>
                    <a:pt x="348" y="384"/>
                  </a:lnTo>
                  <a:lnTo>
                    <a:pt x="348" y="390"/>
                  </a:lnTo>
                  <a:lnTo>
                    <a:pt x="354" y="396"/>
                  </a:lnTo>
                  <a:lnTo>
                    <a:pt x="354" y="402"/>
                  </a:lnTo>
                  <a:lnTo>
                    <a:pt x="354" y="414"/>
                  </a:lnTo>
                  <a:lnTo>
                    <a:pt x="354" y="420"/>
                  </a:lnTo>
                  <a:lnTo>
                    <a:pt x="360" y="426"/>
                  </a:lnTo>
                  <a:lnTo>
                    <a:pt x="360" y="438"/>
                  </a:lnTo>
                </a:path>
              </a:pathLst>
            </a:custGeom>
            <a:noFill/>
            <a:ln w="28575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2958" y="2679"/>
              <a:ext cx="18" cy="168"/>
            </a:xfrm>
            <a:custGeom>
              <a:avLst/>
              <a:gdLst>
                <a:gd name="T0" fmla="*/ 0 w 18"/>
                <a:gd name="T1" fmla="*/ 0 h 168"/>
                <a:gd name="T2" fmla="*/ 0 w 18"/>
                <a:gd name="T3" fmla="*/ 6 h 168"/>
                <a:gd name="T4" fmla="*/ 0 w 18"/>
                <a:gd name="T5" fmla="*/ 18 h 168"/>
                <a:gd name="T6" fmla="*/ 6 w 18"/>
                <a:gd name="T7" fmla="*/ 30 h 168"/>
                <a:gd name="T8" fmla="*/ 6 w 18"/>
                <a:gd name="T9" fmla="*/ 36 h 168"/>
                <a:gd name="T10" fmla="*/ 6 w 18"/>
                <a:gd name="T11" fmla="*/ 48 h 168"/>
                <a:gd name="T12" fmla="*/ 6 w 18"/>
                <a:gd name="T13" fmla="*/ 60 h 168"/>
                <a:gd name="T14" fmla="*/ 6 w 18"/>
                <a:gd name="T15" fmla="*/ 66 h 168"/>
                <a:gd name="T16" fmla="*/ 12 w 18"/>
                <a:gd name="T17" fmla="*/ 78 h 168"/>
                <a:gd name="T18" fmla="*/ 12 w 18"/>
                <a:gd name="T19" fmla="*/ 90 h 168"/>
                <a:gd name="T20" fmla="*/ 12 w 18"/>
                <a:gd name="T21" fmla="*/ 102 h 168"/>
                <a:gd name="T22" fmla="*/ 12 w 18"/>
                <a:gd name="T23" fmla="*/ 120 h 168"/>
                <a:gd name="T24" fmla="*/ 18 w 18"/>
                <a:gd name="T25" fmla="*/ 132 h 168"/>
                <a:gd name="T26" fmla="*/ 18 w 18"/>
                <a:gd name="T27" fmla="*/ 144 h 168"/>
                <a:gd name="T28" fmla="*/ 18 w 18"/>
                <a:gd name="T29" fmla="*/ 156 h 168"/>
                <a:gd name="T30" fmla="*/ 18 w 18"/>
                <a:gd name="T31" fmla="*/ 168 h 1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" h="168">
                  <a:moveTo>
                    <a:pt x="0" y="0"/>
                  </a:moveTo>
                  <a:lnTo>
                    <a:pt x="0" y="6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6" y="36"/>
                  </a:lnTo>
                  <a:lnTo>
                    <a:pt x="6" y="48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2" y="78"/>
                  </a:lnTo>
                  <a:lnTo>
                    <a:pt x="12" y="90"/>
                  </a:lnTo>
                  <a:lnTo>
                    <a:pt x="12" y="102"/>
                  </a:lnTo>
                  <a:lnTo>
                    <a:pt x="12" y="120"/>
                  </a:lnTo>
                  <a:lnTo>
                    <a:pt x="18" y="132"/>
                  </a:lnTo>
                  <a:lnTo>
                    <a:pt x="18" y="144"/>
                  </a:lnTo>
                  <a:lnTo>
                    <a:pt x="18" y="156"/>
                  </a:lnTo>
                  <a:lnTo>
                    <a:pt x="18" y="168"/>
                  </a:lnTo>
                </a:path>
              </a:pathLst>
            </a:custGeom>
            <a:noFill/>
            <a:ln w="28575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7324725" y="3138488"/>
            <a:ext cx="857250" cy="1009650"/>
            <a:chOff x="3108" y="1425"/>
            <a:chExt cx="540" cy="636"/>
          </a:xfrm>
        </p:grpSpPr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3108" y="1425"/>
              <a:ext cx="360" cy="606"/>
            </a:xfrm>
            <a:custGeom>
              <a:avLst/>
              <a:gdLst>
                <a:gd name="T0" fmla="*/ 6 w 360"/>
                <a:gd name="T1" fmla="*/ 60 h 606"/>
                <a:gd name="T2" fmla="*/ 12 w 360"/>
                <a:gd name="T3" fmla="*/ 120 h 606"/>
                <a:gd name="T4" fmla="*/ 24 w 360"/>
                <a:gd name="T5" fmla="*/ 168 h 606"/>
                <a:gd name="T6" fmla="*/ 30 w 360"/>
                <a:gd name="T7" fmla="*/ 210 h 606"/>
                <a:gd name="T8" fmla="*/ 36 w 360"/>
                <a:gd name="T9" fmla="*/ 246 h 606"/>
                <a:gd name="T10" fmla="*/ 42 w 360"/>
                <a:gd name="T11" fmla="*/ 276 h 606"/>
                <a:gd name="T12" fmla="*/ 48 w 360"/>
                <a:gd name="T13" fmla="*/ 300 h 606"/>
                <a:gd name="T14" fmla="*/ 54 w 360"/>
                <a:gd name="T15" fmla="*/ 324 h 606"/>
                <a:gd name="T16" fmla="*/ 66 w 360"/>
                <a:gd name="T17" fmla="*/ 348 h 606"/>
                <a:gd name="T18" fmla="*/ 72 w 360"/>
                <a:gd name="T19" fmla="*/ 366 h 606"/>
                <a:gd name="T20" fmla="*/ 78 w 360"/>
                <a:gd name="T21" fmla="*/ 384 h 606"/>
                <a:gd name="T22" fmla="*/ 84 w 360"/>
                <a:gd name="T23" fmla="*/ 402 h 606"/>
                <a:gd name="T24" fmla="*/ 90 w 360"/>
                <a:gd name="T25" fmla="*/ 414 h 606"/>
                <a:gd name="T26" fmla="*/ 96 w 360"/>
                <a:gd name="T27" fmla="*/ 426 h 606"/>
                <a:gd name="T28" fmla="*/ 108 w 360"/>
                <a:gd name="T29" fmla="*/ 438 h 606"/>
                <a:gd name="T30" fmla="*/ 114 w 360"/>
                <a:gd name="T31" fmla="*/ 450 h 606"/>
                <a:gd name="T32" fmla="*/ 120 w 360"/>
                <a:gd name="T33" fmla="*/ 462 h 606"/>
                <a:gd name="T34" fmla="*/ 126 w 360"/>
                <a:gd name="T35" fmla="*/ 468 h 606"/>
                <a:gd name="T36" fmla="*/ 132 w 360"/>
                <a:gd name="T37" fmla="*/ 480 h 606"/>
                <a:gd name="T38" fmla="*/ 138 w 360"/>
                <a:gd name="T39" fmla="*/ 486 h 606"/>
                <a:gd name="T40" fmla="*/ 150 w 360"/>
                <a:gd name="T41" fmla="*/ 492 h 606"/>
                <a:gd name="T42" fmla="*/ 156 w 360"/>
                <a:gd name="T43" fmla="*/ 498 h 606"/>
                <a:gd name="T44" fmla="*/ 162 w 360"/>
                <a:gd name="T45" fmla="*/ 510 h 606"/>
                <a:gd name="T46" fmla="*/ 168 w 360"/>
                <a:gd name="T47" fmla="*/ 516 h 606"/>
                <a:gd name="T48" fmla="*/ 174 w 360"/>
                <a:gd name="T49" fmla="*/ 522 h 606"/>
                <a:gd name="T50" fmla="*/ 186 w 360"/>
                <a:gd name="T51" fmla="*/ 528 h 606"/>
                <a:gd name="T52" fmla="*/ 192 w 360"/>
                <a:gd name="T53" fmla="*/ 528 h 606"/>
                <a:gd name="T54" fmla="*/ 198 w 360"/>
                <a:gd name="T55" fmla="*/ 534 h 606"/>
                <a:gd name="T56" fmla="*/ 204 w 360"/>
                <a:gd name="T57" fmla="*/ 540 h 606"/>
                <a:gd name="T58" fmla="*/ 210 w 360"/>
                <a:gd name="T59" fmla="*/ 546 h 606"/>
                <a:gd name="T60" fmla="*/ 216 w 360"/>
                <a:gd name="T61" fmla="*/ 546 h 606"/>
                <a:gd name="T62" fmla="*/ 228 w 360"/>
                <a:gd name="T63" fmla="*/ 552 h 606"/>
                <a:gd name="T64" fmla="*/ 234 w 360"/>
                <a:gd name="T65" fmla="*/ 558 h 606"/>
                <a:gd name="T66" fmla="*/ 240 w 360"/>
                <a:gd name="T67" fmla="*/ 558 h 606"/>
                <a:gd name="T68" fmla="*/ 246 w 360"/>
                <a:gd name="T69" fmla="*/ 564 h 606"/>
                <a:gd name="T70" fmla="*/ 252 w 360"/>
                <a:gd name="T71" fmla="*/ 570 h 606"/>
                <a:gd name="T72" fmla="*/ 258 w 360"/>
                <a:gd name="T73" fmla="*/ 570 h 606"/>
                <a:gd name="T74" fmla="*/ 270 w 360"/>
                <a:gd name="T75" fmla="*/ 576 h 606"/>
                <a:gd name="T76" fmla="*/ 276 w 360"/>
                <a:gd name="T77" fmla="*/ 576 h 606"/>
                <a:gd name="T78" fmla="*/ 282 w 360"/>
                <a:gd name="T79" fmla="*/ 582 h 606"/>
                <a:gd name="T80" fmla="*/ 288 w 360"/>
                <a:gd name="T81" fmla="*/ 582 h 606"/>
                <a:gd name="T82" fmla="*/ 294 w 360"/>
                <a:gd name="T83" fmla="*/ 582 h 606"/>
                <a:gd name="T84" fmla="*/ 306 w 360"/>
                <a:gd name="T85" fmla="*/ 588 h 606"/>
                <a:gd name="T86" fmla="*/ 312 w 360"/>
                <a:gd name="T87" fmla="*/ 588 h 606"/>
                <a:gd name="T88" fmla="*/ 318 w 360"/>
                <a:gd name="T89" fmla="*/ 594 h 606"/>
                <a:gd name="T90" fmla="*/ 324 w 360"/>
                <a:gd name="T91" fmla="*/ 594 h 606"/>
                <a:gd name="T92" fmla="*/ 330 w 360"/>
                <a:gd name="T93" fmla="*/ 594 h 606"/>
                <a:gd name="T94" fmla="*/ 336 w 360"/>
                <a:gd name="T95" fmla="*/ 600 h 606"/>
                <a:gd name="T96" fmla="*/ 348 w 360"/>
                <a:gd name="T97" fmla="*/ 600 h 606"/>
                <a:gd name="T98" fmla="*/ 354 w 360"/>
                <a:gd name="T99" fmla="*/ 600 h 606"/>
                <a:gd name="T100" fmla="*/ 360 w 360"/>
                <a:gd name="T101" fmla="*/ 606 h 60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60" h="606">
                  <a:moveTo>
                    <a:pt x="0" y="0"/>
                  </a:moveTo>
                  <a:lnTo>
                    <a:pt x="0" y="18"/>
                  </a:lnTo>
                  <a:lnTo>
                    <a:pt x="6" y="30"/>
                  </a:lnTo>
                  <a:lnTo>
                    <a:pt x="6" y="48"/>
                  </a:lnTo>
                  <a:lnTo>
                    <a:pt x="6" y="60"/>
                  </a:lnTo>
                  <a:lnTo>
                    <a:pt x="6" y="72"/>
                  </a:lnTo>
                  <a:lnTo>
                    <a:pt x="12" y="84"/>
                  </a:lnTo>
                  <a:lnTo>
                    <a:pt x="12" y="96"/>
                  </a:lnTo>
                  <a:lnTo>
                    <a:pt x="12" y="108"/>
                  </a:lnTo>
                  <a:lnTo>
                    <a:pt x="12" y="120"/>
                  </a:lnTo>
                  <a:lnTo>
                    <a:pt x="18" y="126"/>
                  </a:lnTo>
                  <a:lnTo>
                    <a:pt x="18" y="138"/>
                  </a:lnTo>
                  <a:lnTo>
                    <a:pt x="18" y="150"/>
                  </a:lnTo>
                  <a:lnTo>
                    <a:pt x="18" y="156"/>
                  </a:lnTo>
                  <a:lnTo>
                    <a:pt x="24" y="168"/>
                  </a:lnTo>
                  <a:lnTo>
                    <a:pt x="24" y="174"/>
                  </a:lnTo>
                  <a:lnTo>
                    <a:pt x="24" y="186"/>
                  </a:lnTo>
                  <a:lnTo>
                    <a:pt x="24" y="192"/>
                  </a:lnTo>
                  <a:lnTo>
                    <a:pt x="24" y="198"/>
                  </a:lnTo>
                  <a:lnTo>
                    <a:pt x="30" y="210"/>
                  </a:lnTo>
                  <a:lnTo>
                    <a:pt x="30" y="216"/>
                  </a:lnTo>
                  <a:lnTo>
                    <a:pt x="30" y="222"/>
                  </a:lnTo>
                  <a:lnTo>
                    <a:pt x="30" y="228"/>
                  </a:lnTo>
                  <a:lnTo>
                    <a:pt x="36" y="240"/>
                  </a:lnTo>
                  <a:lnTo>
                    <a:pt x="36" y="246"/>
                  </a:lnTo>
                  <a:lnTo>
                    <a:pt x="36" y="252"/>
                  </a:lnTo>
                  <a:lnTo>
                    <a:pt x="36" y="258"/>
                  </a:lnTo>
                  <a:lnTo>
                    <a:pt x="42" y="264"/>
                  </a:lnTo>
                  <a:lnTo>
                    <a:pt x="42" y="270"/>
                  </a:lnTo>
                  <a:lnTo>
                    <a:pt x="42" y="276"/>
                  </a:lnTo>
                  <a:lnTo>
                    <a:pt x="42" y="282"/>
                  </a:lnTo>
                  <a:lnTo>
                    <a:pt x="48" y="288"/>
                  </a:lnTo>
                  <a:lnTo>
                    <a:pt x="48" y="294"/>
                  </a:lnTo>
                  <a:lnTo>
                    <a:pt x="48" y="300"/>
                  </a:lnTo>
                  <a:lnTo>
                    <a:pt x="48" y="306"/>
                  </a:lnTo>
                  <a:lnTo>
                    <a:pt x="54" y="312"/>
                  </a:lnTo>
                  <a:lnTo>
                    <a:pt x="54" y="318"/>
                  </a:lnTo>
                  <a:lnTo>
                    <a:pt x="54" y="324"/>
                  </a:lnTo>
                  <a:lnTo>
                    <a:pt x="60" y="330"/>
                  </a:lnTo>
                  <a:lnTo>
                    <a:pt x="60" y="336"/>
                  </a:lnTo>
                  <a:lnTo>
                    <a:pt x="60" y="342"/>
                  </a:lnTo>
                  <a:lnTo>
                    <a:pt x="66" y="348"/>
                  </a:lnTo>
                  <a:lnTo>
                    <a:pt x="66" y="354"/>
                  </a:lnTo>
                  <a:lnTo>
                    <a:pt x="66" y="360"/>
                  </a:lnTo>
                  <a:lnTo>
                    <a:pt x="72" y="366"/>
                  </a:lnTo>
                  <a:lnTo>
                    <a:pt x="72" y="372"/>
                  </a:lnTo>
                  <a:lnTo>
                    <a:pt x="72" y="378"/>
                  </a:lnTo>
                  <a:lnTo>
                    <a:pt x="78" y="384"/>
                  </a:lnTo>
                  <a:lnTo>
                    <a:pt x="78" y="390"/>
                  </a:lnTo>
                  <a:lnTo>
                    <a:pt x="84" y="396"/>
                  </a:lnTo>
                  <a:lnTo>
                    <a:pt x="84" y="402"/>
                  </a:lnTo>
                  <a:lnTo>
                    <a:pt x="90" y="408"/>
                  </a:lnTo>
                  <a:lnTo>
                    <a:pt x="90" y="414"/>
                  </a:lnTo>
                  <a:lnTo>
                    <a:pt x="96" y="414"/>
                  </a:lnTo>
                  <a:lnTo>
                    <a:pt x="96" y="420"/>
                  </a:lnTo>
                  <a:lnTo>
                    <a:pt x="96" y="426"/>
                  </a:lnTo>
                  <a:lnTo>
                    <a:pt x="102" y="432"/>
                  </a:lnTo>
                  <a:lnTo>
                    <a:pt x="102" y="438"/>
                  </a:lnTo>
                  <a:lnTo>
                    <a:pt x="108" y="438"/>
                  </a:lnTo>
                  <a:lnTo>
                    <a:pt x="108" y="444"/>
                  </a:lnTo>
                  <a:lnTo>
                    <a:pt x="114" y="450"/>
                  </a:lnTo>
                  <a:lnTo>
                    <a:pt x="114" y="456"/>
                  </a:lnTo>
                  <a:lnTo>
                    <a:pt x="120" y="456"/>
                  </a:lnTo>
                  <a:lnTo>
                    <a:pt x="120" y="462"/>
                  </a:lnTo>
                  <a:lnTo>
                    <a:pt x="126" y="468"/>
                  </a:lnTo>
                  <a:lnTo>
                    <a:pt x="126" y="474"/>
                  </a:lnTo>
                  <a:lnTo>
                    <a:pt x="132" y="474"/>
                  </a:lnTo>
                  <a:lnTo>
                    <a:pt x="132" y="480"/>
                  </a:lnTo>
                  <a:lnTo>
                    <a:pt x="138" y="480"/>
                  </a:lnTo>
                  <a:lnTo>
                    <a:pt x="138" y="486"/>
                  </a:lnTo>
                  <a:lnTo>
                    <a:pt x="144" y="486"/>
                  </a:lnTo>
                  <a:lnTo>
                    <a:pt x="144" y="492"/>
                  </a:lnTo>
                  <a:lnTo>
                    <a:pt x="150" y="492"/>
                  </a:lnTo>
                  <a:lnTo>
                    <a:pt x="150" y="498"/>
                  </a:lnTo>
                  <a:lnTo>
                    <a:pt x="156" y="498"/>
                  </a:lnTo>
                  <a:lnTo>
                    <a:pt x="156" y="504"/>
                  </a:lnTo>
                  <a:lnTo>
                    <a:pt x="162" y="504"/>
                  </a:lnTo>
                  <a:lnTo>
                    <a:pt x="162" y="510"/>
                  </a:lnTo>
                  <a:lnTo>
                    <a:pt x="168" y="510"/>
                  </a:lnTo>
                  <a:lnTo>
                    <a:pt x="168" y="516"/>
                  </a:lnTo>
                  <a:lnTo>
                    <a:pt x="174" y="516"/>
                  </a:lnTo>
                  <a:lnTo>
                    <a:pt x="174" y="522"/>
                  </a:lnTo>
                  <a:lnTo>
                    <a:pt x="180" y="522"/>
                  </a:lnTo>
                  <a:lnTo>
                    <a:pt x="186" y="528"/>
                  </a:lnTo>
                  <a:lnTo>
                    <a:pt x="192" y="528"/>
                  </a:lnTo>
                  <a:lnTo>
                    <a:pt x="192" y="534"/>
                  </a:lnTo>
                  <a:lnTo>
                    <a:pt x="198" y="534"/>
                  </a:lnTo>
                  <a:lnTo>
                    <a:pt x="198" y="540"/>
                  </a:lnTo>
                  <a:lnTo>
                    <a:pt x="204" y="540"/>
                  </a:lnTo>
                  <a:lnTo>
                    <a:pt x="210" y="540"/>
                  </a:lnTo>
                  <a:lnTo>
                    <a:pt x="210" y="546"/>
                  </a:lnTo>
                  <a:lnTo>
                    <a:pt x="216" y="546"/>
                  </a:lnTo>
                  <a:lnTo>
                    <a:pt x="222" y="552"/>
                  </a:lnTo>
                  <a:lnTo>
                    <a:pt x="228" y="552"/>
                  </a:lnTo>
                  <a:lnTo>
                    <a:pt x="228" y="558"/>
                  </a:lnTo>
                  <a:lnTo>
                    <a:pt x="234" y="558"/>
                  </a:lnTo>
                  <a:lnTo>
                    <a:pt x="240" y="558"/>
                  </a:lnTo>
                  <a:lnTo>
                    <a:pt x="240" y="564"/>
                  </a:lnTo>
                  <a:lnTo>
                    <a:pt x="246" y="564"/>
                  </a:lnTo>
                  <a:lnTo>
                    <a:pt x="252" y="564"/>
                  </a:lnTo>
                  <a:lnTo>
                    <a:pt x="252" y="570"/>
                  </a:lnTo>
                  <a:lnTo>
                    <a:pt x="258" y="570"/>
                  </a:lnTo>
                  <a:lnTo>
                    <a:pt x="264" y="570"/>
                  </a:lnTo>
                  <a:lnTo>
                    <a:pt x="270" y="576"/>
                  </a:lnTo>
                  <a:lnTo>
                    <a:pt x="276" y="576"/>
                  </a:lnTo>
                  <a:lnTo>
                    <a:pt x="282" y="576"/>
                  </a:lnTo>
                  <a:lnTo>
                    <a:pt x="282" y="582"/>
                  </a:lnTo>
                  <a:lnTo>
                    <a:pt x="288" y="582"/>
                  </a:lnTo>
                  <a:lnTo>
                    <a:pt x="294" y="582"/>
                  </a:lnTo>
                  <a:lnTo>
                    <a:pt x="300" y="582"/>
                  </a:lnTo>
                  <a:lnTo>
                    <a:pt x="300" y="588"/>
                  </a:lnTo>
                  <a:lnTo>
                    <a:pt x="306" y="588"/>
                  </a:lnTo>
                  <a:lnTo>
                    <a:pt x="312" y="588"/>
                  </a:lnTo>
                  <a:lnTo>
                    <a:pt x="318" y="594"/>
                  </a:lnTo>
                  <a:lnTo>
                    <a:pt x="324" y="594"/>
                  </a:lnTo>
                  <a:lnTo>
                    <a:pt x="330" y="594"/>
                  </a:lnTo>
                  <a:lnTo>
                    <a:pt x="336" y="594"/>
                  </a:lnTo>
                  <a:lnTo>
                    <a:pt x="336" y="600"/>
                  </a:lnTo>
                  <a:lnTo>
                    <a:pt x="342" y="600"/>
                  </a:lnTo>
                  <a:lnTo>
                    <a:pt x="348" y="600"/>
                  </a:lnTo>
                  <a:lnTo>
                    <a:pt x="354" y="600"/>
                  </a:lnTo>
                  <a:lnTo>
                    <a:pt x="360" y="606"/>
                  </a:lnTo>
                </a:path>
              </a:pathLst>
            </a:custGeom>
            <a:noFill/>
            <a:ln w="28575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3468" y="2031"/>
              <a:ext cx="180" cy="30"/>
            </a:xfrm>
            <a:custGeom>
              <a:avLst/>
              <a:gdLst>
                <a:gd name="T0" fmla="*/ 6 w 180"/>
                <a:gd name="T1" fmla="*/ 0 h 30"/>
                <a:gd name="T2" fmla="*/ 6 w 180"/>
                <a:gd name="T3" fmla="*/ 0 h 30"/>
                <a:gd name="T4" fmla="*/ 12 w 180"/>
                <a:gd name="T5" fmla="*/ 0 h 30"/>
                <a:gd name="T6" fmla="*/ 18 w 180"/>
                <a:gd name="T7" fmla="*/ 0 h 30"/>
                <a:gd name="T8" fmla="*/ 18 w 180"/>
                <a:gd name="T9" fmla="*/ 0 h 30"/>
                <a:gd name="T10" fmla="*/ 24 w 180"/>
                <a:gd name="T11" fmla="*/ 6 h 30"/>
                <a:gd name="T12" fmla="*/ 30 w 180"/>
                <a:gd name="T13" fmla="*/ 6 h 30"/>
                <a:gd name="T14" fmla="*/ 36 w 180"/>
                <a:gd name="T15" fmla="*/ 6 h 30"/>
                <a:gd name="T16" fmla="*/ 36 w 180"/>
                <a:gd name="T17" fmla="*/ 6 h 30"/>
                <a:gd name="T18" fmla="*/ 42 w 180"/>
                <a:gd name="T19" fmla="*/ 6 h 30"/>
                <a:gd name="T20" fmla="*/ 48 w 180"/>
                <a:gd name="T21" fmla="*/ 6 h 30"/>
                <a:gd name="T22" fmla="*/ 48 w 180"/>
                <a:gd name="T23" fmla="*/ 12 h 30"/>
                <a:gd name="T24" fmla="*/ 54 w 180"/>
                <a:gd name="T25" fmla="*/ 12 h 30"/>
                <a:gd name="T26" fmla="*/ 60 w 180"/>
                <a:gd name="T27" fmla="*/ 12 h 30"/>
                <a:gd name="T28" fmla="*/ 60 w 180"/>
                <a:gd name="T29" fmla="*/ 12 h 30"/>
                <a:gd name="T30" fmla="*/ 66 w 180"/>
                <a:gd name="T31" fmla="*/ 12 h 30"/>
                <a:gd name="T32" fmla="*/ 72 w 180"/>
                <a:gd name="T33" fmla="*/ 12 h 30"/>
                <a:gd name="T34" fmla="*/ 78 w 180"/>
                <a:gd name="T35" fmla="*/ 12 h 30"/>
                <a:gd name="T36" fmla="*/ 78 w 180"/>
                <a:gd name="T37" fmla="*/ 18 h 30"/>
                <a:gd name="T38" fmla="*/ 84 w 180"/>
                <a:gd name="T39" fmla="*/ 18 h 30"/>
                <a:gd name="T40" fmla="*/ 90 w 180"/>
                <a:gd name="T41" fmla="*/ 18 h 30"/>
                <a:gd name="T42" fmla="*/ 90 w 180"/>
                <a:gd name="T43" fmla="*/ 18 h 30"/>
                <a:gd name="T44" fmla="*/ 96 w 180"/>
                <a:gd name="T45" fmla="*/ 18 h 30"/>
                <a:gd name="T46" fmla="*/ 102 w 180"/>
                <a:gd name="T47" fmla="*/ 18 h 30"/>
                <a:gd name="T48" fmla="*/ 108 w 180"/>
                <a:gd name="T49" fmla="*/ 18 h 30"/>
                <a:gd name="T50" fmla="*/ 108 w 180"/>
                <a:gd name="T51" fmla="*/ 18 h 30"/>
                <a:gd name="T52" fmla="*/ 114 w 180"/>
                <a:gd name="T53" fmla="*/ 24 h 30"/>
                <a:gd name="T54" fmla="*/ 120 w 180"/>
                <a:gd name="T55" fmla="*/ 24 h 30"/>
                <a:gd name="T56" fmla="*/ 120 w 180"/>
                <a:gd name="T57" fmla="*/ 24 h 30"/>
                <a:gd name="T58" fmla="*/ 126 w 180"/>
                <a:gd name="T59" fmla="*/ 24 h 30"/>
                <a:gd name="T60" fmla="*/ 132 w 180"/>
                <a:gd name="T61" fmla="*/ 24 h 30"/>
                <a:gd name="T62" fmla="*/ 132 w 180"/>
                <a:gd name="T63" fmla="*/ 24 h 30"/>
                <a:gd name="T64" fmla="*/ 138 w 180"/>
                <a:gd name="T65" fmla="*/ 24 h 30"/>
                <a:gd name="T66" fmla="*/ 144 w 180"/>
                <a:gd name="T67" fmla="*/ 24 h 30"/>
                <a:gd name="T68" fmla="*/ 150 w 180"/>
                <a:gd name="T69" fmla="*/ 24 h 30"/>
                <a:gd name="T70" fmla="*/ 150 w 180"/>
                <a:gd name="T71" fmla="*/ 24 h 30"/>
                <a:gd name="T72" fmla="*/ 156 w 180"/>
                <a:gd name="T73" fmla="*/ 30 h 30"/>
                <a:gd name="T74" fmla="*/ 162 w 180"/>
                <a:gd name="T75" fmla="*/ 30 h 30"/>
                <a:gd name="T76" fmla="*/ 162 w 180"/>
                <a:gd name="T77" fmla="*/ 30 h 30"/>
                <a:gd name="T78" fmla="*/ 168 w 180"/>
                <a:gd name="T79" fmla="*/ 30 h 30"/>
                <a:gd name="T80" fmla="*/ 174 w 180"/>
                <a:gd name="T81" fmla="*/ 30 h 30"/>
                <a:gd name="T82" fmla="*/ 180 w 180"/>
                <a:gd name="T83" fmla="*/ 30 h 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80" h="3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6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48" y="12"/>
                  </a:lnTo>
                  <a:lnTo>
                    <a:pt x="54" y="12"/>
                  </a:lnTo>
                  <a:lnTo>
                    <a:pt x="60" y="12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78" y="18"/>
                  </a:lnTo>
                  <a:lnTo>
                    <a:pt x="84" y="18"/>
                  </a:lnTo>
                  <a:lnTo>
                    <a:pt x="90" y="18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8" y="18"/>
                  </a:lnTo>
                  <a:lnTo>
                    <a:pt x="114" y="18"/>
                  </a:lnTo>
                  <a:lnTo>
                    <a:pt x="114" y="24"/>
                  </a:lnTo>
                  <a:lnTo>
                    <a:pt x="120" y="24"/>
                  </a:lnTo>
                  <a:lnTo>
                    <a:pt x="126" y="24"/>
                  </a:lnTo>
                  <a:lnTo>
                    <a:pt x="132" y="24"/>
                  </a:lnTo>
                  <a:lnTo>
                    <a:pt x="138" y="24"/>
                  </a:lnTo>
                  <a:lnTo>
                    <a:pt x="144" y="24"/>
                  </a:lnTo>
                  <a:lnTo>
                    <a:pt x="150" y="24"/>
                  </a:lnTo>
                  <a:lnTo>
                    <a:pt x="156" y="30"/>
                  </a:lnTo>
                  <a:lnTo>
                    <a:pt x="162" y="30"/>
                  </a:lnTo>
                  <a:lnTo>
                    <a:pt x="168" y="30"/>
                  </a:lnTo>
                  <a:lnTo>
                    <a:pt x="174" y="30"/>
                  </a:lnTo>
                  <a:lnTo>
                    <a:pt x="180" y="30"/>
                  </a:lnTo>
                </a:path>
              </a:pathLst>
            </a:custGeom>
            <a:noFill/>
            <a:ln w="28575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5943601" y="2986088"/>
            <a:ext cx="2290763" cy="2519362"/>
            <a:chOff x="3822" y="1968"/>
            <a:chExt cx="1443" cy="1587"/>
          </a:xfrm>
        </p:grpSpPr>
        <p:graphicFrame>
          <p:nvGraphicFramePr>
            <p:cNvPr id="38" name="Object 38"/>
            <p:cNvGraphicFramePr>
              <a:graphicFrameLocks noChangeAspect="1"/>
            </p:cNvGraphicFramePr>
            <p:nvPr/>
          </p:nvGraphicFramePr>
          <p:xfrm>
            <a:off x="5084" y="2787"/>
            <a:ext cx="181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27" name="Equation" r:id="rId27" imgW="126720" imgH="139680" progId="Equation.DSMT4">
                    <p:embed/>
                  </p:oleObj>
                </mc:Choice>
                <mc:Fallback>
                  <p:oleObj name="Equation" r:id="rId27" imgW="126720" imgH="139680" progId="Equation.DSMT4">
                    <p:embed/>
                    <p:pic>
                      <p:nvPicPr>
                        <p:cNvPr id="0" name="Picture 4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4" y="2787"/>
                          <a:ext cx="181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9"/>
            <p:cNvGraphicFramePr>
              <a:graphicFrameLocks noChangeAspect="1"/>
            </p:cNvGraphicFramePr>
            <p:nvPr/>
          </p:nvGraphicFramePr>
          <p:xfrm>
            <a:off x="4226" y="1969"/>
            <a:ext cx="18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28" name="Equation" r:id="rId29" imgW="139680" imgH="164880" progId="Equation.DSMT4">
                    <p:embed/>
                  </p:oleObj>
                </mc:Choice>
                <mc:Fallback>
                  <p:oleObj name="Equation" r:id="rId29" imgW="139680" imgH="164880" progId="Equation.DSMT4">
                    <p:embed/>
                    <p:pic>
                      <p:nvPicPr>
                        <p:cNvPr id="0" name="Picture 4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6" y="1969"/>
                          <a:ext cx="183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0"/>
            <p:cNvGraphicFramePr>
              <a:graphicFrameLocks noChangeAspect="1"/>
            </p:cNvGraphicFramePr>
            <p:nvPr/>
          </p:nvGraphicFramePr>
          <p:xfrm>
            <a:off x="4268" y="2763"/>
            <a:ext cx="181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29" name="Equation" r:id="rId31" imgW="126720" imgH="139680" progId="Equation.DSMT4">
                    <p:embed/>
                  </p:oleObj>
                </mc:Choice>
                <mc:Fallback>
                  <p:oleObj name="Equation" r:id="rId31" imgW="126720" imgH="139680" progId="Equation.DSMT4">
                    <p:embed/>
                    <p:pic>
                      <p:nvPicPr>
                        <p:cNvPr id="0" name="Picture 4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2763"/>
                          <a:ext cx="181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3822" y="2778"/>
              <a:ext cx="14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V="1">
              <a:off x="4428" y="1968"/>
              <a:ext cx="1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3352800" y="4204966"/>
            <a:ext cx="137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4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4" grpId="0" autoUpdateAnimBg="0"/>
      <p:bldP spid="5" grpId="0" autoUpdateAnimBg="0"/>
      <p:bldP spid="7" grpId="0" autoUpdateAnimBg="0"/>
      <p:bldP spid="9" grpId="0" autoUpdateAnimBg="0"/>
      <p:bldP spid="11" grpId="0" autoUpdateAnimBg="0"/>
      <p:bldP spid="13" grpId="0" autoUpdateAnimBg="0"/>
      <p:bldP spid="15" grpId="0" autoUpdateAnimBg="0"/>
      <p:bldP spid="18" grpId="0" autoUpdateAnimBg="0"/>
      <p:bldP spid="22" grpId="0" animBg="1" autoUpdateAnimBg="0"/>
      <p:bldP spid="24" grpId="0" autoUpdateAnimBg="0"/>
      <p:bldP spid="25" grpId="0" autoUpdateAnimBg="0"/>
      <p:bldP spid="26" grpId="0" animBg="1"/>
      <p:bldP spid="27" grpId="0" animBg="1"/>
      <p:bldP spid="29" grpId="0" animBg="1"/>
      <p:bldP spid="4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0" y="381000"/>
            <a:ext cx="53340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三、无穷小与无穷大的关系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95350" y="2044955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881024"/>
              </p:ext>
            </p:extLst>
          </p:nvPr>
        </p:nvGraphicFramePr>
        <p:xfrm>
          <a:off x="1400175" y="2104486"/>
          <a:ext cx="749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4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2104486"/>
                        <a:ext cx="749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33600" y="2044955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为无穷大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984746"/>
              </p:ext>
            </p:extLst>
          </p:nvPr>
        </p:nvGraphicFramePr>
        <p:xfrm>
          <a:off x="4427984" y="1804457"/>
          <a:ext cx="878356" cy="1000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5" name="Equation" r:id="rId5" imgW="368280" imgH="419040" progId="Equation.DSMT4">
                  <p:embed/>
                </p:oleObj>
              </mc:Choice>
              <mc:Fallback>
                <p:oleObj name="Equation" r:id="rId5" imgW="368280" imgH="41904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804457"/>
                        <a:ext cx="878356" cy="1000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181600" y="2044955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为无穷小 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914400" y="3154335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538961"/>
              </p:ext>
            </p:extLst>
          </p:nvPr>
        </p:nvGraphicFramePr>
        <p:xfrm>
          <a:off x="1390650" y="3213866"/>
          <a:ext cx="7508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6" name="Equation" r:id="rId7" imgW="736560" imgH="393480" progId="Equation.DSMT4">
                  <p:embed/>
                </p:oleObj>
              </mc:Choice>
              <mc:Fallback>
                <p:oleObj name="Equation" r:id="rId7" imgW="736560" imgH="39348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3213866"/>
                        <a:ext cx="750888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133600" y="3154335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为无穷小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64140"/>
              </p:ext>
            </p:extLst>
          </p:nvPr>
        </p:nvGraphicFramePr>
        <p:xfrm>
          <a:off x="4283968" y="3168213"/>
          <a:ext cx="1469724" cy="491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7" name="Equation" r:id="rId9" imgW="622080" imgH="203040" progId="Equation.DSMT4">
                  <p:embed/>
                </p:oleObj>
              </mc:Choice>
              <mc:Fallback>
                <p:oleObj name="Equation" r:id="rId9" imgW="622080" imgH="20304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168213"/>
                        <a:ext cx="1469724" cy="491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670550" y="3154335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985157"/>
              </p:ext>
            </p:extLst>
          </p:nvPr>
        </p:nvGraphicFramePr>
        <p:xfrm>
          <a:off x="6156176" y="2913837"/>
          <a:ext cx="882705" cy="1000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8" name="Equation" r:id="rId11" imgW="368280" imgH="419040" progId="Equation.DSMT4">
                  <p:embed/>
                </p:oleObj>
              </mc:Choice>
              <mc:Fallback>
                <p:oleObj name="Equation" r:id="rId11" imgW="368280" imgH="41904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913837"/>
                        <a:ext cx="882705" cy="1000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908800" y="3154335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为无穷大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867150" y="2044955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620000" y="3761607"/>
            <a:ext cx="1146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自证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657350" y="4655709"/>
            <a:ext cx="6675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据此定理 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关于无穷大的问题都可转化为 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33400" y="1176072"/>
            <a:ext cx="6630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定理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1.2.10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在自变量的同一变化过程中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33400" y="4655709"/>
            <a:ext cx="1026243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说明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5843" y="5288199"/>
            <a:ext cx="2529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无穷小来讨论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5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7" grpId="0" autoUpdateAnimBg="0"/>
      <p:bldP spid="8" grpId="0" autoUpdateAnimBg="0"/>
      <p:bldP spid="10" grpId="0" autoUpdateAnimBg="0"/>
      <p:bldP spid="12" grpId="0" autoUpdateAnimBg="0"/>
      <p:bldP spid="14" grpId="0" autoUpdateAnimBg="0"/>
      <p:bldP spid="15" grpId="0" autoUpdateAnimBg="0"/>
      <p:bldP spid="16" grpId="0" build="p" autoUpdateAnimBg="0"/>
      <p:bldP spid="17" grpId="0" build="p" autoUpdateAnimBg="0"/>
      <p:bldP spid="18" grpId="0" build="p" autoUpdateAnimBg="0"/>
      <p:bldP spid="19" grpId="0" animBg="1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58775" y="348531"/>
            <a:ext cx="59785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kumimoji="1"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下列两个函数中，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en-US" sz="2800" b="1" u="sng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</a:t>
            </a:r>
            <a:endParaRPr lang="zh-CN" altLang="en-US" sz="2800" b="1" u="sng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911770"/>
              </p:ext>
            </p:extLst>
          </p:nvPr>
        </p:nvGraphicFramePr>
        <p:xfrm>
          <a:off x="970756" y="1046314"/>
          <a:ext cx="87624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4" name="Equation" r:id="rId3" imgW="876240" imgH="393480" progId="Equation.DSMT4">
                  <p:embed/>
                </p:oleObj>
              </mc:Choice>
              <mc:Fallback>
                <p:oleObj name="Equation" r:id="rId3" imgW="876240" imgH="393480" progId="Equation.DSMT4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756" y="1046314"/>
                        <a:ext cx="87624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746654" y="434256"/>
            <a:ext cx="2663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无穷小量；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358775" y="981910"/>
            <a:ext cx="1514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en-US" sz="2800" b="1" u="sng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880871" y="981910"/>
            <a:ext cx="26638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无穷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大量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358775" y="1864528"/>
            <a:ext cx="1223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4644008" y="1864528"/>
            <a:ext cx="1223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59354" y="232284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TextBox 23"/>
          <p:cNvSpPr txBox="1">
            <a:spLocks noChangeArrowheads="1"/>
          </p:cNvSpPr>
          <p:nvPr/>
        </p:nvSpPr>
        <p:spPr bwMode="auto">
          <a:xfrm>
            <a:off x="358775" y="2996873"/>
            <a:ext cx="687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zh-CN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TextBox 24"/>
          <p:cNvSpPr txBox="1">
            <a:spLocks noChangeArrowheads="1"/>
          </p:cNvSpPr>
          <p:nvPr/>
        </p:nvSpPr>
        <p:spPr bwMode="auto">
          <a:xfrm>
            <a:off x="1043608" y="2996873"/>
            <a:ext cx="1223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TextBox 26"/>
          <p:cNvSpPr txBox="1">
            <a:spLocks noChangeArrowheads="1"/>
          </p:cNvSpPr>
          <p:nvPr/>
        </p:nvSpPr>
        <p:spPr bwMode="auto">
          <a:xfrm>
            <a:off x="3673475" y="2996873"/>
            <a:ext cx="2663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无穷小量；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666205"/>
              </p:ext>
            </p:extLst>
          </p:nvPr>
        </p:nvGraphicFramePr>
        <p:xfrm>
          <a:off x="2051720" y="2846060"/>
          <a:ext cx="160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5" name="Equation" r:id="rId5" imgW="1600200" imgH="825480" progId="Equation.DSMT4">
                  <p:embed/>
                </p:oleObj>
              </mc:Choice>
              <mc:Fallback>
                <p:oleObj name="Equation" r:id="rId5" imgW="1600200" imgH="825480" progId="Equation.DSMT4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846060"/>
                        <a:ext cx="16002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28"/>
          <p:cNvSpPr txBox="1">
            <a:spLocks noChangeArrowheads="1"/>
          </p:cNvSpPr>
          <p:nvPr/>
        </p:nvSpPr>
        <p:spPr bwMode="auto">
          <a:xfrm>
            <a:off x="3059832" y="3861048"/>
            <a:ext cx="2663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无穷大量；</a:t>
            </a:r>
          </a:p>
        </p:txBody>
      </p:sp>
      <p:sp>
        <p:nvSpPr>
          <p:cNvPr id="18" name="TextBox 29"/>
          <p:cNvSpPr txBox="1">
            <a:spLocks noChangeArrowheads="1"/>
          </p:cNvSpPr>
          <p:nvPr/>
        </p:nvSpPr>
        <p:spPr bwMode="auto">
          <a:xfrm>
            <a:off x="1043608" y="4854673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TextBox 31"/>
          <p:cNvSpPr txBox="1">
            <a:spLocks noChangeArrowheads="1"/>
          </p:cNvSpPr>
          <p:nvPr/>
        </p:nvSpPr>
        <p:spPr bwMode="auto">
          <a:xfrm>
            <a:off x="3405274" y="4854673"/>
            <a:ext cx="2663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无穷小量；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241777"/>
              </p:ext>
            </p:extLst>
          </p:nvPr>
        </p:nvGraphicFramePr>
        <p:xfrm>
          <a:off x="2051720" y="4888010"/>
          <a:ext cx="129528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6" name="Equation" r:id="rId7" imgW="1295280" imgH="457200" progId="Equation.DSMT4">
                  <p:embed/>
                </p:oleObj>
              </mc:Choice>
              <mc:Fallback>
                <p:oleObj name="Equation" r:id="rId7" imgW="1295280" imgH="457200" progId="Equation.DSMT4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888010"/>
                        <a:ext cx="129528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33"/>
          <p:cNvSpPr txBox="1">
            <a:spLocks noChangeArrowheads="1"/>
          </p:cNvSpPr>
          <p:nvPr/>
        </p:nvSpPr>
        <p:spPr bwMode="auto">
          <a:xfrm>
            <a:off x="3426916" y="5404198"/>
            <a:ext cx="2663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无穷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大量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075303"/>
              </p:ext>
            </p:extLst>
          </p:nvPr>
        </p:nvGraphicFramePr>
        <p:xfrm>
          <a:off x="2051720" y="5487541"/>
          <a:ext cx="1193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7" name="Equation" r:id="rId9" imgW="1193760" imgH="355320" progId="Equation.DSMT4">
                  <p:embed/>
                </p:oleObj>
              </mc:Choice>
              <mc:Fallback>
                <p:oleObj name="Equation" r:id="rId9" imgW="1193760" imgH="355320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487541"/>
                        <a:ext cx="11938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300375"/>
              </p:ext>
            </p:extLst>
          </p:nvPr>
        </p:nvGraphicFramePr>
        <p:xfrm>
          <a:off x="2051720" y="3967163"/>
          <a:ext cx="90144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8" name="Equation" r:id="rId11" imgW="901440" imgH="393480" progId="Equation.DSMT4">
                  <p:embed/>
                </p:oleObj>
              </mc:Choice>
              <mc:Fallback>
                <p:oleObj name="Equation" r:id="rId11" imgW="901440" imgH="393480" progId="Equation.DSMT4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967163"/>
                        <a:ext cx="90144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11328"/>
              </p:ext>
            </p:extLst>
          </p:nvPr>
        </p:nvGraphicFramePr>
        <p:xfrm>
          <a:off x="1265857" y="1462890"/>
          <a:ext cx="200342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9" name="Equation" r:id="rId13" imgW="660240" imgH="393480" progId="Equation.DSMT4">
                  <p:embed/>
                </p:oleObj>
              </mc:Choice>
              <mc:Fallback>
                <p:oleObj name="Equation" r:id="rId13" imgW="660240" imgH="393480" progId="Equation.DSMT4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857" y="1462890"/>
                        <a:ext cx="2003425" cy="132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651645"/>
              </p:ext>
            </p:extLst>
          </p:nvPr>
        </p:nvGraphicFramePr>
        <p:xfrm>
          <a:off x="5512370" y="1466065"/>
          <a:ext cx="269398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0" name="Equation" r:id="rId15" imgW="952200" imgH="431640" progId="Equation.DSMT4">
                  <p:embed/>
                </p:oleObj>
              </mc:Choice>
              <mc:Fallback>
                <p:oleObj name="Equation" r:id="rId15" imgW="952200" imgH="431640" progId="Equation.DSMT4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2370" y="1466065"/>
                        <a:ext cx="2693988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070499"/>
              </p:ext>
            </p:extLst>
          </p:nvPr>
        </p:nvGraphicFramePr>
        <p:xfrm>
          <a:off x="4759266" y="498582"/>
          <a:ext cx="87624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1" name="Equation" r:id="rId17" imgW="876240" imgH="393480" progId="Equation.DSMT4">
                  <p:embed/>
                </p:oleObj>
              </mc:Choice>
              <mc:Fallback>
                <p:oleObj name="Equation" r:id="rId17" imgW="876240" imgH="393480" progId="Equation.DSMT4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266" y="498582"/>
                        <a:ext cx="87624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950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64275" y="3036888"/>
            <a:ext cx="2879725" cy="19431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71550" y="944880"/>
            <a:ext cx="7239000" cy="669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44488" y="314325"/>
            <a:ext cx="2368550" cy="5238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定义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1.2.1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062961" y="348732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若数列</a:t>
            </a: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305785"/>
              </p:ext>
            </p:extLst>
          </p:nvPr>
        </p:nvGraphicFramePr>
        <p:xfrm>
          <a:off x="3239299" y="361432"/>
          <a:ext cx="64611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" name="Equation" r:id="rId3" imgW="634680" imgH="482400" progId="Equation.DSMT4">
                  <p:embed/>
                </p:oleObj>
              </mc:Choice>
              <mc:Fallback>
                <p:oleObj name="Equation" r:id="rId3" imgW="634680" imgH="482400" progId="Equation.DSMT4">
                  <p:embed/>
                  <p:pic>
                    <p:nvPicPr>
                      <p:cNvPr id="0" name="Picture 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9299" y="361432"/>
                        <a:ext cx="646112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939386" y="348732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及常数 </a:t>
            </a:r>
            <a:r>
              <a:rPr kumimoji="1" lang="en-US" altLang="zh-CN" sz="2800" b="1" i="1">
                <a:latin typeface="Times New Roman" pitchFamily="18" charset="0"/>
                <a:ea typeface="+mn-ea"/>
                <a:cs typeface="Times New Roman" pitchFamily="18" charset="0"/>
              </a:rPr>
              <a:t>a 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有下列关系 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endParaRPr kumimoji="1" lang="en-US" altLang="zh-CN" sz="2800" b="1" i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938268"/>
              </p:ext>
            </p:extLst>
          </p:nvPr>
        </p:nvGraphicFramePr>
        <p:xfrm>
          <a:off x="1098550" y="1065213"/>
          <a:ext cx="11271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" name="Equation" r:id="rId5" imgW="1117440" imgH="393480" progId="Equation.DSMT4">
                  <p:embed/>
                </p:oleObj>
              </mc:Choice>
              <mc:Fallback>
                <p:oleObj name="Equation" r:id="rId5" imgW="1117440" imgH="393480" progId="Equation.DSMT4">
                  <p:embed/>
                  <p:pic>
                    <p:nvPicPr>
                      <p:cNvPr id="0" name="Picture 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1065213"/>
                        <a:ext cx="11271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097905"/>
              </p:ext>
            </p:extLst>
          </p:nvPr>
        </p:nvGraphicFramePr>
        <p:xfrm>
          <a:off x="2351088" y="1065213"/>
          <a:ext cx="13557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" name="Equation" r:id="rId7" imgW="1346040" imgH="444240" progId="Equation.DSMT4">
                  <p:embed/>
                </p:oleObj>
              </mc:Choice>
              <mc:Fallback>
                <p:oleObj name="Equation" r:id="rId7" imgW="1346040" imgH="444240" progId="Equation.DSMT4">
                  <p:embed/>
                  <p:pic>
                    <p:nvPicPr>
                      <p:cNvPr id="0" name="Picture 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065213"/>
                        <a:ext cx="135572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714750" y="1018232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当 </a:t>
            </a:r>
            <a:r>
              <a:rPr kumimoji="1"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&gt;</a:t>
            </a:r>
            <a:r>
              <a:rPr kumimoji="1" lang="en-US" altLang="zh-CN" sz="2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en-US" altLang="zh-CN" sz="2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时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5619750" y="1018232"/>
            <a:ext cx="1108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总有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5086350" y="1721485"/>
            <a:ext cx="106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记作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344488" y="3044507"/>
            <a:ext cx="619442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此时也称数列</a:t>
            </a:r>
            <a:r>
              <a:rPr kumimoji="1"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收敛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否则称数列</a:t>
            </a:r>
            <a:r>
              <a:rPr kumimoji="1"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发散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44488" y="3748088"/>
            <a:ext cx="2079625" cy="533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几何解释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</a:p>
        </p:txBody>
      </p:sp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971550" y="4525943"/>
            <a:ext cx="5105400" cy="415790"/>
            <a:chOff x="576" y="3958"/>
            <a:chExt cx="3216" cy="261"/>
          </a:xfrm>
        </p:grpSpPr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576" y="3984"/>
              <a:ext cx="3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Oval 24"/>
            <p:cNvSpPr>
              <a:spLocks noChangeArrowheads="1"/>
            </p:cNvSpPr>
            <p:nvPr/>
          </p:nvSpPr>
          <p:spPr bwMode="auto">
            <a:xfrm>
              <a:off x="1920" y="3958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8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6530746"/>
                </p:ext>
              </p:extLst>
            </p:nvPr>
          </p:nvGraphicFramePr>
          <p:xfrm>
            <a:off x="1871" y="4076"/>
            <a:ext cx="144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3" name="Equation" r:id="rId9" imgW="228600" imgH="228600" progId="Equation.DSMT4">
                    <p:embed/>
                  </p:oleObj>
                </mc:Choice>
                <mc:Fallback>
                  <p:oleObj name="Equation" r:id="rId9" imgW="228600" imgH="228600" progId="Equation.DSMT4">
                    <p:embed/>
                    <p:pic>
                      <p:nvPicPr>
                        <p:cNvPr id="0" name="Picture 4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1" y="4076"/>
                          <a:ext cx="144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26"/>
          <p:cNvGrpSpPr>
            <a:grpSpLocks/>
          </p:cNvGrpSpPr>
          <p:nvPr/>
        </p:nvGrpSpPr>
        <p:grpSpPr bwMode="auto">
          <a:xfrm>
            <a:off x="1169987" y="4376738"/>
            <a:ext cx="4008438" cy="723900"/>
            <a:chOff x="701" y="3796"/>
            <a:chExt cx="2525" cy="456"/>
          </a:xfrm>
        </p:grpSpPr>
        <p:graphicFrame>
          <p:nvGraphicFramePr>
            <p:cNvPr id="20" name="Object 27"/>
            <p:cNvGraphicFramePr>
              <a:graphicFrameLocks noChangeAspect="1"/>
            </p:cNvGraphicFramePr>
            <p:nvPr/>
          </p:nvGraphicFramePr>
          <p:xfrm>
            <a:off x="2765" y="4034"/>
            <a:ext cx="46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4" name="Equation" r:id="rId11" imgW="342720" imgH="152280" progId="Equation.DSMT4">
                    <p:embed/>
                  </p:oleObj>
                </mc:Choice>
                <mc:Fallback>
                  <p:oleObj name="Equation" r:id="rId11" imgW="342720" imgH="152280" progId="Equation.DSMT4">
                    <p:embed/>
                    <p:pic>
                      <p:nvPicPr>
                        <p:cNvPr id="0" name="Picture 4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5" y="4034"/>
                          <a:ext cx="461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8"/>
            <p:cNvGraphicFramePr>
              <a:graphicFrameLocks noChangeAspect="1"/>
            </p:cNvGraphicFramePr>
            <p:nvPr/>
          </p:nvGraphicFramePr>
          <p:xfrm>
            <a:off x="701" y="4043"/>
            <a:ext cx="46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5" name="Equation" r:id="rId13" imgW="342720" imgH="139680" progId="Equation.DSMT4">
                    <p:embed/>
                  </p:oleObj>
                </mc:Choice>
                <mc:Fallback>
                  <p:oleObj name="Equation" r:id="rId13" imgW="342720" imgH="139680" progId="Equation.DSMT4">
                    <p:embed/>
                    <p:pic>
                      <p:nvPicPr>
                        <p:cNvPr id="0" name="Picture 4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" y="4043"/>
                          <a:ext cx="461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9"/>
            <p:cNvGraphicFramePr>
              <a:graphicFrameLocks noChangeAspect="1"/>
            </p:cNvGraphicFramePr>
            <p:nvPr/>
          </p:nvGraphicFramePr>
          <p:xfrm>
            <a:off x="2955" y="3796"/>
            <a:ext cx="10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6" name="Equation" r:id="rId15" imgW="101520" imgH="203040" progId="Equation.DSMT4">
                    <p:embed/>
                  </p:oleObj>
                </mc:Choice>
                <mc:Fallback>
                  <p:oleObj name="Equation" r:id="rId15" imgW="101520" imgH="203040" progId="Equation.DSMT4">
                    <p:embed/>
                    <p:pic>
                      <p:nvPicPr>
                        <p:cNvPr id="0" name="Picture 4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5" y="3796"/>
                          <a:ext cx="106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30"/>
            <p:cNvGraphicFramePr>
              <a:graphicFrameLocks noChangeAspect="1"/>
            </p:cNvGraphicFramePr>
            <p:nvPr/>
          </p:nvGraphicFramePr>
          <p:xfrm>
            <a:off x="859" y="3804"/>
            <a:ext cx="10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7" name="Equation" r:id="rId17" imgW="101520" imgH="203040" progId="Equation.DSMT4">
                    <p:embed/>
                  </p:oleObj>
                </mc:Choice>
                <mc:Fallback>
                  <p:oleObj name="Equation" r:id="rId17" imgW="101520" imgH="203040" progId="Equation.DSMT4">
                    <p:embed/>
                    <p:pic>
                      <p:nvPicPr>
                        <p:cNvPr id="0" name="Picture 4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" y="3804"/>
                          <a:ext cx="106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002413"/>
              </p:ext>
            </p:extLst>
          </p:nvPr>
        </p:nvGraphicFramePr>
        <p:xfrm>
          <a:off x="6276975" y="3062288"/>
          <a:ext cx="25463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" name="Equation" r:id="rId19" imgW="2539800" imgH="431640" progId="Equation.DSMT4">
                  <p:embed/>
                </p:oleObj>
              </mc:Choice>
              <mc:Fallback>
                <p:oleObj name="Equation" r:id="rId19" imgW="2539800" imgH="431640" progId="Equation.DSMT4">
                  <p:embed/>
                  <p:pic>
                    <p:nvPicPr>
                      <p:cNvPr id="0" name="Picture 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975" y="3062288"/>
                        <a:ext cx="25463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971855"/>
              </p:ext>
            </p:extLst>
          </p:nvPr>
        </p:nvGraphicFramePr>
        <p:xfrm>
          <a:off x="7642225" y="3535363"/>
          <a:ext cx="11477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9" name="Equation" r:id="rId21" imgW="1143000" imgH="393480" progId="Equation.DSMT4">
                  <p:embed/>
                </p:oleObj>
              </mc:Choice>
              <mc:Fallback>
                <p:oleObj name="Equation" r:id="rId21" imgW="1143000" imgH="393480" progId="Equation.DSMT4">
                  <p:embed/>
                  <p:pic>
                    <p:nvPicPr>
                      <p:cNvPr id="0" name="Picture 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225" y="3535363"/>
                        <a:ext cx="114776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6210300" y="3960813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2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627603"/>
              </p:ext>
            </p:extLst>
          </p:nvPr>
        </p:nvGraphicFramePr>
        <p:xfrm>
          <a:off x="6746875" y="4040188"/>
          <a:ext cx="18097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" name="Equation" r:id="rId23" imgW="1803240" imgH="431640" progId="Equation.DSMT4">
                  <p:embed/>
                </p:oleObj>
              </mc:Choice>
              <mc:Fallback>
                <p:oleObj name="Equation" r:id="rId23" imgW="1803240" imgH="431640" progId="Equation.DSMT4">
                  <p:embed/>
                  <p:pic>
                    <p:nvPicPr>
                      <p:cNvPr id="0" name="Picture 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5" y="4040188"/>
                        <a:ext cx="18097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95612"/>
              </p:ext>
            </p:extLst>
          </p:nvPr>
        </p:nvGraphicFramePr>
        <p:xfrm>
          <a:off x="7705725" y="4500563"/>
          <a:ext cx="11493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" name="Equation" r:id="rId25" imgW="1143000" imgH="393480" progId="Equation.DSMT4">
                  <p:embed/>
                </p:oleObj>
              </mc:Choice>
              <mc:Fallback>
                <p:oleObj name="Equation" r:id="rId25" imgW="1143000" imgH="393480" progId="Equation.DSMT4">
                  <p:embed/>
                  <p:pic>
                    <p:nvPicPr>
                      <p:cNvPr id="0" name="Picture 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5725" y="4500563"/>
                        <a:ext cx="11493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145312"/>
              </p:ext>
            </p:extLst>
          </p:nvPr>
        </p:nvGraphicFramePr>
        <p:xfrm>
          <a:off x="1577975" y="2386965"/>
          <a:ext cx="14033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" name="Equation" r:id="rId27" imgW="1396800" imgH="545760" progId="Equation.DSMT4">
                  <p:embed/>
                </p:oleObj>
              </mc:Choice>
              <mc:Fallback>
                <p:oleObj name="Equation" r:id="rId27" imgW="1396800" imgH="545760" progId="Equation.DSMT4">
                  <p:embed/>
                  <p:pic>
                    <p:nvPicPr>
                      <p:cNvPr id="0" name="Picture 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2386965"/>
                        <a:ext cx="1403350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3152711" y="2386965"/>
            <a:ext cx="106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或</a:t>
            </a:r>
          </a:p>
        </p:txBody>
      </p:sp>
      <p:graphicFrame>
        <p:nvGraphicFramePr>
          <p:cNvPr id="3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414503"/>
              </p:ext>
            </p:extLst>
          </p:nvPr>
        </p:nvGraphicFramePr>
        <p:xfrm>
          <a:off x="3895725" y="2386965"/>
          <a:ext cx="23114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" name="Equation" r:id="rId29" imgW="2298600" imgH="431640" progId="Equation.DSMT4">
                  <p:embed/>
                </p:oleObj>
              </mc:Choice>
              <mc:Fallback>
                <p:oleObj name="Equation" r:id="rId29" imgW="2298600" imgH="431640" progId="Equation.DSMT4">
                  <p:embed/>
                  <p:pic>
                    <p:nvPicPr>
                      <p:cNvPr id="0" name="Picture 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5" y="2386965"/>
                        <a:ext cx="23114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Oval 39"/>
          <p:cNvSpPr>
            <a:spLocks noChangeArrowheads="1"/>
          </p:cNvSpPr>
          <p:nvPr/>
        </p:nvSpPr>
        <p:spPr bwMode="auto">
          <a:xfrm>
            <a:off x="2724150" y="4510088"/>
            <a:ext cx="90488" cy="88900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3" name="Group 40"/>
          <p:cNvGrpSpPr>
            <a:grpSpLocks/>
          </p:cNvGrpSpPr>
          <p:nvPr/>
        </p:nvGrpSpPr>
        <p:grpSpPr bwMode="auto">
          <a:xfrm>
            <a:off x="2100263" y="4522795"/>
            <a:ext cx="647700" cy="468313"/>
            <a:chOff x="1287" y="3888"/>
            <a:chExt cx="408" cy="295"/>
          </a:xfrm>
        </p:grpSpPr>
        <p:graphicFrame>
          <p:nvGraphicFramePr>
            <p:cNvPr id="34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3409453"/>
                </p:ext>
              </p:extLst>
            </p:nvPr>
          </p:nvGraphicFramePr>
          <p:xfrm>
            <a:off x="1287" y="3911"/>
            <a:ext cx="4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4" name="Equation" r:id="rId31" imgW="647640" imgH="431640" progId="Equation.DSMT4">
                    <p:embed/>
                  </p:oleObj>
                </mc:Choice>
                <mc:Fallback>
                  <p:oleObj name="Equation" r:id="rId31" imgW="647640" imgH="431640" progId="Equation.DSMT4">
                    <p:embed/>
                    <p:pic>
                      <p:nvPicPr>
                        <p:cNvPr id="0" name="Picture 5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7" y="3911"/>
                          <a:ext cx="40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Oval 42"/>
            <p:cNvSpPr>
              <a:spLocks noChangeArrowheads="1"/>
            </p:cNvSpPr>
            <p:nvPr/>
          </p:nvSpPr>
          <p:spPr bwMode="auto">
            <a:xfrm>
              <a:off x="1392" y="3888"/>
              <a:ext cx="57" cy="5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6" name="Oval 43"/>
          <p:cNvSpPr>
            <a:spLocks noChangeArrowheads="1"/>
          </p:cNvSpPr>
          <p:nvPr/>
        </p:nvSpPr>
        <p:spPr bwMode="auto">
          <a:xfrm>
            <a:off x="4324350" y="4522788"/>
            <a:ext cx="90488" cy="92075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Group 44"/>
          <p:cNvGrpSpPr>
            <a:grpSpLocks/>
          </p:cNvGrpSpPr>
          <p:nvPr/>
        </p:nvGrpSpPr>
        <p:grpSpPr bwMode="auto">
          <a:xfrm>
            <a:off x="3365504" y="4522788"/>
            <a:ext cx="698500" cy="476250"/>
            <a:chOff x="2084" y="3888"/>
            <a:chExt cx="440" cy="300"/>
          </a:xfrm>
        </p:grpSpPr>
        <p:graphicFrame>
          <p:nvGraphicFramePr>
            <p:cNvPr id="38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0640639"/>
                </p:ext>
              </p:extLst>
            </p:nvPr>
          </p:nvGraphicFramePr>
          <p:xfrm>
            <a:off x="2084" y="3916"/>
            <a:ext cx="4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5" name="Equation" r:id="rId33" imgW="698400" imgH="431640" progId="Equation.DSMT4">
                    <p:embed/>
                  </p:oleObj>
                </mc:Choice>
                <mc:Fallback>
                  <p:oleObj name="Equation" r:id="rId33" imgW="698400" imgH="431640" progId="Equation.DSMT4">
                    <p:embed/>
                    <p:pic>
                      <p:nvPicPr>
                        <p:cNvPr id="0" name="Picture 5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4" y="3916"/>
                          <a:ext cx="44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Oval 46"/>
            <p:cNvSpPr>
              <a:spLocks noChangeArrowheads="1"/>
            </p:cNvSpPr>
            <p:nvPr/>
          </p:nvSpPr>
          <p:spPr bwMode="auto">
            <a:xfrm>
              <a:off x="2151" y="3888"/>
              <a:ext cx="57" cy="57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40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748100"/>
              </p:ext>
            </p:extLst>
          </p:nvPr>
        </p:nvGraphicFramePr>
        <p:xfrm>
          <a:off x="6477000" y="1065213"/>
          <a:ext cx="1574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" name="Equation" r:id="rId35" imgW="1562040" imgH="482400" progId="Equation.DSMT4">
                  <p:embed/>
                </p:oleObj>
              </mc:Choice>
              <mc:Fallback>
                <p:oleObj name="Equation" r:id="rId35" imgW="1562040" imgH="482400" progId="Equation.DSMT4">
                  <p:embed/>
                  <p:pic>
                    <p:nvPicPr>
                      <p:cNvPr id="0" name="Picture 5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065213"/>
                        <a:ext cx="15748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48"/>
          <p:cNvSpPr txBox="1">
            <a:spLocks noChangeArrowheads="1"/>
          </p:cNvSpPr>
          <p:nvPr/>
        </p:nvSpPr>
        <p:spPr bwMode="auto">
          <a:xfrm>
            <a:off x="344488" y="1721485"/>
            <a:ext cx="223202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则称该数列</a:t>
            </a:r>
          </a:p>
        </p:txBody>
      </p:sp>
      <p:graphicFrame>
        <p:nvGraphicFramePr>
          <p:cNvPr id="42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00788"/>
              </p:ext>
            </p:extLst>
          </p:nvPr>
        </p:nvGraphicFramePr>
        <p:xfrm>
          <a:off x="2362887" y="1721485"/>
          <a:ext cx="63468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7" name="Equation" r:id="rId37" imgW="634680" imgH="482400" progId="Equation.DSMT4">
                  <p:embed/>
                </p:oleObj>
              </mc:Choice>
              <mc:Fallback>
                <p:oleObj name="Equation" r:id="rId37" imgW="634680" imgH="482400" progId="Equation.DSMT4">
                  <p:embed/>
                  <p:pic>
                    <p:nvPicPr>
                      <p:cNvPr id="0" name="Picture 5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887" y="1721485"/>
                        <a:ext cx="63468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Oval 50"/>
          <p:cNvSpPr>
            <a:spLocks noChangeArrowheads="1"/>
          </p:cNvSpPr>
          <p:nvPr/>
        </p:nvSpPr>
        <p:spPr bwMode="auto">
          <a:xfrm>
            <a:off x="6381750" y="836712"/>
            <a:ext cx="2022475" cy="1285776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Line 51"/>
          <p:cNvSpPr>
            <a:spLocks noChangeShapeType="1"/>
          </p:cNvSpPr>
          <p:nvPr/>
        </p:nvSpPr>
        <p:spPr bwMode="auto">
          <a:xfrm>
            <a:off x="7448550" y="1855788"/>
            <a:ext cx="0" cy="1219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3035300" y="1721485"/>
            <a:ext cx="20762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的极限为 </a:t>
            </a:r>
            <a:r>
              <a:rPr kumimoji="1"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,</a:t>
            </a:r>
          </a:p>
        </p:txBody>
      </p:sp>
    </p:spTree>
    <p:extLst>
      <p:ext uri="{BB962C8B-B14F-4D97-AF65-F5344CB8AC3E}">
        <p14:creationId xmlns:p14="http://schemas.microsoft.com/office/powerpoint/2010/main" val="270828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utoUpdateAnimBg="0"/>
      <p:bldP spid="7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nimBg="1" autoUpdateAnimBg="0"/>
      <p:bldP spid="26" grpId="0" autoUpdateAnimBg="0"/>
      <p:bldP spid="30" grpId="0" autoUpdateAnimBg="0"/>
      <p:bldP spid="32" grpId="0" animBg="1"/>
      <p:bldP spid="36" grpId="0" animBg="1"/>
      <p:bldP spid="41" grpId="0" build="p" autoUpdateAnimBg="0"/>
      <p:bldP spid="43" grpId="0" animBg="1"/>
      <p:bldP spid="44" grpId="0" animBg="1"/>
      <p:bldP spid="45" grpId="0" build="p" autoUpdateAnimBg="0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5287" y="40804"/>
            <a:ext cx="4110831" cy="609600"/>
          </a:xfrm>
          <a:prstGeom prst="rect">
            <a:avLst/>
          </a:prstGeom>
          <a:ln>
            <a:noFill/>
            <a:miter lim="800000"/>
            <a:headEnd/>
            <a:tailEnd/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1.2.3</a:t>
            </a:r>
            <a:endParaRPr lang="zh-CN" altLang="zh-CN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17500" y="723467"/>
            <a:ext cx="871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           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下列变量哪些是无穷大量？哪些变量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endParaRPr kumimoji="1"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17500" y="3109254"/>
            <a:ext cx="8696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          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上述五个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变量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哪些是无穷大量？哪些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变量</a:t>
            </a:r>
            <a:endParaRPr kumimoji="1"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68300" y="4898103"/>
            <a:ext cx="1625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求极限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954984"/>
              </p:ext>
            </p:extLst>
          </p:nvPr>
        </p:nvGraphicFramePr>
        <p:xfrm>
          <a:off x="1119981" y="854902"/>
          <a:ext cx="9858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76" name="Equation" r:id="rId3" imgW="977760" imgH="241200" progId="Equation.DSMT4">
                  <p:embed/>
                </p:oleObj>
              </mc:Choice>
              <mc:Fallback>
                <p:oleObj name="Equation" r:id="rId3" imgW="977760" imgH="241200" progId="Equation.DSMT4">
                  <p:embed/>
                  <p:pic>
                    <p:nvPicPr>
                      <p:cNvPr id="0" name="Picture 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981" y="854902"/>
                        <a:ext cx="985837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317500" y="1905655"/>
            <a:ext cx="1223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355600" y="5494386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4389438" y="5483225"/>
            <a:ext cx="1223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endParaRPr lang="zh-CN" altLang="en-US" sz="2800" b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7445375" y="1905655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lang="zh-CN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endParaRPr lang="zh-CN" altLang="en-US" sz="2800" b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321300" y="1905655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zh-CN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endParaRPr lang="zh-CN" altLang="en-US" sz="2800" b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3719513" y="1905655"/>
            <a:ext cx="1223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endParaRPr lang="zh-CN" altLang="en-US" sz="2800" b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1612900" y="1905655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endParaRPr lang="zh-CN" altLang="en-US" sz="2800" b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267711"/>
              </p:ext>
            </p:extLst>
          </p:nvPr>
        </p:nvGraphicFramePr>
        <p:xfrm>
          <a:off x="2486025" y="1863586"/>
          <a:ext cx="10652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77" name="Equation" r:id="rId5" imgW="1041120" imgH="558720" progId="Equation.DSMT4">
                  <p:embed/>
                </p:oleObj>
              </mc:Choice>
              <mc:Fallback>
                <p:oleObj name="Equation" r:id="rId5" imgW="1041120" imgH="558720" progId="Equation.DSMT4">
                  <p:embed/>
                  <p:pic>
                    <p:nvPicPr>
                      <p:cNvPr id="0" name="Picture 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1863586"/>
                        <a:ext cx="1065213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860770"/>
              </p:ext>
            </p:extLst>
          </p:nvPr>
        </p:nvGraphicFramePr>
        <p:xfrm>
          <a:off x="4645025" y="1957249"/>
          <a:ext cx="5651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78" name="Equation" r:id="rId7" imgW="545760" imgH="380880" progId="Equation.DSMT4">
                  <p:embed/>
                </p:oleObj>
              </mc:Choice>
              <mc:Fallback>
                <p:oleObj name="Equation" r:id="rId7" imgW="545760" imgH="380880" progId="Equation.DSMT4">
                  <p:embed/>
                  <p:pic>
                    <p:nvPicPr>
                      <p:cNvPr id="0" name="Picture 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1957249"/>
                        <a:ext cx="565150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075236"/>
              </p:ext>
            </p:extLst>
          </p:nvPr>
        </p:nvGraphicFramePr>
        <p:xfrm>
          <a:off x="1222255" y="1917700"/>
          <a:ext cx="34131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79" name="Equation" r:id="rId9" imgW="330120" imgH="380880" progId="Equation.DSMT4">
                  <p:embed/>
                </p:oleObj>
              </mc:Choice>
              <mc:Fallback>
                <p:oleObj name="Equation" r:id="rId9" imgW="330120" imgH="380880" progId="Equation.DSMT4">
                  <p:embed/>
                  <p:pic>
                    <p:nvPicPr>
                      <p:cNvPr id="0" name="Picture 4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255" y="1917700"/>
                        <a:ext cx="341313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480312"/>
              </p:ext>
            </p:extLst>
          </p:nvPr>
        </p:nvGraphicFramePr>
        <p:xfrm>
          <a:off x="6143625" y="1649273"/>
          <a:ext cx="113188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80" name="Equation" r:id="rId11" imgW="1117440" imgH="1002960" progId="Equation.DSMT4">
                  <p:embed/>
                </p:oleObj>
              </mc:Choice>
              <mc:Fallback>
                <p:oleObj name="Equation" r:id="rId11" imgW="1117440" imgH="1002960" progId="Equation.DSMT4">
                  <p:embed/>
                  <p:pic>
                    <p:nvPicPr>
                      <p:cNvPr id="0" name="Picture 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1649273"/>
                        <a:ext cx="1131888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298149"/>
              </p:ext>
            </p:extLst>
          </p:nvPr>
        </p:nvGraphicFramePr>
        <p:xfrm>
          <a:off x="8324850" y="1734998"/>
          <a:ext cx="7112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81" name="Equation" r:id="rId13" imgW="698400" imgH="838080" progId="Equation.DSMT4">
                  <p:embed/>
                </p:oleObj>
              </mc:Choice>
              <mc:Fallback>
                <p:oleObj name="Equation" r:id="rId13" imgW="698400" imgH="838080" progId="Equation.DSMT4">
                  <p:embed/>
                  <p:pic>
                    <p:nvPicPr>
                      <p:cNvPr id="0" name="Picture 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850" y="1734998"/>
                        <a:ext cx="7112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773645"/>
              </p:ext>
            </p:extLst>
          </p:nvPr>
        </p:nvGraphicFramePr>
        <p:xfrm>
          <a:off x="1012638" y="3193064"/>
          <a:ext cx="8397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82" name="Equation" r:id="rId15" imgW="825480" imgH="317160" progId="Equation.DSMT4">
                  <p:embed/>
                </p:oleObj>
              </mc:Choice>
              <mc:Fallback>
                <p:oleObj name="Equation" r:id="rId15" imgW="825480" imgH="317160" progId="Equation.DSMT4">
                  <p:embed/>
                  <p:pic>
                    <p:nvPicPr>
                      <p:cNvPr id="0" name="Picture 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638" y="3193064"/>
                        <a:ext cx="839787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42133"/>
              </p:ext>
            </p:extLst>
          </p:nvPr>
        </p:nvGraphicFramePr>
        <p:xfrm>
          <a:off x="1343025" y="5311775"/>
          <a:ext cx="17145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83" name="Equation" r:id="rId17" imgW="1701720" imgH="838080" progId="Equation.DSMT4">
                  <p:embed/>
                </p:oleObj>
              </mc:Choice>
              <mc:Fallback>
                <p:oleObj name="Equation" r:id="rId17" imgW="1701720" imgH="838080" progId="Equation.DSMT4">
                  <p:embed/>
                  <p:pic>
                    <p:nvPicPr>
                      <p:cNvPr id="0" name="Picture 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5311775"/>
                        <a:ext cx="171450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254028"/>
              </p:ext>
            </p:extLst>
          </p:nvPr>
        </p:nvGraphicFramePr>
        <p:xfrm>
          <a:off x="5303838" y="5312568"/>
          <a:ext cx="28035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84" name="Equation" r:id="rId19" imgW="2793960" imgH="838080" progId="Equation.DSMT4">
                  <p:embed/>
                </p:oleObj>
              </mc:Choice>
              <mc:Fallback>
                <p:oleObj name="Equation" r:id="rId19" imgW="2793960" imgH="838080" progId="Equation.DSMT4">
                  <p:embed/>
                  <p:pic>
                    <p:nvPicPr>
                      <p:cNvPr id="0" name="Picture 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5312568"/>
                        <a:ext cx="2803525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19022" y="251297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93821" y="2512971"/>
            <a:ext cx="5051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）是无穷大量；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75534" y="2512971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）是无穷小量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8071" y="430182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2675" y="4301820"/>
            <a:ext cx="324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）是无穷大量；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59777" y="4301820"/>
            <a:ext cx="378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无穷小量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9292" y="609132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25812" y="555690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00031" y="556810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7500" y="131975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无穷小量？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7500" y="3705537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为无穷小量？</a:t>
            </a:r>
          </a:p>
        </p:txBody>
      </p:sp>
    </p:spTree>
    <p:extLst>
      <p:ext uri="{BB962C8B-B14F-4D97-AF65-F5344CB8AC3E}">
        <p14:creationId xmlns:p14="http://schemas.microsoft.com/office/powerpoint/2010/main" val="272419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1625" y="228600"/>
            <a:ext cx="854075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1.2.4 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极限四则运算法则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0086" y="1371599"/>
            <a:ext cx="419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本小结内容提要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1220086" y="3007141"/>
            <a:ext cx="3687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有理函数的极限</a:t>
            </a: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1220086" y="3794134"/>
            <a:ext cx="40991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带参数的极限问题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220086" y="458112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关于四则运算法则的条件的注记</a:t>
            </a:r>
          </a:p>
        </p:txBody>
      </p:sp>
      <p:sp>
        <p:nvSpPr>
          <p:cNvPr id="9" name="矩形 8">
            <a:hlinkClick r:id="rId5" action="ppaction://hlinksldjump"/>
          </p:cNvPr>
          <p:cNvSpPr/>
          <p:nvPr/>
        </p:nvSpPr>
        <p:spPr>
          <a:xfrm>
            <a:off x="1220086" y="2220148"/>
            <a:ext cx="4511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极限的四则运算法则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41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116632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一．极限的四则运算法则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291833"/>
              </p:ext>
            </p:extLst>
          </p:nvPr>
        </p:nvGraphicFramePr>
        <p:xfrm>
          <a:off x="2960688" y="1385888"/>
          <a:ext cx="38973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46" name="Equation" r:id="rId3" imgW="3898800" imgH="393480" progId="Equation.DSMT4">
                  <p:embed/>
                </p:oleObj>
              </mc:Choice>
              <mc:Fallback>
                <p:oleObj name="Equation" r:id="rId3" imgW="3898800" imgH="393480" progId="Equation.DSMT4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1385888"/>
                        <a:ext cx="389731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934200" y="1266032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则有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503791"/>
              </p:ext>
            </p:extLst>
          </p:nvPr>
        </p:nvGraphicFramePr>
        <p:xfrm>
          <a:off x="2378075" y="1993900"/>
          <a:ext cx="2678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47" name="Equation" r:id="rId5" imgW="2679480" imgH="393480" progId="Equation.DSMT4">
                  <p:embed/>
                </p:oleObj>
              </mc:Choice>
              <mc:Fallback>
                <p:oleObj name="Equation" r:id="rId5" imgW="2679480" imgH="393480" progId="Equation.DSMT4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1993900"/>
                        <a:ext cx="26781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866698"/>
              </p:ext>
            </p:extLst>
          </p:nvPr>
        </p:nvGraphicFramePr>
        <p:xfrm>
          <a:off x="5124450" y="1993900"/>
          <a:ext cx="2741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48" name="Equation" r:id="rId7" imgW="2743200" imgH="393480" progId="Equation.DSMT4">
                  <p:embed/>
                </p:oleObj>
              </mc:Choice>
              <mc:Fallback>
                <p:oleObj name="Equation" r:id="rId7" imgW="2743200" imgH="393480" progId="Equation.DSMT4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1993900"/>
                        <a:ext cx="27416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386379"/>
              </p:ext>
            </p:extLst>
          </p:nvPr>
        </p:nvGraphicFramePr>
        <p:xfrm>
          <a:off x="7916863" y="1993900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49" name="Equation" r:id="rId9" imgW="1143000" imgH="393480" progId="Equation.DSMT4">
                  <p:embed/>
                </p:oleObj>
              </mc:Choice>
              <mc:Fallback>
                <p:oleObj name="Equation" r:id="rId9" imgW="1143000" imgH="393480" progId="Equation.DSMT4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6863" y="1993900"/>
                        <a:ext cx="1143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3"/>
          <p:cNvSpPr>
            <a:spLocks noGrp="1" noChangeArrowheads="1"/>
          </p:cNvSpPr>
          <p:nvPr/>
        </p:nvSpPr>
        <p:spPr bwMode="auto">
          <a:xfrm>
            <a:off x="0" y="1220788"/>
            <a:ext cx="284380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定理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1.2.11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382684"/>
              </p:ext>
            </p:extLst>
          </p:nvPr>
        </p:nvGraphicFramePr>
        <p:xfrm>
          <a:off x="2371725" y="2846388"/>
          <a:ext cx="236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50" name="Equation" r:id="rId11" imgW="2361960" imgH="393480" progId="Equation.DSMT4">
                  <p:embed/>
                </p:oleObj>
              </mc:Choice>
              <mc:Fallback>
                <p:oleObj name="Equation" r:id="rId11" imgW="2361960" imgH="393480" progId="Equation.DSMT4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2846388"/>
                        <a:ext cx="2362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232075"/>
              </p:ext>
            </p:extLst>
          </p:nvPr>
        </p:nvGraphicFramePr>
        <p:xfrm>
          <a:off x="4932363" y="2841625"/>
          <a:ext cx="248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51" name="Equation" r:id="rId13" imgW="2489040" imgH="393480" progId="Equation.DSMT4">
                  <p:embed/>
                </p:oleObj>
              </mc:Choice>
              <mc:Fallback>
                <p:oleObj name="Equation" r:id="rId13" imgW="2489040" imgH="393480" progId="Equation.DSMT4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841625"/>
                        <a:ext cx="2489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945908"/>
              </p:ext>
            </p:extLst>
          </p:nvPr>
        </p:nvGraphicFramePr>
        <p:xfrm>
          <a:off x="7529513" y="2841625"/>
          <a:ext cx="78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52" name="Equation" r:id="rId15" imgW="787320" imgH="393480" progId="Equation.DSMT4">
                  <p:embed/>
                </p:oleObj>
              </mc:Choice>
              <mc:Fallback>
                <p:oleObj name="Equation" r:id="rId15" imgW="787320" imgH="393480" progId="Equation.DSMT4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9513" y="2841625"/>
                        <a:ext cx="787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6828"/>
              </p:ext>
            </p:extLst>
          </p:nvPr>
        </p:nvGraphicFramePr>
        <p:xfrm>
          <a:off x="2339975" y="3527425"/>
          <a:ext cx="157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53" name="Equation" r:id="rId17" imgW="1574640" imgH="901440" progId="Equation.DSMT4">
                  <p:embed/>
                </p:oleObj>
              </mc:Choice>
              <mc:Fallback>
                <p:oleObj name="Equation" r:id="rId17" imgW="1574640" imgH="901440" progId="Equation.DSMT4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527425"/>
                        <a:ext cx="15748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722855"/>
              </p:ext>
            </p:extLst>
          </p:nvPr>
        </p:nvGraphicFramePr>
        <p:xfrm>
          <a:off x="3924300" y="3527425"/>
          <a:ext cx="1409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54" name="Equation" r:id="rId19" imgW="1409400" imgH="901440" progId="Equation.DSMT4">
                  <p:embed/>
                </p:oleObj>
              </mc:Choice>
              <mc:Fallback>
                <p:oleObj name="Equation" r:id="rId19" imgW="1409400" imgH="901440" progId="Equation.DSMT4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527425"/>
                        <a:ext cx="14097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540403"/>
              </p:ext>
            </p:extLst>
          </p:nvPr>
        </p:nvGraphicFramePr>
        <p:xfrm>
          <a:off x="5273675" y="3552825"/>
          <a:ext cx="736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55" name="Equation" r:id="rId21" imgW="736560" imgH="825480" progId="Equation.DSMT4">
                  <p:embed/>
                </p:oleObj>
              </mc:Choice>
              <mc:Fallback>
                <p:oleObj name="Equation" r:id="rId21" imgW="736560" imgH="825480" progId="Equation.DSMT4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5" y="3552825"/>
                        <a:ext cx="736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8"/>
          <p:cNvSpPr>
            <a:spLocks noChangeArrowheads="1"/>
          </p:cNvSpPr>
          <p:nvPr/>
        </p:nvSpPr>
        <p:spPr bwMode="auto">
          <a:xfrm>
            <a:off x="5895312" y="3716338"/>
            <a:ext cx="12202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≠0 )</a:t>
            </a: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585788" y="485933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推论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7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359423"/>
              </p:ext>
            </p:extLst>
          </p:nvPr>
        </p:nvGraphicFramePr>
        <p:xfrm>
          <a:off x="2016125" y="4941888"/>
          <a:ext cx="3527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56" name="Equation" r:id="rId23" imgW="3530520" imgH="393480" progId="Equation.DSMT4">
                  <p:embed/>
                </p:oleObj>
              </mc:Choice>
              <mc:Fallback>
                <p:oleObj name="Equation" r:id="rId23" imgW="3530520" imgH="393480" progId="Equation.DSMT4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4941888"/>
                        <a:ext cx="35274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1"/>
          <p:cNvSpPr txBox="1">
            <a:spLocks noChangeArrowheads="1"/>
          </p:cNvSpPr>
          <p:nvPr/>
        </p:nvSpPr>
        <p:spPr bwMode="auto">
          <a:xfrm>
            <a:off x="6300788" y="485775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 </a:t>
            </a:r>
            <a:r>
              <a:rPr kumimoji="1" lang="en-US" altLang="zh-CN" sz="2800" b="1" i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为常数 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585788" y="5502275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推论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 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0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704102"/>
              </p:ext>
            </p:extLst>
          </p:nvPr>
        </p:nvGraphicFramePr>
        <p:xfrm>
          <a:off x="2051720" y="5533231"/>
          <a:ext cx="349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57" name="Equation" r:id="rId25" imgW="3492360" imgH="457200" progId="Equation.DSMT4">
                  <p:embed/>
                </p:oleObj>
              </mc:Choice>
              <mc:Fallback>
                <p:oleObj name="Equation" r:id="rId25" imgW="3492360" imgH="457200" progId="Equation.DSMT4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533231"/>
                        <a:ext cx="3492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44"/>
          <p:cNvSpPr txBox="1">
            <a:spLocks noChangeArrowheads="1"/>
          </p:cNvSpPr>
          <p:nvPr/>
        </p:nvSpPr>
        <p:spPr bwMode="auto">
          <a:xfrm>
            <a:off x="6300788" y="5502275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 </a:t>
            </a:r>
            <a:r>
              <a:rPr kumimoji="1" lang="en-US" altLang="zh-CN" sz="2800" b="1" i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为正整数 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260759" y="1928847"/>
            <a:ext cx="27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）加减法则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260759" y="2776762"/>
            <a:ext cx="27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乘法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法则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270284" y="3712230"/>
            <a:ext cx="27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除法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法则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2297" y="701407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对于自变量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的任何变化过程，有：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8" grpId="0" build="p" autoUpdateAnimBg="0"/>
      <p:bldP spid="15" grpId="0"/>
      <p:bldP spid="16" grpId="0" autoUpdateAnimBg="0"/>
      <p:bldP spid="18" grpId="0" autoUpdateAnimBg="0"/>
      <p:bldP spid="19" grpId="0" autoUpdateAnimBg="0"/>
      <p:bldP spid="21" grpId="0" autoUpdateAnimBg="0"/>
      <p:bldP spid="23" grpId="0"/>
      <p:bldP spid="24" grpId="0"/>
      <p:bldP spid="2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419" y="260648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640" y="260648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根据定理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1.2.8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，设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534613"/>
              </p:ext>
            </p:extLst>
          </p:nvPr>
        </p:nvGraphicFramePr>
        <p:xfrm>
          <a:off x="2066925" y="853467"/>
          <a:ext cx="24685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1" name="Equation" r:id="rId3" imgW="2476440" imgH="482400" progId="Equation.DSMT4">
                  <p:embed/>
                </p:oleObj>
              </mc:Choice>
              <mc:Fallback>
                <p:oleObj name="Equation" r:id="rId3" imgW="2476440" imgH="48240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853467"/>
                        <a:ext cx="24685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201031"/>
              </p:ext>
            </p:extLst>
          </p:nvPr>
        </p:nvGraphicFramePr>
        <p:xfrm>
          <a:off x="4716016" y="853466"/>
          <a:ext cx="2455863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2" name="Equation" r:id="rId5" imgW="2463480" imgH="482400" progId="Equation.DSMT4">
                  <p:embed/>
                </p:oleObj>
              </mc:Choice>
              <mc:Fallback>
                <p:oleObj name="Equation" r:id="rId5" imgW="2463480" imgH="482400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853466"/>
                        <a:ext cx="2455863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2419" y="135776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208227"/>
              </p:ext>
            </p:extLst>
          </p:nvPr>
        </p:nvGraphicFramePr>
        <p:xfrm>
          <a:off x="1331640" y="1360529"/>
          <a:ext cx="3459163" cy="603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3" name="Equation" r:id="rId7" imgW="3466800" imgH="596880" progId="Equation.DSMT4">
                  <p:embed/>
                </p:oleObj>
              </mc:Choice>
              <mc:Fallback>
                <p:oleObj name="Equation" r:id="rId7" imgW="3466800" imgH="59688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360529"/>
                        <a:ext cx="3459163" cy="603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16915" y="135776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我们有：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419" y="258936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230914"/>
              </p:ext>
            </p:extLst>
          </p:nvPr>
        </p:nvGraphicFramePr>
        <p:xfrm>
          <a:off x="1547664" y="1986234"/>
          <a:ext cx="3132138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4" name="Equation" r:id="rId9" imgW="3124080" imgH="393480" progId="Equation.DSMT4">
                  <p:embed/>
                </p:oleObj>
              </mc:Choice>
              <mc:Fallback>
                <p:oleObj name="Equation" r:id="rId9" imgW="3124080" imgH="393480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986234"/>
                        <a:ext cx="3132138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554763"/>
              </p:ext>
            </p:extLst>
          </p:nvPr>
        </p:nvGraphicFramePr>
        <p:xfrm>
          <a:off x="4665663" y="1903413"/>
          <a:ext cx="22479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5" name="Equation" r:id="rId11" imgW="2247840" imgH="558720" progId="Equation.DSMT4">
                  <p:embed/>
                </p:oleObj>
              </mc:Choice>
              <mc:Fallback>
                <p:oleObj name="Equation" r:id="rId11" imgW="2247840" imgH="55872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1903413"/>
                        <a:ext cx="22479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2419" y="1918299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608507"/>
              </p:ext>
            </p:extLst>
          </p:nvPr>
        </p:nvGraphicFramePr>
        <p:xfrm>
          <a:off x="1352550" y="2574925"/>
          <a:ext cx="76119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6" name="Equation" r:id="rId13" imgW="7721280" imgH="558720" progId="Equation.DSMT4">
                  <p:embed/>
                </p:oleObj>
              </mc:Choice>
              <mc:Fallback>
                <p:oleObj name="Equation" r:id="rId13" imgW="7721280" imgH="55872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574925"/>
                        <a:ext cx="7611938" cy="552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2419" y="3433275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754942"/>
              </p:ext>
            </p:extLst>
          </p:nvPr>
        </p:nvGraphicFramePr>
        <p:xfrm>
          <a:off x="1447800" y="3146425"/>
          <a:ext cx="62484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7" name="Equation" r:id="rId15" imgW="6248160" imgH="1054080" progId="Equation.DSMT4">
                  <p:embed/>
                </p:oleObj>
              </mc:Choice>
              <mc:Fallback>
                <p:oleObj name="Equation" r:id="rId15" imgW="6248160" imgH="105408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46425"/>
                        <a:ext cx="6248400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718192" y="3433275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779109"/>
              </p:ext>
            </p:extLst>
          </p:nvPr>
        </p:nvGraphicFramePr>
        <p:xfrm>
          <a:off x="414691" y="4327128"/>
          <a:ext cx="4373334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8" name="Equation" r:id="rId17" imgW="4762440" imgH="1168200" progId="Equation.DSMT4">
                  <p:embed/>
                </p:oleObj>
              </mc:Choice>
              <mc:Fallback>
                <p:oleObj name="Equation" r:id="rId17" imgW="4762440" imgH="116820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91" y="4327128"/>
                        <a:ext cx="4373334" cy="1168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831393"/>
              </p:ext>
            </p:extLst>
          </p:nvPr>
        </p:nvGraphicFramePr>
        <p:xfrm>
          <a:off x="5106988" y="4581525"/>
          <a:ext cx="38941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9" name="Equation" r:id="rId19" imgW="4076640" imgH="660240" progId="Equation.DSMT4">
                  <p:embed/>
                </p:oleObj>
              </mc:Choice>
              <mc:Fallback>
                <p:oleObj name="Equation" r:id="rId19" imgW="4076640" imgH="66024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8" y="4581525"/>
                        <a:ext cx="3894137" cy="660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414691" y="5661248"/>
            <a:ext cx="137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72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2" grpId="0"/>
      <p:bldP spid="13" grpId="0"/>
      <p:bldP spid="19" grpId="0"/>
      <p:bldP spid="22" grpId="0"/>
      <p:bldP spid="25" grpId="0"/>
      <p:bldP spid="30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1282852" y="1258515"/>
            <a:ext cx="10287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若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345394"/>
              </p:ext>
            </p:extLst>
          </p:nvPr>
        </p:nvGraphicFramePr>
        <p:xfrm>
          <a:off x="2376488" y="1290638"/>
          <a:ext cx="3162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5" name="Equation" r:id="rId3" imgW="3162240" imgH="545760" progId="Equation.DSMT4">
                  <p:embed/>
                </p:oleObj>
              </mc:Choice>
              <mc:Fallback>
                <p:oleObj name="Equation" r:id="rId3" imgW="3162240" imgH="54576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1290638"/>
                        <a:ext cx="31623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703772" y="1196752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宋体" pitchFamily="2" charset="-122"/>
                <a:ea typeface="宋体" pitchFamily="2" charset="-122"/>
              </a:rPr>
              <a:t>则：</a:t>
            </a:r>
            <a:endParaRPr kumimoji="1"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589206"/>
              </p:ext>
            </p:extLst>
          </p:nvPr>
        </p:nvGraphicFramePr>
        <p:xfrm>
          <a:off x="1715854" y="2119064"/>
          <a:ext cx="2171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6" name="Equation" r:id="rId5" imgW="2171520" imgH="545760" progId="Equation.DSMT4">
                  <p:embed/>
                </p:oleObj>
              </mc:Choice>
              <mc:Fallback>
                <p:oleObj name="Equation" r:id="rId5" imgW="2171520" imgH="54576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854" y="2119064"/>
                        <a:ext cx="21717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253814"/>
              </p:ext>
            </p:extLst>
          </p:nvPr>
        </p:nvGraphicFramePr>
        <p:xfrm>
          <a:off x="1715854" y="2957264"/>
          <a:ext cx="1651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7" name="Equation" r:id="rId7" imgW="1650960" imgH="545760" progId="Equation.DSMT4">
                  <p:embed/>
                </p:oleObj>
              </mc:Choice>
              <mc:Fallback>
                <p:oleObj name="Equation" r:id="rId7" imgW="1650960" imgH="54576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854" y="2957264"/>
                        <a:ext cx="16510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798138"/>
              </p:ext>
            </p:extLst>
          </p:nvPr>
        </p:nvGraphicFramePr>
        <p:xfrm>
          <a:off x="1717466" y="3770064"/>
          <a:ext cx="336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8" name="Equation" r:id="rId9" imgW="3365280" imgH="444240" progId="Equation.DSMT4">
                  <p:embed/>
                </p:oleObj>
              </mc:Choice>
              <mc:Fallback>
                <p:oleObj name="Equation" r:id="rId9" imgW="3365280" imgH="44424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466" y="3770064"/>
                        <a:ext cx="3365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08207"/>
              </p:ext>
            </p:extLst>
          </p:nvPr>
        </p:nvGraphicFramePr>
        <p:xfrm>
          <a:off x="5356016" y="3585914"/>
          <a:ext cx="1600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9" name="Equation" r:id="rId11" imgW="1600200" imgH="927000" progId="Equation.DSMT4">
                  <p:embed/>
                </p:oleObj>
              </mc:Choice>
              <mc:Fallback>
                <p:oleObj name="Equation" r:id="rId11" imgW="1600200" imgH="92700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016" y="3585914"/>
                        <a:ext cx="16002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895143"/>
              </p:ext>
            </p:extLst>
          </p:nvPr>
        </p:nvGraphicFramePr>
        <p:xfrm>
          <a:off x="4182829" y="2096839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0" name="Equation" r:id="rId13" imgW="1130040" imgH="393480" progId="Equation.DSMT4">
                  <p:embed/>
                </p:oleObj>
              </mc:Choice>
              <mc:Fallback>
                <p:oleObj name="Equation" r:id="rId13" imgW="1130040" imgH="39348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2829" y="2096839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546071"/>
              </p:ext>
            </p:extLst>
          </p:nvPr>
        </p:nvGraphicFramePr>
        <p:xfrm>
          <a:off x="3616092" y="2996952"/>
          <a:ext cx="78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1" name="Equation" r:id="rId15" imgW="787320" imgH="393480" progId="Equation.DSMT4">
                  <p:embed/>
                </p:oleObj>
              </mc:Choice>
              <mc:Fallback>
                <p:oleObj name="Equation" r:id="rId15" imgW="787320" imgH="39348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092" y="2996952"/>
                        <a:ext cx="787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018316" y="506684"/>
            <a:ext cx="5904656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特别地，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对于数列极限，有：</a:t>
            </a:r>
            <a:endParaRPr lang="zh-CN" altLang="en-US" sz="2800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115616" y="116632"/>
            <a:ext cx="3687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有理函数的极限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>
          <a:xfrm>
            <a:off x="265794" y="967711"/>
            <a:ext cx="2187182" cy="5609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设有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551882"/>
              </p:ext>
            </p:extLst>
          </p:nvPr>
        </p:nvGraphicFramePr>
        <p:xfrm>
          <a:off x="1763719" y="823515"/>
          <a:ext cx="1981080" cy="90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08" name="Equation" r:id="rId3" imgW="1981080" imgH="901440" progId="Equation.DSMT4">
                  <p:embed/>
                </p:oleObj>
              </mc:Choice>
              <mc:Fallback>
                <p:oleObj name="Equation" r:id="rId3" imgW="1981080" imgH="90144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9" y="823515"/>
                        <a:ext cx="1981080" cy="9014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824299" y="1987636"/>
            <a:ext cx="4140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.       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极限</a:t>
            </a:r>
          </a:p>
        </p:txBody>
      </p:sp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779059"/>
              </p:ext>
            </p:extLst>
          </p:nvPr>
        </p:nvGraphicFramePr>
        <p:xfrm>
          <a:off x="4743457" y="1077385"/>
          <a:ext cx="15605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09" name="Equation" r:id="rId5" imgW="1562040" imgH="393480" progId="Equation.DSMT4">
                  <p:embed/>
                </p:oleObj>
              </mc:Choice>
              <mc:Fallback>
                <p:oleObj name="Equation" r:id="rId5" imgW="1562040" imgH="39348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7" y="1077385"/>
                        <a:ext cx="156051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432829" y="1014679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都是</a:t>
            </a: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7236296" y="1014680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多项式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3910298" y="1014679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75531"/>
              </p:ext>
            </p:extLst>
          </p:nvPr>
        </p:nvGraphicFramePr>
        <p:xfrm>
          <a:off x="1383397" y="1828962"/>
          <a:ext cx="1301751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0" name="Equation" r:id="rId7" imgW="1295280" imgH="901440" progId="Equation.DSMT4">
                  <p:embed/>
                </p:oleObj>
              </mc:Choice>
              <mc:Fallback>
                <p:oleObj name="Equation" r:id="rId7" imgW="1295280" imgH="90144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397" y="1828962"/>
                        <a:ext cx="1301751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312884" y="3014578"/>
            <a:ext cx="2380233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12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求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158289"/>
              </p:ext>
            </p:extLst>
          </p:nvPr>
        </p:nvGraphicFramePr>
        <p:xfrm>
          <a:off x="2433093" y="2862168"/>
          <a:ext cx="234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1" name="Equation" r:id="rId9" imgW="2349360" imgH="888840" progId="Equation.DSMT4">
                  <p:embed/>
                </p:oleObj>
              </mc:Choice>
              <mc:Fallback>
                <p:oleObj name="Equation" r:id="rId9" imgW="2349360" imgH="88884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093" y="2862168"/>
                        <a:ext cx="2349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772249" y="3836501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graphicFrame>
        <p:nvGraphicFramePr>
          <p:cNvPr id="4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856219"/>
              </p:ext>
            </p:extLst>
          </p:nvPr>
        </p:nvGraphicFramePr>
        <p:xfrm>
          <a:off x="1574800" y="3964830"/>
          <a:ext cx="990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2" name="Equation" r:id="rId11" imgW="990360" imgH="317160" progId="Equation.DSMT4">
                  <p:embed/>
                </p:oleObj>
              </mc:Choice>
              <mc:Fallback>
                <p:oleObj name="Equation" r:id="rId11" imgW="990360" imgH="31716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3964830"/>
                        <a:ext cx="990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2571750" y="3861970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时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365162"/>
              </p:ext>
            </p:extLst>
          </p:nvPr>
        </p:nvGraphicFramePr>
        <p:xfrm>
          <a:off x="4108450" y="3964830"/>
          <a:ext cx="87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3" name="Equation" r:id="rId13" imgW="876240" imgH="317160" progId="Equation.DSMT4">
                  <p:embed/>
                </p:oleObj>
              </mc:Choice>
              <mc:Fallback>
                <p:oleObj name="Equation" r:id="rId13" imgW="876240" imgH="31716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3964830"/>
                        <a:ext cx="876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086350" y="3864024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分子</a:t>
            </a:r>
          </a:p>
        </p:txBody>
      </p:sp>
      <p:graphicFrame>
        <p:nvGraphicFramePr>
          <p:cNvPr id="4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039981"/>
              </p:ext>
            </p:extLst>
          </p:nvPr>
        </p:nvGraphicFramePr>
        <p:xfrm>
          <a:off x="5975350" y="3964830"/>
          <a:ext cx="850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4" name="Equation" r:id="rId15" imgW="850680" imgH="317160" progId="Equation.DSMT4">
                  <p:embed/>
                </p:oleObj>
              </mc:Choice>
              <mc:Fallback>
                <p:oleObj name="Equation" r:id="rId15" imgW="850680" imgH="31716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3964830"/>
                        <a:ext cx="850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1428750" y="4469014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分子分母同除以</a:t>
            </a:r>
          </a:p>
        </p:txBody>
      </p:sp>
      <p:graphicFrame>
        <p:nvGraphicFramePr>
          <p:cNvPr id="4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320269"/>
              </p:ext>
            </p:extLst>
          </p:nvPr>
        </p:nvGraphicFramePr>
        <p:xfrm>
          <a:off x="4093468" y="4451440"/>
          <a:ext cx="580653" cy="55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5" name="Equation" r:id="rId17" imgW="241200" imgH="228600" progId="Equation.DSMT4">
                  <p:embed/>
                </p:oleObj>
              </mc:Choice>
              <mc:Fallback>
                <p:oleObj name="Equation" r:id="rId17" imgW="241200" imgH="22860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468" y="4451440"/>
                        <a:ext cx="580653" cy="554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4629150" y="4469014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3181350" y="3861970"/>
            <a:ext cx="1104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分母</a:t>
            </a:r>
          </a:p>
        </p:txBody>
      </p:sp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187961"/>
              </p:ext>
            </p:extLst>
          </p:nvPr>
        </p:nvGraphicFramePr>
        <p:xfrm>
          <a:off x="1822450" y="4862513"/>
          <a:ext cx="27178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6" name="Equation" r:id="rId19" imgW="2717640" imgH="1473120" progId="Equation.DSMT4">
                  <p:embed/>
                </p:oleObj>
              </mc:Choice>
              <mc:Fallback>
                <p:oleObj name="Equation" r:id="rId19" imgW="271764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4862513"/>
                        <a:ext cx="27178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278450"/>
              </p:ext>
            </p:extLst>
          </p:nvPr>
        </p:nvGraphicFramePr>
        <p:xfrm>
          <a:off x="4572000" y="5149671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7" name="Equation" r:id="rId21" imgW="634680" imgH="838080" progId="Equation.DSMT4">
                  <p:embed/>
                </p:oleObj>
              </mc:Choice>
              <mc:Fallback>
                <p:oleObj name="Equation" r:id="rId21" imgW="6346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49671"/>
                        <a:ext cx="63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921667" y="5307161"/>
            <a:ext cx="9060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 dirty="0">
                <a:latin typeface="宋体" pitchFamily="2" charset="-122"/>
                <a:ea typeface="宋体" pitchFamily="2" charset="-122"/>
              </a:rPr>
              <a:t>原式</a:t>
            </a:r>
          </a:p>
        </p:txBody>
      </p:sp>
    </p:spTree>
    <p:extLst>
      <p:ext uri="{BB962C8B-B14F-4D97-AF65-F5344CB8AC3E}">
        <p14:creationId xmlns:p14="http://schemas.microsoft.com/office/powerpoint/2010/main" val="157100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 build="p" autoUpdateAnimBg="0" advAuto="0"/>
      <p:bldP spid="29" grpId="0" build="p" autoUpdateAnimBg="0" advAuto="0"/>
      <p:bldP spid="34" grpId="0" build="p" autoUpdateAnimBg="0"/>
      <p:bldP spid="37" grpId="0"/>
      <p:bldP spid="39" grpId="0" autoUpdateAnimBg="0"/>
      <p:bldP spid="41" grpId="0" autoUpdateAnimBg="0"/>
      <p:bldP spid="43" grpId="0" build="p" autoUpdateAnimBg="0"/>
      <p:bldP spid="46" grpId="0" autoUpdateAnimBg="0"/>
      <p:bldP spid="48" grpId="0" autoUpdateAnimBg="0"/>
      <p:bldP spid="50" grpId="0" autoUpdateAnimBg="0"/>
      <p:bldP spid="30" grpId="0" build="p" autoUpdateAnimBg="0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475656" y="3212976"/>
            <a:ext cx="5472608" cy="23762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9560" y="1484313"/>
            <a:ext cx="3744447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一般地，有如下结果：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436096" y="5733256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为非负常数 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057747"/>
              </p:ext>
            </p:extLst>
          </p:nvPr>
        </p:nvGraphicFramePr>
        <p:xfrm>
          <a:off x="3275856" y="5760972"/>
          <a:ext cx="209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42" name="Equation" r:id="rId3" imgW="2095200" imgH="431640" progId="Equation.DSMT4">
                  <p:embed/>
                </p:oleObj>
              </mc:Choice>
              <mc:Fallback>
                <p:oleObj name="Equation" r:id="rId3" imgW="2095200" imgH="43164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760972"/>
                        <a:ext cx="2095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157333"/>
              </p:ext>
            </p:extLst>
          </p:nvPr>
        </p:nvGraphicFramePr>
        <p:xfrm>
          <a:off x="1758138" y="4220539"/>
          <a:ext cx="2444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43" name="Equation" r:id="rId5" imgW="241200" imgH="279360" progId="Equation.DSMT4">
                  <p:embed/>
                </p:oleObj>
              </mc:Choice>
              <mc:Fallback>
                <p:oleObj name="Equation" r:id="rId5" imgW="241200" imgH="27936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138" y="4220539"/>
                        <a:ext cx="244475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381109"/>
              </p:ext>
            </p:extLst>
          </p:nvPr>
        </p:nvGraphicFramePr>
        <p:xfrm>
          <a:off x="3720288" y="3458539"/>
          <a:ext cx="11588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44" name="Equation" r:id="rId7" imgW="1168200" imgH="380880" progId="Equation.DSMT4">
                  <p:embed/>
                </p:oleObj>
              </mc:Choice>
              <mc:Fallback>
                <p:oleObj name="Equation" r:id="rId7" imgW="1168200" imgH="38088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0288" y="3458539"/>
                        <a:ext cx="11588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738885"/>
              </p:ext>
            </p:extLst>
          </p:nvPr>
        </p:nvGraphicFramePr>
        <p:xfrm>
          <a:off x="2161615" y="2117152"/>
          <a:ext cx="3733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45" name="Equation" r:id="rId9" imgW="3733560" imgH="876240" progId="Equation.DSMT4">
                  <p:embed/>
                </p:oleObj>
              </mc:Choice>
              <mc:Fallback>
                <p:oleObj name="Equation" r:id="rId9" imgW="3733560" imgH="87624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615" y="2117152"/>
                        <a:ext cx="37338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251912"/>
              </p:ext>
            </p:extLst>
          </p:nvPr>
        </p:nvGraphicFramePr>
        <p:xfrm>
          <a:off x="2660958" y="2582488"/>
          <a:ext cx="3258294" cy="620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46" name="Equation" r:id="rId11" imgW="1282680" imgH="241200" progId="Equation.DSMT4">
                  <p:embed/>
                </p:oleObj>
              </mc:Choice>
              <mc:Fallback>
                <p:oleObj name="Equation" r:id="rId11" imgW="1282680" imgH="24120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958" y="2582488"/>
                        <a:ext cx="3258294" cy="6204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217995"/>
              </p:ext>
            </p:extLst>
          </p:nvPr>
        </p:nvGraphicFramePr>
        <p:xfrm>
          <a:off x="2520138" y="3179139"/>
          <a:ext cx="57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47" name="Equation" r:id="rId13" imgW="571320" imgH="927000" progId="Equation.DSMT4">
                  <p:embed/>
                </p:oleObj>
              </mc:Choice>
              <mc:Fallback>
                <p:oleObj name="Equation" r:id="rId13" imgW="571320" imgH="927000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138" y="3179139"/>
                        <a:ext cx="5715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91740"/>
              </p:ext>
            </p:extLst>
          </p:nvPr>
        </p:nvGraphicFramePr>
        <p:xfrm>
          <a:off x="2558238" y="4271339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48" name="Equation" r:id="rId15" imgW="469800" imgH="393480" progId="Equation.DSMT4">
                  <p:embed/>
                </p:oleObj>
              </mc:Choice>
              <mc:Fallback>
                <p:oleObj name="Equation" r:id="rId15" imgW="469800" imgH="393480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238" y="4271339"/>
                        <a:ext cx="469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245708"/>
              </p:ext>
            </p:extLst>
          </p:nvPr>
        </p:nvGraphicFramePr>
        <p:xfrm>
          <a:off x="2500536" y="5033339"/>
          <a:ext cx="457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49" name="Equation" r:id="rId17" imgW="457200" imgH="317160" progId="Equation.DSMT4">
                  <p:embed/>
                </p:oleObj>
              </mc:Choice>
              <mc:Fallback>
                <p:oleObj name="Equation" r:id="rId17" imgW="457200" imgH="317160" progId="Equation.DSMT4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536" y="5033339"/>
                        <a:ext cx="457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507592"/>
              </p:ext>
            </p:extLst>
          </p:nvPr>
        </p:nvGraphicFramePr>
        <p:xfrm>
          <a:off x="3720288" y="4220539"/>
          <a:ext cx="11588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0" name="Equation" r:id="rId19" imgW="1168200" imgH="380880" progId="Equation.DSMT4">
                  <p:embed/>
                </p:oleObj>
              </mc:Choice>
              <mc:Fallback>
                <p:oleObj name="Equation" r:id="rId19" imgW="1168200" imgH="38088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0288" y="4220539"/>
                        <a:ext cx="11588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253463"/>
              </p:ext>
            </p:extLst>
          </p:nvPr>
        </p:nvGraphicFramePr>
        <p:xfrm>
          <a:off x="3726638" y="4982539"/>
          <a:ext cx="11461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1" name="Equation" r:id="rId21" imgW="1155600" imgH="380880" progId="Equation.DSMT4">
                  <p:embed/>
                </p:oleObj>
              </mc:Choice>
              <mc:Fallback>
                <p:oleObj name="Equation" r:id="rId21" imgW="1155600" imgH="380880" progId="Equation.DSMT4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6638" y="4982539"/>
                        <a:ext cx="11461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24"/>
          <p:cNvSpPr>
            <a:spLocks/>
          </p:cNvSpPr>
          <p:nvPr/>
        </p:nvSpPr>
        <p:spPr bwMode="auto">
          <a:xfrm>
            <a:off x="2195736" y="3318839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2007" y="14843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240692"/>
              </p:ext>
            </p:extLst>
          </p:nvPr>
        </p:nvGraphicFramePr>
        <p:xfrm>
          <a:off x="2038474" y="610"/>
          <a:ext cx="27178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2" name="Equation" r:id="rId23" imgW="2717640" imgH="1473120" progId="Equation.DSMT4">
                  <p:embed/>
                </p:oleObj>
              </mc:Choice>
              <mc:Fallback>
                <p:oleObj name="Equation" r:id="rId23" imgW="271764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474" y="610"/>
                        <a:ext cx="27178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420358"/>
              </p:ext>
            </p:extLst>
          </p:nvPr>
        </p:nvGraphicFramePr>
        <p:xfrm>
          <a:off x="4788024" y="287768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3" name="Equation" r:id="rId25" imgW="634680" imgH="838080" progId="Equation.DSMT4">
                  <p:embed/>
                </p:oleObj>
              </mc:Choice>
              <mc:Fallback>
                <p:oleObj name="Equation" r:id="rId25" imgW="6346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87768"/>
                        <a:ext cx="63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1137691" y="445258"/>
            <a:ext cx="9060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 dirty="0">
                <a:latin typeface="宋体" pitchFamily="2" charset="-122"/>
                <a:ea typeface="宋体" pitchFamily="2" charset="-122"/>
              </a:rPr>
              <a:t>原式</a:t>
            </a:r>
          </a:p>
        </p:txBody>
      </p:sp>
    </p:spTree>
    <p:extLst>
      <p:ext uri="{BB962C8B-B14F-4D97-AF65-F5344CB8AC3E}">
        <p14:creationId xmlns:p14="http://schemas.microsoft.com/office/powerpoint/2010/main" val="343877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6" grpId="0" autoUpdateAnimBg="0"/>
      <p:bldP spid="2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539552" y="453515"/>
            <a:ext cx="37485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       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的极限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499734"/>
              </p:ext>
            </p:extLst>
          </p:nvPr>
        </p:nvGraphicFramePr>
        <p:xfrm>
          <a:off x="1228907" y="295052"/>
          <a:ext cx="1333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9" name="Equation" r:id="rId3" imgW="1333440" imgH="901440" progId="Equation.DSMT4">
                  <p:embed/>
                </p:oleObj>
              </mc:Choice>
              <mc:Fallback>
                <p:oleObj name="Equation" r:id="rId3" imgW="1333440" imgH="90144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907" y="295052"/>
                        <a:ext cx="13335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9552" y="1497703"/>
            <a:ext cx="47525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首先注意：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</a:t>
            </a:r>
            <a:r>
              <a:rPr kumimoji="1" lang="zh-CN" altLang="en-US" sz="2800" b="1" i="1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 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次多项式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384089"/>
              </p:ext>
            </p:extLst>
          </p:nvPr>
        </p:nvGraphicFramePr>
        <p:xfrm>
          <a:off x="4722813" y="1524363"/>
          <a:ext cx="38814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0" name="Equation" r:id="rId5" imgW="3886200" imgH="469800" progId="Equation.DSMT4">
                  <p:embed/>
                </p:oleObj>
              </mc:Choice>
              <mc:Fallback>
                <p:oleObj name="Equation" r:id="rId5" imgW="3886200" imgH="46980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1524363"/>
                        <a:ext cx="3881437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552" y="2453709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</a:t>
            </a:r>
            <a:endParaRPr kumimoji="1"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343780"/>
              </p:ext>
            </p:extLst>
          </p:nvPr>
        </p:nvGraphicFramePr>
        <p:xfrm>
          <a:off x="2392363" y="2414815"/>
          <a:ext cx="2654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1" name="Equation" r:id="rId7" imgW="2654280" imgH="596880" progId="Equation.DSMT4">
                  <p:embed/>
                </p:oleObj>
              </mc:Choice>
              <mc:Fallback>
                <p:oleObj name="Equation" r:id="rId7" imgW="2654280" imgH="59688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2414815"/>
                        <a:ext cx="2654300" cy="596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9552" y="353624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67714"/>
              </p:ext>
            </p:extLst>
          </p:nvPr>
        </p:nvGraphicFramePr>
        <p:xfrm>
          <a:off x="1403648" y="3536248"/>
          <a:ext cx="1625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2" name="Equation" r:id="rId9" imgW="1625400" imgH="596880" progId="Equation.DSMT4">
                  <p:embed/>
                </p:oleObj>
              </mc:Choice>
              <mc:Fallback>
                <p:oleObj name="Equation" r:id="rId9" imgW="1625400" imgH="59688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536248"/>
                        <a:ext cx="1625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176585"/>
              </p:ext>
            </p:extLst>
          </p:nvPr>
        </p:nvGraphicFramePr>
        <p:xfrm>
          <a:off x="3200698" y="3536248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3" name="Equation" r:id="rId11" imgW="355320" imgH="431640" progId="Equation.DSMT4">
                  <p:embed/>
                </p:oleObj>
              </mc:Choice>
              <mc:Fallback>
                <p:oleObj name="Equation" r:id="rId11" imgW="355320" imgH="43164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698" y="3536248"/>
                        <a:ext cx="35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91954"/>
              </p:ext>
            </p:extLst>
          </p:nvPr>
        </p:nvGraphicFramePr>
        <p:xfrm>
          <a:off x="3638550" y="3536248"/>
          <a:ext cx="1308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4" name="Equation" r:id="rId13" imgW="1307880" imgH="596880" progId="Equation.DSMT4">
                  <p:embed/>
                </p:oleObj>
              </mc:Choice>
              <mc:Fallback>
                <p:oleObj name="Equation" r:id="rId13" imgW="1307880" imgH="59688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3536248"/>
                        <a:ext cx="1308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223328"/>
              </p:ext>
            </p:extLst>
          </p:nvPr>
        </p:nvGraphicFramePr>
        <p:xfrm>
          <a:off x="5220072" y="3630704"/>
          <a:ext cx="85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5" name="Equation" r:id="rId15" imgW="850680" imgH="330120" progId="Equation.DSMT4">
                  <p:embed/>
                </p:oleObj>
              </mc:Choice>
              <mc:Fallback>
                <p:oleObj name="Equation" r:id="rId15" imgW="850680" imgH="33012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630704"/>
                        <a:ext cx="850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972900"/>
              </p:ext>
            </p:extLst>
          </p:nvPr>
        </p:nvGraphicFramePr>
        <p:xfrm>
          <a:off x="6280150" y="3536248"/>
          <a:ext cx="12827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6" name="Equation" r:id="rId17" imgW="1282680" imgH="634680" progId="Equation.DSMT4">
                  <p:embed/>
                </p:oleObj>
              </mc:Choice>
              <mc:Fallback>
                <p:oleObj name="Equation" r:id="rId17" imgW="1282680" imgH="63468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3536248"/>
                        <a:ext cx="12827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20915"/>
              </p:ext>
            </p:extLst>
          </p:nvPr>
        </p:nvGraphicFramePr>
        <p:xfrm>
          <a:off x="2771800" y="5157192"/>
          <a:ext cx="119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7" name="Equation" r:id="rId19" imgW="1193760" imgH="431640" progId="Equation.DSMT4">
                  <p:embed/>
                </p:oleObj>
              </mc:Choice>
              <mc:Fallback>
                <p:oleObj name="Equation" r:id="rId19" imgW="1193760" imgH="43164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157192"/>
                        <a:ext cx="1193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599639"/>
              </p:ext>
            </p:extLst>
          </p:nvPr>
        </p:nvGraphicFramePr>
        <p:xfrm>
          <a:off x="2771800" y="4410270"/>
          <a:ext cx="3187440" cy="46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8" name="Equation" r:id="rId21" imgW="3187440" imgH="469800" progId="Equation.DSMT4">
                  <p:embed/>
                </p:oleObj>
              </mc:Choice>
              <mc:Fallback>
                <p:oleObj name="Equation" r:id="rId21" imgW="3187440" imgH="46980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410270"/>
                        <a:ext cx="3187440" cy="46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76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5" grpId="0" autoUpdateAnimBg="0"/>
      <p:bldP spid="7" grpId="0" autoUpdateAnimBg="0"/>
      <p:bldP spid="9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86409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56092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）若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528397"/>
              </p:ext>
            </p:extLst>
          </p:nvPr>
        </p:nvGraphicFramePr>
        <p:xfrm>
          <a:off x="1979712" y="1606630"/>
          <a:ext cx="1454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1" name="Equation" r:id="rId3" imgW="1460160" imgH="431640" progId="Equation.DSMT4">
                  <p:embed/>
                </p:oleObj>
              </mc:Choice>
              <mc:Fallback>
                <p:oleObj name="Equation" r:id="rId3" imgW="1460160" imgH="43164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606630"/>
                        <a:ext cx="14541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3773719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533950"/>
              </p:ext>
            </p:extLst>
          </p:nvPr>
        </p:nvGraphicFramePr>
        <p:xfrm>
          <a:off x="1652803" y="2323560"/>
          <a:ext cx="2933700" cy="1250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2" name="Equation" r:id="rId5" imgW="2933640" imgH="1257120" progId="Equation.DSMT4">
                  <p:embed/>
                </p:oleObj>
              </mc:Choice>
              <mc:Fallback>
                <p:oleObj name="Equation" r:id="rId5" imgW="2933640" imgH="125712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803" y="2323560"/>
                        <a:ext cx="2933700" cy="1250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730072"/>
              </p:ext>
            </p:extLst>
          </p:nvPr>
        </p:nvGraphicFramePr>
        <p:xfrm>
          <a:off x="4644008" y="2488660"/>
          <a:ext cx="1174751" cy="92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3" name="Equation" r:id="rId7" imgW="1180800" imgH="927000" progId="Equation.DSMT4">
                  <p:embed/>
                </p:oleObj>
              </mc:Choice>
              <mc:Fallback>
                <p:oleObj name="Equation" r:id="rId7" imgW="1180800" imgH="92700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488660"/>
                        <a:ext cx="1174751" cy="920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646019"/>
              </p:ext>
            </p:extLst>
          </p:nvPr>
        </p:nvGraphicFramePr>
        <p:xfrm>
          <a:off x="5868144" y="2733135"/>
          <a:ext cx="11112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4" name="Equation" r:id="rId9" imgW="1117440" imgH="431640" progId="Equation.DSMT4">
                  <p:embed/>
                </p:oleObj>
              </mc:Choice>
              <mc:Fallback>
                <p:oleObj name="Equation" r:id="rId9" imgW="1117440" imgH="43164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733135"/>
                        <a:ext cx="11112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543222"/>
              </p:ext>
            </p:extLst>
          </p:nvPr>
        </p:nvGraphicFramePr>
        <p:xfrm>
          <a:off x="2051720" y="3819429"/>
          <a:ext cx="1452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5" name="Equation" r:id="rId11" imgW="1460160" imgH="431640" progId="Equation.DSMT4">
                  <p:embed/>
                </p:oleObj>
              </mc:Choice>
              <mc:Fallback>
                <p:oleObj name="Equation" r:id="rId11" imgW="1460160" imgH="43164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819429"/>
                        <a:ext cx="14525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652803" y="4561964"/>
            <a:ext cx="623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则需要观察分子和分母是否有公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因子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72298"/>
              </p:ext>
            </p:extLst>
          </p:nvPr>
        </p:nvGraphicFramePr>
        <p:xfrm>
          <a:off x="7524328" y="4561964"/>
          <a:ext cx="90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6" name="Equation" r:id="rId13" imgW="901440" imgH="431640" progId="Equation.DSMT4">
                  <p:embed/>
                </p:oleObj>
              </mc:Choice>
              <mc:Fallback>
                <p:oleObj name="Equation" r:id="rId13" imgW="901440" imgH="43164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4561964"/>
                        <a:ext cx="901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45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40012" y="5411918"/>
            <a:ext cx="4428728" cy="523220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= 3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时分母为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0 !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944776"/>
              </p:ext>
            </p:extLst>
          </p:nvPr>
        </p:nvGraphicFramePr>
        <p:xfrm>
          <a:off x="6381750" y="4046538"/>
          <a:ext cx="1581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84" name="Equation" r:id="rId3" imgW="1549080" imgH="838080" progId="Equation.DSMT4">
                  <p:embed/>
                </p:oleObj>
              </mc:Choice>
              <mc:Fallback>
                <p:oleObj name="Equation" r:id="rId3" imgW="1549080" imgH="83808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4046538"/>
                        <a:ext cx="1581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179081"/>
              </p:ext>
            </p:extLst>
          </p:nvPr>
        </p:nvGraphicFramePr>
        <p:xfrm>
          <a:off x="1333500" y="4027488"/>
          <a:ext cx="21494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85" name="Equation" r:id="rId5" imgW="2108160" imgH="888840" progId="Equation.DSMT4">
                  <p:embed/>
                </p:oleObj>
              </mc:Choice>
              <mc:Fallback>
                <p:oleObj name="Equation" r:id="rId5" imgW="2108160" imgH="88884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027488"/>
                        <a:ext cx="214947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610467"/>
              </p:ext>
            </p:extLst>
          </p:nvPr>
        </p:nvGraphicFramePr>
        <p:xfrm>
          <a:off x="3605213" y="4052888"/>
          <a:ext cx="27447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86" name="Equation" r:id="rId7" imgW="2692080" imgH="901440" progId="Equation.DSMT4">
                  <p:embed/>
                </p:oleObj>
              </mc:Choice>
              <mc:Fallback>
                <p:oleObj name="Equation" r:id="rId7" imgW="2692080" imgH="90144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4052888"/>
                        <a:ext cx="2744787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486436"/>
              </p:ext>
            </p:extLst>
          </p:nvPr>
        </p:nvGraphicFramePr>
        <p:xfrm>
          <a:off x="6356350" y="5033963"/>
          <a:ext cx="5699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87" name="Equation" r:id="rId9" imgW="558720" imgH="838080" progId="Equation.DSMT4">
                  <p:embed/>
                </p:oleObj>
              </mc:Choice>
              <mc:Fallback>
                <p:oleObj name="Equation" r:id="rId9" imgW="558720" imgH="83808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5033963"/>
                        <a:ext cx="5699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545482"/>
              </p:ext>
            </p:extLst>
          </p:nvPr>
        </p:nvGraphicFramePr>
        <p:xfrm>
          <a:off x="6965950" y="5024438"/>
          <a:ext cx="5445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88" name="Equation" r:id="rId11" imgW="533160" imgH="838080" progId="Equation.DSMT4">
                  <p:embed/>
                </p:oleObj>
              </mc:Choice>
              <mc:Fallback>
                <p:oleObj name="Equation" r:id="rId11" imgW="533160" imgH="83808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5024438"/>
                        <a:ext cx="5445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26"/>
          <p:cNvSpPr>
            <a:spLocks noChangeShapeType="1"/>
          </p:cNvSpPr>
          <p:nvPr/>
        </p:nvSpPr>
        <p:spPr bwMode="auto">
          <a:xfrm flipV="1">
            <a:off x="2559212" y="4954718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21651" y="158786"/>
            <a:ext cx="282704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13 .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求极限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874385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199193"/>
              </p:ext>
            </p:extLst>
          </p:nvPr>
        </p:nvGraphicFramePr>
        <p:xfrm>
          <a:off x="1482724" y="691495"/>
          <a:ext cx="2063751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89" name="Equation" r:id="rId13" imgW="2070000" imgH="888840" progId="Equation.DSMT4">
                  <p:embed/>
                </p:oleObj>
              </mc:Choice>
              <mc:Fallback>
                <p:oleObj name="Equation" r:id="rId13" imgW="2070000" imgH="88884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4" y="691495"/>
                        <a:ext cx="2063751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44008" y="874385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988482"/>
              </p:ext>
            </p:extLst>
          </p:nvPr>
        </p:nvGraphicFramePr>
        <p:xfrm>
          <a:off x="5575300" y="685145"/>
          <a:ext cx="22256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90" name="Equation" r:id="rId15" imgW="2171520" imgH="888840" progId="Equation.DSMT4">
                  <p:embed/>
                </p:oleObj>
              </mc:Choice>
              <mc:Fallback>
                <p:oleObj name="Equation" r:id="rId15" imgW="2171520" imgH="888840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685145"/>
                        <a:ext cx="22256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2133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714817"/>
              </p:ext>
            </p:extLst>
          </p:nvPr>
        </p:nvGraphicFramePr>
        <p:xfrm>
          <a:off x="1084941" y="2420888"/>
          <a:ext cx="20637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91" name="Equation" r:id="rId17" imgW="2070000" imgH="888840" progId="Equation.DSMT4">
                  <p:embed/>
                </p:oleObj>
              </mc:Choice>
              <mc:Fallback>
                <p:oleObj name="Equation" r:id="rId17" imgW="2070000" imgH="888840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941" y="2420888"/>
                        <a:ext cx="20637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153831"/>
              </p:ext>
            </p:extLst>
          </p:nvPr>
        </p:nvGraphicFramePr>
        <p:xfrm>
          <a:off x="3285331" y="2289977"/>
          <a:ext cx="2573338" cy="1212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92" name="Equation" r:id="rId18" imgW="2565360" imgH="1206360" progId="Equation.DSMT4">
                  <p:embed/>
                </p:oleObj>
              </mc:Choice>
              <mc:Fallback>
                <p:oleObj name="Equation" r:id="rId18" imgW="2565360" imgH="1206360" progId="Equation.DSMT4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331" y="2289977"/>
                        <a:ext cx="2573338" cy="1212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928019"/>
              </p:ext>
            </p:extLst>
          </p:nvPr>
        </p:nvGraphicFramePr>
        <p:xfrm>
          <a:off x="2514600" y="1738313"/>
          <a:ext cx="3225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93" name="Equation" r:id="rId20" imgW="3225600" imgH="583920" progId="Equation.DSMT4">
                  <p:embed/>
                </p:oleObj>
              </mc:Choice>
              <mc:Fallback>
                <p:oleObj name="Equation" r:id="rId20" imgW="3225600" imgH="58392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38313"/>
                        <a:ext cx="32258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062669"/>
              </p:ext>
            </p:extLst>
          </p:nvPr>
        </p:nvGraphicFramePr>
        <p:xfrm>
          <a:off x="6012160" y="2420888"/>
          <a:ext cx="17668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94" name="Equation" r:id="rId22" imgW="1777680" imgH="888840" progId="Equation.DSMT4">
                  <p:embed/>
                </p:oleObj>
              </mc:Choice>
              <mc:Fallback>
                <p:oleObj name="Equation" r:id="rId22" imgW="1777680" imgH="888840" progId="Equation.DSMT4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420888"/>
                        <a:ext cx="176688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115616" y="3429000"/>
            <a:ext cx="3250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消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去零因子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03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9" grpId="0" animBg="1"/>
      <p:bldP spid="17" grpId="0" autoUpdateAnimBg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44537"/>
            <a:ext cx="1219200" cy="5334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例如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250462"/>
              </p:ext>
            </p:extLst>
          </p:nvPr>
        </p:nvGraphicFramePr>
        <p:xfrm>
          <a:off x="1163637" y="322263"/>
          <a:ext cx="32480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" name="Equation" r:id="rId3" imgW="3238200" imgH="838080" progId="Equation.DSMT4">
                  <p:embed/>
                </p:oleObj>
              </mc:Choice>
              <mc:Fallback>
                <p:oleObj name="Equation" r:id="rId3" imgW="3238200" imgH="838080" progId="Equation.DSMT4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7" y="322263"/>
                        <a:ext cx="32480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048907"/>
              </p:ext>
            </p:extLst>
          </p:nvPr>
        </p:nvGraphicFramePr>
        <p:xfrm>
          <a:off x="3644900" y="1260702"/>
          <a:ext cx="144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" name="Equation" r:id="rId5" imgW="1434960" imgH="838080" progId="Equation.DSMT4">
                  <p:embed/>
                </p:oleObj>
              </mc:Choice>
              <mc:Fallback>
                <p:oleObj name="Equation" r:id="rId5" imgW="1434960" imgH="838080" progId="Equation.DSMT4">
                  <p:embed/>
                  <p:pic>
                    <p:nvPicPr>
                      <p:cNvPr id="0" name="Picture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1260702"/>
                        <a:ext cx="1447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361223"/>
              </p:ext>
            </p:extLst>
          </p:nvPr>
        </p:nvGraphicFramePr>
        <p:xfrm>
          <a:off x="5302522" y="1581150"/>
          <a:ext cx="19351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" name="Equation" r:id="rId7" imgW="1930320" imgH="393480" progId="Equation.DSMT4">
                  <p:embed/>
                </p:oleObj>
              </mc:Choice>
              <mc:Fallback>
                <p:oleObj name="Equation" r:id="rId7" imgW="1930320" imgH="393480" progId="Equation.DSMT4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522" y="1581150"/>
                        <a:ext cx="193516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248908"/>
              </p:ext>
            </p:extLst>
          </p:nvPr>
        </p:nvGraphicFramePr>
        <p:xfrm>
          <a:off x="1163637" y="2199141"/>
          <a:ext cx="4475163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" name="Equation" r:id="rId9" imgW="4483080" imgH="888840" progId="Equation.DSMT4">
                  <p:embed/>
                </p:oleObj>
              </mc:Choice>
              <mc:Fallback>
                <p:oleObj name="Equation" r:id="rId9" imgW="4483080" imgH="888840" progId="Equation.DSMT4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7" y="2199141"/>
                        <a:ext cx="4475163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994114"/>
              </p:ext>
            </p:extLst>
          </p:nvPr>
        </p:nvGraphicFramePr>
        <p:xfrm>
          <a:off x="2987824" y="3089151"/>
          <a:ext cx="22669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" name="Equation" r:id="rId11" imgW="2260440" imgH="888840" progId="Equation.DSMT4">
                  <p:embed/>
                </p:oleObj>
              </mc:Choice>
              <mc:Fallback>
                <p:oleObj name="Equation" r:id="rId11" imgW="2260440" imgH="888840" progId="Equation.DSMT4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089151"/>
                        <a:ext cx="2266950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168246"/>
              </p:ext>
            </p:extLst>
          </p:nvPr>
        </p:nvGraphicFramePr>
        <p:xfrm>
          <a:off x="5302250" y="3409950"/>
          <a:ext cx="19367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" name="Equation" r:id="rId13" imgW="1930320" imgH="393480" progId="Equation.DSMT4">
                  <p:embed/>
                </p:oleObj>
              </mc:Choice>
              <mc:Fallback>
                <p:oleObj name="Equation" r:id="rId13" imgW="1930320" imgH="393480" progId="Equation.DSMT4">
                  <p:embed/>
                  <p:pic>
                    <p:nvPicPr>
                      <p:cNvPr id="0" name="Picture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3409950"/>
                        <a:ext cx="19367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265426"/>
              </p:ext>
            </p:extLst>
          </p:nvPr>
        </p:nvGraphicFramePr>
        <p:xfrm>
          <a:off x="1163637" y="4171270"/>
          <a:ext cx="28971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" name="Equation" r:id="rId15" imgW="2895480" imgH="457200" progId="Equation.DSMT4">
                  <p:embed/>
                </p:oleObj>
              </mc:Choice>
              <mc:Fallback>
                <p:oleObj name="Equation" r:id="rId15" imgW="2895480" imgH="457200" progId="Equation.DSMT4">
                  <p:embed/>
                  <p:pic>
                    <p:nvPicPr>
                      <p:cNvPr id="0" name="Picture 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7" y="4171270"/>
                        <a:ext cx="289718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113405"/>
              </p:ext>
            </p:extLst>
          </p:nvPr>
        </p:nvGraphicFramePr>
        <p:xfrm>
          <a:off x="3568700" y="4722359"/>
          <a:ext cx="1143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" name="Equation" r:id="rId17" imgW="1130040" imgH="469800" progId="Equation.DSMT4">
                  <p:embed/>
                </p:oleObj>
              </mc:Choice>
              <mc:Fallback>
                <p:oleObj name="Equation" r:id="rId17" imgW="1130040" imgH="469800" progId="Equation.DSMT4">
                  <p:embed/>
                  <p:pic>
                    <p:nvPicPr>
                      <p:cNvPr id="0" name="Picture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4722359"/>
                        <a:ext cx="11430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19017"/>
              </p:ext>
            </p:extLst>
          </p:nvPr>
        </p:nvGraphicFramePr>
        <p:xfrm>
          <a:off x="4932040" y="4800600"/>
          <a:ext cx="20764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" name="Equation" r:id="rId19" imgW="2070000" imgH="393480" progId="Equation.DSMT4">
                  <p:embed/>
                </p:oleObj>
              </mc:Choice>
              <mc:Fallback>
                <p:oleObj name="Equation" r:id="rId19" imgW="2070000" imgH="393480" progId="Equation.DSMT4">
                  <p:embed/>
                  <p:pic>
                    <p:nvPicPr>
                      <p:cNvPr id="0" name="Picture 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800600"/>
                        <a:ext cx="20764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965350"/>
              </p:ext>
            </p:extLst>
          </p:nvPr>
        </p:nvGraphicFramePr>
        <p:xfrm>
          <a:off x="1163637" y="5290911"/>
          <a:ext cx="35258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" name="Equation" r:id="rId21" imgW="3543120" imgH="457200" progId="Equation.DSMT4">
                  <p:embed/>
                </p:oleObj>
              </mc:Choice>
              <mc:Fallback>
                <p:oleObj name="Equation" r:id="rId21" imgW="3543120" imgH="457200" progId="Equation.DSMT4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7" y="5290911"/>
                        <a:ext cx="352583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297326"/>
              </p:ext>
            </p:extLst>
          </p:nvPr>
        </p:nvGraphicFramePr>
        <p:xfrm>
          <a:off x="3640505" y="5779293"/>
          <a:ext cx="17446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" name="Equation" r:id="rId23" imgW="1739880" imgH="469800" progId="Equation.DSMT4">
                  <p:embed/>
                </p:oleObj>
              </mc:Choice>
              <mc:Fallback>
                <p:oleObj name="Equation" r:id="rId23" imgW="1739880" imgH="469800" progId="Equation.DSMT4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505" y="5779293"/>
                        <a:ext cx="1744663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561949" y="5742781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趋势不定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628689" y="2057400"/>
            <a:ext cx="61555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收   敛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461647" y="4800600"/>
            <a:ext cx="61555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发   散</a:t>
            </a:r>
          </a:p>
        </p:txBody>
      </p:sp>
      <p:sp>
        <p:nvSpPr>
          <p:cNvPr id="17" name="AutoShape 17"/>
          <p:cNvSpPr>
            <a:spLocks/>
          </p:cNvSpPr>
          <p:nvPr/>
        </p:nvSpPr>
        <p:spPr bwMode="auto">
          <a:xfrm>
            <a:off x="7406042" y="1447800"/>
            <a:ext cx="228600" cy="2362200"/>
          </a:xfrm>
          <a:prstGeom prst="rightBrace">
            <a:avLst>
              <a:gd name="adj1" fmla="val 8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AutoShape 18"/>
          <p:cNvSpPr>
            <a:spLocks/>
          </p:cNvSpPr>
          <p:nvPr/>
        </p:nvSpPr>
        <p:spPr bwMode="auto">
          <a:xfrm>
            <a:off x="7239000" y="4724400"/>
            <a:ext cx="152400" cy="1447800"/>
          </a:xfrm>
          <a:prstGeom prst="rightBrace">
            <a:avLst>
              <a:gd name="adj1" fmla="val 7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219200" y="2132856"/>
            <a:ext cx="6096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219200" y="4077072"/>
            <a:ext cx="6096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83080" y="6261893"/>
            <a:ext cx="6096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219200" y="5229200"/>
            <a:ext cx="6096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46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  <p:bldP spid="16" grpId="0" autoUpdateAnimBg="0"/>
      <p:bldP spid="17" grpId="0" animBg="1"/>
      <p:bldP spid="1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566738"/>
            <a:ext cx="1890936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14. 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666399"/>
              </p:ext>
            </p:extLst>
          </p:nvPr>
        </p:nvGraphicFramePr>
        <p:xfrm>
          <a:off x="2057400" y="414458"/>
          <a:ext cx="218412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9" name="Equation" r:id="rId3" imgW="2184120" imgH="838080" progId="Equation.DSMT4">
                  <p:embed/>
                </p:oleObj>
              </mc:Choice>
              <mc:Fallback>
                <p:oleObj name="Equation" r:id="rId3" imgW="2184120" imgH="83808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4458"/>
                        <a:ext cx="218412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2602" y="1706854"/>
            <a:ext cx="2454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</a:t>
            </a:r>
            <a:r>
              <a:rPr kumimoji="1"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1 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endParaRPr kumimoji="1"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004787"/>
              </p:ext>
            </p:extLst>
          </p:nvPr>
        </p:nvGraphicFramePr>
        <p:xfrm>
          <a:off x="1645712" y="2617153"/>
          <a:ext cx="2108160" cy="8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0" name="Equation" r:id="rId5" imgW="2108160" imgH="888840" progId="Equation.DSMT4">
                  <p:embed/>
                </p:oleObj>
              </mc:Choice>
              <mc:Fallback>
                <p:oleObj name="Equation" r:id="rId5" imgW="2108160" imgH="88884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712" y="2617153"/>
                        <a:ext cx="2108160" cy="888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879481"/>
              </p:ext>
            </p:extLst>
          </p:nvPr>
        </p:nvGraphicFramePr>
        <p:xfrm>
          <a:off x="5686425" y="2865438"/>
          <a:ext cx="914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1" name="Equation" r:id="rId7" imgW="914400" imgH="393480" progId="Equation.DSMT4">
                  <p:embed/>
                </p:oleObj>
              </mc:Choice>
              <mc:Fallback>
                <p:oleObj name="Equation" r:id="rId7" imgW="914400" imgH="39348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425" y="2865438"/>
                        <a:ext cx="9144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947310"/>
              </p:ext>
            </p:extLst>
          </p:nvPr>
        </p:nvGraphicFramePr>
        <p:xfrm>
          <a:off x="3779912" y="2617153"/>
          <a:ext cx="1904760" cy="8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2" name="Equation" r:id="rId9" imgW="1904760" imgH="888840" progId="Equation.DSMT4">
                  <p:embed/>
                </p:oleObj>
              </mc:Choice>
              <mc:Fallback>
                <p:oleObj name="Equation" r:id="rId9" imgW="1904760" imgH="88884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617153"/>
                        <a:ext cx="1904760" cy="888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038908"/>
              </p:ext>
            </p:extLst>
          </p:nvPr>
        </p:nvGraphicFramePr>
        <p:xfrm>
          <a:off x="1979712" y="4424103"/>
          <a:ext cx="27670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3" name="Equation" r:id="rId11" imgW="2768400" imgH="838080" progId="Equation.DSMT4">
                  <p:embed/>
                </p:oleObj>
              </mc:Choice>
              <mc:Fallback>
                <p:oleObj name="Equation" r:id="rId11" imgW="2768400" imgH="83808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424103"/>
                        <a:ext cx="27670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483768" y="1706854"/>
            <a:ext cx="360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分母 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</a:t>
            </a:r>
            <a:r>
              <a:rPr kumimoji="1"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0 , 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分子 ≠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0 ,</a:t>
            </a:r>
            <a:endParaRPr kumimoji="1" lang="en-US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724128" y="1706854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但因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49139" y="3904990"/>
            <a:ext cx="86409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故</a:t>
            </a:r>
            <a:endParaRPr kumimoji="1"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9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4586" y="103453"/>
            <a:ext cx="40991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带参数的极限问题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4586" y="745087"/>
            <a:ext cx="882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已知极限的结果，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推算或发现某些信息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倒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推法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1296028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“否则将有什么样的矛盾？”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067944" y="1238709"/>
            <a:ext cx="0" cy="3864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4586" y="218064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27542"/>
              </p:ext>
            </p:extLst>
          </p:nvPr>
        </p:nvGraphicFramePr>
        <p:xfrm>
          <a:off x="1979712" y="1931082"/>
          <a:ext cx="33861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99" name="Equation" r:id="rId3" imgW="3377880" imgH="1015920" progId="Equation.DSMT4">
                  <p:embed/>
                </p:oleObj>
              </mc:Choice>
              <mc:Fallback>
                <p:oleObj name="Equation" r:id="rId3" imgW="3377880" imgH="1015920" progId="Equation.DSMT4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931082"/>
                        <a:ext cx="3386137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08104" y="2204864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求常数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066436"/>
              </p:ext>
            </p:extLst>
          </p:nvPr>
        </p:nvGraphicFramePr>
        <p:xfrm>
          <a:off x="6876256" y="2285498"/>
          <a:ext cx="527051" cy="361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0" name="Equation" r:id="rId5" imgW="520560" imgH="368280" progId="Equation.DSMT4">
                  <p:embed/>
                </p:oleObj>
              </mc:Choice>
              <mc:Fallback>
                <p:oleObj name="Equation" r:id="rId5" imgW="520560" imgH="368280" progId="Equation.DSMT4">
                  <p:embed/>
                  <p:pic>
                    <p:nvPicPr>
                      <p:cNvPr id="0" name="Picture 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2285498"/>
                        <a:ext cx="527051" cy="361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14586" y="298445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极限式的左边化为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914146"/>
              </p:ext>
            </p:extLst>
          </p:nvPr>
        </p:nvGraphicFramePr>
        <p:xfrm>
          <a:off x="414586" y="3564533"/>
          <a:ext cx="4210372" cy="908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1" name="Equation" r:id="rId7" imgW="4533840" imgH="914400" progId="Equation.DSMT4">
                  <p:embed/>
                </p:oleObj>
              </mc:Choice>
              <mc:Fallback>
                <p:oleObj name="Equation" r:id="rId7" imgW="4533840" imgH="914400" progId="Equation.DSMT4">
                  <p:embed/>
                  <p:pic>
                    <p:nvPicPr>
                      <p:cNvPr id="0" name="Picture 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86" y="3564533"/>
                        <a:ext cx="4210372" cy="9080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82531"/>
              </p:ext>
            </p:extLst>
          </p:nvPr>
        </p:nvGraphicFramePr>
        <p:xfrm>
          <a:off x="4699062" y="3608378"/>
          <a:ext cx="4284476" cy="908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2" name="Equation" r:id="rId9" imgW="4609800" imgH="914400" progId="Equation.DSMT4">
                  <p:embed/>
                </p:oleObj>
              </mc:Choice>
              <mc:Fallback>
                <p:oleObj name="Equation" r:id="rId9" imgW="4609800" imgH="914400" progId="Equation.DSMT4">
                  <p:embed/>
                  <p:pic>
                    <p:nvPicPr>
                      <p:cNvPr id="0" name="Picture 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62" y="3608378"/>
                        <a:ext cx="4284476" cy="9080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4586" y="4529443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为使商的极限存在，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必须             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（否则极限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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).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118506"/>
              </p:ext>
            </p:extLst>
          </p:nvPr>
        </p:nvGraphicFramePr>
        <p:xfrm>
          <a:off x="4600139" y="4629127"/>
          <a:ext cx="1181100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3" name="Equation" r:id="rId11" imgW="1180800" imgH="317160" progId="Equation.DSMT4">
                  <p:embed/>
                </p:oleObj>
              </mc:Choice>
              <mc:Fallback>
                <p:oleObj name="Equation" r:id="rId11" imgW="1180800" imgH="317160" progId="Equation.DSMT4">
                  <p:embed/>
                  <p:pic>
                    <p:nvPicPr>
                      <p:cNvPr id="0" name="Picture 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139" y="4629127"/>
                        <a:ext cx="1181100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14586" y="5109522"/>
            <a:ext cx="882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又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因为极限为零，故分子上幂的最高次必须低于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分母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140713"/>
              </p:ext>
            </p:extLst>
          </p:nvPr>
        </p:nvGraphicFramePr>
        <p:xfrm>
          <a:off x="5082310" y="5789286"/>
          <a:ext cx="13271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4" name="Equation" r:id="rId13" imgW="1320480" imgH="317160" progId="Equation.DSMT4">
                  <p:embed/>
                </p:oleObj>
              </mc:Choice>
              <mc:Fallback>
                <p:oleObj name="Equation" r:id="rId13" imgW="1320480" imgH="317160" progId="Equation.DSMT4">
                  <p:embed/>
                  <p:pic>
                    <p:nvPicPr>
                      <p:cNvPr id="0" name="Picture 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2310" y="5789286"/>
                        <a:ext cx="13271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954585"/>
              </p:ext>
            </p:extLst>
          </p:nvPr>
        </p:nvGraphicFramePr>
        <p:xfrm>
          <a:off x="6980327" y="5782936"/>
          <a:ext cx="20113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5" name="Equation" r:id="rId15" imgW="1993680" imgH="330120" progId="Equation.DSMT4">
                  <p:embed/>
                </p:oleObj>
              </mc:Choice>
              <mc:Fallback>
                <p:oleObj name="Equation" r:id="rId15" imgW="1993680" imgH="330120" progId="Equation.DSMT4">
                  <p:embed/>
                  <p:pic>
                    <p:nvPicPr>
                      <p:cNvPr id="0" name="Picture 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327" y="5782936"/>
                        <a:ext cx="2011363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4586" y="5689601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上幂的最高次（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次），从而</a:t>
            </a:r>
          </a:p>
        </p:txBody>
      </p:sp>
      <p:sp>
        <p:nvSpPr>
          <p:cNvPr id="8" name="右箭头 7"/>
          <p:cNvSpPr/>
          <p:nvPr/>
        </p:nvSpPr>
        <p:spPr>
          <a:xfrm>
            <a:off x="6588224" y="5820406"/>
            <a:ext cx="288032" cy="26161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11" grpId="0"/>
      <p:bldP spid="14" grpId="0"/>
      <p:bldP spid="19" grpId="0"/>
      <p:bldP spid="27" grpId="0"/>
      <p:bldP spid="5" grpId="0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637" y="29877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16.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116402"/>
              </p:ext>
            </p:extLst>
          </p:nvPr>
        </p:nvGraphicFramePr>
        <p:xfrm>
          <a:off x="2085975" y="115888"/>
          <a:ext cx="2697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08" name="Equation" r:id="rId3" imgW="2705040" imgH="888840" progId="Equation.DSMT4">
                  <p:embed/>
                </p:oleObj>
              </mc:Choice>
              <mc:Fallback>
                <p:oleObj name="Equation" r:id="rId3" imgW="2705040" imgH="888840" progId="Equation.DSMT4">
                  <p:embed/>
                  <p:pic>
                    <p:nvPicPr>
                      <p:cNvPr id="0" name="Picture 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115888"/>
                        <a:ext cx="26971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96036" y="29877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求常数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653295"/>
              </p:ext>
            </p:extLst>
          </p:nvPr>
        </p:nvGraphicFramePr>
        <p:xfrm>
          <a:off x="6202363" y="379413"/>
          <a:ext cx="5778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09" name="Equation" r:id="rId5" imgW="571320" imgH="368280" progId="Equation.DSMT4">
                  <p:embed/>
                </p:oleObj>
              </mc:Choice>
              <mc:Fallback>
                <p:oleObj name="Equation" r:id="rId5" imgW="571320" imgH="368280" progId="Equation.DSMT4">
                  <p:embed/>
                  <p:pic>
                    <p:nvPicPr>
                      <p:cNvPr id="0" name="Picture 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2363" y="379413"/>
                        <a:ext cx="5778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8637" y="1052736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627799"/>
              </p:ext>
            </p:extLst>
          </p:nvPr>
        </p:nvGraphicFramePr>
        <p:xfrm>
          <a:off x="1187624" y="1152420"/>
          <a:ext cx="819151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10" name="Equation" r:id="rId7" imgW="825480" imgH="317160" progId="Equation.DSMT4">
                  <p:embed/>
                </p:oleObj>
              </mc:Choice>
              <mc:Fallback>
                <p:oleObj name="Equation" r:id="rId7" imgW="825480" imgH="317160" progId="Equation.DSMT4">
                  <p:embed/>
                  <p:pic>
                    <p:nvPicPr>
                      <p:cNvPr id="0" name="Picture 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152420"/>
                        <a:ext cx="819151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23728" y="1081628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时，分母的极限是零，而商的极限存在，则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400616"/>
              </p:ext>
            </p:extLst>
          </p:nvPr>
        </p:nvGraphicFramePr>
        <p:xfrm>
          <a:off x="1187624" y="1681588"/>
          <a:ext cx="4246563" cy="590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11" name="Equation" r:id="rId9" imgW="4254480" imgH="583920" progId="Equation.DSMT4">
                  <p:embed/>
                </p:oleObj>
              </mc:Choice>
              <mc:Fallback>
                <p:oleObj name="Equation" r:id="rId9" imgW="4254480" imgH="583920" progId="Equation.DSMT4">
                  <p:embed/>
                  <p:pic>
                    <p:nvPicPr>
                      <p:cNvPr id="0" name="Picture 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681588"/>
                        <a:ext cx="4246563" cy="590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87624" y="2348880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（否则左边的极限不会是有限数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2, 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而是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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460906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又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39552" y="3033803"/>
            <a:ext cx="583264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注：以下方法可以替代“倒推法”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330312"/>
              </p:ext>
            </p:extLst>
          </p:nvPr>
        </p:nvGraphicFramePr>
        <p:xfrm>
          <a:off x="1001374" y="4426178"/>
          <a:ext cx="65452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12" name="Equation" r:id="rId11" imgW="6578280" imgH="888840" progId="Equation.DSMT4">
                  <p:embed/>
                </p:oleObj>
              </mc:Choice>
              <mc:Fallback>
                <p:oleObj name="Equation" r:id="rId11" imgW="6578280" imgH="888840" progId="Equation.DSMT4">
                  <p:embed/>
                  <p:pic>
                    <p:nvPicPr>
                      <p:cNvPr id="0" name="Picture 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374" y="4426178"/>
                        <a:ext cx="654526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39552" y="5445224"/>
            <a:ext cx="98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所以</a:t>
            </a: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0847" name="Object 4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468664"/>
              </p:ext>
            </p:extLst>
          </p:nvPr>
        </p:nvGraphicFramePr>
        <p:xfrm>
          <a:off x="646113" y="3716338"/>
          <a:ext cx="4165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13" name="Equation" r:id="rId13" imgW="4178160" imgH="583920" progId="Equation.DSMT4">
                  <p:embed/>
                </p:oleObj>
              </mc:Choice>
              <mc:Fallback>
                <p:oleObj name="Equation" r:id="rId13" imgW="4178160" imgH="583920" progId="Equation.DSMT4">
                  <p:embed/>
                  <p:pic>
                    <p:nvPicPr>
                      <p:cNvPr id="0" name="Picture 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3716338"/>
                        <a:ext cx="4165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48" name="Object 4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301528"/>
              </p:ext>
            </p:extLst>
          </p:nvPr>
        </p:nvGraphicFramePr>
        <p:xfrm>
          <a:off x="1531497" y="5548084"/>
          <a:ext cx="16716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14" name="Equation" r:id="rId15" imgW="1676160" imgH="317160" progId="Equation.DSMT4">
                  <p:embed/>
                </p:oleObj>
              </mc:Choice>
              <mc:Fallback>
                <p:oleObj name="Equation" r:id="rId15" imgW="1676160" imgH="317160" progId="Equation.DSMT4">
                  <p:embed/>
                  <p:pic>
                    <p:nvPicPr>
                      <p:cNvPr id="0" name="Picture 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497" y="5548084"/>
                        <a:ext cx="1671637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323528" y="3015049"/>
            <a:ext cx="8622764" cy="321275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041615"/>
              </p:ext>
            </p:extLst>
          </p:nvPr>
        </p:nvGraphicFramePr>
        <p:xfrm>
          <a:off x="7594452" y="4711928"/>
          <a:ext cx="1346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15" name="Equation" r:id="rId17" imgW="1346040" imgH="317160" progId="Equation.DSMT4">
                  <p:embed/>
                </p:oleObj>
              </mc:Choice>
              <mc:Fallback>
                <p:oleObj name="Equation" r:id="rId17" imgW="134604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94452" y="4711928"/>
                        <a:ext cx="13462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313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5" grpId="0"/>
      <p:bldP spid="19" grpId="0" animBg="1"/>
      <p:bldP spid="25" grpId="0"/>
      <p:bldP spid="3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80857" y="647110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把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372018"/>
              </p:ext>
            </p:extLst>
          </p:nvPr>
        </p:nvGraphicFramePr>
        <p:xfrm>
          <a:off x="1445223" y="764258"/>
          <a:ext cx="13985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6" name="Equation" r:id="rId3" imgW="1384200" imgH="317160" progId="Equation.DSMT4">
                  <p:embed/>
                </p:oleObj>
              </mc:Choice>
              <mc:Fallback>
                <p:oleObj name="Equation" r:id="rId3" imgW="1384200" imgH="3171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223" y="764258"/>
                        <a:ext cx="1398588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897081" y="64711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代回即得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36119"/>
              </p:ext>
            </p:extLst>
          </p:nvPr>
        </p:nvGraphicFramePr>
        <p:xfrm>
          <a:off x="1909879" y="1517354"/>
          <a:ext cx="23669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7" name="Equation" r:id="rId5" imgW="2374560" imgH="888840" progId="Equation.DSMT4">
                  <p:embed/>
                </p:oleObj>
              </mc:Choice>
              <mc:Fallback>
                <p:oleObj name="Equation" r:id="rId5" imgW="2374560" imgH="8888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879" y="1517354"/>
                        <a:ext cx="23669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569709"/>
              </p:ext>
            </p:extLst>
          </p:nvPr>
        </p:nvGraphicFramePr>
        <p:xfrm>
          <a:off x="4337241" y="1517354"/>
          <a:ext cx="28400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8" name="Equation" r:id="rId7" imgW="2831760" imgH="901440" progId="Equation.DSMT4">
                  <p:embed/>
                </p:oleObj>
              </mc:Choice>
              <mc:Fallback>
                <p:oleObj name="Equation" r:id="rId7" imgW="2831760" imgH="9014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241" y="1517354"/>
                        <a:ext cx="284003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709059"/>
              </p:ext>
            </p:extLst>
          </p:nvPr>
        </p:nvGraphicFramePr>
        <p:xfrm>
          <a:off x="4094998" y="2726956"/>
          <a:ext cx="3652838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9" name="Equation" r:id="rId9" imgW="3644640" imgH="838080" progId="Equation.DSMT4">
                  <p:embed/>
                </p:oleObj>
              </mc:Choice>
              <mc:Fallback>
                <p:oleObj name="Equation" r:id="rId9" imgW="3644640" imgH="8380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998" y="2726956"/>
                        <a:ext cx="3652838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80857" y="3879409"/>
            <a:ext cx="68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故</a:t>
            </a: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466958"/>
              </p:ext>
            </p:extLst>
          </p:nvPr>
        </p:nvGraphicFramePr>
        <p:xfrm>
          <a:off x="1909879" y="4710113"/>
          <a:ext cx="18796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0" name="Equation" r:id="rId11" imgW="1879560" imgH="393480" progId="Equation.DSMT4">
                  <p:embed/>
                </p:oleObj>
              </mc:Choice>
              <mc:Fallback>
                <p:oleObj name="Equation" r:id="rId11" imgW="1879560" imgH="393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879" y="4710113"/>
                        <a:ext cx="18796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313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7" y="331241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17.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621361"/>
              </p:ext>
            </p:extLst>
          </p:nvPr>
        </p:nvGraphicFramePr>
        <p:xfrm>
          <a:off x="1778917" y="399175"/>
          <a:ext cx="704851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1" name="Equation" r:id="rId3" imgW="698400" imgH="393480" progId="Equation.DSMT4">
                  <p:embed/>
                </p:oleObj>
              </mc:Choice>
              <mc:Fallback>
                <p:oleObj name="Equation" r:id="rId3" imgW="698400" imgH="393480" progId="Equation.DSMT4">
                  <p:embed/>
                  <p:pic>
                    <p:nvPicPr>
                      <p:cNvPr id="0" name="Picture 4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917" y="399175"/>
                        <a:ext cx="704851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35090" y="331241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为多项式，且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40463"/>
              </p:ext>
            </p:extLst>
          </p:nvPr>
        </p:nvGraphicFramePr>
        <p:xfrm>
          <a:off x="1428750" y="770103"/>
          <a:ext cx="27860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2" name="Equation" r:id="rId5" imgW="2793960" imgH="888840" progId="Equation.DSMT4">
                  <p:embed/>
                </p:oleObj>
              </mc:Choice>
              <mc:Fallback>
                <p:oleObj name="Equation" r:id="rId5" imgW="2793960" imgH="888840" progId="Equation.DSMT4">
                  <p:embed/>
                  <p:pic>
                    <p:nvPicPr>
                      <p:cNvPr id="0" name="Picture 4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770103"/>
                        <a:ext cx="27860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171673"/>
              </p:ext>
            </p:extLst>
          </p:nvPr>
        </p:nvGraphicFramePr>
        <p:xfrm>
          <a:off x="4565602" y="798678"/>
          <a:ext cx="1866900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3" name="Equation" r:id="rId7" imgW="1866600" imgH="838080" progId="Equation.DSMT4">
                  <p:embed/>
                </p:oleObj>
              </mc:Choice>
              <mc:Fallback>
                <p:oleObj name="Equation" r:id="rId7" imgW="1866600" imgH="838080" progId="Equation.DSMT4">
                  <p:embed/>
                  <p:pic>
                    <p:nvPicPr>
                      <p:cNvPr id="0" name="Picture 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02" y="798678"/>
                        <a:ext cx="1866900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16216" y="95299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906706"/>
              </p:ext>
            </p:extLst>
          </p:nvPr>
        </p:nvGraphicFramePr>
        <p:xfrm>
          <a:off x="7020272" y="1020928"/>
          <a:ext cx="7826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4" name="Equation" r:id="rId9" imgW="774360" imgH="393480" progId="Equation.DSMT4">
                  <p:embed/>
                </p:oleObj>
              </mc:Choice>
              <mc:Fallback>
                <p:oleObj name="Equation" r:id="rId9" imgW="774360" imgH="393480" progId="Equation.DSMT4">
                  <p:embed/>
                  <p:pic>
                    <p:nvPicPr>
                      <p:cNvPr id="0" name="Picture 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1020928"/>
                        <a:ext cx="78263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1520" y="175622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由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016052"/>
              </p:ext>
            </p:extLst>
          </p:nvPr>
        </p:nvGraphicFramePr>
        <p:xfrm>
          <a:off x="1522784" y="1573330"/>
          <a:ext cx="27860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5" name="Equation" r:id="rId11" imgW="2793960" imgH="888840" progId="Equation.DSMT4">
                  <p:embed/>
                </p:oleObj>
              </mc:Choice>
              <mc:Fallback>
                <p:oleObj name="Equation" r:id="rId11" imgW="2793960" imgH="888840" progId="Equation.DSMT4">
                  <p:embed/>
                  <p:pic>
                    <p:nvPicPr>
                      <p:cNvPr id="0" name="Picture 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784" y="1573330"/>
                        <a:ext cx="27860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427984" y="175622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得知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520" y="2376557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）多项式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208024"/>
              </p:ext>
            </p:extLst>
          </p:nvPr>
        </p:nvGraphicFramePr>
        <p:xfrm>
          <a:off x="2315051" y="2444492"/>
          <a:ext cx="7048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6" name="Equation" r:id="rId12" imgW="698400" imgH="393480" progId="Equation.DSMT4">
                  <p:embed/>
                </p:oleObj>
              </mc:Choice>
              <mc:Fallback>
                <p:oleObj name="Equation" r:id="rId12" imgW="698400" imgH="393480" progId="Equation.DSMT4">
                  <p:embed/>
                  <p:pic>
                    <p:nvPicPr>
                      <p:cNvPr id="0" name="Picture 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051" y="2444492"/>
                        <a:ext cx="7048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930966" y="2376557"/>
            <a:ext cx="565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最高幂次为三次，而且最高项恰为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705848"/>
              </p:ext>
            </p:extLst>
          </p:nvPr>
        </p:nvGraphicFramePr>
        <p:xfrm>
          <a:off x="8460432" y="2450841"/>
          <a:ext cx="476251" cy="374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7" name="Equation" r:id="rId13" imgW="482400" imgH="380880" progId="Equation.DSMT4">
                  <p:embed/>
                </p:oleObj>
              </mc:Choice>
              <mc:Fallback>
                <p:oleObj name="Equation" r:id="rId13" imgW="482400" imgH="380880" progId="Equation.DSMT4">
                  <p:embed/>
                  <p:pic>
                    <p:nvPicPr>
                      <p:cNvPr id="0" name="Picture 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0432" y="2450841"/>
                        <a:ext cx="476251" cy="374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1520" y="3251451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多项式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733008"/>
              </p:ext>
            </p:extLst>
          </p:nvPr>
        </p:nvGraphicFramePr>
        <p:xfrm>
          <a:off x="2340049" y="3319386"/>
          <a:ext cx="7048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8" name="Equation" r:id="rId15" imgW="698400" imgH="393480" progId="Equation.DSMT4">
                  <p:embed/>
                </p:oleObj>
              </mc:Choice>
              <mc:Fallback>
                <p:oleObj name="Equation" r:id="rId15" imgW="698400" imgH="393480" progId="Equation.DSMT4">
                  <p:embed/>
                  <p:pic>
                    <p:nvPicPr>
                      <p:cNvPr id="0" name="Picture 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049" y="3319386"/>
                        <a:ext cx="7048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044899" y="3251451"/>
            <a:ext cx="2840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的二次项只能是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563762"/>
              </p:ext>
            </p:extLst>
          </p:nvPr>
        </p:nvGraphicFramePr>
        <p:xfrm>
          <a:off x="5741829" y="3325736"/>
          <a:ext cx="527051" cy="374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9" name="Equation" r:id="rId16" imgW="520560" imgH="380880" progId="Equation.DSMT4">
                  <p:embed/>
                </p:oleObj>
              </mc:Choice>
              <mc:Fallback>
                <p:oleObj name="Equation" r:id="rId16" imgW="520560" imgH="380880" progId="Equation.DSMT4">
                  <p:embed/>
                  <p:pic>
                    <p:nvPicPr>
                      <p:cNvPr id="0" name="Picture 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829" y="3325736"/>
                        <a:ext cx="527051" cy="374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084168" y="368889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想一想：否则？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84167" y="281400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想一想：否则？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520" y="428066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由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570112"/>
              </p:ext>
            </p:extLst>
          </p:nvPr>
        </p:nvGraphicFramePr>
        <p:xfrm>
          <a:off x="1064066" y="4126345"/>
          <a:ext cx="18669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0" name="Equation" r:id="rId18" imgW="1866600" imgH="838080" progId="Equation.DSMT4">
                  <p:embed/>
                </p:oleObj>
              </mc:Choice>
              <mc:Fallback>
                <p:oleObj name="Equation" r:id="rId18" imgW="1866600" imgH="838080" progId="Equation.DSMT4">
                  <p:embed/>
                  <p:pic>
                    <p:nvPicPr>
                      <p:cNvPr id="0" name="Picture 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066" y="4126345"/>
                        <a:ext cx="18669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995446" y="4263287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这个多项式的最低次项只能为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083783"/>
              </p:ext>
            </p:extLst>
          </p:nvPr>
        </p:nvGraphicFramePr>
        <p:xfrm>
          <a:off x="7812360" y="4356621"/>
          <a:ext cx="461963" cy="33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1" name="Equation" r:id="rId20" imgW="469800" imgH="330120" progId="Equation.DSMT4">
                  <p:embed/>
                </p:oleObj>
              </mc:Choice>
              <mc:Fallback>
                <p:oleObj name="Equation" r:id="rId20" imgW="469800" imgH="330120" progId="Equation.DSMT4">
                  <p:embed/>
                  <p:pic>
                    <p:nvPicPr>
                      <p:cNvPr id="0" name="Picture 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4356621"/>
                        <a:ext cx="461963" cy="336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156176" y="487242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想一想：否则？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520" y="5309869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综上所述，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604320"/>
              </p:ext>
            </p:extLst>
          </p:nvPr>
        </p:nvGraphicFramePr>
        <p:xfrm>
          <a:off x="2080505" y="5833089"/>
          <a:ext cx="31035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2" name="Equation" r:id="rId22" imgW="3111480" imgH="457200" progId="Equation.DSMT4">
                  <p:embed/>
                </p:oleObj>
              </mc:Choice>
              <mc:Fallback>
                <p:oleObj name="Equation" r:id="rId22" imgW="3111480" imgH="457200" progId="Equation.DSMT4">
                  <p:embed/>
                  <p:pic>
                    <p:nvPicPr>
                      <p:cNvPr id="0" name="Picture 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505" y="5833089"/>
                        <a:ext cx="31035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111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8" grpId="0"/>
      <p:bldP spid="21" grpId="0"/>
      <p:bldP spid="23" grpId="0"/>
      <p:bldP spid="26" grpId="0"/>
      <p:bldP spid="27" grpId="0"/>
      <p:bldP spid="28" grpId="0"/>
      <p:bldP spid="32" grpId="0"/>
      <p:bldP spid="35" grpId="0"/>
      <p:bldP spid="3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16631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关于四则运算法则的条件的注记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853362"/>
            <a:ext cx="9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18. 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以下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运算过程有没有错？如果有错，错因在哪里？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736578"/>
            <a:ext cx="8460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以往的代数四则运算完全不同，极限的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四则运算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2972469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429669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521451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085123"/>
              </p:ext>
            </p:extLst>
          </p:nvPr>
        </p:nvGraphicFramePr>
        <p:xfrm>
          <a:off x="1691680" y="2411754"/>
          <a:ext cx="7277100" cy="1644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9" name="Equation" r:id="rId3" imgW="7277040" imgH="1650960" progId="Equation.DSMT4">
                  <p:embed/>
                </p:oleObj>
              </mc:Choice>
              <mc:Fallback>
                <p:oleObj name="Equation" r:id="rId3" imgW="7277040" imgH="165096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411754"/>
                        <a:ext cx="7277100" cy="1644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843205"/>
              </p:ext>
            </p:extLst>
          </p:nvPr>
        </p:nvGraphicFramePr>
        <p:xfrm>
          <a:off x="1691680" y="4091577"/>
          <a:ext cx="4830763" cy="93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0" name="Equation" r:id="rId5" imgW="4838400" imgH="939600" progId="Equation.DSMT4">
                  <p:embed/>
                </p:oleObj>
              </mc:Choice>
              <mc:Fallback>
                <p:oleObj name="Equation" r:id="rId5" imgW="4838400" imgH="9396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091577"/>
                        <a:ext cx="4830763" cy="933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784593"/>
              </p:ext>
            </p:extLst>
          </p:nvPr>
        </p:nvGraphicFramePr>
        <p:xfrm>
          <a:off x="1691680" y="5060199"/>
          <a:ext cx="6332538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1" name="Equation" r:id="rId7" imgW="6324480" imgH="838080" progId="Equation.DSMT4">
                  <p:embed/>
                </p:oleObj>
              </mc:Choice>
              <mc:Fallback>
                <p:oleObj name="Equation" r:id="rId7" imgW="6324480" imgH="83808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060199"/>
                        <a:ext cx="6332538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1294970"/>
            <a:ext cx="7487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需要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检验条件的（但通常不需要写出理由）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063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9" grpId="0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637267"/>
              </p:ext>
            </p:extLst>
          </p:nvPr>
        </p:nvGraphicFramePr>
        <p:xfrm>
          <a:off x="1151917" y="271557"/>
          <a:ext cx="748823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5" name="Equation" r:id="rId3" imgW="7480300" imgH="939800" progId="Equation.DSMT4">
                  <p:embed/>
                </p:oleObj>
              </mc:Choice>
              <mc:Fallback>
                <p:oleObj name="Equation" r:id="rId3" imgW="7480300" imgH="9398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917" y="271557"/>
                        <a:ext cx="7488238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7524" y="47667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524" y="1332437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）已知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091739"/>
              </p:ext>
            </p:extLst>
          </p:nvPr>
        </p:nvGraphicFramePr>
        <p:xfrm>
          <a:off x="2303748" y="1324172"/>
          <a:ext cx="17716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6" name="Equation" r:id="rId5" imgW="1777680" imgH="545760" progId="Equation.DSMT4">
                  <p:embed/>
                </p:oleObj>
              </mc:Choice>
              <mc:Fallback>
                <p:oleObj name="Equation" r:id="rId5" imgW="1777680" imgH="54576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748" y="1324172"/>
                        <a:ext cx="17716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03948" y="1332437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236420"/>
              </p:ext>
            </p:extLst>
          </p:nvPr>
        </p:nvGraphicFramePr>
        <p:xfrm>
          <a:off x="1236045" y="1855657"/>
          <a:ext cx="67738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7" name="Equation" r:id="rId7" imgW="6781680" imgH="838080" progId="Equation.DSMT4">
                  <p:embed/>
                </p:oleObj>
              </mc:Choice>
              <mc:Fallback>
                <p:oleObj name="Equation" r:id="rId7" imgW="6781680" imgH="83808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045" y="1855657"/>
                        <a:ext cx="677386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7524" y="273970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739701"/>
            <a:ext cx="7668852" cy="523220"/>
          </a:xfrm>
          <a:prstGeom prst="rect">
            <a:avLst/>
          </a:prstGeom>
          <a:solidFill>
            <a:srgbClr val="FF9933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）“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两项之和”只能推广到“有限项之和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320922"/>
            <a:ext cx="7668852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）必须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在两个函数极限都存在的条件下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080938"/>
            <a:ext cx="766885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               不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存在，不能使用乘法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法则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585680"/>
              </p:ext>
            </p:extLst>
          </p:nvPr>
        </p:nvGraphicFramePr>
        <p:xfrm>
          <a:off x="1835696" y="3902143"/>
          <a:ext cx="1244600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8" name="Equation" r:id="rId9" imgW="1244520" imgH="838080" progId="Equation.DSMT4">
                  <p:embed/>
                </p:oleObj>
              </mc:Choice>
              <mc:Fallback>
                <p:oleObj name="Equation" r:id="rId9" imgW="1244520" imgH="83808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902143"/>
                        <a:ext cx="1244600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27584" y="4791995"/>
            <a:ext cx="8136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       会有各种不同结果，称为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未定式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不定式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423237"/>
              </p:ext>
            </p:extLst>
          </p:nvPr>
        </p:nvGraphicFramePr>
        <p:xfrm>
          <a:off x="1763688" y="4891679"/>
          <a:ext cx="635000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9" name="Equation" r:id="rId11" imgW="634680" imgH="317160" progId="Equation.DSMT4">
                  <p:embed/>
                </p:oleObj>
              </mc:Choice>
              <mc:Fallback>
                <p:oleObj name="Equation" r:id="rId11" imgW="634680" imgH="31716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891679"/>
                        <a:ext cx="635000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27584" y="5373216"/>
            <a:ext cx="766885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除法法则只能在分母极限不为零时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92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10" grpId="0"/>
      <p:bldP spid="12" grpId="0" animBg="1"/>
      <p:bldP spid="13" grpId="0" animBg="1"/>
      <p:bldP spid="14" grpId="0" animBg="1"/>
      <p:bldP spid="17" grpId="0" animBg="1"/>
      <p:bldP spid="2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4682" y="151637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j-cs"/>
              </a:rPr>
              <a:t>练习</a:t>
            </a:r>
            <a:r>
              <a:rPr lang="en-US" altLang="zh-CN" sz="4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j-cs"/>
              </a:rPr>
              <a:t>1.2.4</a:t>
            </a:r>
            <a:endParaRPr lang="zh-CN" altLang="en-US" sz="4400" b="1" dirty="0">
              <a:solidFill>
                <a:srgbClr val="00B050"/>
              </a:solidFill>
              <a:latin typeface="隶书" pitchFamily="49" charset="-122"/>
              <a:ea typeface="隶书" pitchFamily="49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600" y="921078"/>
            <a:ext cx="201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计算极限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600" y="1645681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2556032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600" y="2556032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1151" y="2556032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600" y="3467341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8184" y="1645681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81151" y="1645681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146506"/>
              </p:ext>
            </p:extLst>
          </p:nvPr>
        </p:nvGraphicFramePr>
        <p:xfrm>
          <a:off x="1216049" y="1484222"/>
          <a:ext cx="14224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6" name="Equation" r:id="rId3" imgW="1422360" imgH="838080" progId="Equation.DSMT4">
                  <p:embed/>
                </p:oleObj>
              </mc:Choice>
              <mc:Fallback>
                <p:oleObj name="Equation" r:id="rId3" imgW="1422360" imgH="83808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49" y="1484222"/>
                        <a:ext cx="142240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368075"/>
              </p:ext>
            </p:extLst>
          </p:nvPr>
        </p:nvGraphicFramePr>
        <p:xfrm>
          <a:off x="4283968" y="1462791"/>
          <a:ext cx="19002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7" name="Equation" r:id="rId5" imgW="1892160" imgH="888840" progId="Equation.DSMT4">
                  <p:embed/>
                </p:oleObj>
              </mc:Choice>
              <mc:Fallback>
                <p:oleObj name="Equation" r:id="rId5" imgW="1892160" imgH="88884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462791"/>
                        <a:ext cx="190023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969788"/>
              </p:ext>
            </p:extLst>
          </p:nvPr>
        </p:nvGraphicFramePr>
        <p:xfrm>
          <a:off x="7020272" y="1462791"/>
          <a:ext cx="19478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8" name="Equation" r:id="rId7" imgW="1955520" imgH="888840" progId="Equation.DSMT4">
                  <p:embed/>
                </p:oleObj>
              </mc:Choice>
              <mc:Fallback>
                <p:oleObj name="Equation" r:id="rId7" imgW="1955520" imgH="88884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1462791"/>
                        <a:ext cx="19478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945221"/>
              </p:ext>
            </p:extLst>
          </p:nvPr>
        </p:nvGraphicFramePr>
        <p:xfrm>
          <a:off x="1216049" y="2373142"/>
          <a:ext cx="18875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9" name="Equation" r:id="rId9" imgW="1879560" imgH="888840" progId="Equation.DSMT4">
                  <p:embed/>
                </p:oleObj>
              </mc:Choice>
              <mc:Fallback>
                <p:oleObj name="Equation" r:id="rId9" imgW="1879560" imgH="88884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49" y="2373142"/>
                        <a:ext cx="188753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754017"/>
              </p:ext>
            </p:extLst>
          </p:nvPr>
        </p:nvGraphicFramePr>
        <p:xfrm>
          <a:off x="4283968" y="2373142"/>
          <a:ext cx="17859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0" name="Equation" r:id="rId11" imgW="1777680" imgH="888840" progId="Equation.DSMT4">
                  <p:embed/>
                </p:oleObj>
              </mc:Choice>
              <mc:Fallback>
                <p:oleObj name="Equation" r:id="rId11" imgW="1777680" imgH="88884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373142"/>
                        <a:ext cx="178593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648887"/>
              </p:ext>
            </p:extLst>
          </p:nvPr>
        </p:nvGraphicFramePr>
        <p:xfrm>
          <a:off x="7097056" y="2373142"/>
          <a:ext cx="17700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1" name="Equation" r:id="rId13" imgW="1777680" imgH="888840" progId="Equation.DSMT4">
                  <p:embed/>
                </p:oleObj>
              </mc:Choice>
              <mc:Fallback>
                <p:oleObj name="Equation" r:id="rId13" imgW="1777680" imgH="88884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7056" y="2373142"/>
                        <a:ext cx="17700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150355"/>
              </p:ext>
            </p:extLst>
          </p:nvPr>
        </p:nvGraphicFramePr>
        <p:xfrm>
          <a:off x="1216049" y="3208316"/>
          <a:ext cx="17700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2" name="Equation" r:id="rId15" imgW="1777680" imgH="888840" progId="Equation.DSMT4">
                  <p:embed/>
                </p:oleObj>
              </mc:Choice>
              <mc:Fallback>
                <p:oleObj name="Equation" r:id="rId15" imgW="1777680" imgH="88884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49" y="3208316"/>
                        <a:ext cx="17700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07600" y="5141892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</a:t>
            </a: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042265"/>
              </p:ext>
            </p:extLst>
          </p:nvPr>
        </p:nvGraphicFramePr>
        <p:xfrm>
          <a:off x="1112015" y="4959002"/>
          <a:ext cx="19605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3" name="Equation" r:id="rId17" imgW="1968480" imgH="888840" progId="Equation.DSMT4">
                  <p:embed/>
                </p:oleObj>
              </mc:Choice>
              <mc:Fallback>
                <p:oleObj name="Equation" r:id="rId17" imgW="1968480" imgH="88884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015" y="4959002"/>
                        <a:ext cx="19605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098337"/>
              </p:ext>
            </p:extLst>
          </p:nvPr>
        </p:nvGraphicFramePr>
        <p:xfrm>
          <a:off x="3609059" y="5216177"/>
          <a:ext cx="514351" cy="374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4" name="Equation" r:id="rId19" imgW="520560" imgH="368280" progId="Equation.DSMT4">
                  <p:embed/>
                </p:oleObj>
              </mc:Choice>
              <mc:Fallback>
                <p:oleObj name="Equation" r:id="rId19" imgW="520560" imgH="36828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059" y="5216177"/>
                        <a:ext cx="514351" cy="374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197620" y="514189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85739" y="5141892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都是实数），求常数</a:t>
            </a: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565616"/>
              </p:ext>
            </p:extLst>
          </p:nvPr>
        </p:nvGraphicFramePr>
        <p:xfrm>
          <a:off x="7567447" y="5216177"/>
          <a:ext cx="5651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5" name="Equation" r:id="rId21" imgW="571320" imgH="368280" progId="Equation.DSMT4">
                  <p:embed/>
                </p:oleObj>
              </mc:Choice>
              <mc:Fallback>
                <p:oleObj name="Equation" r:id="rId21" imgW="571320" imgH="36828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447" y="5216177"/>
                        <a:ext cx="56515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7600" y="3914453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881" y="4454953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）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72442" y="4454953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）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79483" y="4360248"/>
                <a:ext cx="1242648" cy="712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  <a:sym typeface="Symbol"/>
                  </a:rPr>
                  <a:t>3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  <a:sym typeface="Symbol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num>
                      <m:den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  <m:t>𝟒</m:t>
                        </m:r>
                      </m:den>
                    </m:f>
                  </m:oMath>
                </a14:m>
                <a:endParaRPr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83" y="4360248"/>
                <a:ext cx="1242648" cy="712631"/>
              </a:xfrm>
              <a:prstGeom prst="rect">
                <a:avLst/>
              </a:prstGeom>
              <a:blipFill rotWithShape="1">
                <a:blip r:embed="rId23"/>
                <a:stretch>
                  <a:fillRect l="-9804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3764082" y="4454953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）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48067" y="4454953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-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75334" y="4454953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6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）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24328" y="4454953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7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）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7600" y="580526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297609"/>
              </p:ext>
            </p:extLst>
          </p:nvPr>
        </p:nvGraphicFramePr>
        <p:xfrm>
          <a:off x="1576388" y="5879549"/>
          <a:ext cx="6413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6" name="Equation" r:id="rId24" imgW="647640" imgH="368280" progId="Equation.DSMT4">
                  <p:embed/>
                </p:oleObj>
              </mc:Choice>
              <mc:Fallback>
                <p:oleObj name="Equation" r:id="rId24" imgW="647640" imgH="36828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5879549"/>
                        <a:ext cx="64135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421346"/>
              </p:ext>
            </p:extLst>
          </p:nvPr>
        </p:nvGraphicFramePr>
        <p:xfrm>
          <a:off x="2521434" y="5908124"/>
          <a:ext cx="685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7" name="Equation" r:id="rId26" imgW="685800" imgH="317160" progId="Equation.DSMT4">
                  <p:embed/>
                </p:oleObj>
              </mc:Choice>
              <mc:Fallback>
                <p:oleObj name="Equation" r:id="rId26" imgW="685800" imgH="31716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1434" y="5908124"/>
                        <a:ext cx="685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898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7" grpId="0"/>
      <p:bldP spid="38" grpId="0" animBg="1"/>
      <p:bldP spid="39" grpId="0"/>
      <p:bldP spid="40" grpId="0"/>
      <p:bldP spid="41" grpId="0"/>
      <p:bldP spid="42" grpId="0"/>
      <p:bldP spid="4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1625" y="341784"/>
            <a:ext cx="8540750" cy="1647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1.2.5 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复合函数的极限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en-US" altLang="zh-CN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曲线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的渐近线</a:t>
            </a:r>
          </a:p>
        </p:txBody>
      </p:sp>
      <p:sp>
        <p:nvSpPr>
          <p:cNvPr id="15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01625" y="3260087"/>
            <a:ext cx="5616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、复合函数的极限法则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 Box 1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01625" y="4151982"/>
            <a:ext cx="87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、极限的一个简单应用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 ——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曲线的渐近线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1625" y="230129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49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4022" y="71591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复合函数的极限法则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46562" y="652259"/>
            <a:ext cx="30243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1.2.12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266964"/>
              </p:ext>
            </p:extLst>
          </p:nvPr>
        </p:nvGraphicFramePr>
        <p:xfrm>
          <a:off x="2646108" y="734471"/>
          <a:ext cx="19796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98" name="Equation" r:id="rId3" imgW="2019240" imgH="596880" progId="Equation.DSMT4">
                  <p:embed/>
                </p:oleObj>
              </mc:Choice>
              <mc:Fallback>
                <p:oleObj name="Equation" r:id="rId3" imgW="2019240" imgH="596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108" y="734471"/>
                        <a:ext cx="19796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84170" y="654313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且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满足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208233"/>
              </p:ext>
            </p:extLst>
          </p:nvPr>
        </p:nvGraphicFramePr>
        <p:xfrm>
          <a:off x="6084894" y="674950"/>
          <a:ext cx="20478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99" name="Equation" r:id="rId5" imgW="2070000" imgH="482400" progId="Equation.DSMT4">
                  <p:embed/>
                </p:oleObj>
              </mc:Choice>
              <mc:Fallback>
                <p:oleObj name="Equation" r:id="rId5" imgW="207000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94" y="674950"/>
                        <a:ext cx="2047875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183627" y="656366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时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endParaRPr kumimoji="1" lang="en-US" altLang="zh-CN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514391"/>
              </p:ext>
            </p:extLst>
          </p:nvPr>
        </p:nvGraphicFramePr>
        <p:xfrm>
          <a:off x="1948926" y="1340768"/>
          <a:ext cx="14208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0" name="Equation" r:id="rId7" imgW="1434960" imgH="431640" progId="Equation.DSMT4">
                  <p:embed/>
                </p:oleObj>
              </mc:Choice>
              <mc:Fallback>
                <p:oleObj name="Equation" r:id="rId7" imgW="143496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926" y="1340768"/>
                        <a:ext cx="1420812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293014" y="134076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又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40990"/>
              </p:ext>
            </p:extLst>
          </p:nvPr>
        </p:nvGraphicFramePr>
        <p:xfrm>
          <a:off x="3782488" y="1340768"/>
          <a:ext cx="19399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1" name="Equation" r:id="rId9" imgW="1981080" imgH="596880" progId="Equation.DSMT4">
                  <p:embed/>
                </p:oleObj>
              </mc:Choice>
              <mc:Fallback>
                <p:oleObj name="Equation" r:id="rId9" imgW="1981080" imgH="596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2488" y="1340768"/>
                        <a:ext cx="1939925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731414" y="134076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则有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304143"/>
              </p:ext>
            </p:extLst>
          </p:nvPr>
        </p:nvGraphicFramePr>
        <p:xfrm>
          <a:off x="1905862" y="2060848"/>
          <a:ext cx="19923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2" name="Equation" r:id="rId11" imgW="2031840" imgH="596880" progId="Equation.DSMT4">
                  <p:embed/>
                </p:oleObj>
              </mc:Choice>
              <mc:Fallback>
                <p:oleObj name="Equation" r:id="rId11" imgW="2031840" imgH="5968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862" y="2060848"/>
                        <a:ext cx="1992312" cy="584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668128"/>
              </p:ext>
            </p:extLst>
          </p:nvPr>
        </p:nvGraphicFramePr>
        <p:xfrm>
          <a:off x="3835590" y="2060848"/>
          <a:ext cx="1828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3" name="Equation" r:id="rId13" imgW="1866600" imgH="596880" progId="Equation.DSMT4">
                  <p:embed/>
                </p:oleObj>
              </mc:Choice>
              <mc:Fallback>
                <p:oleObj name="Equation" r:id="rId13" imgW="1866600" imgH="596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590" y="2060848"/>
                        <a:ext cx="1828800" cy="584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6562" y="273615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0906" y="2736158"/>
            <a:ext cx="106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任给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171277"/>
              </p:ext>
            </p:extLst>
          </p:nvPr>
        </p:nvGraphicFramePr>
        <p:xfrm>
          <a:off x="2099983" y="2829493"/>
          <a:ext cx="8318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4" name="Equation" r:id="rId15" imgW="838080" imgH="330120" progId="Equation.DSMT4">
                  <p:embed/>
                </p:oleObj>
              </mc:Choice>
              <mc:Fallback>
                <p:oleObj name="Equation" r:id="rId15" imgW="838080" imgH="3301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983" y="2829493"/>
                        <a:ext cx="83185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036087" y="2736158"/>
            <a:ext cx="1138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存在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315122"/>
              </p:ext>
            </p:extLst>
          </p:nvPr>
        </p:nvGraphicFramePr>
        <p:xfrm>
          <a:off x="3887731" y="2829493"/>
          <a:ext cx="889000" cy="33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5" name="Equation" r:id="rId17" imgW="888840" imgH="330120" progId="Equation.DSMT4">
                  <p:embed/>
                </p:oleObj>
              </mc:Choice>
              <mc:Fallback>
                <p:oleObj name="Equation" r:id="rId17" imgW="888840" imgH="3301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31" y="2829493"/>
                        <a:ext cx="889000" cy="336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836287" y="273615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使得当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215605"/>
              </p:ext>
            </p:extLst>
          </p:nvPr>
        </p:nvGraphicFramePr>
        <p:xfrm>
          <a:off x="6075421" y="2753293"/>
          <a:ext cx="2070100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6" name="Equation" r:id="rId19" imgW="2070000" imgH="482400" progId="Equation.DSMT4">
                  <p:embed/>
                </p:oleObj>
              </mc:Choice>
              <mc:Fallback>
                <p:oleObj name="Equation" r:id="rId19" imgW="2070000" imgH="482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421" y="2753293"/>
                        <a:ext cx="2070100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112143" y="2736158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722327"/>
              </p:ext>
            </p:extLst>
          </p:nvPr>
        </p:nvGraphicFramePr>
        <p:xfrm>
          <a:off x="3235269" y="3312193"/>
          <a:ext cx="19732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7" name="Equation" r:id="rId21" imgW="1981080" imgH="482400" progId="Equation.DSMT4">
                  <p:embed/>
                </p:oleObj>
              </mc:Choice>
              <mc:Fallback>
                <p:oleObj name="Equation" r:id="rId21" imgW="1981080" imgH="482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69" y="3312193"/>
                        <a:ext cx="19732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46562" y="3862350"/>
            <a:ext cx="149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对上述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093776"/>
              </p:ext>
            </p:extLst>
          </p:nvPr>
        </p:nvGraphicFramePr>
        <p:xfrm>
          <a:off x="1741612" y="3955685"/>
          <a:ext cx="8890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8" name="Equation" r:id="rId23" imgW="888840" imgH="330120" progId="Equation.DSMT4">
                  <p:embed/>
                </p:oleObj>
              </mc:Choice>
              <mc:Fallback>
                <p:oleObj name="Equation" r:id="rId23" imgW="888840" imgH="33012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612" y="3955685"/>
                        <a:ext cx="889000" cy="3365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384024"/>
              </p:ext>
            </p:extLst>
          </p:nvPr>
        </p:nvGraphicFramePr>
        <p:xfrm>
          <a:off x="3741681" y="3955685"/>
          <a:ext cx="8636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9" name="Equation" r:id="rId24" imgW="863280" imgH="330120" progId="Equation.DSMT4">
                  <p:embed/>
                </p:oleObj>
              </mc:Choice>
              <mc:Fallback>
                <p:oleObj name="Equation" r:id="rId24" imgW="863280" imgH="33012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681" y="3955685"/>
                        <a:ext cx="863600" cy="3365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820063" y="3862350"/>
            <a:ext cx="1138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存在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88121" y="386235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使得当</a:t>
            </a: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717280"/>
              </p:ext>
            </p:extLst>
          </p:nvPr>
        </p:nvGraphicFramePr>
        <p:xfrm>
          <a:off x="6089594" y="3879485"/>
          <a:ext cx="2032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10" name="Equation" r:id="rId26" imgW="2031840" imgH="482400" progId="Equation.DSMT4">
                  <p:embed/>
                </p:oleObj>
              </mc:Choice>
              <mc:Fallback>
                <p:oleObj name="Equation" r:id="rId26" imgW="2031840" imgH="4824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594" y="3879485"/>
                        <a:ext cx="2032000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148655" y="3862350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071960"/>
              </p:ext>
            </p:extLst>
          </p:nvPr>
        </p:nvGraphicFramePr>
        <p:xfrm>
          <a:off x="3241619" y="4374515"/>
          <a:ext cx="20764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11" name="Equation" r:id="rId28" imgW="2070000" imgH="482400" progId="Equation.DSMT4">
                  <p:embed/>
                </p:oleObj>
              </mc:Choice>
              <mc:Fallback>
                <p:oleObj name="Equation" r:id="rId28" imgW="2070000" imgH="4824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619" y="4374515"/>
                        <a:ext cx="20764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46562" y="5001941"/>
            <a:ext cx="1012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因为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350728"/>
              </p:ext>
            </p:extLst>
          </p:nvPr>
        </p:nvGraphicFramePr>
        <p:xfrm>
          <a:off x="1389576" y="5050033"/>
          <a:ext cx="14208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12" name="Equation" r:id="rId30" imgW="1681920" imgH="492840" progId="Equation.DSMT4">
                  <p:embed/>
                </p:oleObj>
              </mc:Choice>
              <mc:Fallback>
                <p:oleObj name="Equation" r:id="rId30" imgW="1681920" imgH="4928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576" y="5050033"/>
                        <a:ext cx="1420812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036087" y="5001941"/>
            <a:ext cx="1012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就有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734480"/>
              </p:ext>
            </p:extLst>
          </p:nvPr>
        </p:nvGraphicFramePr>
        <p:xfrm>
          <a:off x="3958077" y="5019076"/>
          <a:ext cx="2595563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13" name="Equation" r:id="rId32" imgW="2603160" imgH="482400" progId="Equation.DSMT4">
                  <p:embed/>
                </p:oleObj>
              </mc:Choice>
              <mc:Fallback>
                <p:oleObj name="Equation" r:id="rId32" imgW="2603160" imgH="4824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8077" y="5019076"/>
                        <a:ext cx="2595563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36487" y="5001941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从而</a:t>
            </a: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614874"/>
              </p:ext>
            </p:extLst>
          </p:nvPr>
        </p:nvGraphicFramePr>
        <p:xfrm>
          <a:off x="3170181" y="5589240"/>
          <a:ext cx="24939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14" name="Equation" r:id="rId34" imgW="2501640" imgH="558720" progId="Equation.DSMT4">
                  <p:embed/>
                </p:oleObj>
              </mc:Choice>
              <mc:Fallback>
                <p:oleObj name="Equation" r:id="rId34" imgW="2501640" imgH="55872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181" y="5589240"/>
                        <a:ext cx="2493963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46562" y="610212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0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8" grpId="0" autoUpdateAnimBg="0"/>
      <p:bldP spid="10" grpId="0" autoUpdateAnimBg="0"/>
      <p:bldP spid="12" grpId="0" autoUpdateAnimBg="0"/>
      <p:bldP spid="18" grpId="0"/>
      <p:bldP spid="19" grpId="0"/>
      <p:bldP spid="21" grpId="0"/>
      <p:bldP spid="23" grpId="0"/>
      <p:bldP spid="25" grpId="0"/>
      <p:bldP spid="27" grpId="0"/>
      <p:bldP spid="30" grpId="0"/>
      <p:bldP spid="31" grpId="0"/>
      <p:bldP spid="33" grpId="0"/>
      <p:bldP spid="35" grpId="0"/>
      <p:bldP spid="37" grpId="0"/>
      <p:bldP spid="39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66687" y="368300"/>
            <a:ext cx="19050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已知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593736"/>
              </p:ext>
            </p:extLst>
          </p:nvPr>
        </p:nvGraphicFramePr>
        <p:xfrm>
          <a:off x="2100262" y="187325"/>
          <a:ext cx="21272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0" name="Equation" r:id="rId3" imgW="2120760" imgH="888840" progId="Equation.DSMT4">
                  <p:embed/>
                </p:oleObj>
              </mc:Choice>
              <mc:Fallback>
                <p:oleObj name="Equation" r:id="rId3" imgW="2120760" imgH="888840" progId="Equation.DSMT4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2" y="187325"/>
                        <a:ext cx="212725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281487" y="375444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证明数列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136087"/>
              </p:ext>
            </p:extLst>
          </p:nvPr>
        </p:nvGraphicFramePr>
        <p:xfrm>
          <a:off x="5832475" y="390525"/>
          <a:ext cx="6445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1" name="Equation" r:id="rId5" imgW="634680" imgH="482400" progId="Equation.DSMT4">
                  <p:embed/>
                </p:oleObj>
              </mc:Choice>
              <mc:Fallback>
                <p:oleObj name="Equation" r:id="rId5" imgW="634680" imgH="482400" progId="Equation.DSMT4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390525"/>
                        <a:ext cx="6445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477000" y="368300"/>
            <a:ext cx="251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的极限为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1"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r>
              <a:rPr kumimoji="1"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   </a:t>
            </a:r>
            <a:endParaRPr kumimoji="1" lang="en-US" altLang="zh-CN" sz="2400" b="1" dirty="0">
              <a:solidFill>
                <a:schemeClr val="accent2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52400" y="1563688"/>
            <a:ext cx="106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证</a:t>
            </a:r>
            <a:r>
              <a:rPr kumimoji="1" lang="en-US" altLang="zh-CN" sz="32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995611"/>
              </p:ext>
            </p:extLst>
          </p:nvPr>
        </p:nvGraphicFramePr>
        <p:xfrm>
          <a:off x="1320006" y="1605756"/>
          <a:ext cx="1231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2" name="Equation" r:id="rId7" imgW="1218960" imgH="482400" progId="Equation.DSMT4">
                  <p:embed/>
                </p:oleObj>
              </mc:Choice>
              <mc:Fallback>
                <p:oleObj name="Equation" r:id="rId7" imgW="1218960" imgH="482400" progId="Equation.DSMT4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006" y="1605756"/>
                        <a:ext cx="1231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845486"/>
              </p:ext>
            </p:extLst>
          </p:nvPr>
        </p:nvGraphicFramePr>
        <p:xfrm>
          <a:off x="2761456" y="1339850"/>
          <a:ext cx="20066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3" name="Equation" r:id="rId9" imgW="1993680" imgH="1015920" progId="Equation.DSMT4">
                  <p:embed/>
                </p:oleObj>
              </mc:Choice>
              <mc:Fallback>
                <p:oleObj name="Equation" r:id="rId9" imgW="1993680" imgH="1015920" progId="Equation.DSMT4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456" y="1339850"/>
                        <a:ext cx="2006600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467220"/>
              </p:ext>
            </p:extLst>
          </p:nvPr>
        </p:nvGraphicFramePr>
        <p:xfrm>
          <a:off x="4833144" y="1427956"/>
          <a:ext cx="6207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" name="Equation" r:id="rId11" imgW="609480" imgH="838080" progId="Equation.DSMT4">
                  <p:embed/>
                </p:oleObj>
              </mc:Choice>
              <mc:Fallback>
                <p:oleObj name="Equation" r:id="rId11" imgW="609480" imgH="838080" progId="Equation.DSMT4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144" y="1427956"/>
                        <a:ext cx="620712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8099"/>
              </p:ext>
            </p:extLst>
          </p:nvPr>
        </p:nvGraphicFramePr>
        <p:xfrm>
          <a:off x="1198561" y="2659856"/>
          <a:ext cx="11112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5" name="Equation" r:id="rId13" imgW="1104840" imgH="393480" progId="Equation.DSMT4">
                  <p:embed/>
                </p:oleObj>
              </mc:Choice>
              <mc:Fallback>
                <p:oleObj name="Equation" r:id="rId13" imgW="1104840" imgH="393480" progId="Equation.DSMT4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1" y="2659856"/>
                        <a:ext cx="111125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357436" y="2604294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欲使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412517"/>
              </p:ext>
            </p:extLst>
          </p:nvPr>
        </p:nvGraphicFramePr>
        <p:xfrm>
          <a:off x="3341686" y="2616200"/>
          <a:ext cx="1638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6" name="Equation" r:id="rId15" imgW="1625400" imgH="482400" progId="Equation.DSMT4">
                  <p:embed/>
                </p:oleObj>
              </mc:Choice>
              <mc:Fallback>
                <p:oleObj name="Equation" r:id="rId15" imgW="1625400" imgH="482400" progId="Equation.DSMT4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6" y="2616200"/>
                        <a:ext cx="1638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100636" y="2604294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617532"/>
              </p:ext>
            </p:extLst>
          </p:nvPr>
        </p:nvGraphicFramePr>
        <p:xfrm>
          <a:off x="5730874" y="2438400"/>
          <a:ext cx="9112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7" name="Equation" r:id="rId17" imgW="901440" imgH="838080" progId="Equation.DSMT4">
                  <p:embed/>
                </p:oleObj>
              </mc:Choice>
              <mc:Fallback>
                <p:oleObj name="Equation" r:id="rId17" imgW="901440" imgH="838080" progId="Equation.DSMT4">
                  <p:embed/>
                  <p:pic>
                    <p:nvPicPr>
                      <p:cNvPr id="0" name="Picture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4" y="2438400"/>
                        <a:ext cx="9112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777036" y="2604294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只要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475973"/>
              </p:ext>
            </p:extLst>
          </p:nvPr>
        </p:nvGraphicFramePr>
        <p:xfrm>
          <a:off x="7631111" y="2642394"/>
          <a:ext cx="8715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8" name="Equation" r:id="rId19" imgW="863280" imgH="431640" progId="Equation.DSMT4">
                  <p:embed/>
                </p:oleObj>
              </mc:Choice>
              <mc:Fallback>
                <p:oleObj name="Equation" r:id="rId19" imgW="863280" imgH="431640" progId="Equation.DSMT4">
                  <p:embed/>
                  <p:pic>
                    <p:nvPicPr>
                      <p:cNvPr id="0" name="Picture 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111" y="2642394"/>
                        <a:ext cx="871538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52400" y="3405188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因此 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,  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取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286078"/>
              </p:ext>
            </p:extLst>
          </p:nvPr>
        </p:nvGraphicFramePr>
        <p:xfrm>
          <a:off x="1771650" y="3263900"/>
          <a:ext cx="134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9" name="Equation" r:id="rId21" imgW="1333440" imgH="838080" progId="Equation.DSMT4">
                  <p:embed/>
                </p:oleObj>
              </mc:Choice>
              <mc:Fallback>
                <p:oleObj name="Equation" r:id="rId21" imgW="1333440" imgH="838080" progId="Equation.DSMT4">
                  <p:embed/>
                  <p:pic>
                    <p:nvPicPr>
                      <p:cNvPr id="0" name="Picture 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263900"/>
                        <a:ext cx="1346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213100" y="339883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则当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633221"/>
              </p:ext>
            </p:extLst>
          </p:nvPr>
        </p:nvGraphicFramePr>
        <p:xfrm>
          <a:off x="4121150" y="3522663"/>
          <a:ext cx="87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0" name="Equation" r:id="rId23" imgW="863280" imgH="304560" progId="Equation.DSMT4">
                  <p:embed/>
                </p:oleObj>
              </mc:Choice>
              <mc:Fallback>
                <p:oleObj name="Equation" r:id="rId23" imgW="863280" imgH="304560" progId="Equation.DSMT4">
                  <p:embed/>
                  <p:pic>
                    <p:nvPicPr>
                      <p:cNvPr id="0" name="Picture 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3522663"/>
                        <a:ext cx="876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041900" y="34290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时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就有</a:t>
            </a:r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461608"/>
              </p:ext>
            </p:extLst>
          </p:nvPr>
        </p:nvGraphicFramePr>
        <p:xfrm>
          <a:off x="2695575" y="4244975"/>
          <a:ext cx="24320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1" name="Equation" r:id="rId25" imgW="2425680" imgH="1015920" progId="Equation.DSMT4">
                  <p:embed/>
                </p:oleObj>
              </mc:Choice>
              <mc:Fallback>
                <p:oleObj name="Equation" r:id="rId25" imgW="2425680" imgH="1015920" progId="Equation.DSMT4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4244975"/>
                        <a:ext cx="243205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52400" y="56022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故</a:t>
            </a:r>
            <a:endParaRPr kumimoji="1"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988021"/>
              </p:ext>
            </p:extLst>
          </p:nvPr>
        </p:nvGraphicFramePr>
        <p:xfrm>
          <a:off x="2098675" y="5356225"/>
          <a:ext cx="35877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2" name="Equation" r:id="rId27" imgW="3581280" imgH="888840" progId="Equation.DSMT4">
                  <p:embed/>
                </p:oleObj>
              </mc:Choice>
              <mc:Fallback>
                <p:oleObj name="Equation" r:id="rId27" imgW="3581280" imgH="888840" progId="Equation.DSMT4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5356225"/>
                        <a:ext cx="358775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10436" y="5598180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09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build="p" autoUpdateAnimBg="0" advAuto="0"/>
      <p:bldP spid="7" grpId="0" autoUpdateAnimBg="0"/>
      <p:bldP spid="12" grpId="0" autoUpdateAnimBg="0"/>
      <p:bldP spid="14" grpId="0" autoUpdateAnimBg="0"/>
      <p:bldP spid="16" grpId="0" autoUpdateAnimBg="0"/>
      <p:bldP spid="18" grpId="0" autoUpdateAnimBg="0"/>
      <p:bldP spid="20" grpId="0" autoUpdateAnimBg="0"/>
      <p:bldP spid="22" grpId="0" autoUpdateAnimBg="0"/>
      <p:bldP spid="24" grpId="0" autoUpdateAnimBg="0"/>
      <p:bldP spid="2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6"/>
          <p:cNvSpPr txBox="1">
            <a:spLocks noChangeArrowheads="1"/>
          </p:cNvSpPr>
          <p:nvPr/>
        </p:nvSpPr>
        <p:spPr bwMode="auto">
          <a:xfrm>
            <a:off x="419281" y="404665"/>
            <a:ext cx="312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说明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定理中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若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171908"/>
              </p:ext>
            </p:extLst>
          </p:nvPr>
        </p:nvGraphicFramePr>
        <p:xfrm>
          <a:off x="3262229" y="404665"/>
          <a:ext cx="1968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68" name="Equation" r:id="rId3" imgW="1968480" imgH="596880" progId="Equation.DSMT4">
                  <p:embed/>
                </p:oleObj>
              </mc:Choice>
              <mc:Fallback>
                <p:oleObj name="Equation" r:id="rId3" imgW="1968480" imgH="596880" progId="Equation.DSMT4">
                  <p:embed/>
                  <p:pic>
                    <p:nvPicPr>
                      <p:cNvPr id="0" name="Picture 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229" y="404665"/>
                        <a:ext cx="19685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8"/>
          <p:cNvSpPr txBox="1">
            <a:spLocks noChangeArrowheads="1"/>
          </p:cNvSpPr>
          <p:nvPr/>
        </p:nvSpPr>
        <p:spPr bwMode="auto">
          <a:xfrm>
            <a:off x="5364088" y="404664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则类似可得</a:t>
            </a:r>
          </a:p>
        </p:txBody>
      </p:sp>
      <p:graphicFrame>
        <p:nvGraphicFramePr>
          <p:cNvPr id="5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427829"/>
              </p:ext>
            </p:extLst>
          </p:nvPr>
        </p:nvGraphicFramePr>
        <p:xfrm>
          <a:off x="1910286" y="1444599"/>
          <a:ext cx="2032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69" name="Equation" r:id="rId5" imgW="2031840" imgH="596880" progId="Equation.DSMT4">
                  <p:embed/>
                </p:oleObj>
              </mc:Choice>
              <mc:Fallback>
                <p:oleObj name="Equation" r:id="rId5" imgW="2031840" imgH="596880" progId="Equation.DSMT4">
                  <p:embed/>
                  <p:pic>
                    <p:nvPicPr>
                      <p:cNvPr id="0" name="Picture 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286" y="1444599"/>
                        <a:ext cx="2032000" cy="596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009528"/>
              </p:ext>
            </p:extLst>
          </p:nvPr>
        </p:nvGraphicFramePr>
        <p:xfrm>
          <a:off x="3923928" y="1444598"/>
          <a:ext cx="1866900" cy="6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0" name="Equation" r:id="rId7" imgW="1866600" imgH="545760" progId="Equation.DSMT4">
                  <p:embed/>
                </p:oleObj>
              </mc:Choice>
              <mc:Fallback>
                <p:oleObj name="Equation" r:id="rId7" imgW="1866600" imgH="545760" progId="Equation.DSMT4">
                  <p:embed/>
                  <p:pic>
                    <p:nvPicPr>
                      <p:cNvPr id="0" name="Picture 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444598"/>
                        <a:ext cx="1866900" cy="616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39552" y="2348880"/>
            <a:ext cx="5665950" cy="5232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有很多变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式和应用</a:t>
            </a: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87166" y="3140968"/>
            <a:ext cx="3516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变量代换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87166" y="3941767"/>
            <a:ext cx="6613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由函数极限推知数列极限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87166" y="4733855"/>
            <a:ext cx="6613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证明发散性或无界性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87166" y="5525943"/>
            <a:ext cx="6613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4.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计算初等函数的极限</a:t>
            </a:r>
          </a:p>
        </p:txBody>
      </p:sp>
    </p:spTree>
    <p:extLst>
      <p:ext uri="{BB962C8B-B14F-4D97-AF65-F5344CB8AC3E}">
        <p14:creationId xmlns:p14="http://schemas.microsoft.com/office/powerpoint/2010/main" val="75275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8" grpId="0" animBg="1"/>
      <p:bldP spid="39" grpId="0"/>
      <p:bldP spid="40" grpId="0"/>
      <p:bldP spid="41" grpId="0"/>
      <p:bldP spid="4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6632"/>
            <a:ext cx="3516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变量代换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900042"/>
            <a:ext cx="1212626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例如：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33595"/>
              </p:ext>
            </p:extLst>
          </p:nvPr>
        </p:nvGraphicFramePr>
        <p:xfrm>
          <a:off x="2195736" y="694927"/>
          <a:ext cx="4452938" cy="93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4" name="Equation" r:id="rId3" imgW="4444920" imgH="939600" progId="Equation.DSMT4">
                  <p:embed/>
                </p:oleObj>
              </mc:Choice>
              <mc:Fallback>
                <p:oleObj name="Equation" r:id="rId3" imgW="4444920" imgH="93960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694927"/>
                        <a:ext cx="4452938" cy="933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8882" y="1583213"/>
            <a:ext cx="280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19.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求极限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882" y="2375301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11816"/>
              </p:ext>
            </p:extLst>
          </p:nvPr>
        </p:nvGraphicFramePr>
        <p:xfrm>
          <a:off x="1512573" y="2106433"/>
          <a:ext cx="3284538" cy="95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5" name="Equation" r:id="rId5" imgW="3276360" imgH="952200" progId="Equation.DSMT4">
                  <p:embed/>
                </p:oleObj>
              </mc:Choice>
              <mc:Fallback>
                <p:oleObj name="Equation" r:id="rId5" imgW="3276360" imgH="9522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573" y="2106433"/>
                        <a:ext cx="3284538" cy="958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28849" y="2271785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569558"/>
              </p:ext>
            </p:extLst>
          </p:nvPr>
        </p:nvGraphicFramePr>
        <p:xfrm>
          <a:off x="6180137" y="2168270"/>
          <a:ext cx="2963863" cy="730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6" name="Equation" r:id="rId7" imgW="2971800" imgH="736560" progId="Equation.DSMT4">
                  <p:embed/>
                </p:oleObj>
              </mc:Choice>
              <mc:Fallback>
                <p:oleObj name="Equation" r:id="rId7" imgW="2971800" imgH="73656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137" y="2168270"/>
                        <a:ext cx="2963863" cy="730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786547"/>
              </p:ext>
            </p:extLst>
          </p:nvPr>
        </p:nvGraphicFramePr>
        <p:xfrm>
          <a:off x="1475656" y="2988887"/>
          <a:ext cx="298926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7" name="Equation" r:id="rId9" imgW="2997000" imgH="736560" progId="Equation.DSMT4">
                  <p:embed/>
                </p:oleObj>
              </mc:Choice>
              <mc:Fallback>
                <p:oleObj name="Equation" r:id="rId9" imgW="2997000" imgH="73656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988887"/>
                        <a:ext cx="2989262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8627" y="3092402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8882" y="3762617"/>
            <a:ext cx="794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4252" y="3762617"/>
            <a:ext cx="2070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原式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752107"/>
              </p:ext>
            </p:extLst>
          </p:nvPr>
        </p:nvGraphicFramePr>
        <p:xfrm>
          <a:off x="1293614" y="4285838"/>
          <a:ext cx="7708900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8" name="Equation" r:id="rId11" imgW="7708680" imgH="2006280" progId="Equation.DSMT4">
                  <p:embed/>
                </p:oleObj>
              </mc:Choice>
              <mc:Fallback>
                <p:oleObj name="Equation" r:id="rId11" imgW="7708680" imgH="200628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614" y="4285838"/>
                        <a:ext cx="7708900" cy="199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826526"/>
              </p:ext>
            </p:extLst>
          </p:nvPr>
        </p:nvGraphicFramePr>
        <p:xfrm>
          <a:off x="6114403" y="3369976"/>
          <a:ext cx="2527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9" name="Equation" r:id="rId13" imgW="2527200" imgH="1002960" progId="Equation.DSMT4">
                  <p:embed/>
                </p:oleObj>
              </mc:Choice>
              <mc:Fallback>
                <p:oleObj name="Equation" r:id="rId13" imgW="2527200" imgH="100296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4403" y="3369976"/>
                        <a:ext cx="25273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任意多边形 5"/>
          <p:cNvSpPr/>
          <p:nvPr/>
        </p:nvSpPr>
        <p:spPr>
          <a:xfrm>
            <a:off x="5463310" y="3398108"/>
            <a:ext cx="3659040" cy="1940011"/>
          </a:xfrm>
          <a:custGeom>
            <a:avLst/>
            <a:gdLst>
              <a:gd name="connsiteX0" fmla="*/ 60160 w 3659040"/>
              <a:gd name="connsiteY0" fmla="*/ 0 h 1940011"/>
              <a:gd name="connsiteX1" fmla="*/ 430863 w 3659040"/>
              <a:gd name="connsiteY1" fmla="*/ 877330 h 1940011"/>
              <a:gd name="connsiteX2" fmla="*/ 3272917 w 3659040"/>
              <a:gd name="connsiteY2" fmla="*/ 1112108 h 1940011"/>
              <a:gd name="connsiteX3" fmla="*/ 3557122 w 3659040"/>
              <a:gd name="connsiteY3" fmla="*/ 1940011 h 194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9040" h="1940011">
                <a:moveTo>
                  <a:pt x="60160" y="0"/>
                </a:moveTo>
                <a:cubicBezTo>
                  <a:pt x="-22219" y="345989"/>
                  <a:pt x="-104597" y="691979"/>
                  <a:pt x="430863" y="877330"/>
                </a:cubicBezTo>
                <a:cubicBezTo>
                  <a:pt x="966323" y="1062681"/>
                  <a:pt x="2751874" y="934995"/>
                  <a:pt x="3272917" y="1112108"/>
                </a:cubicBezTo>
                <a:cubicBezTo>
                  <a:pt x="3793960" y="1289222"/>
                  <a:pt x="3675541" y="1614616"/>
                  <a:pt x="3557122" y="1940011"/>
                </a:cubicBezTo>
              </a:path>
            </a:pathLst>
          </a:cu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2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11" grpId="0"/>
      <p:bldP spid="15" grpId="0"/>
      <p:bldP spid="16" grpId="0"/>
      <p:bldP spid="17" grpId="0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107504" y="5608404"/>
            <a:ext cx="4248472" cy="113296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7" name="圆角矩形 16"/>
          <p:cNvSpPr/>
          <p:nvPr/>
        </p:nvSpPr>
        <p:spPr>
          <a:xfrm>
            <a:off x="4211960" y="3212976"/>
            <a:ext cx="4608512" cy="144016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520" y="54868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503424"/>
              </p:ext>
            </p:extLst>
          </p:nvPr>
        </p:nvGraphicFramePr>
        <p:xfrm>
          <a:off x="1259632" y="116632"/>
          <a:ext cx="7541519" cy="1136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5" name="Equation" r:id="rId3" imgW="7823160" imgH="1130040" progId="Equation.DSMT4">
                  <p:embed/>
                </p:oleObj>
              </mc:Choice>
              <mc:Fallback>
                <p:oleObj name="Equation" r:id="rId3" imgW="7823160" imgH="113004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16632"/>
                        <a:ext cx="7541519" cy="11366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566926"/>
              </p:ext>
            </p:extLst>
          </p:nvPr>
        </p:nvGraphicFramePr>
        <p:xfrm>
          <a:off x="1563599" y="1700808"/>
          <a:ext cx="3035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6" name="Equation" r:id="rId5" imgW="3035160" imgH="927000" progId="Equation.DSMT4">
                  <p:embed/>
                </p:oleObj>
              </mc:Choice>
              <mc:Fallback>
                <p:oleObj name="Equation" r:id="rId5" imgW="3035160" imgH="92700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599" y="1700808"/>
                        <a:ext cx="30353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024257"/>
              </p:ext>
            </p:extLst>
          </p:nvPr>
        </p:nvGraphicFramePr>
        <p:xfrm>
          <a:off x="4716016" y="1340768"/>
          <a:ext cx="3284538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7" name="Equation" r:id="rId7" imgW="3276360" imgH="1777680" progId="Equation.DSMT4">
                  <p:embed/>
                </p:oleObj>
              </mc:Choice>
              <mc:Fallback>
                <p:oleObj name="Equation" r:id="rId7" imgW="3276360" imgH="177768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340768"/>
                        <a:ext cx="3284538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79248"/>
              </p:ext>
            </p:extLst>
          </p:nvPr>
        </p:nvGraphicFramePr>
        <p:xfrm>
          <a:off x="1547664" y="3107556"/>
          <a:ext cx="1968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8" name="Equation" r:id="rId9" imgW="1968480" imgH="825480" progId="Equation.DSMT4">
                  <p:embed/>
                </p:oleObj>
              </mc:Choice>
              <mc:Fallback>
                <p:oleObj name="Equation" r:id="rId9" imgW="1968480" imgH="82548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107556"/>
                        <a:ext cx="1968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3120" y="508518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421534"/>
              </p:ext>
            </p:extLst>
          </p:nvPr>
        </p:nvGraphicFramePr>
        <p:xfrm>
          <a:off x="1331640" y="4725144"/>
          <a:ext cx="747236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9" name="Equation" r:id="rId11" imgW="7480080" imgH="1091880" progId="Equation.DSMT4">
                  <p:embed/>
                </p:oleObj>
              </mc:Choice>
              <mc:Fallback>
                <p:oleObj name="Equation" r:id="rId11" imgW="7480080" imgH="109188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725144"/>
                        <a:ext cx="7472362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623223"/>
              </p:ext>
            </p:extLst>
          </p:nvPr>
        </p:nvGraphicFramePr>
        <p:xfrm>
          <a:off x="5233424" y="3310756"/>
          <a:ext cx="33909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0" name="Equation" r:id="rId13" imgW="3390840" imgH="1244520" progId="Equation.DSMT4">
                  <p:embed/>
                </p:oleObj>
              </mc:Choice>
              <mc:Fallback>
                <p:oleObj name="Equation" r:id="rId13" imgW="3390840" imgH="124452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424" y="3310756"/>
                        <a:ext cx="33909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355976" y="367144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注意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598945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注意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510009"/>
              </p:ext>
            </p:extLst>
          </p:nvPr>
        </p:nvGraphicFramePr>
        <p:xfrm>
          <a:off x="1043607" y="5736798"/>
          <a:ext cx="3344795" cy="1034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1" name="Equation" r:id="rId15" imgW="3530520" imgH="1091880" progId="Equation.DSMT4">
                  <p:embed/>
                </p:oleObj>
              </mc:Choice>
              <mc:Fallback>
                <p:oleObj name="Equation" r:id="rId15" imgW="3530520" imgH="109188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7" y="5736798"/>
                        <a:ext cx="3344795" cy="10347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63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9" grpId="0"/>
      <p:bldP spid="14" grpId="0"/>
      <p:bldP spid="1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6613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由函数极限推知数列极限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701407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1.2.13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160439"/>
              </p:ext>
            </p:extLst>
          </p:nvPr>
        </p:nvGraphicFramePr>
        <p:xfrm>
          <a:off x="3336354" y="1390238"/>
          <a:ext cx="16065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60" name="Equation" r:id="rId3" imgW="1638000" imgH="545760" progId="Equation.DSMT4">
                  <p:embed/>
                </p:oleObj>
              </mc:Choice>
              <mc:Fallback>
                <p:oleObj name="Equation" r:id="rId3" imgW="1638000" imgH="54576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354" y="1390238"/>
                        <a:ext cx="160655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932040" y="701407"/>
            <a:ext cx="2730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则对任何数列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233412"/>
              </p:ext>
            </p:extLst>
          </p:nvPr>
        </p:nvGraphicFramePr>
        <p:xfrm>
          <a:off x="770459" y="1224627"/>
          <a:ext cx="2058988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61" name="Equation" r:id="rId5" imgW="2082600" imgH="685800" progId="Equation.DSMT4">
                  <p:embed/>
                </p:oleObj>
              </mc:Choice>
              <mc:Fallback>
                <p:oleObj name="Equation" r:id="rId5" imgW="2082600" imgH="68580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59" y="1224627"/>
                        <a:ext cx="2058988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373885"/>
              </p:ext>
            </p:extLst>
          </p:nvPr>
        </p:nvGraphicFramePr>
        <p:xfrm>
          <a:off x="2917224" y="754980"/>
          <a:ext cx="19399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62" name="Equation" r:id="rId7" imgW="1981080" imgH="596880" progId="Equation.DSMT4">
                  <p:embed/>
                </p:oleObj>
              </mc:Choice>
              <mc:Fallback>
                <p:oleObj name="Equation" r:id="rId7" imgW="1981080" imgH="59688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224" y="754980"/>
                        <a:ext cx="1939925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125070" y="1387746"/>
            <a:ext cx="571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有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568393"/>
              </p:ext>
            </p:extLst>
          </p:nvPr>
        </p:nvGraphicFramePr>
        <p:xfrm>
          <a:off x="2930202" y="2132856"/>
          <a:ext cx="20018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63" name="Equation" r:id="rId9" imgW="2044440" imgH="545760" progId="Equation.DSMT4">
                  <p:embed/>
                </p:oleObj>
              </mc:Choice>
              <mc:Fallback>
                <p:oleObj name="Equation" r:id="rId9" imgW="2044440" imgH="54576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202" y="2132856"/>
                        <a:ext cx="2001838" cy="536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829447" y="1398176"/>
            <a:ext cx="571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且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2853065"/>
            <a:ext cx="279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20.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已知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极限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796762"/>
              </p:ext>
            </p:extLst>
          </p:nvPr>
        </p:nvGraphicFramePr>
        <p:xfrm>
          <a:off x="3324844" y="2724150"/>
          <a:ext cx="2128838" cy="781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64" name="Equation" r:id="rId11" imgW="2120760" imgH="774360" progId="Equation.DSMT4">
                  <p:embed/>
                </p:oleObj>
              </mc:Choice>
              <mc:Fallback>
                <p:oleObj name="Equation" r:id="rId11" imgW="2120760" imgH="77436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844" y="2724150"/>
                        <a:ext cx="2128838" cy="781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580112" y="2855119"/>
            <a:ext cx="571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23352"/>
              </p:ext>
            </p:extLst>
          </p:nvPr>
        </p:nvGraphicFramePr>
        <p:xfrm>
          <a:off x="6107113" y="2698750"/>
          <a:ext cx="17954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65" name="Equation" r:id="rId13" imgW="1803240" imgH="838080" progId="Equation.DSMT4">
                  <p:embed/>
                </p:oleObj>
              </mc:Choice>
              <mc:Fallback>
                <p:oleObj name="Equation" r:id="rId13" imgW="1803240" imgH="83808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2698750"/>
                        <a:ext cx="1795462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100392" y="2855119"/>
            <a:ext cx="571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求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3894954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707252"/>
              </p:ext>
            </p:extLst>
          </p:nvPr>
        </p:nvGraphicFramePr>
        <p:xfrm>
          <a:off x="1196931" y="3569189"/>
          <a:ext cx="2341563" cy="1174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66" name="Equation" r:id="rId15" imgW="2349360" imgH="1180800" progId="Equation.DSMT4">
                  <p:embed/>
                </p:oleObj>
              </mc:Choice>
              <mc:Fallback>
                <p:oleObj name="Equation" r:id="rId15" imgW="2349360" imgH="118080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31" y="3569189"/>
                        <a:ext cx="2341563" cy="1174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389263" y="3894954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657057"/>
              </p:ext>
            </p:extLst>
          </p:nvPr>
        </p:nvGraphicFramePr>
        <p:xfrm>
          <a:off x="5319092" y="3645389"/>
          <a:ext cx="3352800" cy="1022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67" name="Equation" r:id="rId17" imgW="3352680" imgH="1015920" progId="Equation.DSMT4">
                  <p:embed/>
                </p:oleObj>
              </mc:Choice>
              <mc:Fallback>
                <p:oleObj name="Equation" r:id="rId17" imgW="3352680" imgH="101592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092" y="3645389"/>
                        <a:ext cx="3352800" cy="1022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39552" y="493025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1368550" y="4932313"/>
            <a:ext cx="111521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由于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059014"/>
              </p:ext>
            </p:extLst>
          </p:nvPr>
        </p:nvGraphicFramePr>
        <p:xfrm>
          <a:off x="2261567" y="4725144"/>
          <a:ext cx="24606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68" name="Equation" r:id="rId19" imgW="2450880" imgH="939600" progId="Equation.DSMT4">
                  <p:embed/>
                </p:oleObj>
              </mc:Choice>
              <mc:Fallback>
                <p:oleObj name="Equation" r:id="rId19" imgW="2450880" imgH="93960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567" y="4725144"/>
                        <a:ext cx="246062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3846165" y="3501008"/>
            <a:ext cx="725835" cy="143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572000" y="3501008"/>
            <a:ext cx="1872208" cy="1429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3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4" grpId="0" autoUpdateAnimBg="0"/>
      <p:bldP spid="18" grpId="0"/>
      <p:bldP spid="19" grpId="0"/>
      <p:bldP spid="22" grpId="0" autoUpdateAnimBg="0"/>
      <p:bldP spid="25" grpId="0" autoUpdateAnimBg="0"/>
      <p:bldP spid="27" grpId="0"/>
      <p:bldP spid="31" grpId="0"/>
      <p:bldP spid="34" grpId="0"/>
      <p:bldP spid="35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678483"/>
              </p:ext>
            </p:extLst>
          </p:nvPr>
        </p:nvGraphicFramePr>
        <p:xfrm>
          <a:off x="1772230" y="3284984"/>
          <a:ext cx="33496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9" name="Equation" r:id="rId3" imgW="3352680" imgH="1015920" progId="Equation.DSMT4">
                  <p:embed/>
                </p:oleObj>
              </mc:Choice>
              <mc:Fallback>
                <p:oleObj name="Equation" r:id="rId3" imgW="3352680" imgH="101592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2230" y="3284984"/>
                        <a:ext cx="3349625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465128"/>
              </p:ext>
            </p:extLst>
          </p:nvPr>
        </p:nvGraphicFramePr>
        <p:xfrm>
          <a:off x="1884486" y="476672"/>
          <a:ext cx="2903538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0" name="Equation" r:id="rId5" imgW="2895600" imgH="1181100" progId="Equation.DSMT4">
                  <p:embed/>
                </p:oleObj>
              </mc:Choice>
              <mc:Fallback>
                <p:oleObj name="Equation" r:id="rId5" imgW="2895600" imgH="11811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486" y="476672"/>
                        <a:ext cx="2903538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51832" y="90872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(1)</a:t>
            </a:r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675" y="3609429"/>
            <a:ext cx="921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523286"/>
              </p:ext>
            </p:extLst>
          </p:nvPr>
        </p:nvGraphicFramePr>
        <p:xfrm>
          <a:off x="5220072" y="2988389"/>
          <a:ext cx="26289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1" name="Equation" r:id="rId7" imgW="2628720" imgH="1765080" progId="Equation.DSMT4">
                  <p:embed/>
                </p:oleObj>
              </mc:Choice>
              <mc:Fallback>
                <p:oleObj name="Equation" r:id="rId7" imgW="2628720" imgH="1765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20072" y="2988389"/>
                        <a:ext cx="26289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064197"/>
              </p:ext>
            </p:extLst>
          </p:nvPr>
        </p:nvGraphicFramePr>
        <p:xfrm>
          <a:off x="7956376" y="3718639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2" name="Equation" r:id="rId9" imgW="419040" imgH="304560" progId="Equation.DSMT4">
                  <p:embed/>
                </p:oleObj>
              </mc:Choice>
              <mc:Fallback>
                <p:oleObj name="Equation" r:id="rId9" imgW="4190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56376" y="3718639"/>
                        <a:ext cx="419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72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1068" y="116632"/>
            <a:ext cx="6613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证明发散性或无界性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688" y="836712"/>
            <a:ext cx="243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21.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证明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688" y="1628800"/>
            <a:ext cx="324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）狄利克雷函数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536647"/>
              </p:ext>
            </p:extLst>
          </p:nvPr>
        </p:nvGraphicFramePr>
        <p:xfrm>
          <a:off x="3473088" y="1382410"/>
          <a:ext cx="31829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49" name="Equation" r:id="rId3" imgW="3174840" imgH="1015920" progId="Equation.DSMT4">
                  <p:embed/>
                </p:oleObj>
              </mc:Choice>
              <mc:Fallback>
                <p:oleObj name="Equation" r:id="rId3" imgW="3174840" imgH="101592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088" y="1382410"/>
                        <a:ext cx="3182938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30082" y="162880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395065"/>
              </p:ext>
            </p:extLst>
          </p:nvPr>
        </p:nvGraphicFramePr>
        <p:xfrm>
          <a:off x="7522170" y="1728484"/>
          <a:ext cx="692151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50" name="Equation" r:id="rId5" imgW="685800" imgH="317160" progId="Equation.DSMT4">
                  <p:embed/>
                </p:oleObj>
              </mc:Choice>
              <mc:Fallback>
                <p:oleObj name="Equation" r:id="rId5" imgW="685800" imgH="31716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2170" y="1728484"/>
                        <a:ext cx="692151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5688" y="2348880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处是发散的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688" y="3105326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）函数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425739"/>
              </p:ext>
            </p:extLst>
          </p:nvPr>
        </p:nvGraphicFramePr>
        <p:xfrm>
          <a:off x="2091411" y="2951011"/>
          <a:ext cx="2101851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51" name="Equation" r:id="rId7" imgW="2095200" imgH="838080" progId="Equation.DSMT4">
                  <p:embed/>
                </p:oleObj>
              </mc:Choice>
              <mc:Fallback>
                <p:oleObj name="Equation" r:id="rId7" imgW="2095200" imgH="83808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411" y="2951011"/>
                        <a:ext cx="2101851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51651" y="310532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818317"/>
              </p:ext>
            </p:extLst>
          </p:nvPr>
        </p:nvGraphicFramePr>
        <p:xfrm>
          <a:off x="5146261" y="3205011"/>
          <a:ext cx="742951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52" name="Equation" r:id="rId9" imgW="749160" imgH="317160" progId="Equation.DSMT4">
                  <p:embed/>
                </p:oleObj>
              </mc:Choice>
              <mc:Fallback>
                <p:oleObj name="Equation" r:id="rId9" imgW="749160" imgH="31716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261" y="3205011"/>
                        <a:ext cx="742951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22889" y="3105326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处无界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688" y="3789040"/>
            <a:ext cx="3766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）取有理数列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388195"/>
              </p:ext>
            </p:extLst>
          </p:nvPr>
        </p:nvGraphicFramePr>
        <p:xfrm>
          <a:off x="3851920" y="3634724"/>
          <a:ext cx="1365251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53" name="Equation" r:id="rId11" imgW="1371600" imgH="838080" progId="Equation.DSMT4">
                  <p:embed/>
                </p:oleObj>
              </mc:Choice>
              <mc:Fallback>
                <p:oleObj name="Equation" r:id="rId11" imgW="1371600" imgH="83808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634724"/>
                        <a:ext cx="1365251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291306" y="378904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和无理数列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179428"/>
              </p:ext>
            </p:extLst>
          </p:nvPr>
        </p:nvGraphicFramePr>
        <p:xfrm>
          <a:off x="7195309" y="3590274"/>
          <a:ext cx="1670051" cy="92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54" name="Equation" r:id="rId13" imgW="1663560" imgH="927000" progId="Equation.DSMT4">
                  <p:embed/>
                </p:oleObj>
              </mc:Choice>
              <mc:Fallback>
                <p:oleObj name="Equation" r:id="rId13" imgW="1663560" imgH="92700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5309" y="3590274"/>
                        <a:ext cx="1670051" cy="920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62919"/>
              </p:ext>
            </p:extLst>
          </p:nvPr>
        </p:nvGraphicFramePr>
        <p:xfrm>
          <a:off x="355542" y="4551898"/>
          <a:ext cx="30099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55" name="Equation" r:id="rId15" imgW="3009600" imgH="558720" progId="Equation.DSMT4">
                  <p:embed/>
                </p:oleObj>
              </mc:Choice>
              <mc:Fallback>
                <p:oleObj name="Equation" r:id="rId15" imgW="3009600" imgH="55872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42" y="4551898"/>
                        <a:ext cx="30099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59622"/>
              </p:ext>
            </p:extLst>
          </p:nvPr>
        </p:nvGraphicFramePr>
        <p:xfrm>
          <a:off x="3485296" y="4581128"/>
          <a:ext cx="2349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56" name="Equation" r:id="rId17" imgW="2349360" imgH="545760" progId="Equation.DSMT4">
                  <p:embed/>
                </p:oleObj>
              </mc:Choice>
              <mc:Fallback>
                <p:oleObj name="Equation" r:id="rId17" imgW="2349360" imgH="54576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296" y="4581128"/>
                        <a:ext cx="23495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580724"/>
              </p:ext>
            </p:extLst>
          </p:nvPr>
        </p:nvGraphicFramePr>
        <p:xfrm>
          <a:off x="5908271" y="4581128"/>
          <a:ext cx="2006600" cy="53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57" name="Equation" r:id="rId19" imgW="2006280" imgH="545760" progId="Equation.DSMT4">
                  <p:embed/>
                </p:oleObj>
              </mc:Choice>
              <mc:Fallback>
                <p:oleObj name="Equation" r:id="rId19" imgW="2006280" imgH="54576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271" y="4581128"/>
                        <a:ext cx="2006600" cy="539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35688" y="5373216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两者不等，从而</a:t>
            </a: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370538"/>
              </p:ext>
            </p:extLst>
          </p:nvPr>
        </p:nvGraphicFramePr>
        <p:xfrm>
          <a:off x="2933418" y="5445224"/>
          <a:ext cx="1257300" cy="53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58" name="Equation" r:id="rId21" imgW="1257120" imgH="545760" progId="Equation.DSMT4">
                  <p:embed/>
                </p:oleObj>
              </mc:Choice>
              <mc:Fallback>
                <p:oleObj name="Equation" r:id="rId21" imgW="1257120" imgH="54576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418" y="5445224"/>
                        <a:ext cx="1257300" cy="539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251651" y="537321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不存在．</a:t>
            </a:r>
          </a:p>
        </p:txBody>
      </p:sp>
    </p:spTree>
    <p:extLst>
      <p:ext uri="{BB962C8B-B14F-4D97-AF65-F5344CB8AC3E}">
        <p14:creationId xmlns:p14="http://schemas.microsoft.com/office/powerpoint/2010/main" val="260581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10" grpId="0"/>
      <p:bldP spid="11" grpId="0"/>
      <p:bldP spid="14" grpId="0"/>
      <p:bldP spid="17" grpId="0"/>
      <p:bldP spid="18" grpId="0"/>
      <p:bldP spid="21" grpId="0"/>
      <p:bldP spid="31" grpId="0"/>
      <p:bldP spid="3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279" y="1137333"/>
            <a:ext cx="2657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）取数列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525354"/>
              </p:ext>
            </p:extLst>
          </p:nvPr>
        </p:nvGraphicFramePr>
        <p:xfrm>
          <a:off x="2710360" y="983018"/>
          <a:ext cx="14287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4" name="Equation" r:id="rId3" imgW="1422360" imgH="838080" progId="Equation.DSMT4">
                  <p:embed/>
                </p:oleObj>
              </mc:Choice>
              <mc:Fallback>
                <p:oleObj name="Equation" r:id="rId3" imgW="1422360" imgH="83808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360" y="983018"/>
                        <a:ext cx="14287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79703" y="113733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626468"/>
              </p:ext>
            </p:extLst>
          </p:nvPr>
        </p:nvGraphicFramePr>
        <p:xfrm>
          <a:off x="3332660" y="2005396"/>
          <a:ext cx="1473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5" name="Equation" r:id="rId5" imgW="1473120" imgH="545760" progId="Equation.DSMT4">
                  <p:embed/>
                </p:oleObj>
              </mc:Choice>
              <mc:Fallback>
                <p:oleObj name="Equation" r:id="rId5" imgW="1473120" imgH="54576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660" y="2005396"/>
                        <a:ext cx="14732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3279" y="273567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但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567818"/>
              </p:ext>
            </p:extLst>
          </p:nvPr>
        </p:nvGraphicFramePr>
        <p:xfrm>
          <a:off x="1831431" y="3449422"/>
          <a:ext cx="4052888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6" name="Equation" r:id="rId7" imgW="4063680" imgH="482400" progId="Equation.DSMT4">
                  <p:embed/>
                </p:oleObj>
              </mc:Choice>
              <mc:Fallback>
                <p:oleObj name="Equation" r:id="rId7" imgW="4063680" imgH="4824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431" y="3449422"/>
                        <a:ext cx="4052888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3279" y="428321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故函数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969006"/>
              </p:ext>
            </p:extLst>
          </p:nvPr>
        </p:nvGraphicFramePr>
        <p:xfrm>
          <a:off x="1785443" y="4128900"/>
          <a:ext cx="1054100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7" name="Equation" r:id="rId9" imgW="1054080" imgH="838080" progId="Equation.DSMT4">
                  <p:embed/>
                </p:oleObj>
              </mc:Choice>
              <mc:Fallback>
                <p:oleObj name="Equation" r:id="rId9" imgW="1054080" imgH="83808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443" y="4128900"/>
                        <a:ext cx="1054100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39543" y="428321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在点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65355"/>
              </p:ext>
            </p:extLst>
          </p:nvPr>
        </p:nvGraphicFramePr>
        <p:xfrm>
          <a:off x="3702342" y="4382901"/>
          <a:ext cx="742951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8" name="Equation" r:id="rId11" imgW="749160" imgH="317160" progId="Equation.DSMT4">
                  <p:embed/>
                </p:oleObj>
              </mc:Choice>
              <mc:Fallback>
                <p:oleObj name="Equation" r:id="rId11" imgW="749160" imgH="31716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342" y="4382901"/>
                        <a:ext cx="742951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552374" y="428321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的任何去心邻域上无界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3279" y="5151282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523" y="210251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）函数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172380"/>
              </p:ext>
            </p:extLst>
          </p:nvPr>
        </p:nvGraphicFramePr>
        <p:xfrm>
          <a:off x="2381246" y="55936"/>
          <a:ext cx="2101851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9" name="Equation" r:id="rId13" imgW="2095200" imgH="838080" progId="Equation.DSMT4">
                  <p:embed/>
                </p:oleObj>
              </mc:Choice>
              <mc:Fallback>
                <p:oleObj name="Equation" r:id="rId13" imgW="20952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46" y="55936"/>
                        <a:ext cx="2101851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41486" y="210251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765567"/>
              </p:ext>
            </p:extLst>
          </p:nvPr>
        </p:nvGraphicFramePr>
        <p:xfrm>
          <a:off x="5436096" y="309936"/>
          <a:ext cx="742951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0" name="Equation" r:id="rId15" imgW="749160" imgH="317160" progId="Equation.DSMT4">
                  <p:embed/>
                </p:oleObj>
              </mc:Choice>
              <mc:Fallback>
                <p:oleObj name="Equation" r:id="rId15" imgW="7491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09936"/>
                        <a:ext cx="742951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212724" y="210251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处无界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43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10" grpId="0"/>
      <p:bldP spid="13" grpId="0"/>
      <p:bldP spid="17" grpId="0"/>
      <p:bldP spid="1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16632"/>
            <a:ext cx="6613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4.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计算初等函数的极限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6599" y="871841"/>
            <a:ext cx="4665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1.2.3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一切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基本初等函数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158745"/>
              </p:ext>
            </p:extLst>
          </p:nvPr>
        </p:nvGraphicFramePr>
        <p:xfrm>
          <a:off x="5027137" y="942989"/>
          <a:ext cx="781051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7" name="Equation" r:id="rId3" imgW="774360" imgH="482400" progId="Equation.DSMT4">
                  <p:embed/>
                </p:oleObj>
              </mc:Choice>
              <mc:Fallback>
                <p:oleObj name="Equation" r:id="rId3" imgW="774360" imgH="4824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137" y="942989"/>
                        <a:ext cx="781051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08188" y="908720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在定义区间上的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每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599" y="155570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一点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34182"/>
              </p:ext>
            </p:extLst>
          </p:nvPr>
        </p:nvGraphicFramePr>
        <p:xfrm>
          <a:off x="1322616" y="1601413"/>
          <a:ext cx="31115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8" name="Equation" r:id="rId5" imgW="317160" imgH="431640" progId="Equation.DSMT4">
                  <p:embed/>
                </p:oleObj>
              </mc:Choice>
              <mc:Fallback>
                <p:oleObj name="Equation" r:id="rId5" imgW="317160" imgH="43164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616" y="1601413"/>
                        <a:ext cx="311151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47664" y="1567673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都满足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54445"/>
              </p:ext>
            </p:extLst>
          </p:nvPr>
        </p:nvGraphicFramePr>
        <p:xfrm>
          <a:off x="2727325" y="2262416"/>
          <a:ext cx="24939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9" name="Equation" r:id="rId7" imgW="2501640" imgH="596880" progId="Equation.DSMT4">
                  <p:embed/>
                </p:oleObj>
              </mc:Choice>
              <mc:Fallback>
                <p:oleObj name="Equation" r:id="rId7" imgW="2501640" imgH="59688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2262416"/>
                        <a:ext cx="2493963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374557" y="3036827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可以用定义对基本初等函数进行逐一验证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8864" y="3731208"/>
            <a:ext cx="866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（见阅读材料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1.6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），满足上述等式的性质称为函数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6599" y="4425588"/>
            <a:ext cx="6763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连续性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 1.4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节将对连续性作进一步的分析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4726" y="3036827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说明：</a:t>
            </a:r>
          </a:p>
        </p:txBody>
      </p:sp>
    </p:spTree>
    <p:extLst>
      <p:ext uri="{BB962C8B-B14F-4D97-AF65-F5344CB8AC3E}">
        <p14:creationId xmlns:p14="http://schemas.microsoft.com/office/powerpoint/2010/main" val="219416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1" grpId="0"/>
      <p:bldP spid="14" grpId="0"/>
      <p:bldP spid="6" grpId="0"/>
      <p:bldP spid="15" grpId="0"/>
      <p:bldP spid="1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6371" y="2560948"/>
            <a:ext cx="8477001" cy="9541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6371" y="260648"/>
            <a:ext cx="6934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1.2.12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中，若                     ，则定理成为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6371" y="909521"/>
            <a:ext cx="248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1.2.14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033997"/>
              </p:ext>
            </p:extLst>
          </p:nvPr>
        </p:nvGraphicFramePr>
        <p:xfrm>
          <a:off x="2794488" y="859981"/>
          <a:ext cx="25971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7" name="Equation" r:id="rId3" imgW="2603160" imgH="622080" progId="Equation.DSMT4">
                  <p:embed/>
                </p:oleObj>
              </mc:Choice>
              <mc:Fallback>
                <p:oleObj name="Equation" r:id="rId3" imgW="2603160" imgH="62208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488" y="859981"/>
                        <a:ext cx="259715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11898"/>
              </p:ext>
            </p:extLst>
          </p:nvPr>
        </p:nvGraphicFramePr>
        <p:xfrm>
          <a:off x="5508897" y="869506"/>
          <a:ext cx="19812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8" name="Equation" r:id="rId5" imgW="1981080" imgH="596880" progId="Equation.DSMT4">
                  <p:embed/>
                </p:oleObj>
              </mc:Choice>
              <mc:Fallback>
                <p:oleObj name="Equation" r:id="rId5" imgW="1981080" imgH="59688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897" y="869506"/>
                        <a:ext cx="19812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25121" y="909521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286554"/>
              </p:ext>
            </p:extLst>
          </p:nvPr>
        </p:nvGraphicFramePr>
        <p:xfrm>
          <a:off x="1966118" y="1635332"/>
          <a:ext cx="52117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9" name="Equation" r:id="rId7" imgW="5219640" imgH="812520" progId="Equation.DSMT4">
                  <p:embed/>
                </p:oleObj>
              </mc:Choice>
              <mc:Fallback>
                <p:oleObj name="Equation" r:id="rId7" imgW="5219640" imgH="81252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118" y="1635332"/>
                        <a:ext cx="5211763" cy="812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6371" y="2560948"/>
            <a:ext cx="84770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说明：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这个定理在求极限时十分“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好用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”，且没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有附加条件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526744"/>
              </p:ext>
            </p:extLst>
          </p:nvPr>
        </p:nvGraphicFramePr>
        <p:xfrm>
          <a:off x="2261925" y="3058669"/>
          <a:ext cx="1416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0" name="Equation" r:id="rId9" imgW="1409400" imgH="431640" progId="Equation.DSMT4">
                  <p:embed/>
                </p:oleObj>
              </mc:Choice>
              <mc:Fallback>
                <p:oleObj name="Equation" r:id="rId9" imgW="1409400" imgH="43164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925" y="3058669"/>
                        <a:ext cx="14160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030773"/>
              </p:ext>
            </p:extLst>
          </p:nvPr>
        </p:nvGraphicFramePr>
        <p:xfrm>
          <a:off x="3348038" y="298450"/>
          <a:ext cx="1497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1" name="Equation" r:id="rId11" imgW="1485720" imgH="482400" progId="Equation.DSMT4">
                  <p:embed/>
                </p:oleObj>
              </mc:Choice>
              <mc:Fallback>
                <p:oleObj name="Equation" r:id="rId11" imgW="1485720" imgH="48240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98450"/>
                        <a:ext cx="14970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6371" y="3627871"/>
            <a:ext cx="148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例如</a:t>
            </a:r>
            <a:r>
              <a:rPr lang="zh-CN" altLang="en-US" sz="2800" b="1" dirty="0" smtClean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zh-CN" altLang="en-US" sz="2800" b="1" dirty="0">
              <a:solidFill>
                <a:srgbClr val="00206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53781"/>
              </p:ext>
            </p:extLst>
          </p:nvPr>
        </p:nvGraphicFramePr>
        <p:xfrm>
          <a:off x="1337253" y="3705331"/>
          <a:ext cx="1689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2" name="Equation" r:id="rId13" imgW="1688760" imgH="368280" progId="Equation.DSMT4">
                  <p:embed/>
                </p:oleObj>
              </mc:Choice>
              <mc:Fallback>
                <p:oleObj name="Equation" r:id="rId13" imgW="1688760" imgH="36828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253" y="3705331"/>
                        <a:ext cx="16891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32633" y="3627871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964870"/>
              </p:ext>
            </p:extLst>
          </p:nvPr>
        </p:nvGraphicFramePr>
        <p:xfrm>
          <a:off x="3692745" y="3667231"/>
          <a:ext cx="100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3" name="Equation" r:id="rId15" imgW="1002960" imgH="444240" progId="Equation.DSMT4">
                  <p:embed/>
                </p:oleObj>
              </mc:Choice>
              <mc:Fallback>
                <p:oleObj name="Equation" r:id="rId15" imgW="1002960" imgH="44424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745" y="3667231"/>
                        <a:ext cx="1003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88817" y="3627871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是基本初等函数，就有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822766"/>
              </p:ext>
            </p:extLst>
          </p:nvPr>
        </p:nvGraphicFramePr>
        <p:xfrm>
          <a:off x="978990" y="4250465"/>
          <a:ext cx="751812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4" name="Equation" r:id="rId17" imgW="7670520" imgH="736560" progId="Equation.DSMT4">
                  <p:embed/>
                </p:oleObj>
              </mc:Choice>
              <mc:Fallback>
                <p:oleObj name="Equation" r:id="rId17" imgW="7670520" imgH="73656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990" y="4250465"/>
                        <a:ext cx="7518127" cy="742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128651"/>
              </p:ext>
            </p:extLst>
          </p:nvPr>
        </p:nvGraphicFramePr>
        <p:xfrm>
          <a:off x="884395" y="5036867"/>
          <a:ext cx="780884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5" name="Equation" r:id="rId19" imgW="8534160" imgH="825480" progId="Equation.DSMT4">
                  <p:embed/>
                </p:oleObj>
              </mc:Choice>
              <mc:Fallback>
                <p:oleObj name="Equation" r:id="rId19" imgW="8534160" imgH="82548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395" y="5036867"/>
                        <a:ext cx="7808843" cy="831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6303" y="436033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3600" y="5191182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8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9" grpId="0"/>
      <p:bldP spid="12" grpId="0"/>
      <p:bldP spid="17" grpId="0"/>
      <p:bldP spid="19" grpId="0"/>
      <p:bldP spid="21" grpId="0"/>
      <p:bldP spid="24" grpId="0"/>
      <p:bldP spid="2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5488" y="116632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二．极限的一个简单应用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曲线的渐近线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1879600" y="5412904"/>
          <a:ext cx="93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3" name="Equation" r:id="rId3" imgW="939600" imgH="507960" progId="Equation.3">
                  <p:embed/>
                </p:oleObj>
              </mc:Choice>
              <mc:Fallback>
                <p:oleObj name="Equation" r:id="rId3" imgW="93960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5412904"/>
                        <a:ext cx="939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2743200" y="5393854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无渐近线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990600" y="1360017"/>
            <a:ext cx="556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点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与某一直线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的距离趋于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0,</a:t>
            </a: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685800" y="764704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定义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若曲线</a:t>
            </a:r>
            <a:r>
              <a:rPr kumimoji="1" lang="zh-CN" altLang="en-US" sz="28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上的点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沿着曲线无限地远离原点</a:t>
            </a: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381000" y="1360017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时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6324600" y="1360017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则称直线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L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为</a:t>
            </a: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381000" y="1969617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曲线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渐近线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304800" y="3534892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例如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双曲线</a:t>
            </a:r>
          </a:p>
        </p:txBody>
      </p:sp>
      <p:graphicFrame>
        <p:nvGraphicFramePr>
          <p:cNvPr id="39" name="Object 11"/>
          <p:cNvGraphicFramePr>
            <a:graphicFrameLocks noChangeAspect="1"/>
          </p:cNvGraphicFramePr>
          <p:nvPr/>
        </p:nvGraphicFramePr>
        <p:xfrm>
          <a:off x="2921000" y="3285654"/>
          <a:ext cx="1651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4" name="Equation" r:id="rId5" imgW="1650960" imgH="965160" progId="Equation.3">
                  <p:embed/>
                </p:oleObj>
              </mc:Choice>
              <mc:Fallback>
                <p:oleObj name="Equation" r:id="rId5" imgW="1650960" imgH="965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3285654"/>
                        <a:ext cx="16510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304800" y="4479454"/>
            <a:ext cx="1789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有渐近线</a:t>
            </a:r>
          </a:p>
        </p:txBody>
      </p:sp>
      <p:graphicFrame>
        <p:nvGraphicFramePr>
          <p:cNvPr id="41" name="Object 13"/>
          <p:cNvGraphicFramePr>
            <a:graphicFrameLocks noChangeAspect="1"/>
          </p:cNvGraphicFramePr>
          <p:nvPr/>
        </p:nvGraphicFramePr>
        <p:xfrm>
          <a:off x="2895600" y="4327054"/>
          <a:ext cx="1358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5" name="Equation" r:id="rId7" imgW="1358640" imgH="850680" progId="Equation.3">
                  <p:embed/>
                </p:oleObj>
              </mc:Choice>
              <mc:Fallback>
                <p:oleObj name="Equation" r:id="rId7" imgW="1358640" imgH="850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327054"/>
                        <a:ext cx="1358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304800" y="5393854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但抛物线</a:t>
            </a:r>
          </a:p>
        </p:txBody>
      </p:sp>
      <p:sp>
        <p:nvSpPr>
          <p:cNvPr id="43" name="Rectangle 15"/>
          <p:cNvSpPr>
            <a:spLocks noChangeArrowheads="1"/>
          </p:cNvSpPr>
          <p:nvPr/>
        </p:nvSpPr>
        <p:spPr bwMode="auto">
          <a:xfrm>
            <a:off x="4419600" y="1360017"/>
            <a:ext cx="685800" cy="457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3048000" y="2503017"/>
            <a:ext cx="2895600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或为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“纵坐标差”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 flipV="1">
            <a:off x="4724400" y="1817217"/>
            <a:ext cx="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46" name="Group 18"/>
          <p:cNvGrpSpPr>
            <a:grpSpLocks/>
          </p:cNvGrpSpPr>
          <p:nvPr/>
        </p:nvGrpSpPr>
        <p:grpSpPr bwMode="auto">
          <a:xfrm>
            <a:off x="6507163" y="2610967"/>
            <a:ext cx="2484437" cy="1236662"/>
            <a:chOff x="4022" y="1582"/>
            <a:chExt cx="1738" cy="866"/>
          </a:xfrm>
        </p:grpSpPr>
        <p:grpSp>
          <p:nvGrpSpPr>
            <p:cNvPr id="47" name="Group 19"/>
            <p:cNvGrpSpPr>
              <a:grpSpLocks/>
            </p:cNvGrpSpPr>
            <p:nvPr/>
          </p:nvGrpSpPr>
          <p:grpSpPr bwMode="auto">
            <a:xfrm>
              <a:off x="4022" y="1582"/>
              <a:ext cx="1738" cy="866"/>
              <a:chOff x="4022" y="1582"/>
              <a:chExt cx="1738" cy="866"/>
            </a:xfrm>
          </p:grpSpPr>
          <p:sp>
            <p:nvSpPr>
              <p:cNvPr id="49" name="Line 20"/>
              <p:cNvSpPr>
                <a:spLocks noChangeShapeType="1"/>
              </p:cNvSpPr>
              <p:nvPr/>
            </p:nvSpPr>
            <p:spPr bwMode="auto">
              <a:xfrm flipV="1">
                <a:off x="4032" y="1582"/>
                <a:ext cx="1248" cy="8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0" name="Line 21"/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144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aphicFrame>
            <p:nvGraphicFramePr>
              <p:cNvPr id="51" name="Object 22"/>
              <p:cNvGraphicFramePr>
                <a:graphicFrameLocks noChangeAspect="1"/>
              </p:cNvGraphicFramePr>
              <p:nvPr/>
            </p:nvGraphicFramePr>
            <p:xfrm>
              <a:off x="4558" y="2039"/>
              <a:ext cx="22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366" name="公式" r:id="rId9" imgW="177480" imgH="177480" progId="Equation.3">
                      <p:embed/>
                    </p:oleObj>
                  </mc:Choice>
                  <mc:Fallback>
                    <p:oleObj name="公式" r:id="rId9" imgW="177480" imgH="17748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8" y="2039"/>
                            <a:ext cx="224" cy="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Object 23"/>
              <p:cNvGraphicFramePr>
                <a:graphicFrameLocks noChangeAspect="1"/>
              </p:cNvGraphicFramePr>
              <p:nvPr/>
            </p:nvGraphicFramePr>
            <p:xfrm>
              <a:off x="4022" y="2127"/>
              <a:ext cx="192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367" name="公式" r:id="rId11" imgW="139680" imgH="164880" progId="Equation.3">
                      <p:embed/>
                    </p:oleObj>
                  </mc:Choice>
                  <mc:Fallback>
                    <p:oleObj name="公式" r:id="rId11" imgW="139680" imgH="16488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2" y="2127"/>
                            <a:ext cx="192" cy="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Object 24"/>
              <p:cNvGraphicFramePr>
                <a:graphicFrameLocks noChangeAspect="1"/>
              </p:cNvGraphicFramePr>
              <p:nvPr/>
            </p:nvGraphicFramePr>
            <p:xfrm>
              <a:off x="4800" y="1771"/>
              <a:ext cx="960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368" name="公式" r:id="rId13" imgW="660240" imgH="203040" progId="Equation.3">
                      <p:embed/>
                    </p:oleObj>
                  </mc:Choice>
                  <mc:Fallback>
                    <p:oleObj name="公式" r:id="rId13" imgW="660240" imgH="20304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1771"/>
                            <a:ext cx="960" cy="2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8" name="Object 25"/>
            <p:cNvGraphicFramePr>
              <a:graphicFrameLocks noChangeAspect="1"/>
            </p:cNvGraphicFramePr>
            <p:nvPr/>
          </p:nvGraphicFramePr>
          <p:xfrm>
            <a:off x="4306" y="1665"/>
            <a:ext cx="254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69" name="公式" r:id="rId15" imgW="203040" imgH="164880" progId="Equation.3">
                    <p:embed/>
                  </p:oleObj>
                </mc:Choice>
                <mc:Fallback>
                  <p:oleObj name="公式" r:id="rId15" imgW="203040" imgH="1648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6" y="1665"/>
                          <a:ext cx="254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Group 26"/>
          <p:cNvGrpSpPr>
            <a:grpSpLocks/>
          </p:cNvGrpSpPr>
          <p:nvPr/>
        </p:nvGrpSpPr>
        <p:grpSpPr bwMode="auto">
          <a:xfrm>
            <a:off x="6057900" y="2202979"/>
            <a:ext cx="2624138" cy="2124075"/>
            <a:chOff x="3708" y="1296"/>
            <a:chExt cx="1835" cy="1488"/>
          </a:xfrm>
        </p:grpSpPr>
        <p:sp>
          <p:nvSpPr>
            <p:cNvPr id="55" name="Line 27"/>
            <p:cNvSpPr>
              <a:spLocks noChangeShapeType="1"/>
            </p:cNvSpPr>
            <p:nvPr/>
          </p:nvSpPr>
          <p:spPr bwMode="auto">
            <a:xfrm>
              <a:off x="3936" y="254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6" name="Line 28"/>
            <p:cNvSpPr>
              <a:spLocks noChangeShapeType="1"/>
            </p:cNvSpPr>
            <p:nvPr/>
          </p:nvSpPr>
          <p:spPr bwMode="auto">
            <a:xfrm flipV="1">
              <a:off x="3936" y="134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4128" y="1632"/>
              <a:ext cx="960" cy="240"/>
            </a:xfrm>
            <a:custGeom>
              <a:avLst/>
              <a:gdLst>
                <a:gd name="T0" fmla="*/ 0 w 960"/>
                <a:gd name="T1" fmla="*/ 192 h 240"/>
                <a:gd name="T2" fmla="*/ 192 w 960"/>
                <a:gd name="T3" fmla="*/ 240 h 240"/>
                <a:gd name="T4" fmla="*/ 528 w 960"/>
                <a:gd name="T5" fmla="*/ 192 h 240"/>
                <a:gd name="T6" fmla="*/ 960 w 960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0"/>
                <a:gd name="T13" fmla="*/ 0 h 240"/>
                <a:gd name="T14" fmla="*/ 960 w 960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0" h="240">
                  <a:moveTo>
                    <a:pt x="0" y="192"/>
                  </a:moveTo>
                  <a:cubicBezTo>
                    <a:pt x="52" y="216"/>
                    <a:pt x="104" y="240"/>
                    <a:pt x="192" y="240"/>
                  </a:cubicBezTo>
                  <a:cubicBezTo>
                    <a:pt x="280" y="240"/>
                    <a:pt x="400" y="232"/>
                    <a:pt x="528" y="192"/>
                  </a:cubicBezTo>
                  <a:cubicBezTo>
                    <a:pt x="656" y="152"/>
                    <a:pt x="888" y="32"/>
                    <a:pt x="960" y="0"/>
                  </a:cubicBezTo>
                </a:path>
              </a:pathLst>
            </a:custGeom>
            <a:noFill/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58" name="Object 30"/>
            <p:cNvGraphicFramePr>
              <a:graphicFrameLocks noChangeAspect="1"/>
            </p:cNvGraphicFramePr>
            <p:nvPr/>
          </p:nvGraphicFramePr>
          <p:xfrm>
            <a:off x="5328" y="2544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70" name="公式" r:id="rId17" imgW="126720" imgH="139680" progId="Equation.3">
                    <p:embed/>
                  </p:oleObj>
                </mc:Choice>
                <mc:Fallback>
                  <p:oleObj name="公式" r:id="rId17" imgW="126720" imgH="1396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544"/>
                          <a:ext cx="21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31"/>
            <p:cNvGraphicFramePr>
              <a:graphicFrameLocks noChangeAspect="1"/>
            </p:cNvGraphicFramePr>
            <p:nvPr/>
          </p:nvGraphicFramePr>
          <p:xfrm>
            <a:off x="3708" y="1296"/>
            <a:ext cx="21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71" name="公式" r:id="rId19" imgW="139680" imgH="164880" progId="Equation.3">
                    <p:embed/>
                  </p:oleObj>
                </mc:Choice>
                <mc:Fallback>
                  <p:oleObj name="公式" r:id="rId19" imgW="139680" imgH="1648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" y="1296"/>
                          <a:ext cx="218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32"/>
            <p:cNvGraphicFramePr>
              <a:graphicFrameLocks noChangeAspect="1"/>
            </p:cNvGraphicFramePr>
            <p:nvPr/>
          </p:nvGraphicFramePr>
          <p:xfrm>
            <a:off x="3888" y="2544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72" name="公式" r:id="rId21" imgW="126720" imgH="139680" progId="Equation.3">
                    <p:embed/>
                  </p:oleObj>
                </mc:Choice>
                <mc:Fallback>
                  <p:oleObj name="公式" r:id="rId21" imgW="126720" imgH="1396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544"/>
                          <a:ext cx="21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33"/>
            <p:cNvGraphicFramePr>
              <a:graphicFrameLocks noChangeAspect="1"/>
            </p:cNvGraphicFramePr>
            <p:nvPr/>
          </p:nvGraphicFramePr>
          <p:xfrm>
            <a:off x="4015" y="1582"/>
            <a:ext cx="20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73" name="公式" r:id="rId23" imgW="152280" imgH="177480" progId="Equation.3">
                    <p:embed/>
                  </p:oleObj>
                </mc:Choice>
                <mc:Fallback>
                  <p:oleObj name="公式" r:id="rId23" imgW="152280" imgH="1774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" y="1582"/>
                          <a:ext cx="206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34"/>
            <p:cNvGraphicFramePr>
              <a:graphicFrameLocks noChangeAspect="1"/>
            </p:cNvGraphicFramePr>
            <p:nvPr/>
          </p:nvGraphicFramePr>
          <p:xfrm>
            <a:off x="4481" y="1355"/>
            <a:ext cx="79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74" name="公式" r:id="rId25" imgW="583920" imgH="203040" progId="Equation.3">
                    <p:embed/>
                  </p:oleObj>
                </mc:Choice>
                <mc:Fallback>
                  <p:oleObj name="公式" r:id="rId25" imgW="583920" imgH="20304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1" y="1355"/>
                          <a:ext cx="799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Group 35"/>
          <p:cNvGrpSpPr>
            <a:grpSpLocks/>
          </p:cNvGrpSpPr>
          <p:nvPr/>
        </p:nvGrpSpPr>
        <p:grpSpPr bwMode="auto">
          <a:xfrm>
            <a:off x="7034213" y="3025304"/>
            <a:ext cx="282575" cy="958850"/>
            <a:chOff x="4391" y="1872"/>
            <a:chExt cx="198" cy="672"/>
          </a:xfrm>
        </p:grpSpPr>
        <p:sp>
          <p:nvSpPr>
            <p:cNvPr id="64" name="Line 36"/>
            <p:cNvSpPr>
              <a:spLocks noChangeShapeType="1"/>
            </p:cNvSpPr>
            <p:nvPr/>
          </p:nvSpPr>
          <p:spPr bwMode="auto">
            <a:xfrm>
              <a:off x="4416" y="1872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65" name="Object 37"/>
            <p:cNvGraphicFramePr>
              <a:graphicFrameLocks noChangeAspect="1"/>
            </p:cNvGraphicFramePr>
            <p:nvPr/>
          </p:nvGraphicFramePr>
          <p:xfrm>
            <a:off x="4399" y="2112"/>
            <a:ext cx="190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75" name="公式" r:id="rId27" imgW="152280" imgH="164880" progId="Equation.3">
                    <p:embed/>
                  </p:oleObj>
                </mc:Choice>
                <mc:Fallback>
                  <p:oleObj name="公式" r:id="rId27" imgW="152280" imgH="16488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9" y="2112"/>
                          <a:ext cx="190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Oval 38"/>
            <p:cNvSpPr>
              <a:spLocks noChangeArrowheads="1"/>
            </p:cNvSpPr>
            <p:nvPr/>
          </p:nvSpPr>
          <p:spPr bwMode="auto">
            <a:xfrm>
              <a:off x="4391" y="2163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7" name="Group 39"/>
          <p:cNvGrpSpPr>
            <a:grpSpLocks/>
          </p:cNvGrpSpPr>
          <p:nvPr/>
        </p:nvGrpSpPr>
        <p:grpSpPr bwMode="auto">
          <a:xfrm>
            <a:off x="6562725" y="4627092"/>
            <a:ext cx="519113" cy="1452562"/>
            <a:chOff x="1356" y="2340"/>
            <a:chExt cx="468" cy="1308"/>
          </a:xfrm>
        </p:grpSpPr>
        <p:sp>
          <p:nvSpPr>
            <p:cNvPr id="68" name="Freeform 40"/>
            <p:cNvSpPr>
              <a:spLocks/>
            </p:cNvSpPr>
            <p:nvPr/>
          </p:nvSpPr>
          <p:spPr bwMode="auto">
            <a:xfrm>
              <a:off x="1356" y="2340"/>
              <a:ext cx="360" cy="402"/>
            </a:xfrm>
            <a:custGeom>
              <a:avLst/>
              <a:gdLst>
                <a:gd name="T0" fmla="*/ 6 w 360"/>
                <a:gd name="T1" fmla="*/ 6 h 402"/>
                <a:gd name="T2" fmla="*/ 12 w 360"/>
                <a:gd name="T3" fmla="*/ 12 h 402"/>
                <a:gd name="T4" fmla="*/ 18 w 360"/>
                <a:gd name="T5" fmla="*/ 18 h 402"/>
                <a:gd name="T6" fmla="*/ 24 w 360"/>
                <a:gd name="T7" fmla="*/ 24 h 402"/>
                <a:gd name="T8" fmla="*/ 36 w 360"/>
                <a:gd name="T9" fmla="*/ 36 h 402"/>
                <a:gd name="T10" fmla="*/ 42 w 360"/>
                <a:gd name="T11" fmla="*/ 42 h 402"/>
                <a:gd name="T12" fmla="*/ 48 w 360"/>
                <a:gd name="T13" fmla="*/ 48 h 402"/>
                <a:gd name="T14" fmla="*/ 54 w 360"/>
                <a:gd name="T15" fmla="*/ 54 h 402"/>
                <a:gd name="T16" fmla="*/ 60 w 360"/>
                <a:gd name="T17" fmla="*/ 66 h 402"/>
                <a:gd name="T18" fmla="*/ 72 w 360"/>
                <a:gd name="T19" fmla="*/ 72 h 402"/>
                <a:gd name="T20" fmla="*/ 78 w 360"/>
                <a:gd name="T21" fmla="*/ 78 h 402"/>
                <a:gd name="T22" fmla="*/ 84 w 360"/>
                <a:gd name="T23" fmla="*/ 84 h 402"/>
                <a:gd name="T24" fmla="*/ 90 w 360"/>
                <a:gd name="T25" fmla="*/ 96 h 402"/>
                <a:gd name="T26" fmla="*/ 96 w 360"/>
                <a:gd name="T27" fmla="*/ 102 h 402"/>
                <a:gd name="T28" fmla="*/ 102 w 360"/>
                <a:gd name="T29" fmla="*/ 108 h 402"/>
                <a:gd name="T30" fmla="*/ 114 w 360"/>
                <a:gd name="T31" fmla="*/ 114 h 402"/>
                <a:gd name="T32" fmla="*/ 120 w 360"/>
                <a:gd name="T33" fmla="*/ 126 h 402"/>
                <a:gd name="T34" fmla="*/ 126 w 360"/>
                <a:gd name="T35" fmla="*/ 132 h 402"/>
                <a:gd name="T36" fmla="*/ 132 w 360"/>
                <a:gd name="T37" fmla="*/ 138 h 402"/>
                <a:gd name="T38" fmla="*/ 138 w 360"/>
                <a:gd name="T39" fmla="*/ 144 h 402"/>
                <a:gd name="T40" fmla="*/ 144 w 360"/>
                <a:gd name="T41" fmla="*/ 156 h 402"/>
                <a:gd name="T42" fmla="*/ 156 w 360"/>
                <a:gd name="T43" fmla="*/ 162 h 402"/>
                <a:gd name="T44" fmla="*/ 162 w 360"/>
                <a:gd name="T45" fmla="*/ 168 h 402"/>
                <a:gd name="T46" fmla="*/ 168 w 360"/>
                <a:gd name="T47" fmla="*/ 180 h 402"/>
                <a:gd name="T48" fmla="*/ 174 w 360"/>
                <a:gd name="T49" fmla="*/ 186 h 402"/>
                <a:gd name="T50" fmla="*/ 180 w 360"/>
                <a:gd name="T51" fmla="*/ 192 h 402"/>
                <a:gd name="T52" fmla="*/ 186 w 360"/>
                <a:gd name="T53" fmla="*/ 198 h 402"/>
                <a:gd name="T54" fmla="*/ 198 w 360"/>
                <a:gd name="T55" fmla="*/ 210 h 402"/>
                <a:gd name="T56" fmla="*/ 204 w 360"/>
                <a:gd name="T57" fmla="*/ 216 h 402"/>
                <a:gd name="T58" fmla="*/ 210 w 360"/>
                <a:gd name="T59" fmla="*/ 222 h 402"/>
                <a:gd name="T60" fmla="*/ 216 w 360"/>
                <a:gd name="T61" fmla="*/ 234 h 402"/>
                <a:gd name="T62" fmla="*/ 222 w 360"/>
                <a:gd name="T63" fmla="*/ 240 h 402"/>
                <a:gd name="T64" fmla="*/ 234 w 360"/>
                <a:gd name="T65" fmla="*/ 246 h 402"/>
                <a:gd name="T66" fmla="*/ 240 w 360"/>
                <a:gd name="T67" fmla="*/ 258 h 402"/>
                <a:gd name="T68" fmla="*/ 246 w 360"/>
                <a:gd name="T69" fmla="*/ 264 h 402"/>
                <a:gd name="T70" fmla="*/ 252 w 360"/>
                <a:gd name="T71" fmla="*/ 270 h 402"/>
                <a:gd name="T72" fmla="*/ 258 w 360"/>
                <a:gd name="T73" fmla="*/ 282 h 402"/>
                <a:gd name="T74" fmla="*/ 264 w 360"/>
                <a:gd name="T75" fmla="*/ 288 h 402"/>
                <a:gd name="T76" fmla="*/ 276 w 360"/>
                <a:gd name="T77" fmla="*/ 294 h 402"/>
                <a:gd name="T78" fmla="*/ 282 w 360"/>
                <a:gd name="T79" fmla="*/ 306 h 402"/>
                <a:gd name="T80" fmla="*/ 288 w 360"/>
                <a:gd name="T81" fmla="*/ 312 h 402"/>
                <a:gd name="T82" fmla="*/ 294 w 360"/>
                <a:gd name="T83" fmla="*/ 324 h 402"/>
                <a:gd name="T84" fmla="*/ 300 w 360"/>
                <a:gd name="T85" fmla="*/ 330 h 402"/>
                <a:gd name="T86" fmla="*/ 306 w 360"/>
                <a:gd name="T87" fmla="*/ 342 h 402"/>
                <a:gd name="T88" fmla="*/ 318 w 360"/>
                <a:gd name="T89" fmla="*/ 348 h 402"/>
                <a:gd name="T90" fmla="*/ 324 w 360"/>
                <a:gd name="T91" fmla="*/ 354 h 402"/>
                <a:gd name="T92" fmla="*/ 330 w 360"/>
                <a:gd name="T93" fmla="*/ 366 h 402"/>
                <a:gd name="T94" fmla="*/ 336 w 360"/>
                <a:gd name="T95" fmla="*/ 372 h 402"/>
                <a:gd name="T96" fmla="*/ 342 w 360"/>
                <a:gd name="T97" fmla="*/ 384 h 402"/>
                <a:gd name="T98" fmla="*/ 354 w 360"/>
                <a:gd name="T99" fmla="*/ 390 h 402"/>
                <a:gd name="T100" fmla="*/ 360 w 360"/>
                <a:gd name="T101" fmla="*/ 402 h 4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402"/>
                <a:gd name="T155" fmla="*/ 360 w 360"/>
                <a:gd name="T156" fmla="*/ 402 h 40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402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30" y="30"/>
                  </a:lnTo>
                  <a:lnTo>
                    <a:pt x="36" y="36"/>
                  </a:lnTo>
                  <a:lnTo>
                    <a:pt x="42" y="42"/>
                  </a:lnTo>
                  <a:lnTo>
                    <a:pt x="48" y="48"/>
                  </a:lnTo>
                  <a:lnTo>
                    <a:pt x="48" y="54"/>
                  </a:lnTo>
                  <a:lnTo>
                    <a:pt x="54" y="54"/>
                  </a:lnTo>
                  <a:lnTo>
                    <a:pt x="54" y="60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72" y="72"/>
                  </a:lnTo>
                  <a:lnTo>
                    <a:pt x="72" y="78"/>
                  </a:lnTo>
                  <a:lnTo>
                    <a:pt x="78" y="78"/>
                  </a:lnTo>
                  <a:lnTo>
                    <a:pt x="78" y="84"/>
                  </a:lnTo>
                  <a:lnTo>
                    <a:pt x="84" y="84"/>
                  </a:lnTo>
                  <a:lnTo>
                    <a:pt x="84" y="90"/>
                  </a:lnTo>
                  <a:lnTo>
                    <a:pt x="90" y="90"/>
                  </a:lnTo>
                  <a:lnTo>
                    <a:pt x="90" y="96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102" y="102"/>
                  </a:lnTo>
                  <a:lnTo>
                    <a:pt x="102" y="108"/>
                  </a:lnTo>
                  <a:lnTo>
                    <a:pt x="108" y="108"/>
                  </a:lnTo>
                  <a:lnTo>
                    <a:pt x="108" y="114"/>
                  </a:lnTo>
                  <a:lnTo>
                    <a:pt x="114" y="114"/>
                  </a:lnTo>
                  <a:lnTo>
                    <a:pt x="114" y="120"/>
                  </a:lnTo>
                  <a:lnTo>
                    <a:pt x="120" y="120"/>
                  </a:lnTo>
                  <a:lnTo>
                    <a:pt x="120" y="126"/>
                  </a:lnTo>
                  <a:lnTo>
                    <a:pt x="126" y="132"/>
                  </a:lnTo>
                  <a:lnTo>
                    <a:pt x="132" y="138"/>
                  </a:lnTo>
                  <a:lnTo>
                    <a:pt x="138" y="144"/>
                  </a:lnTo>
                  <a:lnTo>
                    <a:pt x="144" y="150"/>
                  </a:lnTo>
                  <a:lnTo>
                    <a:pt x="144" y="156"/>
                  </a:lnTo>
                  <a:lnTo>
                    <a:pt x="150" y="156"/>
                  </a:lnTo>
                  <a:lnTo>
                    <a:pt x="150" y="162"/>
                  </a:lnTo>
                  <a:lnTo>
                    <a:pt x="156" y="162"/>
                  </a:lnTo>
                  <a:lnTo>
                    <a:pt x="156" y="168"/>
                  </a:lnTo>
                  <a:lnTo>
                    <a:pt x="162" y="168"/>
                  </a:lnTo>
                  <a:lnTo>
                    <a:pt x="162" y="174"/>
                  </a:lnTo>
                  <a:lnTo>
                    <a:pt x="168" y="174"/>
                  </a:lnTo>
                  <a:lnTo>
                    <a:pt x="168" y="180"/>
                  </a:lnTo>
                  <a:lnTo>
                    <a:pt x="174" y="180"/>
                  </a:lnTo>
                  <a:lnTo>
                    <a:pt x="174" y="186"/>
                  </a:lnTo>
                  <a:lnTo>
                    <a:pt x="180" y="186"/>
                  </a:lnTo>
                  <a:lnTo>
                    <a:pt x="180" y="192"/>
                  </a:lnTo>
                  <a:lnTo>
                    <a:pt x="186" y="192"/>
                  </a:lnTo>
                  <a:lnTo>
                    <a:pt x="186" y="198"/>
                  </a:lnTo>
                  <a:lnTo>
                    <a:pt x="192" y="204"/>
                  </a:lnTo>
                  <a:lnTo>
                    <a:pt x="198" y="210"/>
                  </a:lnTo>
                  <a:lnTo>
                    <a:pt x="204" y="216"/>
                  </a:lnTo>
                  <a:lnTo>
                    <a:pt x="204" y="222"/>
                  </a:lnTo>
                  <a:lnTo>
                    <a:pt x="210" y="222"/>
                  </a:lnTo>
                  <a:lnTo>
                    <a:pt x="210" y="228"/>
                  </a:lnTo>
                  <a:lnTo>
                    <a:pt x="216" y="228"/>
                  </a:lnTo>
                  <a:lnTo>
                    <a:pt x="216" y="234"/>
                  </a:lnTo>
                  <a:lnTo>
                    <a:pt x="222" y="234"/>
                  </a:lnTo>
                  <a:lnTo>
                    <a:pt x="222" y="240"/>
                  </a:lnTo>
                  <a:lnTo>
                    <a:pt x="228" y="240"/>
                  </a:lnTo>
                  <a:lnTo>
                    <a:pt x="228" y="246"/>
                  </a:lnTo>
                  <a:lnTo>
                    <a:pt x="234" y="246"/>
                  </a:lnTo>
                  <a:lnTo>
                    <a:pt x="234" y="252"/>
                  </a:lnTo>
                  <a:lnTo>
                    <a:pt x="240" y="258"/>
                  </a:lnTo>
                  <a:lnTo>
                    <a:pt x="246" y="264"/>
                  </a:lnTo>
                  <a:lnTo>
                    <a:pt x="246" y="270"/>
                  </a:lnTo>
                  <a:lnTo>
                    <a:pt x="252" y="270"/>
                  </a:lnTo>
                  <a:lnTo>
                    <a:pt x="252" y="276"/>
                  </a:lnTo>
                  <a:lnTo>
                    <a:pt x="258" y="276"/>
                  </a:lnTo>
                  <a:lnTo>
                    <a:pt x="258" y="282"/>
                  </a:lnTo>
                  <a:lnTo>
                    <a:pt x="264" y="282"/>
                  </a:lnTo>
                  <a:lnTo>
                    <a:pt x="264" y="288"/>
                  </a:lnTo>
                  <a:lnTo>
                    <a:pt x="270" y="288"/>
                  </a:lnTo>
                  <a:lnTo>
                    <a:pt x="270" y="294"/>
                  </a:lnTo>
                  <a:lnTo>
                    <a:pt x="276" y="294"/>
                  </a:lnTo>
                  <a:lnTo>
                    <a:pt x="276" y="300"/>
                  </a:lnTo>
                  <a:lnTo>
                    <a:pt x="282" y="306"/>
                  </a:lnTo>
                  <a:lnTo>
                    <a:pt x="282" y="312"/>
                  </a:lnTo>
                  <a:lnTo>
                    <a:pt x="288" y="312"/>
                  </a:lnTo>
                  <a:lnTo>
                    <a:pt x="288" y="318"/>
                  </a:lnTo>
                  <a:lnTo>
                    <a:pt x="294" y="318"/>
                  </a:lnTo>
                  <a:lnTo>
                    <a:pt x="294" y="324"/>
                  </a:lnTo>
                  <a:lnTo>
                    <a:pt x="300" y="324"/>
                  </a:lnTo>
                  <a:lnTo>
                    <a:pt x="300" y="330"/>
                  </a:lnTo>
                  <a:lnTo>
                    <a:pt x="306" y="330"/>
                  </a:lnTo>
                  <a:lnTo>
                    <a:pt x="306" y="336"/>
                  </a:lnTo>
                  <a:lnTo>
                    <a:pt x="306" y="342"/>
                  </a:lnTo>
                  <a:lnTo>
                    <a:pt x="312" y="342"/>
                  </a:lnTo>
                  <a:lnTo>
                    <a:pt x="312" y="348"/>
                  </a:lnTo>
                  <a:lnTo>
                    <a:pt x="318" y="348"/>
                  </a:lnTo>
                  <a:lnTo>
                    <a:pt x="318" y="354"/>
                  </a:lnTo>
                  <a:lnTo>
                    <a:pt x="324" y="354"/>
                  </a:lnTo>
                  <a:lnTo>
                    <a:pt x="324" y="360"/>
                  </a:lnTo>
                  <a:lnTo>
                    <a:pt x="330" y="360"/>
                  </a:lnTo>
                  <a:lnTo>
                    <a:pt x="330" y="366"/>
                  </a:lnTo>
                  <a:lnTo>
                    <a:pt x="330" y="372"/>
                  </a:lnTo>
                  <a:lnTo>
                    <a:pt x="336" y="372"/>
                  </a:lnTo>
                  <a:lnTo>
                    <a:pt x="336" y="378"/>
                  </a:lnTo>
                  <a:lnTo>
                    <a:pt x="342" y="378"/>
                  </a:lnTo>
                  <a:lnTo>
                    <a:pt x="342" y="384"/>
                  </a:lnTo>
                  <a:lnTo>
                    <a:pt x="348" y="384"/>
                  </a:lnTo>
                  <a:lnTo>
                    <a:pt x="348" y="390"/>
                  </a:lnTo>
                  <a:lnTo>
                    <a:pt x="354" y="390"/>
                  </a:lnTo>
                  <a:lnTo>
                    <a:pt x="354" y="396"/>
                  </a:lnTo>
                  <a:lnTo>
                    <a:pt x="354" y="402"/>
                  </a:lnTo>
                  <a:lnTo>
                    <a:pt x="360" y="402"/>
                  </a:lnTo>
                </a:path>
              </a:pathLst>
            </a:custGeom>
            <a:noFill/>
            <a:ln w="2540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1716" y="2742"/>
              <a:ext cx="108" cy="240"/>
            </a:xfrm>
            <a:custGeom>
              <a:avLst/>
              <a:gdLst>
                <a:gd name="T0" fmla="*/ 0 w 108"/>
                <a:gd name="T1" fmla="*/ 6 h 240"/>
                <a:gd name="T2" fmla="*/ 6 w 108"/>
                <a:gd name="T3" fmla="*/ 6 h 240"/>
                <a:gd name="T4" fmla="*/ 6 w 108"/>
                <a:gd name="T5" fmla="*/ 12 h 240"/>
                <a:gd name="T6" fmla="*/ 12 w 108"/>
                <a:gd name="T7" fmla="*/ 18 h 240"/>
                <a:gd name="T8" fmla="*/ 12 w 108"/>
                <a:gd name="T9" fmla="*/ 18 h 240"/>
                <a:gd name="T10" fmla="*/ 18 w 108"/>
                <a:gd name="T11" fmla="*/ 24 h 240"/>
                <a:gd name="T12" fmla="*/ 18 w 108"/>
                <a:gd name="T13" fmla="*/ 30 h 240"/>
                <a:gd name="T14" fmla="*/ 18 w 108"/>
                <a:gd name="T15" fmla="*/ 30 h 240"/>
                <a:gd name="T16" fmla="*/ 24 w 108"/>
                <a:gd name="T17" fmla="*/ 36 h 240"/>
                <a:gd name="T18" fmla="*/ 24 w 108"/>
                <a:gd name="T19" fmla="*/ 42 h 240"/>
                <a:gd name="T20" fmla="*/ 30 w 108"/>
                <a:gd name="T21" fmla="*/ 42 h 240"/>
                <a:gd name="T22" fmla="*/ 30 w 108"/>
                <a:gd name="T23" fmla="*/ 48 h 240"/>
                <a:gd name="T24" fmla="*/ 36 w 108"/>
                <a:gd name="T25" fmla="*/ 54 h 240"/>
                <a:gd name="T26" fmla="*/ 36 w 108"/>
                <a:gd name="T27" fmla="*/ 54 h 240"/>
                <a:gd name="T28" fmla="*/ 42 w 108"/>
                <a:gd name="T29" fmla="*/ 60 h 240"/>
                <a:gd name="T30" fmla="*/ 42 w 108"/>
                <a:gd name="T31" fmla="*/ 66 h 240"/>
                <a:gd name="T32" fmla="*/ 48 w 108"/>
                <a:gd name="T33" fmla="*/ 72 h 240"/>
                <a:gd name="T34" fmla="*/ 48 w 108"/>
                <a:gd name="T35" fmla="*/ 72 h 240"/>
                <a:gd name="T36" fmla="*/ 54 w 108"/>
                <a:gd name="T37" fmla="*/ 78 h 240"/>
                <a:gd name="T38" fmla="*/ 54 w 108"/>
                <a:gd name="T39" fmla="*/ 84 h 240"/>
                <a:gd name="T40" fmla="*/ 60 w 108"/>
                <a:gd name="T41" fmla="*/ 90 h 240"/>
                <a:gd name="T42" fmla="*/ 60 w 108"/>
                <a:gd name="T43" fmla="*/ 96 h 240"/>
                <a:gd name="T44" fmla="*/ 66 w 108"/>
                <a:gd name="T45" fmla="*/ 96 h 240"/>
                <a:gd name="T46" fmla="*/ 66 w 108"/>
                <a:gd name="T47" fmla="*/ 102 h 240"/>
                <a:gd name="T48" fmla="*/ 66 w 108"/>
                <a:gd name="T49" fmla="*/ 108 h 240"/>
                <a:gd name="T50" fmla="*/ 72 w 108"/>
                <a:gd name="T51" fmla="*/ 114 h 240"/>
                <a:gd name="T52" fmla="*/ 72 w 108"/>
                <a:gd name="T53" fmla="*/ 120 h 240"/>
                <a:gd name="T54" fmla="*/ 78 w 108"/>
                <a:gd name="T55" fmla="*/ 126 h 240"/>
                <a:gd name="T56" fmla="*/ 78 w 108"/>
                <a:gd name="T57" fmla="*/ 132 h 240"/>
                <a:gd name="T58" fmla="*/ 84 w 108"/>
                <a:gd name="T59" fmla="*/ 138 h 240"/>
                <a:gd name="T60" fmla="*/ 84 w 108"/>
                <a:gd name="T61" fmla="*/ 144 h 240"/>
                <a:gd name="T62" fmla="*/ 90 w 108"/>
                <a:gd name="T63" fmla="*/ 150 h 240"/>
                <a:gd name="T64" fmla="*/ 90 w 108"/>
                <a:gd name="T65" fmla="*/ 156 h 240"/>
                <a:gd name="T66" fmla="*/ 96 w 108"/>
                <a:gd name="T67" fmla="*/ 168 h 240"/>
                <a:gd name="T68" fmla="*/ 96 w 108"/>
                <a:gd name="T69" fmla="*/ 174 h 240"/>
                <a:gd name="T70" fmla="*/ 102 w 108"/>
                <a:gd name="T71" fmla="*/ 180 h 240"/>
                <a:gd name="T72" fmla="*/ 102 w 108"/>
                <a:gd name="T73" fmla="*/ 192 h 240"/>
                <a:gd name="T74" fmla="*/ 108 w 108"/>
                <a:gd name="T75" fmla="*/ 204 h 240"/>
                <a:gd name="T76" fmla="*/ 108 w 108"/>
                <a:gd name="T77" fmla="*/ 222 h 24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8"/>
                <a:gd name="T118" fmla="*/ 0 h 240"/>
                <a:gd name="T119" fmla="*/ 108 w 108"/>
                <a:gd name="T120" fmla="*/ 240 h 24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8" h="240"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12" y="18"/>
                  </a:lnTo>
                  <a:lnTo>
                    <a:pt x="12" y="24"/>
                  </a:lnTo>
                  <a:lnTo>
                    <a:pt x="18" y="24"/>
                  </a:lnTo>
                  <a:lnTo>
                    <a:pt x="18" y="30"/>
                  </a:lnTo>
                  <a:lnTo>
                    <a:pt x="24" y="36"/>
                  </a:lnTo>
                  <a:lnTo>
                    <a:pt x="24" y="42"/>
                  </a:lnTo>
                  <a:lnTo>
                    <a:pt x="30" y="42"/>
                  </a:lnTo>
                  <a:lnTo>
                    <a:pt x="30" y="48"/>
                  </a:lnTo>
                  <a:lnTo>
                    <a:pt x="36" y="48"/>
                  </a:lnTo>
                  <a:lnTo>
                    <a:pt x="36" y="54"/>
                  </a:lnTo>
                  <a:lnTo>
                    <a:pt x="42" y="60"/>
                  </a:lnTo>
                  <a:lnTo>
                    <a:pt x="42" y="66"/>
                  </a:lnTo>
                  <a:lnTo>
                    <a:pt x="48" y="72"/>
                  </a:lnTo>
                  <a:lnTo>
                    <a:pt x="48" y="78"/>
                  </a:lnTo>
                  <a:lnTo>
                    <a:pt x="54" y="78"/>
                  </a:lnTo>
                  <a:lnTo>
                    <a:pt x="54" y="84"/>
                  </a:lnTo>
                  <a:lnTo>
                    <a:pt x="60" y="90"/>
                  </a:lnTo>
                  <a:lnTo>
                    <a:pt x="60" y="96"/>
                  </a:lnTo>
                  <a:lnTo>
                    <a:pt x="66" y="96"/>
                  </a:lnTo>
                  <a:lnTo>
                    <a:pt x="66" y="102"/>
                  </a:lnTo>
                  <a:lnTo>
                    <a:pt x="66" y="108"/>
                  </a:lnTo>
                  <a:lnTo>
                    <a:pt x="72" y="114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78" y="126"/>
                  </a:lnTo>
                  <a:lnTo>
                    <a:pt x="78" y="132"/>
                  </a:lnTo>
                  <a:lnTo>
                    <a:pt x="84" y="132"/>
                  </a:lnTo>
                  <a:lnTo>
                    <a:pt x="84" y="138"/>
                  </a:lnTo>
                  <a:lnTo>
                    <a:pt x="84" y="144"/>
                  </a:lnTo>
                  <a:lnTo>
                    <a:pt x="90" y="150"/>
                  </a:lnTo>
                  <a:lnTo>
                    <a:pt x="90" y="156"/>
                  </a:lnTo>
                  <a:lnTo>
                    <a:pt x="90" y="162"/>
                  </a:lnTo>
                  <a:lnTo>
                    <a:pt x="96" y="168"/>
                  </a:lnTo>
                  <a:lnTo>
                    <a:pt x="96" y="174"/>
                  </a:lnTo>
                  <a:lnTo>
                    <a:pt x="96" y="180"/>
                  </a:lnTo>
                  <a:lnTo>
                    <a:pt x="102" y="180"/>
                  </a:lnTo>
                  <a:lnTo>
                    <a:pt x="102" y="186"/>
                  </a:lnTo>
                  <a:lnTo>
                    <a:pt x="102" y="192"/>
                  </a:lnTo>
                  <a:lnTo>
                    <a:pt x="102" y="198"/>
                  </a:lnTo>
                  <a:lnTo>
                    <a:pt x="108" y="204"/>
                  </a:lnTo>
                  <a:lnTo>
                    <a:pt x="108" y="216"/>
                  </a:lnTo>
                  <a:lnTo>
                    <a:pt x="108" y="222"/>
                  </a:lnTo>
                  <a:lnTo>
                    <a:pt x="108" y="240"/>
                  </a:lnTo>
                </a:path>
              </a:pathLst>
            </a:custGeom>
            <a:noFill/>
            <a:ln w="2540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1356" y="3246"/>
              <a:ext cx="360" cy="402"/>
            </a:xfrm>
            <a:custGeom>
              <a:avLst/>
              <a:gdLst>
                <a:gd name="T0" fmla="*/ 6 w 360"/>
                <a:gd name="T1" fmla="*/ 396 h 402"/>
                <a:gd name="T2" fmla="*/ 12 w 360"/>
                <a:gd name="T3" fmla="*/ 390 h 402"/>
                <a:gd name="T4" fmla="*/ 18 w 360"/>
                <a:gd name="T5" fmla="*/ 384 h 402"/>
                <a:gd name="T6" fmla="*/ 24 w 360"/>
                <a:gd name="T7" fmla="*/ 378 h 402"/>
                <a:gd name="T8" fmla="*/ 36 w 360"/>
                <a:gd name="T9" fmla="*/ 366 h 402"/>
                <a:gd name="T10" fmla="*/ 42 w 360"/>
                <a:gd name="T11" fmla="*/ 360 h 402"/>
                <a:gd name="T12" fmla="*/ 48 w 360"/>
                <a:gd name="T13" fmla="*/ 354 h 402"/>
                <a:gd name="T14" fmla="*/ 54 w 360"/>
                <a:gd name="T15" fmla="*/ 348 h 402"/>
                <a:gd name="T16" fmla="*/ 60 w 360"/>
                <a:gd name="T17" fmla="*/ 336 h 402"/>
                <a:gd name="T18" fmla="*/ 72 w 360"/>
                <a:gd name="T19" fmla="*/ 330 h 402"/>
                <a:gd name="T20" fmla="*/ 78 w 360"/>
                <a:gd name="T21" fmla="*/ 324 h 402"/>
                <a:gd name="T22" fmla="*/ 84 w 360"/>
                <a:gd name="T23" fmla="*/ 318 h 402"/>
                <a:gd name="T24" fmla="*/ 90 w 360"/>
                <a:gd name="T25" fmla="*/ 306 h 402"/>
                <a:gd name="T26" fmla="*/ 96 w 360"/>
                <a:gd name="T27" fmla="*/ 300 h 402"/>
                <a:gd name="T28" fmla="*/ 102 w 360"/>
                <a:gd name="T29" fmla="*/ 294 h 402"/>
                <a:gd name="T30" fmla="*/ 114 w 360"/>
                <a:gd name="T31" fmla="*/ 288 h 402"/>
                <a:gd name="T32" fmla="*/ 120 w 360"/>
                <a:gd name="T33" fmla="*/ 276 h 402"/>
                <a:gd name="T34" fmla="*/ 126 w 360"/>
                <a:gd name="T35" fmla="*/ 270 h 402"/>
                <a:gd name="T36" fmla="*/ 132 w 360"/>
                <a:gd name="T37" fmla="*/ 264 h 402"/>
                <a:gd name="T38" fmla="*/ 138 w 360"/>
                <a:gd name="T39" fmla="*/ 258 h 402"/>
                <a:gd name="T40" fmla="*/ 144 w 360"/>
                <a:gd name="T41" fmla="*/ 246 h 402"/>
                <a:gd name="T42" fmla="*/ 156 w 360"/>
                <a:gd name="T43" fmla="*/ 240 h 402"/>
                <a:gd name="T44" fmla="*/ 162 w 360"/>
                <a:gd name="T45" fmla="*/ 234 h 402"/>
                <a:gd name="T46" fmla="*/ 168 w 360"/>
                <a:gd name="T47" fmla="*/ 222 h 402"/>
                <a:gd name="T48" fmla="*/ 174 w 360"/>
                <a:gd name="T49" fmla="*/ 216 h 402"/>
                <a:gd name="T50" fmla="*/ 180 w 360"/>
                <a:gd name="T51" fmla="*/ 210 h 402"/>
                <a:gd name="T52" fmla="*/ 186 w 360"/>
                <a:gd name="T53" fmla="*/ 204 h 402"/>
                <a:gd name="T54" fmla="*/ 198 w 360"/>
                <a:gd name="T55" fmla="*/ 192 h 402"/>
                <a:gd name="T56" fmla="*/ 204 w 360"/>
                <a:gd name="T57" fmla="*/ 186 h 402"/>
                <a:gd name="T58" fmla="*/ 210 w 360"/>
                <a:gd name="T59" fmla="*/ 180 h 402"/>
                <a:gd name="T60" fmla="*/ 216 w 360"/>
                <a:gd name="T61" fmla="*/ 168 h 402"/>
                <a:gd name="T62" fmla="*/ 222 w 360"/>
                <a:gd name="T63" fmla="*/ 162 h 402"/>
                <a:gd name="T64" fmla="*/ 234 w 360"/>
                <a:gd name="T65" fmla="*/ 156 h 402"/>
                <a:gd name="T66" fmla="*/ 240 w 360"/>
                <a:gd name="T67" fmla="*/ 144 h 402"/>
                <a:gd name="T68" fmla="*/ 246 w 360"/>
                <a:gd name="T69" fmla="*/ 138 h 402"/>
                <a:gd name="T70" fmla="*/ 252 w 360"/>
                <a:gd name="T71" fmla="*/ 132 h 402"/>
                <a:gd name="T72" fmla="*/ 258 w 360"/>
                <a:gd name="T73" fmla="*/ 120 h 402"/>
                <a:gd name="T74" fmla="*/ 264 w 360"/>
                <a:gd name="T75" fmla="*/ 114 h 402"/>
                <a:gd name="T76" fmla="*/ 276 w 360"/>
                <a:gd name="T77" fmla="*/ 108 h 402"/>
                <a:gd name="T78" fmla="*/ 282 w 360"/>
                <a:gd name="T79" fmla="*/ 96 h 402"/>
                <a:gd name="T80" fmla="*/ 288 w 360"/>
                <a:gd name="T81" fmla="*/ 90 h 402"/>
                <a:gd name="T82" fmla="*/ 294 w 360"/>
                <a:gd name="T83" fmla="*/ 78 h 402"/>
                <a:gd name="T84" fmla="*/ 300 w 360"/>
                <a:gd name="T85" fmla="*/ 72 h 402"/>
                <a:gd name="T86" fmla="*/ 306 w 360"/>
                <a:gd name="T87" fmla="*/ 60 h 402"/>
                <a:gd name="T88" fmla="*/ 318 w 360"/>
                <a:gd name="T89" fmla="*/ 54 h 402"/>
                <a:gd name="T90" fmla="*/ 324 w 360"/>
                <a:gd name="T91" fmla="*/ 48 h 402"/>
                <a:gd name="T92" fmla="*/ 330 w 360"/>
                <a:gd name="T93" fmla="*/ 36 h 402"/>
                <a:gd name="T94" fmla="*/ 336 w 360"/>
                <a:gd name="T95" fmla="*/ 30 h 402"/>
                <a:gd name="T96" fmla="*/ 342 w 360"/>
                <a:gd name="T97" fmla="*/ 18 h 402"/>
                <a:gd name="T98" fmla="*/ 354 w 360"/>
                <a:gd name="T99" fmla="*/ 12 h 402"/>
                <a:gd name="T100" fmla="*/ 360 w 360"/>
                <a:gd name="T101" fmla="*/ 0 h 4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402"/>
                <a:gd name="T155" fmla="*/ 360 w 360"/>
                <a:gd name="T156" fmla="*/ 402 h 40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402">
                  <a:moveTo>
                    <a:pt x="0" y="402"/>
                  </a:moveTo>
                  <a:lnTo>
                    <a:pt x="0" y="402"/>
                  </a:lnTo>
                  <a:lnTo>
                    <a:pt x="6" y="402"/>
                  </a:lnTo>
                  <a:lnTo>
                    <a:pt x="6" y="396"/>
                  </a:lnTo>
                  <a:lnTo>
                    <a:pt x="12" y="396"/>
                  </a:lnTo>
                  <a:lnTo>
                    <a:pt x="12" y="390"/>
                  </a:lnTo>
                  <a:lnTo>
                    <a:pt x="18" y="390"/>
                  </a:lnTo>
                  <a:lnTo>
                    <a:pt x="18" y="384"/>
                  </a:lnTo>
                  <a:lnTo>
                    <a:pt x="24" y="384"/>
                  </a:lnTo>
                  <a:lnTo>
                    <a:pt x="24" y="378"/>
                  </a:lnTo>
                  <a:lnTo>
                    <a:pt x="30" y="372"/>
                  </a:lnTo>
                  <a:lnTo>
                    <a:pt x="36" y="366"/>
                  </a:lnTo>
                  <a:lnTo>
                    <a:pt x="42" y="360"/>
                  </a:lnTo>
                  <a:lnTo>
                    <a:pt x="48" y="354"/>
                  </a:lnTo>
                  <a:lnTo>
                    <a:pt x="48" y="348"/>
                  </a:lnTo>
                  <a:lnTo>
                    <a:pt x="54" y="348"/>
                  </a:lnTo>
                  <a:lnTo>
                    <a:pt x="54" y="342"/>
                  </a:lnTo>
                  <a:lnTo>
                    <a:pt x="60" y="342"/>
                  </a:lnTo>
                  <a:lnTo>
                    <a:pt x="60" y="336"/>
                  </a:lnTo>
                  <a:lnTo>
                    <a:pt x="66" y="336"/>
                  </a:lnTo>
                  <a:lnTo>
                    <a:pt x="66" y="330"/>
                  </a:lnTo>
                  <a:lnTo>
                    <a:pt x="72" y="330"/>
                  </a:lnTo>
                  <a:lnTo>
                    <a:pt x="72" y="324"/>
                  </a:lnTo>
                  <a:lnTo>
                    <a:pt x="78" y="324"/>
                  </a:lnTo>
                  <a:lnTo>
                    <a:pt x="78" y="318"/>
                  </a:lnTo>
                  <a:lnTo>
                    <a:pt x="84" y="318"/>
                  </a:lnTo>
                  <a:lnTo>
                    <a:pt x="84" y="312"/>
                  </a:lnTo>
                  <a:lnTo>
                    <a:pt x="90" y="312"/>
                  </a:lnTo>
                  <a:lnTo>
                    <a:pt x="90" y="306"/>
                  </a:lnTo>
                  <a:lnTo>
                    <a:pt x="96" y="306"/>
                  </a:lnTo>
                  <a:lnTo>
                    <a:pt x="96" y="300"/>
                  </a:lnTo>
                  <a:lnTo>
                    <a:pt x="102" y="300"/>
                  </a:lnTo>
                  <a:lnTo>
                    <a:pt x="102" y="294"/>
                  </a:lnTo>
                  <a:lnTo>
                    <a:pt x="108" y="294"/>
                  </a:lnTo>
                  <a:lnTo>
                    <a:pt x="108" y="288"/>
                  </a:lnTo>
                  <a:lnTo>
                    <a:pt x="114" y="288"/>
                  </a:lnTo>
                  <a:lnTo>
                    <a:pt x="114" y="282"/>
                  </a:lnTo>
                  <a:lnTo>
                    <a:pt x="120" y="282"/>
                  </a:lnTo>
                  <a:lnTo>
                    <a:pt x="120" y="276"/>
                  </a:lnTo>
                  <a:lnTo>
                    <a:pt x="126" y="270"/>
                  </a:lnTo>
                  <a:lnTo>
                    <a:pt x="132" y="264"/>
                  </a:lnTo>
                  <a:lnTo>
                    <a:pt x="138" y="258"/>
                  </a:lnTo>
                  <a:lnTo>
                    <a:pt x="144" y="252"/>
                  </a:lnTo>
                  <a:lnTo>
                    <a:pt x="144" y="246"/>
                  </a:lnTo>
                  <a:lnTo>
                    <a:pt x="150" y="246"/>
                  </a:lnTo>
                  <a:lnTo>
                    <a:pt x="150" y="240"/>
                  </a:lnTo>
                  <a:lnTo>
                    <a:pt x="156" y="240"/>
                  </a:lnTo>
                  <a:lnTo>
                    <a:pt x="156" y="234"/>
                  </a:lnTo>
                  <a:lnTo>
                    <a:pt x="162" y="234"/>
                  </a:lnTo>
                  <a:lnTo>
                    <a:pt x="162" y="228"/>
                  </a:lnTo>
                  <a:lnTo>
                    <a:pt x="168" y="228"/>
                  </a:lnTo>
                  <a:lnTo>
                    <a:pt x="168" y="222"/>
                  </a:lnTo>
                  <a:lnTo>
                    <a:pt x="174" y="222"/>
                  </a:lnTo>
                  <a:lnTo>
                    <a:pt x="174" y="216"/>
                  </a:lnTo>
                  <a:lnTo>
                    <a:pt x="180" y="216"/>
                  </a:lnTo>
                  <a:lnTo>
                    <a:pt x="180" y="210"/>
                  </a:lnTo>
                  <a:lnTo>
                    <a:pt x="186" y="210"/>
                  </a:lnTo>
                  <a:lnTo>
                    <a:pt x="186" y="204"/>
                  </a:lnTo>
                  <a:lnTo>
                    <a:pt x="192" y="198"/>
                  </a:lnTo>
                  <a:lnTo>
                    <a:pt x="198" y="192"/>
                  </a:lnTo>
                  <a:lnTo>
                    <a:pt x="204" y="186"/>
                  </a:lnTo>
                  <a:lnTo>
                    <a:pt x="204" y="180"/>
                  </a:lnTo>
                  <a:lnTo>
                    <a:pt x="210" y="180"/>
                  </a:lnTo>
                  <a:lnTo>
                    <a:pt x="210" y="174"/>
                  </a:lnTo>
                  <a:lnTo>
                    <a:pt x="216" y="17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2"/>
                  </a:lnTo>
                  <a:lnTo>
                    <a:pt x="228" y="162"/>
                  </a:lnTo>
                  <a:lnTo>
                    <a:pt x="228" y="156"/>
                  </a:lnTo>
                  <a:lnTo>
                    <a:pt x="234" y="156"/>
                  </a:lnTo>
                  <a:lnTo>
                    <a:pt x="234" y="150"/>
                  </a:lnTo>
                  <a:lnTo>
                    <a:pt x="240" y="144"/>
                  </a:lnTo>
                  <a:lnTo>
                    <a:pt x="246" y="138"/>
                  </a:lnTo>
                  <a:lnTo>
                    <a:pt x="246" y="132"/>
                  </a:lnTo>
                  <a:lnTo>
                    <a:pt x="252" y="132"/>
                  </a:lnTo>
                  <a:lnTo>
                    <a:pt x="252" y="126"/>
                  </a:lnTo>
                  <a:lnTo>
                    <a:pt x="258" y="126"/>
                  </a:lnTo>
                  <a:lnTo>
                    <a:pt x="258" y="120"/>
                  </a:lnTo>
                  <a:lnTo>
                    <a:pt x="264" y="120"/>
                  </a:lnTo>
                  <a:lnTo>
                    <a:pt x="264" y="114"/>
                  </a:lnTo>
                  <a:lnTo>
                    <a:pt x="270" y="114"/>
                  </a:lnTo>
                  <a:lnTo>
                    <a:pt x="270" y="108"/>
                  </a:lnTo>
                  <a:lnTo>
                    <a:pt x="276" y="108"/>
                  </a:lnTo>
                  <a:lnTo>
                    <a:pt x="276" y="102"/>
                  </a:lnTo>
                  <a:lnTo>
                    <a:pt x="282" y="96"/>
                  </a:lnTo>
                  <a:lnTo>
                    <a:pt x="282" y="90"/>
                  </a:lnTo>
                  <a:lnTo>
                    <a:pt x="288" y="90"/>
                  </a:lnTo>
                  <a:lnTo>
                    <a:pt x="288" y="84"/>
                  </a:lnTo>
                  <a:lnTo>
                    <a:pt x="294" y="84"/>
                  </a:lnTo>
                  <a:lnTo>
                    <a:pt x="294" y="78"/>
                  </a:lnTo>
                  <a:lnTo>
                    <a:pt x="300" y="78"/>
                  </a:lnTo>
                  <a:lnTo>
                    <a:pt x="300" y="72"/>
                  </a:lnTo>
                  <a:lnTo>
                    <a:pt x="306" y="72"/>
                  </a:lnTo>
                  <a:lnTo>
                    <a:pt x="306" y="66"/>
                  </a:lnTo>
                  <a:lnTo>
                    <a:pt x="306" y="60"/>
                  </a:lnTo>
                  <a:lnTo>
                    <a:pt x="312" y="60"/>
                  </a:lnTo>
                  <a:lnTo>
                    <a:pt x="312" y="54"/>
                  </a:lnTo>
                  <a:lnTo>
                    <a:pt x="318" y="54"/>
                  </a:lnTo>
                  <a:lnTo>
                    <a:pt x="318" y="48"/>
                  </a:lnTo>
                  <a:lnTo>
                    <a:pt x="324" y="48"/>
                  </a:lnTo>
                  <a:lnTo>
                    <a:pt x="324" y="42"/>
                  </a:lnTo>
                  <a:lnTo>
                    <a:pt x="330" y="42"/>
                  </a:lnTo>
                  <a:lnTo>
                    <a:pt x="330" y="36"/>
                  </a:lnTo>
                  <a:lnTo>
                    <a:pt x="330" y="30"/>
                  </a:lnTo>
                  <a:lnTo>
                    <a:pt x="336" y="30"/>
                  </a:lnTo>
                  <a:lnTo>
                    <a:pt x="336" y="24"/>
                  </a:lnTo>
                  <a:lnTo>
                    <a:pt x="342" y="24"/>
                  </a:lnTo>
                  <a:lnTo>
                    <a:pt x="342" y="18"/>
                  </a:lnTo>
                  <a:lnTo>
                    <a:pt x="348" y="18"/>
                  </a:lnTo>
                  <a:lnTo>
                    <a:pt x="348" y="12"/>
                  </a:lnTo>
                  <a:lnTo>
                    <a:pt x="354" y="12"/>
                  </a:lnTo>
                  <a:lnTo>
                    <a:pt x="354" y="6"/>
                  </a:lnTo>
                  <a:lnTo>
                    <a:pt x="354" y="0"/>
                  </a:lnTo>
                  <a:lnTo>
                    <a:pt x="360" y="0"/>
                  </a:lnTo>
                </a:path>
              </a:pathLst>
            </a:custGeom>
            <a:noFill/>
            <a:ln w="2540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1716" y="3006"/>
              <a:ext cx="108" cy="240"/>
            </a:xfrm>
            <a:custGeom>
              <a:avLst/>
              <a:gdLst>
                <a:gd name="T0" fmla="*/ 0 w 108"/>
                <a:gd name="T1" fmla="*/ 234 h 240"/>
                <a:gd name="T2" fmla="*/ 6 w 108"/>
                <a:gd name="T3" fmla="*/ 234 h 240"/>
                <a:gd name="T4" fmla="*/ 6 w 108"/>
                <a:gd name="T5" fmla="*/ 228 h 240"/>
                <a:gd name="T6" fmla="*/ 12 w 108"/>
                <a:gd name="T7" fmla="*/ 222 h 240"/>
                <a:gd name="T8" fmla="*/ 12 w 108"/>
                <a:gd name="T9" fmla="*/ 222 h 240"/>
                <a:gd name="T10" fmla="*/ 18 w 108"/>
                <a:gd name="T11" fmla="*/ 216 h 240"/>
                <a:gd name="T12" fmla="*/ 18 w 108"/>
                <a:gd name="T13" fmla="*/ 210 h 240"/>
                <a:gd name="T14" fmla="*/ 18 w 108"/>
                <a:gd name="T15" fmla="*/ 210 h 240"/>
                <a:gd name="T16" fmla="*/ 24 w 108"/>
                <a:gd name="T17" fmla="*/ 204 h 240"/>
                <a:gd name="T18" fmla="*/ 24 w 108"/>
                <a:gd name="T19" fmla="*/ 198 h 240"/>
                <a:gd name="T20" fmla="*/ 30 w 108"/>
                <a:gd name="T21" fmla="*/ 198 h 240"/>
                <a:gd name="T22" fmla="*/ 30 w 108"/>
                <a:gd name="T23" fmla="*/ 192 h 240"/>
                <a:gd name="T24" fmla="*/ 36 w 108"/>
                <a:gd name="T25" fmla="*/ 186 h 240"/>
                <a:gd name="T26" fmla="*/ 36 w 108"/>
                <a:gd name="T27" fmla="*/ 186 h 240"/>
                <a:gd name="T28" fmla="*/ 42 w 108"/>
                <a:gd name="T29" fmla="*/ 180 h 240"/>
                <a:gd name="T30" fmla="*/ 42 w 108"/>
                <a:gd name="T31" fmla="*/ 174 h 240"/>
                <a:gd name="T32" fmla="*/ 48 w 108"/>
                <a:gd name="T33" fmla="*/ 168 h 240"/>
                <a:gd name="T34" fmla="*/ 48 w 108"/>
                <a:gd name="T35" fmla="*/ 168 h 240"/>
                <a:gd name="T36" fmla="*/ 54 w 108"/>
                <a:gd name="T37" fmla="*/ 162 h 240"/>
                <a:gd name="T38" fmla="*/ 54 w 108"/>
                <a:gd name="T39" fmla="*/ 156 h 240"/>
                <a:gd name="T40" fmla="*/ 60 w 108"/>
                <a:gd name="T41" fmla="*/ 150 h 240"/>
                <a:gd name="T42" fmla="*/ 60 w 108"/>
                <a:gd name="T43" fmla="*/ 144 h 240"/>
                <a:gd name="T44" fmla="*/ 66 w 108"/>
                <a:gd name="T45" fmla="*/ 144 h 240"/>
                <a:gd name="T46" fmla="*/ 66 w 108"/>
                <a:gd name="T47" fmla="*/ 138 h 240"/>
                <a:gd name="T48" fmla="*/ 66 w 108"/>
                <a:gd name="T49" fmla="*/ 132 h 240"/>
                <a:gd name="T50" fmla="*/ 72 w 108"/>
                <a:gd name="T51" fmla="*/ 126 h 240"/>
                <a:gd name="T52" fmla="*/ 72 w 108"/>
                <a:gd name="T53" fmla="*/ 120 h 240"/>
                <a:gd name="T54" fmla="*/ 78 w 108"/>
                <a:gd name="T55" fmla="*/ 114 h 240"/>
                <a:gd name="T56" fmla="*/ 78 w 108"/>
                <a:gd name="T57" fmla="*/ 108 h 240"/>
                <a:gd name="T58" fmla="*/ 84 w 108"/>
                <a:gd name="T59" fmla="*/ 102 h 240"/>
                <a:gd name="T60" fmla="*/ 84 w 108"/>
                <a:gd name="T61" fmla="*/ 96 h 240"/>
                <a:gd name="T62" fmla="*/ 90 w 108"/>
                <a:gd name="T63" fmla="*/ 90 h 240"/>
                <a:gd name="T64" fmla="*/ 90 w 108"/>
                <a:gd name="T65" fmla="*/ 84 h 240"/>
                <a:gd name="T66" fmla="*/ 96 w 108"/>
                <a:gd name="T67" fmla="*/ 72 h 240"/>
                <a:gd name="T68" fmla="*/ 96 w 108"/>
                <a:gd name="T69" fmla="*/ 66 h 240"/>
                <a:gd name="T70" fmla="*/ 102 w 108"/>
                <a:gd name="T71" fmla="*/ 60 h 240"/>
                <a:gd name="T72" fmla="*/ 102 w 108"/>
                <a:gd name="T73" fmla="*/ 48 h 240"/>
                <a:gd name="T74" fmla="*/ 108 w 108"/>
                <a:gd name="T75" fmla="*/ 36 h 240"/>
                <a:gd name="T76" fmla="*/ 108 w 108"/>
                <a:gd name="T77" fmla="*/ 18 h 24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8"/>
                <a:gd name="T118" fmla="*/ 0 h 240"/>
                <a:gd name="T119" fmla="*/ 108 w 108"/>
                <a:gd name="T120" fmla="*/ 240 h 24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8" h="240">
                  <a:moveTo>
                    <a:pt x="0" y="240"/>
                  </a:moveTo>
                  <a:lnTo>
                    <a:pt x="0" y="234"/>
                  </a:lnTo>
                  <a:lnTo>
                    <a:pt x="6" y="234"/>
                  </a:lnTo>
                  <a:lnTo>
                    <a:pt x="6" y="228"/>
                  </a:lnTo>
                  <a:lnTo>
                    <a:pt x="12" y="222"/>
                  </a:lnTo>
                  <a:lnTo>
                    <a:pt x="12" y="216"/>
                  </a:lnTo>
                  <a:lnTo>
                    <a:pt x="18" y="216"/>
                  </a:lnTo>
                  <a:lnTo>
                    <a:pt x="18" y="210"/>
                  </a:lnTo>
                  <a:lnTo>
                    <a:pt x="24" y="204"/>
                  </a:lnTo>
                  <a:lnTo>
                    <a:pt x="24" y="198"/>
                  </a:lnTo>
                  <a:lnTo>
                    <a:pt x="30" y="198"/>
                  </a:lnTo>
                  <a:lnTo>
                    <a:pt x="30" y="192"/>
                  </a:lnTo>
                  <a:lnTo>
                    <a:pt x="36" y="192"/>
                  </a:lnTo>
                  <a:lnTo>
                    <a:pt x="36" y="186"/>
                  </a:lnTo>
                  <a:lnTo>
                    <a:pt x="42" y="180"/>
                  </a:lnTo>
                  <a:lnTo>
                    <a:pt x="42" y="174"/>
                  </a:lnTo>
                  <a:lnTo>
                    <a:pt x="48" y="168"/>
                  </a:lnTo>
                  <a:lnTo>
                    <a:pt x="48" y="162"/>
                  </a:lnTo>
                  <a:lnTo>
                    <a:pt x="54" y="162"/>
                  </a:lnTo>
                  <a:lnTo>
                    <a:pt x="54" y="156"/>
                  </a:lnTo>
                  <a:lnTo>
                    <a:pt x="60" y="150"/>
                  </a:lnTo>
                  <a:lnTo>
                    <a:pt x="60" y="144"/>
                  </a:lnTo>
                  <a:lnTo>
                    <a:pt x="66" y="144"/>
                  </a:lnTo>
                  <a:lnTo>
                    <a:pt x="66" y="138"/>
                  </a:lnTo>
                  <a:lnTo>
                    <a:pt x="66" y="132"/>
                  </a:lnTo>
                  <a:lnTo>
                    <a:pt x="72" y="126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78" y="114"/>
                  </a:lnTo>
                  <a:lnTo>
                    <a:pt x="78" y="108"/>
                  </a:lnTo>
                  <a:lnTo>
                    <a:pt x="84" y="108"/>
                  </a:lnTo>
                  <a:lnTo>
                    <a:pt x="84" y="102"/>
                  </a:lnTo>
                  <a:lnTo>
                    <a:pt x="84" y="96"/>
                  </a:lnTo>
                  <a:lnTo>
                    <a:pt x="90" y="90"/>
                  </a:lnTo>
                  <a:lnTo>
                    <a:pt x="90" y="84"/>
                  </a:lnTo>
                  <a:lnTo>
                    <a:pt x="90" y="78"/>
                  </a:lnTo>
                  <a:lnTo>
                    <a:pt x="96" y="72"/>
                  </a:lnTo>
                  <a:lnTo>
                    <a:pt x="96" y="66"/>
                  </a:lnTo>
                  <a:lnTo>
                    <a:pt x="96" y="60"/>
                  </a:lnTo>
                  <a:lnTo>
                    <a:pt x="102" y="60"/>
                  </a:lnTo>
                  <a:lnTo>
                    <a:pt x="102" y="54"/>
                  </a:lnTo>
                  <a:lnTo>
                    <a:pt x="102" y="48"/>
                  </a:lnTo>
                  <a:lnTo>
                    <a:pt x="102" y="42"/>
                  </a:lnTo>
                  <a:lnTo>
                    <a:pt x="108" y="36"/>
                  </a:lnTo>
                  <a:lnTo>
                    <a:pt x="108" y="24"/>
                  </a:lnTo>
                  <a:lnTo>
                    <a:pt x="108" y="18"/>
                  </a:lnTo>
                  <a:lnTo>
                    <a:pt x="108" y="0"/>
                  </a:lnTo>
                </a:path>
              </a:pathLst>
            </a:custGeom>
            <a:noFill/>
            <a:ln w="2540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72" name="Group 44"/>
          <p:cNvGrpSpPr>
            <a:grpSpLocks/>
          </p:cNvGrpSpPr>
          <p:nvPr/>
        </p:nvGrpSpPr>
        <p:grpSpPr bwMode="auto">
          <a:xfrm>
            <a:off x="7608888" y="4627092"/>
            <a:ext cx="519112" cy="1452562"/>
            <a:chOff x="2298" y="2340"/>
            <a:chExt cx="468" cy="1308"/>
          </a:xfrm>
        </p:grpSpPr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298" y="2454"/>
              <a:ext cx="360" cy="528"/>
            </a:xfrm>
            <a:custGeom>
              <a:avLst/>
              <a:gdLst>
                <a:gd name="T0" fmla="*/ 6 w 360"/>
                <a:gd name="T1" fmla="*/ 486 h 528"/>
                <a:gd name="T2" fmla="*/ 12 w 360"/>
                <a:gd name="T3" fmla="*/ 462 h 528"/>
                <a:gd name="T4" fmla="*/ 18 w 360"/>
                <a:gd name="T5" fmla="*/ 444 h 528"/>
                <a:gd name="T6" fmla="*/ 24 w 360"/>
                <a:gd name="T7" fmla="*/ 426 h 528"/>
                <a:gd name="T8" fmla="*/ 30 w 360"/>
                <a:gd name="T9" fmla="*/ 408 h 528"/>
                <a:gd name="T10" fmla="*/ 42 w 360"/>
                <a:gd name="T11" fmla="*/ 396 h 528"/>
                <a:gd name="T12" fmla="*/ 48 w 360"/>
                <a:gd name="T13" fmla="*/ 384 h 528"/>
                <a:gd name="T14" fmla="*/ 54 w 360"/>
                <a:gd name="T15" fmla="*/ 372 h 528"/>
                <a:gd name="T16" fmla="*/ 60 w 360"/>
                <a:gd name="T17" fmla="*/ 360 h 528"/>
                <a:gd name="T18" fmla="*/ 66 w 360"/>
                <a:gd name="T19" fmla="*/ 348 h 528"/>
                <a:gd name="T20" fmla="*/ 72 w 360"/>
                <a:gd name="T21" fmla="*/ 336 h 528"/>
                <a:gd name="T22" fmla="*/ 84 w 360"/>
                <a:gd name="T23" fmla="*/ 330 h 528"/>
                <a:gd name="T24" fmla="*/ 90 w 360"/>
                <a:gd name="T25" fmla="*/ 318 h 528"/>
                <a:gd name="T26" fmla="*/ 96 w 360"/>
                <a:gd name="T27" fmla="*/ 306 h 528"/>
                <a:gd name="T28" fmla="*/ 102 w 360"/>
                <a:gd name="T29" fmla="*/ 300 h 528"/>
                <a:gd name="T30" fmla="*/ 108 w 360"/>
                <a:gd name="T31" fmla="*/ 288 h 528"/>
                <a:gd name="T32" fmla="*/ 114 w 360"/>
                <a:gd name="T33" fmla="*/ 276 h 528"/>
                <a:gd name="T34" fmla="*/ 126 w 360"/>
                <a:gd name="T35" fmla="*/ 270 h 528"/>
                <a:gd name="T36" fmla="*/ 132 w 360"/>
                <a:gd name="T37" fmla="*/ 258 h 528"/>
                <a:gd name="T38" fmla="*/ 138 w 360"/>
                <a:gd name="T39" fmla="*/ 252 h 528"/>
                <a:gd name="T40" fmla="*/ 144 w 360"/>
                <a:gd name="T41" fmla="*/ 240 h 528"/>
                <a:gd name="T42" fmla="*/ 150 w 360"/>
                <a:gd name="T43" fmla="*/ 234 h 528"/>
                <a:gd name="T44" fmla="*/ 162 w 360"/>
                <a:gd name="T45" fmla="*/ 228 h 528"/>
                <a:gd name="T46" fmla="*/ 168 w 360"/>
                <a:gd name="T47" fmla="*/ 216 h 528"/>
                <a:gd name="T48" fmla="*/ 174 w 360"/>
                <a:gd name="T49" fmla="*/ 210 h 528"/>
                <a:gd name="T50" fmla="*/ 180 w 360"/>
                <a:gd name="T51" fmla="*/ 198 h 528"/>
                <a:gd name="T52" fmla="*/ 186 w 360"/>
                <a:gd name="T53" fmla="*/ 192 h 528"/>
                <a:gd name="T54" fmla="*/ 192 w 360"/>
                <a:gd name="T55" fmla="*/ 180 h 528"/>
                <a:gd name="T56" fmla="*/ 204 w 360"/>
                <a:gd name="T57" fmla="*/ 174 h 528"/>
                <a:gd name="T58" fmla="*/ 210 w 360"/>
                <a:gd name="T59" fmla="*/ 168 h 528"/>
                <a:gd name="T60" fmla="*/ 216 w 360"/>
                <a:gd name="T61" fmla="*/ 156 h 528"/>
                <a:gd name="T62" fmla="*/ 222 w 360"/>
                <a:gd name="T63" fmla="*/ 150 h 528"/>
                <a:gd name="T64" fmla="*/ 228 w 360"/>
                <a:gd name="T65" fmla="*/ 144 h 528"/>
                <a:gd name="T66" fmla="*/ 234 w 360"/>
                <a:gd name="T67" fmla="*/ 132 h 528"/>
                <a:gd name="T68" fmla="*/ 246 w 360"/>
                <a:gd name="T69" fmla="*/ 126 h 528"/>
                <a:gd name="T70" fmla="*/ 252 w 360"/>
                <a:gd name="T71" fmla="*/ 120 h 528"/>
                <a:gd name="T72" fmla="*/ 258 w 360"/>
                <a:gd name="T73" fmla="*/ 108 h 528"/>
                <a:gd name="T74" fmla="*/ 264 w 360"/>
                <a:gd name="T75" fmla="*/ 102 h 528"/>
                <a:gd name="T76" fmla="*/ 270 w 360"/>
                <a:gd name="T77" fmla="*/ 96 h 528"/>
                <a:gd name="T78" fmla="*/ 282 w 360"/>
                <a:gd name="T79" fmla="*/ 84 h 528"/>
                <a:gd name="T80" fmla="*/ 288 w 360"/>
                <a:gd name="T81" fmla="*/ 78 h 528"/>
                <a:gd name="T82" fmla="*/ 294 w 360"/>
                <a:gd name="T83" fmla="*/ 72 h 528"/>
                <a:gd name="T84" fmla="*/ 300 w 360"/>
                <a:gd name="T85" fmla="*/ 66 h 528"/>
                <a:gd name="T86" fmla="*/ 306 w 360"/>
                <a:gd name="T87" fmla="*/ 54 h 528"/>
                <a:gd name="T88" fmla="*/ 312 w 360"/>
                <a:gd name="T89" fmla="*/ 48 h 528"/>
                <a:gd name="T90" fmla="*/ 324 w 360"/>
                <a:gd name="T91" fmla="*/ 42 h 528"/>
                <a:gd name="T92" fmla="*/ 330 w 360"/>
                <a:gd name="T93" fmla="*/ 30 h 528"/>
                <a:gd name="T94" fmla="*/ 336 w 360"/>
                <a:gd name="T95" fmla="*/ 24 h 528"/>
                <a:gd name="T96" fmla="*/ 342 w 360"/>
                <a:gd name="T97" fmla="*/ 18 h 528"/>
                <a:gd name="T98" fmla="*/ 348 w 360"/>
                <a:gd name="T99" fmla="*/ 12 h 528"/>
                <a:gd name="T100" fmla="*/ 354 w 360"/>
                <a:gd name="T101" fmla="*/ 0 h 5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528"/>
                <a:gd name="T155" fmla="*/ 360 w 360"/>
                <a:gd name="T156" fmla="*/ 528 h 5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528">
                  <a:moveTo>
                    <a:pt x="0" y="528"/>
                  </a:moveTo>
                  <a:lnTo>
                    <a:pt x="0" y="510"/>
                  </a:lnTo>
                  <a:lnTo>
                    <a:pt x="0" y="504"/>
                  </a:lnTo>
                  <a:lnTo>
                    <a:pt x="0" y="492"/>
                  </a:lnTo>
                  <a:lnTo>
                    <a:pt x="6" y="486"/>
                  </a:lnTo>
                  <a:lnTo>
                    <a:pt x="6" y="480"/>
                  </a:lnTo>
                  <a:lnTo>
                    <a:pt x="6" y="474"/>
                  </a:lnTo>
                  <a:lnTo>
                    <a:pt x="6" y="468"/>
                  </a:lnTo>
                  <a:lnTo>
                    <a:pt x="12" y="468"/>
                  </a:lnTo>
                  <a:lnTo>
                    <a:pt x="12" y="462"/>
                  </a:lnTo>
                  <a:lnTo>
                    <a:pt x="12" y="456"/>
                  </a:lnTo>
                  <a:lnTo>
                    <a:pt x="18" y="450"/>
                  </a:lnTo>
                  <a:lnTo>
                    <a:pt x="18" y="444"/>
                  </a:lnTo>
                  <a:lnTo>
                    <a:pt x="18" y="438"/>
                  </a:lnTo>
                  <a:lnTo>
                    <a:pt x="24" y="432"/>
                  </a:lnTo>
                  <a:lnTo>
                    <a:pt x="24" y="426"/>
                  </a:lnTo>
                  <a:lnTo>
                    <a:pt x="24" y="420"/>
                  </a:lnTo>
                  <a:lnTo>
                    <a:pt x="30" y="420"/>
                  </a:lnTo>
                  <a:lnTo>
                    <a:pt x="30" y="414"/>
                  </a:lnTo>
                  <a:lnTo>
                    <a:pt x="30" y="408"/>
                  </a:lnTo>
                  <a:lnTo>
                    <a:pt x="36" y="408"/>
                  </a:lnTo>
                  <a:lnTo>
                    <a:pt x="36" y="402"/>
                  </a:lnTo>
                  <a:lnTo>
                    <a:pt x="42" y="396"/>
                  </a:lnTo>
                  <a:lnTo>
                    <a:pt x="42" y="390"/>
                  </a:lnTo>
                  <a:lnTo>
                    <a:pt x="48" y="384"/>
                  </a:lnTo>
                  <a:lnTo>
                    <a:pt x="48" y="378"/>
                  </a:lnTo>
                  <a:lnTo>
                    <a:pt x="54" y="372"/>
                  </a:lnTo>
                  <a:lnTo>
                    <a:pt x="54" y="366"/>
                  </a:lnTo>
                  <a:lnTo>
                    <a:pt x="60" y="366"/>
                  </a:lnTo>
                  <a:lnTo>
                    <a:pt x="60" y="360"/>
                  </a:lnTo>
                  <a:lnTo>
                    <a:pt x="66" y="354"/>
                  </a:lnTo>
                  <a:lnTo>
                    <a:pt x="66" y="348"/>
                  </a:lnTo>
                  <a:lnTo>
                    <a:pt x="72" y="342"/>
                  </a:lnTo>
                  <a:lnTo>
                    <a:pt x="72" y="336"/>
                  </a:lnTo>
                  <a:lnTo>
                    <a:pt x="78" y="336"/>
                  </a:lnTo>
                  <a:lnTo>
                    <a:pt x="78" y="330"/>
                  </a:lnTo>
                  <a:lnTo>
                    <a:pt x="84" y="330"/>
                  </a:lnTo>
                  <a:lnTo>
                    <a:pt x="84" y="324"/>
                  </a:lnTo>
                  <a:lnTo>
                    <a:pt x="90" y="318"/>
                  </a:lnTo>
                  <a:lnTo>
                    <a:pt x="90" y="312"/>
                  </a:lnTo>
                  <a:lnTo>
                    <a:pt x="96" y="312"/>
                  </a:lnTo>
                  <a:lnTo>
                    <a:pt x="96" y="306"/>
                  </a:lnTo>
                  <a:lnTo>
                    <a:pt x="102" y="300"/>
                  </a:lnTo>
                  <a:lnTo>
                    <a:pt x="102" y="294"/>
                  </a:lnTo>
                  <a:lnTo>
                    <a:pt x="108" y="294"/>
                  </a:lnTo>
                  <a:lnTo>
                    <a:pt x="108" y="288"/>
                  </a:lnTo>
                  <a:lnTo>
                    <a:pt x="114" y="288"/>
                  </a:lnTo>
                  <a:lnTo>
                    <a:pt x="114" y="282"/>
                  </a:lnTo>
                  <a:lnTo>
                    <a:pt x="114" y="276"/>
                  </a:lnTo>
                  <a:lnTo>
                    <a:pt x="120" y="276"/>
                  </a:lnTo>
                  <a:lnTo>
                    <a:pt x="120" y="270"/>
                  </a:lnTo>
                  <a:lnTo>
                    <a:pt x="126" y="270"/>
                  </a:lnTo>
                  <a:lnTo>
                    <a:pt x="126" y="264"/>
                  </a:lnTo>
                  <a:lnTo>
                    <a:pt x="132" y="264"/>
                  </a:lnTo>
                  <a:lnTo>
                    <a:pt x="132" y="258"/>
                  </a:lnTo>
                  <a:lnTo>
                    <a:pt x="138" y="258"/>
                  </a:lnTo>
                  <a:lnTo>
                    <a:pt x="138" y="252"/>
                  </a:lnTo>
                  <a:lnTo>
                    <a:pt x="138" y="246"/>
                  </a:lnTo>
                  <a:lnTo>
                    <a:pt x="144" y="246"/>
                  </a:lnTo>
                  <a:lnTo>
                    <a:pt x="144" y="240"/>
                  </a:lnTo>
                  <a:lnTo>
                    <a:pt x="150" y="240"/>
                  </a:lnTo>
                  <a:lnTo>
                    <a:pt x="150" y="234"/>
                  </a:lnTo>
                  <a:lnTo>
                    <a:pt x="156" y="234"/>
                  </a:lnTo>
                  <a:lnTo>
                    <a:pt x="156" y="228"/>
                  </a:lnTo>
                  <a:lnTo>
                    <a:pt x="162" y="228"/>
                  </a:lnTo>
                  <a:lnTo>
                    <a:pt x="162" y="222"/>
                  </a:lnTo>
                  <a:lnTo>
                    <a:pt x="162" y="216"/>
                  </a:lnTo>
                  <a:lnTo>
                    <a:pt x="168" y="216"/>
                  </a:lnTo>
                  <a:lnTo>
                    <a:pt x="168" y="210"/>
                  </a:lnTo>
                  <a:lnTo>
                    <a:pt x="174" y="210"/>
                  </a:lnTo>
                  <a:lnTo>
                    <a:pt x="174" y="204"/>
                  </a:lnTo>
                  <a:lnTo>
                    <a:pt x="180" y="204"/>
                  </a:lnTo>
                  <a:lnTo>
                    <a:pt x="180" y="198"/>
                  </a:lnTo>
                  <a:lnTo>
                    <a:pt x="186" y="198"/>
                  </a:lnTo>
                  <a:lnTo>
                    <a:pt x="186" y="192"/>
                  </a:lnTo>
                  <a:lnTo>
                    <a:pt x="192" y="186"/>
                  </a:lnTo>
                  <a:lnTo>
                    <a:pt x="192" y="180"/>
                  </a:lnTo>
                  <a:lnTo>
                    <a:pt x="198" y="180"/>
                  </a:lnTo>
                  <a:lnTo>
                    <a:pt x="198" y="174"/>
                  </a:lnTo>
                  <a:lnTo>
                    <a:pt x="204" y="174"/>
                  </a:lnTo>
                  <a:lnTo>
                    <a:pt x="204" y="168"/>
                  </a:lnTo>
                  <a:lnTo>
                    <a:pt x="210" y="168"/>
                  </a:lnTo>
                  <a:lnTo>
                    <a:pt x="210" y="162"/>
                  </a:lnTo>
                  <a:lnTo>
                    <a:pt x="216" y="162"/>
                  </a:lnTo>
                  <a:lnTo>
                    <a:pt x="216" y="156"/>
                  </a:lnTo>
                  <a:lnTo>
                    <a:pt x="222" y="156"/>
                  </a:lnTo>
                  <a:lnTo>
                    <a:pt x="222" y="150"/>
                  </a:lnTo>
                  <a:lnTo>
                    <a:pt x="228" y="144"/>
                  </a:lnTo>
                  <a:lnTo>
                    <a:pt x="234" y="138"/>
                  </a:lnTo>
                  <a:lnTo>
                    <a:pt x="234" y="132"/>
                  </a:lnTo>
                  <a:lnTo>
                    <a:pt x="240" y="132"/>
                  </a:lnTo>
                  <a:lnTo>
                    <a:pt x="240" y="126"/>
                  </a:lnTo>
                  <a:lnTo>
                    <a:pt x="246" y="126"/>
                  </a:lnTo>
                  <a:lnTo>
                    <a:pt x="246" y="120"/>
                  </a:lnTo>
                  <a:lnTo>
                    <a:pt x="252" y="120"/>
                  </a:lnTo>
                  <a:lnTo>
                    <a:pt x="252" y="114"/>
                  </a:lnTo>
                  <a:lnTo>
                    <a:pt x="258" y="114"/>
                  </a:lnTo>
                  <a:lnTo>
                    <a:pt x="258" y="108"/>
                  </a:lnTo>
                  <a:lnTo>
                    <a:pt x="264" y="108"/>
                  </a:lnTo>
                  <a:lnTo>
                    <a:pt x="264" y="102"/>
                  </a:lnTo>
                  <a:lnTo>
                    <a:pt x="270" y="96"/>
                  </a:lnTo>
                  <a:lnTo>
                    <a:pt x="276" y="90"/>
                  </a:lnTo>
                  <a:lnTo>
                    <a:pt x="282" y="84"/>
                  </a:lnTo>
                  <a:lnTo>
                    <a:pt x="282" y="78"/>
                  </a:lnTo>
                  <a:lnTo>
                    <a:pt x="288" y="78"/>
                  </a:lnTo>
                  <a:lnTo>
                    <a:pt x="288" y="72"/>
                  </a:lnTo>
                  <a:lnTo>
                    <a:pt x="294" y="72"/>
                  </a:lnTo>
                  <a:lnTo>
                    <a:pt x="294" y="66"/>
                  </a:lnTo>
                  <a:lnTo>
                    <a:pt x="300" y="66"/>
                  </a:lnTo>
                  <a:lnTo>
                    <a:pt x="300" y="60"/>
                  </a:lnTo>
                  <a:lnTo>
                    <a:pt x="306" y="60"/>
                  </a:lnTo>
                  <a:lnTo>
                    <a:pt x="306" y="54"/>
                  </a:lnTo>
                  <a:lnTo>
                    <a:pt x="312" y="54"/>
                  </a:lnTo>
                  <a:lnTo>
                    <a:pt x="312" y="48"/>
                  </a:lnTo>
                  <a:lnTo>
                    <a:pt x="318" y="48"/>
                  </a:lnTo>
                  <a:lnTo>
                    <a:pt x="318" y="42"/>
                  </a:lnTo>
                  <a:lnTo>
                    <a:pt x="324" y="42"/>
                  </a:lnTo>
                  <a:lnTo>
                    <a:pt x="324" y="36"/>
                  </a:lnTo>
                  <a:lnTo>
                    <a:pt x="330" y="36"/>
                  </a:lnTo>
                  <a:lnTo>
                    <a:pt x="330" y="30"/>
                  </a:lnTo>
                  <a:lnTo>
                    <a:pt x="336" y="24"/>
                  </a:lnTo>
                  <a:lnTo>
                    <a:pt x="342" y="18"/>
                  </a:lnTo>
                  <a:lnTo>
                    <a:pt x="348" y="12"/>
                  </a:lnTo>
                  <a:lnTo>
                    <a:pt x="348" y="6"/>
                  </a:lnTo>
                  <a:lnTo>
                    <a:pt x="354" y="6"/>
                  </a:lnTo>
                  <a:lnTo>
                    <a:pt x="354" y="0"/>
                  </a:lnTo>
                  <a:lnTo>
                    <a:pt x="360" y="0"/>
                  </a:lnTo>
                </a:path>
              </a:pathLst>
            </a:custGeom>
            <a:noFill/>
            <a:ln w="2540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658" y="2340"/>
              <a:ext cx="108" cy="114"/>
            </a:xfrm>
            <a:custGeom>
              <a:avLst/>
              <a:gdLst>
                <a:gd name="T0" fmla="*/ 0 w 108"/>
                <a:gd name="T1" fmla="*/ 114 h 114"/>
                <a:gd name="T2" fmla="*/ 0 w 108"/>
                <a:gd name="T3" fmla="*/ 108 h 114"/>
                <a:gd name="T4" fmla="*/ 6 w 108"/>
                <a:gd name="T5" fmla="*/ 108 h 114"/>
                <a:gd name="T6" fmla="*/ 6 w 108"/>
                <a:gd name="T7" fmla="*/ 102 h 114"/>
                <a:gd name="T8" fmla="*/ 12 w 108"/>
                <a:gd name="T9" fmla="*/ 102 h 114"/>
                <a:gd name="T10" fmla="*/ 12 w 108"/>
                <a:gd name="T11" fmla="*/ 96 h 114"/>
                <a:gd name="T12" fmla="*/ 18 w 108"/>
                <a:gd name="T13" fmla="*/ 96 h 114"/>
                <a:gd name="T14" fmla="*/ 18 w 108"/>
                <a:gd name="T15" fmla="*/ 90 h 114"/>
                <a:gd name="T16" fmla="*/ 24 w 108"/>
                <a:gd name="T17" fmla="*/ 90 h 114"/>
                <a:gd name="T18" fmla="*/ 24 w 108"/>
                <a:gd name="T19" fmla="*/ 84 h 114"/>
                <a:gd name="T20" fmla="*/ 30 w 108"/>
                <a:gd name="T21" fmla="*/ 84 h 114"/>
                <a:gd name="T22" fmla="*/ 30 w 108"/>
                <a:gd name="T23" fmla="*/ 78 h 114"/>
                <a:gd name="T24" fmla="*/ 36 w 108"/>
                <a:gd name="T25" fmla="*/ 78 h 114"/>
                <a:gd name="T26" fmla="*/ 36 w 108"/>
                <a:gd name="T27" fmla="*/ 72 h 114"/>
                <a:gd name="T28" fmla="*/ 36 w 108"/>
                <a:gd name="T29" fmla="*/ 72 h 114"/>
                <a:gd name="T30" fmla="*/ 42 w 108"/>
                <a:gd name="T31" fmla="*/ 66 h 114"/>
                <a:gd name="T32" fmla="*/ 42 w 108"/>
                <a:gd name="T33" fmla="*/ 66 h 114"/>
                <a:gd name="T34" fmla="*/ 48 w 108"/>
                <a:gd name="T35" fmla="*/ 60 h 114"/>
                <a:gd name="T36" fmla="*/ 48 w 108"/>
                <a:gd name="T37" fmla="*/ 60 h 114"/>
                <a:gd name="T38" fmla="*/ 54 w 108"/>
                <a:gd name="T39" fmla="*/ 54 h 114"/>
                <a:gd name="T40" fmla="*/ 54 w 108"/>
                <a:gd name="T41" fmla="*/ 54 h 114"/>
                <a:gd name="T42" fmla="*/ 60 w 108"/>
                <a:gd name="T43" fmla="*/ 48 h 114"/>
                <a:gd name="T44" fmla="*/ 60 w 108"/>
                <a:gd name="T45" fmla="*/ 48 h 114"/>
                <a:gd name="T46" fmla="*/ 66 w 108"/>
                <a:gd name="T47" fmla="*/ 42 h 114"/>
                <a:gd name="T48" fmla="*/ 66 w 108"/>
                <a:gd name="T49" fmla="*/ 42 h 114"/>
                <a:gd name="T50" fmla="*/ 72 w 108"/>
                <a:gd name="T51" fmla="*/ 36 h 114"/>
                <a:gd name="T52" fmla="*/ 72 w 108"/>
                <a:gd name="T53" fmla="*/ 36 h 114"/>
                <a:gd name="T54" fmla="*/ 78 w 108"/>
                <a:gd name="T55" fmla="*/ 30 h 114"/>
                <a:gd name="T56" fmla="*/ 78 w 108"/>
                <a:gd name="T57" fmla="*/ 30 h 114"/>
                <a:gd name="T58" fmla="*/ 84 w 108"/>
                <a:gd name="T59" fmla="*/ 24 h 114"/>
                <a:gd name="T60" fmla="*/ 84 w 108"/>
                <a:gd name="T61" fmla="*/ 24 h 114"/>
                <a:gd name="T62" fmla="*/ 84 w 108"/>
                <a:gd name="T63" fmla="*/ 18 h 114"/>
                <a:gd name="T64" fmla="*/ 90 w 108"/>
                <a:gd name="T65" fmla="*/ 18 h 114"/>
                <a:gd name="T66" fmla="*/ 90 w 108"/>
                <a:gd name="T67" fmla="*/ 12 h 114"/>
                <a:gd name="T68" fmla="*/ 96 w 108"/>
                <a:gd name="T69" fmla="*/ 12 h 114"/>
                <a:gd name="T70" fmla="*/ 96 w 108"/>
                <a:gd name="T71" fmla="*/ 6 h 114"/>
                <a:gd name="T72" fmla="*/ 102 w 108"/>
                <a:gd name="T73" fmla="*/ 6 h 114"/>
                <a:gd name="T74" fmla="*/ 102 w 108"/>
                <a:gd name="T75" fmla="*/ 0 h 114"/>
                <a:gd name="T76" fmla="*/ 108 w 108"/>
                <a:gd name="T77" fmla="*/ 0 h 11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8"/>
                <a:gd name="T118" fmla="*/ 0 h 114"/>
                <a:gd name="T119" fmla="*/ 108 w 108"/>
                <a:gd name="T120" fmla="*/ 114 h 11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8" h="114">
                  <a:moveTo>
                    <a:pt x="0" y="114"/>
                  </a:moveTo>
                  <a:lnTo>
                    <a:pt x="0" y="114"/>
                  </a:lnTo>
                  <a:lnTo>
                    <a:pt x="0" y="108"/>
                  </a:lnTo>
                  <a:lnTo>
                    <a:pt x="6" y="108"/>
                  </a:lnTo>
                  <a:lnTo>
                    <a:pt x="6" y="102"/>
                  </a:lnTo>
                  <a:lnTo>
                    <a:pt x="12" y="102"/>
                  </a:lnTo>
                  <a:lnTo>
                    <a:pt x="12" y="96"/>
                  </a:lnTo>
                  <a:lnTo>
                    <a:pt x="18" y="96"/>
                  </a:lnTo>
                  <a:lnTo>
                    <a:pt x="18" y="90"/>
                  </a:lnTo>
                  <a:lnTo>
                    <a:pt x="24" y="9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30" y="78"/>
                  </a:lnTo>
                  <a:lnTo>
                    <a:pt x="36" y="78"/>
                  </a:lnTo>
                  <a:lnTo>
                    <a:pt x="36" y="72"/>
                  </a:lnTo>
                  <a:lnTo>
                    <a:pt x="42" y="72"/>
                  </a:lnTo>
                  <a:lnTo>
                    <a:pt x="42" y="66"/>
                  </a:lnTo>
                  <a:lnTo>
                    <a:pt x="48" y="66"/>
                  </a:lnTo>
                  <a:lnTo>
                    <a:pt x="48" y="60"/>
                  </a:lnTo>
                  <a:lnTo>
                    <a:pt x="54" y="60"/>
                  </a:lnTo>
                  <a:lnTo>
                    <a:pt x="54" y="54"/>
                  </a:lnTo>
                  <a:lnTo>
                    <a:pt x="60" y="54"/>
                  </a:lnTo>
                  <a:lnTo>
                    <a:pt x="60" y="48"/>
                  </a:lnTo>
                  <a:lnTo>
                    <a:pt x="66" y="42"/>
                  </a:lnTo>
                  <a:lnTo>
                    <a:pt x="72" y="36"/>
                  </a:lnTo>
                  <a:lnTo>
                    <a:pt x="78" y="30"/>
                  </a:lnTo>
                  <a:lnTo>
                    <a:pt x="84" y="24"/>
                  </a:lnTo>
                  <a:lnTo>
                    <a:pt x="84" y="18"/>
                  </a:lnTo>
                  <a:lnTo>
                    <a:pt x="90" y="18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2" y="0"/>
                  </a:lnTo>
                  <a:lnTo>
                    <a:pt x="108" y="0"/>
                  </a:lnTo>
                </a:path>
              </a:pathLst>
            </a:custGeom>
            <a:noFill/>
            <a:ln w="2540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298" y="3006"/>
              <a:ext cx="360" cy="528"/>
            </a:xfrm>
            <a:custGeom>
              <a:avLst/>
              <a:gdLst>
                <a:gd name="T0" fmla="*/ 6 w 360"/>
                <a:gd name="T1" fmla="*/ 42 h 528"/>
                <a:gd name="T2" fmla="*/ 12 w 360"/>
                <a:gd name="T3" fmla="*/ 66 h 528"/>
                <a:gd name="T4" fmla="*/ 18 w 360"/>
                <a:gd name="T5" fmla="*/ 84 h 528"/>
                <a:gd name="T6" fmla="*/ 24 w 360"/>
                <a:gd name="T7" fmla="*/ 102 h 528"/>
                <a:gd name="T8" fmla="*/ 30 w 360"/>
                <a:gd name="T9" fmla="*/ 120 h 528"/>
                <a:gd name="T10" fmla="*/ 42 w 360"/>
                <a:gd name="T11" fmla="*/ 132 h 528"/>
                <a:gd name="T12" fmla="*/ 48 w 360"/>
                <a:gd name="T13" fmla="*/ 144 h 528"/>
                <a:gd name="T14" fmla="*/ 54 w 360"/>
                <a:gd name="T15" fmla="*/ 156 h 528"/>
                <a:gd name="T16" fmla="*/ 60 w 360"/>
                <a:gd name="T17" fmla="*/ 168 h 528"/>
                <a:gd name="T18" fmla="*/ 66 w 360"/>
                <a:gd name="T19" fmla="*/ 180 h 528"/>
                <a:gd name="T20" fmla="*/ 72 w 360"/>
                <a:gd name="T21" fmla="*/ 192 h 528"/>
                <a:gd name="T22" fmla="*/ 84 w 360"/>
                <a:gd name="T23" fmla="*/ 198 h 528"/>
                <a:gd name="T24" fmla="*/ 90 w 360"/>
                <a:gd name="T25" fmla="*/ 210 h 528"/>
                <a:gd name="T26" fmla="*/ 96 w 360"/>
                <a:gd name="T27" fmla="*/ 222 h 528"/>
                <a:gd name="T28" fmla="*/ 102 w 360"/>
                <a:gd name="T29" fmla="*/ 228 h 528"/>
                <a:gd name="T30" fmla="*/ 108 w 360"/>
                <a:gd name="T31" fmla="*/ 240 h 528"/>
                <a:gd name="T32" fmla="*/ 114 w 360"/>
                <a:gd name="T33" fmla="*/ 252 h 528"/>
                <a:gd name="T34" fmla="*/ 126 w 360"/>
                <a:gd name="T35" fmla="*/ 258 h 528"/>
                <a:gd name="T36" fmla="*/ 132 w 360"/>
                <a:gd name="T37" fmla="*/ 270 h 528"/>
                <a:gd name="T38" fmla="*/ 138 w 360"/>
                <a:gd name="T39" fmla="*/ 276 h 528"/>
                <a:gd name="T40" fmla="*/ 144 w 360"/>
                <a:gd name="T41" fmla="*/ 288 h 528"/>
                <a:gd name="T42" fmla="*/ 150 w 360"/>
                <a:gd name="T43" fmla="*/ 294 h 528"/>
                <a:gd name="T44" fmla="*/ 162 w 360"/>
                <a:gd name="T45" fmla="*/ 300 h 528"/>
                <a:gd name="T46" fmla="*/ 168 w 360"/>
                <a:gd name="T47" fmla="*/ 312 h 528"/>
                <a:gd name="T48" fmla="*/ 174 w 360"/>
                <a:gd name="T49" fmla="*/ 318 h 528"/>
                <a:gd name="T50" fmla="*/ 180 w 360"/>
                <a:gd name="T51" fmla="*/ 330 h 528"/>
                <a:gd name="T52" fmla="*/ 186 w 360"/>
                <a:gd name="T53" fmla="*/ 336 h 528"/>
                <a:gd name="T54" fmla="*/ 192 w 360"/>
                <a:gd name="T55" fmla="*/ 348 h 528"/>
                <a:gd name="T56" fmla="*/ 204 w 360"/>
                <a:gd name="T57" fmla="*/ 354 h 528"/>
                <a:gd name="T58" fmla="*/ 210 w 360"/>
                <a:gd name="T59" fmla="*/ 360 h 528"/>
                <a:gd name="T60" fmla="*/ 216 w 360"/>
                <a:gd name="T61" fmla="*/ 372 h 528"/>
                <a:gd name="T62" fmla="*/ 222 w 360"/>
                <a:gd name="T63" fmla="*/ 378 h 528"/>
                <a:gd name="T64" fmla="*/ 228 w 360"/>
                <a:gd name="T65" fmla="*/ 384 h 528"/>
                <a:gd name="T66" fmla="*/ 234 w 360"/>
                <a:gd name="T67" fmla="*/ 396 h 528"/>
                <a:gd name="T68" fmla="*/ 246 w 360"/>
                <a:gd name="T69" fmla="*/ 402 h 528"/>
                <a:gd name="T70" fmla="*/ 252 w 360"/>
                <a:gd name="T71" fmla="*/ 408 h 528"/>
                <a:gd name="T72" fmla="*/ 258 w 360"/>
                <a:gd name="T73" fmla="*/ 420 h 528"/>
                <a:gd name="T74" fmla="*/ 264 w 360"/>
                <a:gd name="T75" fmla="*/ 426 h 528"/>
                <a:gd name="T76" fmla="*/ 270 w 360"/>
                <a:gd name="T77" fmla="*/ 432 h 528"/>
                <a:gd name="T78" fmla="*/ 282 w 360"/>
                <a:gd name="T79" fmla="*/ 444 h 528"/>
                <a:gd name="T80" fmla="*/ 288 w 360"/>
                <a:gd name="T81" fmla="*/ 450 h 528"/>
                <a:gd name="T82" fmla="*/ 294 w 360"/>
                <a:gd name="T83" fmla="*/ 456 h 528"/>
                <a:gd name="T84" fmla="*/ 300 w 360"/>
                <a:gd name="T85" fmla="*/ 462 h 528"/>
                <a:gd name="T86" fmla="*/ 306 w 360"/>
                <a:gd name="T87" fmla="*/ 474 h 528"/>
                <a:gd name="T88" fmla="*/ 312 w 360"/>
                <a:gd name="T89" fmla="*/ 480 h 528"/>
                <a:gd name="T90" fmla="*/ 324 w 360"/>
                <a:gd name="T91" fmla="*/ 486 h 528"/>
                <a:gd name="T92" fmla="*/ 330 w 360"/>
                <a:gd name="T93" fmla="*/ 498 h 528"/>
                <a:gd name="T94" fmla="*/ 336 w 360"/>
                <a:gd name="T95" fmla="*/ 504 h 528"/>
                <a:gd name="T96" fmla="*/ 342 w 360"/>
                <a:gd name="T97" fmla="*/ 510 h 528"/>
                <a:gd name="T98" fmla="*/ 348 w 360"/>
                <a:gd name="T99" fmla="*/ 516 h 528"/>
                <a:gd name="T100" fmla="*/ 354 w 360"/>
                <a:gd name="T101" fmla="*/ 528 h 5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528"/>
                <a:gd name="T155" fmla="*/ 360 w 360"/>
                <a:gd name="T156" fmla="*/ 528 h 5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528">
                  <a:moveTo>
                    <a:pt x="0" y="0"/>
                  </a:moveTo>
                  <a:lnTo>
                    <a:pt x="0" y="18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6" y="60"/>
                  </a:lnTo>
                  <a:lnTo>
                    <a:pt x="12" y="60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8" y="78"/>
                  </a:lnTo>
                  <a:lnTo>
                    <a:pt x="18" y="84"/>
                  </a:lnTo>
                  <a:lnTo>
                    <a:pt x="18" y="90"/>
                  </a:lnTo>
                  <a:lnTo>
                    <a:pt x="24" y="96"/>
                  </a:lnTo>
                  <a:lnTo>
                    <a:pt x="24" y="102"/>
                  </a:lnTo>
                  <a:lnTo>
                    <a:pt x="24" y="108"/>
                  </a:lnTo>
                  <a:lnTo>
                    <a:pt x="30" y="108"/>
                  </a:lnTo>
                  <a:lnTo>
                    <a:pt x="30" y="114"/>
                  </a:lnTo>
                  <a:lnTo>
                    <a:pt x="30" y="120"/>
                  </a:lnTo>
                  <a:lnTo>
                    <a:pt x="36" y="120"/>
                  </a:lnTo>
                  <a:lnTo>
                    <a:pt x="36" y="126"/>
                  </a:lnTo>
                  <a:lnTo>
                    <a:pt x="42" y="132"/>
                  </a:lnTo>
                  <a:lnTo>
                    <a:pt x="42" y="138"/>
                  </a:lnTo>
                  <a:lnTo>
                    <a:pt x="48" y="144"/>
                  </a:lnTo>
                  <a:lnTo>
                    <a:pt x="48" y="150"/>
                  </a:lnTo>
                  <a:lnTo>
                    <a:pt x="54" y="156"/>
                  </a:lnTo>
                  <a:lnTo>
                    <a:pt x="54" y="162"/>
                  </a:lnTo>
                  <a:lnTo>
                    <a:pt x="60" y="162"/>
                  </a:lnTo>
                  <a:lnTo>
                    <a:pt x="60" y="168"/>
                  </a:lnTo>
                  <a:lnTo>
                    <a:pt x="66" y="174"/>
                  </a:lnTo>
                  <a:lnTo>
                    <a:pt x="66" y="180"/>
                  </a:lnTo>
                  <a:lnTo>
                    <a:pt x="72" y="186"/>
                  </a:lnTo>
                  <a:lnTo>
                    <a:pt x="72" y="192"/>
                  </a:lnTo>
                  <a:lnTo>
                    <a:pt x="78" y="192"/>
                  </a:lnTo>
                  <a:lnTo>
                    <a:pt x="78" y="198"/>
                  </a:lnTo>
                  <a:lnTo>
                    <a:pt x="84" y="198"/>
                  </a:lnTo>
                  <a:lnTo>
                    <a:pt x="84" y="204"/>
                  </a:lnTo>
                  <a:lnTo>
                    <a:pt x="90" y="210"/>
                  </a:lnTo>
                  <a:lnTo>
                    <a:pt x="90" y="216"/>
                  </a:lnTo>
                  <a:lnTo>
                    <a:pt x="96" y="216"/>
                  </a:lnTo>
                  <a:lnTo>
                    <a:pt x="96" y="222"/>
                  </a:lnTo>
                  <a:lnTo>
                    <a:pt x="102" y="228"/>
                  </a:lnTo>
                  <a:lnTo>
                    <a:pt x="102" y="234"/>
                  </a:lnTo>
                  <a:lnTo>
                    <a:pt x="108" y="234"/>
                  </a:lnTo>
                  <a:lnTo>
                    <a:pt x="108" y="240"/>
                  </a:lnTo>
                  <a:lnTo>
                    <a:pt x="114" y="240"/>
                  </a:lnTo>
                  <a:lnTo>
                    <a:pt x="114" y="246"/>
                  </a:lnTo>
                  <a:lnTo>
                    <a:pt x="114" y="252"/>
                  </a:lnTo>
                  <a:lnTo>
                    <a:pt x="120" y="252"/>
                  </a:lnTo>
                  <a:lnTo>
                    <a:pt x="120" y="258"/>
                  </a:lnTo>
                  <a:lnTo>
                    <a:pt x="126" y="258"/>
                  </a:lnTo>
                  <a:lnTo>
                    <a:pt x="126" y="264"/>
                  </a:lnTo>
                  <a:lnTo>
                    <a:pt x="132" y="264"/>
                  </a:lnTo>
                  <a:lnTo>
                    <a:pt x="132" y="270"/>
                  </a:lnTo>
                  <a:lnTo>
                    <a:pt x="138" y="270"/>
                  </a:lnTo>
                  <a:lnTo>
                    <a:pt x="138" y="276"/>
                  </a:lnTo>
                  <a:lnTo>
                    <a:pt x="138" y="282"/>
                  </a:lnTo>
                  <a:lnTo>
                    <a:pt x="144" y="282"/>
                  </a:lnTo>
                  <a:lnTo>
                    <a:pt x="144" y="288"/>
                  </a:lnTo>
                  <a:lnTo>
                    <a:pt x="150" y="288"/>
                  </a:lnTo>
                  <a:lnTo>
                    <a:pt x="150" y="294"/>
                  </a:lnTo>
                  <a:lnTo>
                    <a:pt x="156" y="294"/>
                  </a:lnTo>
                  <a:lnTo>
                    <a:pt x="156" y="300"/>
                  </a:lnTo>
                  <a:lnTo>
                    <a:pt x="162" y="300"/>
                  </a:lnTo>
                  <a:lnTo>
                    <a:pt x="162" y="306"/>
                  </a:lnTo>
                  <a:lnTo>
                    <a:pt x="162" y="312"/>
                  </a:lnTo>
                  <a:lnTo>
                    <a:pt x="168" y="312"/>
                  </a:lnTo>
                  <a:lnTo>
                    <a:pt x="168" y="318"/>
                  </a:lnTo>
                  <a:lnTo>
                    <a:pt x="174" y="318"/>
                  </a:lnTo>
                  <a:lnTo>
                    <a:pt x="174" y="324"/>
                  </a:lnTo>
                  <a:lnTo>
                    <a:pt x="180" y="324"/>
                  </a:lnTo>
                  <a:lnTo>
                    <a:pt x="180" y="330"/>
                  </a:lnTo>
                  <a:lnTo>
                    <a:pt x="186" y="330"/>
                  </a:lnTo>
                  <a:lnTo>
                    <a:pt x="186" y="336"/>
                  </a:lnTo>
                  <a:lnTo>
                    <a:pt x="192" y="342"/>
                  </a:lnTo>
                  <a:lnTo>
                    <a:pt x="192" y="348"/>
                  </a:lnTo>
                  <a:lnTo>
                    <a:pt x="198" y="348"/>
                  </a:lnTo>
                  <a:lnTo>
                    <a:pt x="198" y="354"/>
                  </a:lnTo>
                  <a:lnTo>
                    <a:pt x="204" y="354"/>
                  </a:lnTo>
                  <a:lnTo>
                    <a:pt x="204" y="360"/>
                  </a:lnTo>
                  <a:lnTo>
                    <a:pt x="210" y="360"/>
                  </a:lnTo>
                  <a:lnTo>
                    <a:pt x="210" y="366"/>
                  </a:lnTo>
                  <a:lnTo>
                    <a:pt x="216" y="366"/>
                  </a:lnTo>
                  <a:lnTo>
                    <a:pt x="216" y="372"/>
                  </a:lnTo>
                  <a:lnTo>
                    <a:pt x="222" y="372"/>
                  </a:lnTo>
                  <a:lnTo>
                    <a:pt x="222" y="378"/>
                  </a:lnTo>
                  <a:lnTo>
                    <a:pt x="228" y="384"/>
                  </a:lnTo>
                  <a:lnTo>
                    <a:pt x="234" y="390"/>
                  </a:lnTo>
                  <a:lnTo>
                    <a:pt x="234" y="396"/>
                  </a:lnTo>
                  <a:lnTo>
                    <a:pt x="240" y="396"/>
                  </a:lnTo>
                  <a:lnTo>
                    <a:pt x="240" y="402"/>
                  </a:lnTo>
                  <a:lnTo>
                    <a:pt x="246" y="402"/>
                  </a:lnTo>
                  <a:lnTo>
                    <a:pt x="246" y="408"/>
                  </a:lnTo>
                  <a:lnTo>
                    <a:pt x="252" y="408"/>
                  </a:lnTo>
                  <a:lnTo>
                    <a:pt x="252" y="414"/>
                  </a:lnTo>
                  <a:lnTo>
                    <a:pt x="258" y="414"/>
                  </a:lnTo>
                  <a:lnTo>
                    <a:pt x="258" y="420"/>
                  </a:lnTo>
                  <a:lnTo>
                    <a:pt x="264" y="420"/>
                  </a:lnTo>
                  <a:lnTo>
                    <a:pt x="264" y="426"/>
                  </a:lnTo>
                  <a:lnTo>
                    <a:pt x="270" y="432"/>
                  </a:lnTo>
                  <a:lnTo>
                    <a:pt x="276" y="438"/>
                  </a:lnTo>
                  <a:lnTo>
                    <a:pt x="282" y="444"/>
                  </a:lnTo>
                  <a:lnTo>
                    <a:pt x="282" y="450"/>
                  </a:lnTo>
                  <a:lnTo>
                    <a:pt x="288" y="450"/>
                  </a:lnTo>
                  <a:lnTo>
                    <a:pt x="288" y="456"/>
                  </a:lnTo>
                  <a:lnTo>
                    <a:pt x="294" y="456"/>
                  </a:lnTo>
                  <a:lnTo>
                    <a:pt x="294" y="462"/>
                  </a:lnTo>
                  <a:lnTo>
                    <a:pt x="300" y="462"/>
                  </a:lnTo>
                  <a:lnTo>
                    <a:pt x="300" y="468"/>
                  </a:lnTo>
                  <a:lnTo>
                    <a:pt x="306" y="468"/>
                  </a:lnTo>
                  <a:lnTo>
                    <a:pt x="306" y="474"/>
                  </a:lnTo>
                  <a:lnTo>
                    <a:pt x="312" y="474"/>
                  </a:lnTo>
                  <a:lnTo>
                    <a:pt x="312" y="480"/>
                  </a:lnTo>
                  <a:lnTo>
                    <a:pt x="318" y="480"/>
                  </a:lnTo>
                  <a:lnTo>
                    <a:pt x="318" y="486"/>
                  </a:lnTo>
                  <a:lnTo>
                    <a:pt x="324" y="486"/>
                  </a:lnTo>
                  <a:lnTo>
                    <a:pt x="324" y="492"/>
                  </a:lnTo>
                  <a:lnTo>
                    <a:pt x="330" y="492"/>
                  </a:lnTo>
                  <a:lnTo>
                    <a:pt x="330" y="498"/>
                  </a:lnTo>
                  <a:lnTo>
                    <a:pt x="336" y="504"/>
                  </a:lnTo>
                  <a:lnTo>
                    <a:pt x="342" y="510"/>
                  </a:lnTo>
                  <a:lnTo>
                    <a:pt x="348" y="516"/>
                  </a:lnTo>
                  <a:lnTo>
                    <a:pt x="348" y="522"/>
                  </a:lnTo>
                  <a:lnTo>
                    <a:pt x="354" y="522"/>
                  </a:lnTo>
                  <a:lnTo>
                    <a:pt x="354" y="528"/>
                  </a:lnTo>
                  <a:lnTo>
                    <a:pt x="360" y="528"/>
                  </a:lnTo>
                </a:path>
              </a:pathLst>
            </a:custGeom>
            <a:noFill/>
            <a:ln w="2540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658" y="3534"/>
              <a:ext cx="108" cy="114"/>
            </a:xfrm>
            <a:custGeom>
              <a:avLst/>
              <a:gdLst>
                <a:gd name="T0" fmla="*/ 0 w 108"/>
                <a:gd name="T1" fmla="*/ 0 h 114"/>
                <a:gd name="T2" fmla="*/ 0 w 108"/>
                <a:gd name="T3" fmla="*/ 6 h 114"/>
                <a:gd name="T4" fmla="*/ 6 w 108"/>
                <a:gd name="T5" fmla="*/ 6 h 114"/>
                <a:gd name="T6" fmla="*/ 6 w 108"/>
                <a:gd name="T7" fmla="*/ 12 h 114"/>
                <a:gd name="T8" fmla="*/ 12 w 108"/>
                <a:gd name="T9" fmla="*/ 12 h 114"/>
                <a:gd name="T10" fmla="*/ 12 w 108"/>
                <a:gd name="T11" fmla="*/ 18 h 114"/>
                <a:gd name="T12" fmla="*/ 18 w 108"/>
                <a:gd name="T13" fmla="*/ 18 h 114"/>
                <a:gd name="T14" fmla="*/ 18 w 108"/>
                <a:gd name="T15" fmla="*/ 24 h 114"/>
                <a:gd name="T16" fmla="*/ 24 w 108"/>
                <a:gd name="T17" fmla="*/ 24 h 114"/>
                <a:gd name="T18" fmla="*/ 24 w 108"/>
                <a:gd name="T19" fmla="*/ 30 h 114"/>
                <a:gd name="T20" fmla="*/ 30 w 108"/>
                <a:gd name="T21" fmla="*/ 30 h 114"/>
                <a:gd name="T22" fmla="*/ 30 w 108"/>
                <a:gd name="T23" fmla="*/ 36 h 114"/>
                <a:gd name="T24" fmla="*/ 36 w 108"/>
                <a:gd name="T25" fmla="*/ 36 h 114"/>
                <a:gd name="T26" fmla="*/ 36 w 108"/>
                <a:gd name="T27" fmla="*/ 42 h 114"/>
                <a:gd name="T28" fmla="*/ 36 w 108"/>
                <a:gd name="T29" fmla="*/ 42 h 114"/>
                <a:gd name="T30" fmla="*/ 42 w 108"/>
                <a:gd name="T31" fmla="*/ 48 h 114"/>
                <a:gd name="T32" fmla="*/ 42 w 108"/>
                <a:gd name="T33" fmla="*/ 48 h 114"/>
                <a:gd name="T34" fmla="*/ 48 w 108"/>
                <a:gd name="T35" fmla="*/ 54 h 114"/>
                <a:gd name="T36" fmla="*/ 48 w 108"/>
                <a:gd name="T37" fmla="*/ 54 h 114"/>
                <a:gd name="T38" fmla="*/ 54 w 108"/>
                <a:gd name="T39" fmla="*/ 60 h 114"/>
                <a:gd name="T40" fmla="*/ 54 w 108"/>
                <a:gd name="T41" fmla="*/ 60 h 114"/>
                <a:gd name="T42" fmla="*/ 60 w 108"/>
                <a:gd name="T43" fmla="*/ 66 h 114"/>
                <a:gd name="T44" fmla="*/ 60 w 108"/>
                <a:gd name="T45" fmla="*/ 66 h 114"/>
                <a:gd name="T46" fmla="*/ 66 w 108"/>
                <a:gd name="T47" fmla="*/ 72 h 114"/>
                <a:gd name="T48" fmla="*/ 66 w 108"/>
                <a:gd name="T49" fmla="*/ 72 h 114"/>
                <a:gd name="T50" fmla="*/ 72 w 108"/>
                <a:gd name="T51" fmla="*/ 78 h 114"/>
                <a:gd name="T52" fmla="*/ 72 w 108"/>
                <a:gd name="T53" fmla="*/ 78 h 114"/>
                <a:gd name="T54" fmla="*/ 78 w 108"/>
                <a:gd name="T55" fmla="*/ 84 h 114"/>
                <a:gd name="T56" fmla="*/ 78 w 108"/>
                <a:gd name="T57" fmla="*/ 84 h 114"/>
                <a:gd name="T58" fmla="*/ 84 w 108"/>
                <a:gd name="T59" fmla="*/ 90 h 114"/>
                <a:gd name="T60" fmla="*/ 84 w 108"/>
                <a:gd name="T61" fmla="*/ 90 h 114"/>
                <a:gd name="T62" fmla="*/ 84 w 108"/>
                <a:gd name="T63" fmla="*/ 96 h 114"/>
                <a:gd name="T64" fmla="*/ 90 w 108"/>
                <a:gd name="T65" fmla="*/ 96 h 114"/>
                <a:gd name="T66" fmla="*/ 90 w 108"/>
                <a:gd name="T67" fmla="*/ 102 h 114"/>
                <a:gd name="T68" fmla="*/ 96 w 108"/>
                <a:gd name="T69" fmla="*/ 102 h 114"/>
                <a:gd name="T70" fmla="*/ 96 w 108"/>
                <a:gd name="T71" fmla="*/ 108 h 114"/>
                <a:gd name="T72" fmla="*/ 102 w 108"/>
                <a:gd name="T73" fmla="*/ 108 h 114"/>
                <a:gd name="T74" fmla="*/ 102 w 108"/>
                <a:gd name="T75" fmla="*/ 114 h 114"/>
                <a:gd name="T76" fmla="*/ 108 w 108"/>
                <a:gd name="T77" fmla="*/ 114 h 11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8"/>
                <a:gd name="T118" fmla="*/ 0 h 114"/>
                <a:gd name="T119" fmla="*/ 108 w 108"/>
                <a:gd name="T120" fmla="*/ 114 h 11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8" h="114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12" y="12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18" y="24"/>
                  </a:lnTo>
                  <a:lnTo>
                    <a:pt x="24" y="24"/>
                  </a:lnTo>
                  <a:lnTo>
                    <a:pt x="24" y="30"/>
                  </a:lnTo>
                  <a:lnTo>
                    <a:pt x="30" y="30"/>
                  </a:lnTo>
                  <a:lnTo>
                    <a:pt x="30" y="36"/>
                  </a:lnTo>
                  <a:lnTo>
                    <a:pt x="36" y="36"/>
                  </a:lnTo>
                  <a:lnTo>
                    <a:pt x="36" y="42"/>
                  </a:lnTo>
                  <a:lnTo>
                    <a:pt x="42" y="42"/>
                  </a:lnTo>
                  <a:lnTo>
                    <a:pt x="42" y="48"/>
                  </a:lnTo>
                  <a:lnTo>
                    <a:pt x="48" y="48"/>
                  </a:lnTo>
                  <a:lnTo>
                    <a:pt x="48" y="54"/>
                  </a:lnTo>
                  <a:lnTo>
                    <a:pt x="54" y="54"/>
                  </a:lnTo>
                  <a:lnTo>
                    <a:pt x="54" y="60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66" y="72"/>
                  </a:lnTo>
                  <a:lnTo>
                    <a:pt x="72" y="78"/>
                  </a:lnTo>
                  <a:lnTo>
                    <a:pt x="78" y="84"/>
                  </a:lnTo>
                  <a:lnTo>
                    <a:pt x="84" y="90"/>
                  </a:lnTo>
                  <a:lnTo>
                    <a:pt x="84" y="96"/>
                  </a:lnTo>
                  <a:lnTo>
                    <a:pt x="90" y="96"/>
                  </a:lnTo>
                  <a:lnTo>
                    <a:pt x="90" y="102"/>
                  </a:lnTo>
                  <a:lnTo>
                    <a:pt x="96" y="102"/>
                  </a:lnTo>
                  <a:lnTo>
                    <a:pt x="96" y="108"/>
                  </a:lnTo>
                  <a:lnTo>
                    <a:pt x="102" y="108"/>
                  </a:lnTo>
                  <a:lnTo>
                    <a:pt x="102" y="114"/>
                  </a:lnTo>
                  <a:lnTo>
                    <a:pt x="108" y="114"/>
                  </a:lnTo>
                </a:path>
              </a:pathLst>
            </a:custGeom>
            <a:noFill/>
            <a:ln w="2540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77" name="Line 49"/>
          <p:cNvSpPr>
            <a:spLocks noChangeShapeType="1"/>
          </p:cNvSpPr>
          <p:nvPr/>
        </p:nvSpPr>
        <p:spPr bwMode="auto">
          <a:xfrm flipV="1">
            <a:off x="6629400" y="4581054"/>
            <a:ext cx="1498600" cy="14986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8" name="Line 50"/>
          <p:cNvSpPr>
            <a:spLocks noChangeShapeType="1"/>
          </p:cNvSpPr>
          <p:nvPr/>
        </p:nvSpPr>
        <p:spPr bwMode="auto">
          <a:xfrm>
            <a:off x="6562725" y="4581054"/>
            <a:ext cx="1565275" cy="1565275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grpSp>
        <p:nvGrpSpPr>
          <p:cNvPr id="79" name="Group 51"/>
          <p:cNvGrpSpPr>
            <a:grpSpLocks/>
          </p:cNvGrpSpPr>
          <p:nvPr/>
        </p:nvGrpSpPr>
        <p:grpSpPr bwMode="auto">
          <a:xfrm>
            <a:off x="6477000" y="4428654"/>
            <a:ext cx="1804988" cy="1727200"/>
            <a:chOff x="3600" y="2688"/>
            <a:chExt cx="1137" cy="1088"/>
          </a:xfrm>
        </p:grpSpPr>
        <p:graphicFrame>
          <p:nvGraphicFramePr>
            <p:cNvPr id="80" name="Object 52"/>
            <p:cNvGraphicFramePr>
              <a:graphicFrameLocks noChangeAspect="1"/>
            </p:cNvGraphicFramePr>
            <p:nvPr/>
          </p:nvGraphicFramePr>
          <p:xfrm>
            <a:off x="4608" y="3312"/>
            <a:ext cx="1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76" name="Equation" r:id="rId29" imgW="228600" imgH="241200" progId="Equation.3">
                    <p:embed/>
                  </p:oleObj>
                </mc:Choice>
                <mc:Fallback>
                  <p:oleObj name="Equation" r:id="rId29" imgW="228600" imgH="2412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312"/>
                          <a:ext cx="129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53"/>
            <p:cNvGraphicFramePr>
              <a:graphicFrameLocks noChangeAspect="1"/>
            </p:cNvGraphicFramePr>
            <p:nvPr/>
          </p:nvGraphicFramePr>
          <p:xfrm>
            <a:off x="3936" y="2688"/>
            <a:ext cx="13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77" name="Equation" r:id="rId31" imgW="241200" imgH="317160" progId="Equation.3">
                    <p:embed/>
                  </p:oleObj>
                </mc:Choice>
                <mc:Fallback>
                  <p:oleObj name="Equation" r:id="rId31" imgW="241200" imgH="31716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688"/>
                          <a:ext cx="137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54"/>
            <p:cNvGraphicFramePr>
              <a:graphicFrameLocks noChangeAspect="1"/>
            </p:cNvGraphicFramePr>
            <p:nvPr/>
          </p:nvGraphicFramePr>
          <p:xfrm>
            <a:off x="4006" y="3272"/>
            <a:ext cx="12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78" name="Equation" r:id="rId33" imgW="215640" imgH="241200" progId="Equation.3">
                    <p:embed/>
                  </p:oleObj>
                </mc:Choice>
                <mc:Fallback>
                  <p:oleObj name="Equation" r:id="rId33" imgW="215640" imgH="2412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6" y="3272"/>
                          <a:ext cx="122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Line 55"/>
            <p:cNvSpPr>
              <a:spLocks noChangeShapeType="1"/>
            </p:cNvSpPr>
            <p:nvPr/>
          </p:nvSpPr>
          <p:spPr bwMode="auto">
            <a:xfrm>
              <a:off x="3600" y="3267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4" name="Line 56"/>
            <p:cNvSpPr>
              <a:spLocks noChangeShapeType="1"/>
            </p:cNvSpPr>
            <p:nvPr/>
          </p:nvSpPr>
          <p:spPr bwMode="auto">
            <a:xfrm flipV="1">
              <a:off x="4149" y="2688"/>
              <a:ext cx="1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7181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 advAuto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40" grpId="0" autoUpdateAnimBg="0"/>
      <p:bldP spid="42" grpId="0" build="p" autoUpdateAnimBg="0"/>
      <p:bldP spid="43" grpId="0" animBg="1"/>
      <p:bldP spid="44" grpId="0" animBg="1" autoUpdateAnimBg="0"/>
      <p:bldP spid="45" grpId="0" animBg="1"/>
      <p:bldP spid="77" grpId="0" animBg="1"/>
      <p:bldP spid="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1524000" y="5769845"/>
            <a:ext cx="5490343" cy="51911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                        故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也可取</a:t>
            </a: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31423" y="329213"/>
            <a:ext cx="1828800" cy="602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已知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12823" y="329213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证明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050204"/>
              </p:ext>
            </p:extLst>
          </p:nvPr>
        </p:nvGraphicFramePr>
        <p:xfrm>
          <a:off x="4746947" y="354216"/>
          <a:ext cx="14652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1" name="Equation" r:id="rId3" imgW="1460160" imgH="545760" progId="Equation.DSMT4">
                  <p:embed/>
                </p:oleObj>
              </mc:Choice>
              <mc:Fallback>
                <p:oleObj name="Equation" r:id="rId3" imgW="1460160" imgH="545760" progId="Equation.DSMT4">
                  <p:embed/>
                  <p:pic>
                    <p:nvPicPr>
                      <p:cNvPr id="0" name="Picture 6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947" y="354216"/>
                        <a:ext cx="1465262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37773" y="137795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646241"/>
              </p:ext>
            </p:extLst>
          </p:nvPr>
        </p:nvGraphicFramePr>
        <p:xfrm>
          <a:off x="1148084" y="1437481"/>
          <a:ext cx="12922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2" name="Equation" r:id="rId5" imgW="1282680" imgH="482400" progId="Equation.DSMT4">
                  <p:embed/>
                </p:oleObj>
              </mc:Choice>
              <mc:Fallback>
                <p:oleObj name="Equation" r:id="rId5" imgW="1282680" imgH="482400" progId="Equation.DSMT4">
                  <p:embed/>
                  <p:pic>
                    <p:nvPicPr>
                      <p:cNvPr id="0" name="Picture 6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084" y="1437481"/>
                        <a:ext cx="12922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086247"/>
              </p:ext>
            </p:extLst>
          </p:nvPr>
        </p:nvGraphicFramePr>
        <p:xfrm>
          <a:off x="2560959" y="1123156"/>
          <a:ext cx="200818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3" name="Equation" r:id="rId7" imgW="1993680" imgH="1015920" progId="Equation.DSMT4">
                  <p:embed/>
                </p:oleObj>
              </mc:Choice>
              <mc:Fallback>
                <p:oleObj name="Equation" r:id="rId7" imgW="1993680" imgH="1015920" progId="Equation.DSMT4">
                  <p:embed/>
                  <p:pic>
                    <p:nvPicPr>
                      <p:cNvPr id="0" name="Picture 6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959" y="1123156"/>
                        <a:ext cx="2008187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525522"/>
              </p:ext>
            </p:extLst>
          </p:nvPr>
        </p:nvGraphicFramePr>
        <p:xfrm>
          <a:off x="4635821" y="1216819"/>
          <a:ext cx="14319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4" name="Equation" r:id="rId9" imgW="1422360" imgH="901440" progId="Equation.DSMT4">
                  <p:embed/>
                </p:oleObj>
              </mc:Choice>
              <mc:Fallback>
                <p:oleObj name="Equation" r:id="rId9" imgW="1422360" imgH="901440" progId="Equation.DSMT4">
                  <p:embed/>
                  <p:pic>
                    <p:nvPicPr>
                      <p:cNvPr id="0" name="Picture 6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821" y="1216819"/>
                        <a:ext cx="14319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192267"/>
              </p:ext>
            </p:extLst>
          </p:nvPr>
        </p:nvGraphicFramePr>
        <p:xfrm>
          <a:off x="6115371" y="1221581"/>
          <a:ext cx="10477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5" name="Equation" r:id="rId11" imgW="1041120" imgH="838080" progId="Equation.DSMT4">
                  <p:embed/>
                </p:oleObj>
              </mc:Choice>
              <mc:Fallback>
                <p:oleObj name="Equation" r:id="rId11" imgW="1041120" imgH="838080" progId="Equation.DSMT4">
                  <p:embed/>
                  <p:pic>
                    <p:nvPicPr>
                      <p:cNvPr id="0" name="Picture 6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371" y="1221581"/>
                        <a:ext cx="10477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160233"/>
              </p:ext>
            </p:extLst>
          </p:nvPr>
        </p:nvGraphicFramePr>
        <p:xfrm>
          <a:off x="411785" y="2486819"/>
          <a:ext cx="1622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6" name="Equation" r:id="rId13" imgW="1612800" imgH="393480" progId="Equation.DSMT4">
                  <p:embed/>
                </p:oleObj>
              </mc:Choice>
              <mc:Fallback>
                <p:oleObj name="Equation" r:id="rId13" imgW="1612800" imgH="393480" progId="Equation.DSMT4">
                  <p:embed/>
                  <p:pic>
                    <p:nvPicPr>
                      <p:cNvPr id="0" name="Picture 6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85" y="2486819"/>
                        <a:ext cx="16224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982551" y="24272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欲使</a:t>
            </a: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903993"/>
              </p:ext>
            </p:extLst>
          </p:nvPr>
        </p:nvGraphicFramePr>
        <p:xfrm>
          <a:off x="2936639" y="2463800"/>
          <a:ext cx="16605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7" name="Equation" r:id="rId15" imgW="1650960" imgH="482400" progId="Equation.DSMT4">
                  <p:embed/>
                </p:oleObj>
              </mc:Choice>
              <mc:Fallback>
                <p:oleObj name="Equation" r:id="rId15" imgW="1650960" imgH="482400" progId="Equation.DSMT4">
                  <p:embed/>
                  <p:pic>
                    <p:nvPicPr>
                      <p:cNvPr id="0" name="Picture 6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639" y="2463800"/>
                        <a:ext cx="16605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684476" y="242728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只要</a:t>
            </a:r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187591"/>
              </p:ext>
            </p:extLst>
          </p:nvPr>
        </p:nvGraphicFramePr>
        <p:xfrm>
          <a:off x="5668726" y="2308225"/>
          <a:ext cx="13398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8" name="Equation" r:id="rId17" imgW="1333440" imgH="838080" progId="Equation.DSMT4">
                  <p:embed/>
                </p:oleObj>
              </mc:Choice>
              <mc:Fallback>
                <p:oleObj name="Equation" r:id="rId17" imgW="1333440" imgH="838080" progId="Equation.DSMT4">
                  <p:embed/>
                  <p:pic>
                    <p:nvPicPr>
                      <p:cNvPr id="0" name="Picture 6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726" y="2308225"/>
                        <a:ext cx="13398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7087951" y="24907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934562"/>
              </p:ext>
            </p:extLst>
          </p:nvPr>
        </p:nvGraphicFramePr>
        <p:xfrm>
          <a:off x="7621351" y="2682875"/>
          <a:ext cx="50800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9" name="Equation" r:id="rId19" imgW="495000" imgH="241200" progId="Equation.DSMT4">
                  <p:embed/>
                </p:oleObj>
              </mc:Choice>
              <mc:Fallback>
                <p:oleObj name="Equation" r:id="rId19" imgW="495000" imgH="241200" progId="Equation.DSMT4">
                  <p:embed/>
                  <p:pic>
                    <p:nvPicPr>
                      <p:cNvPr id="0" name="Picture 6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351" y="2682875"/>
                        <a:ext cx="508000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251297" y="3150630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取</a:t>
            </a:r>
          </a:p>
        </p:txBody>
      </p:sp>
      <p:graphicFrame>
        <p:nvGraphicFramePr>
          <p:cNvPr id="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843"/>
              </p:ext>
            </p:extLst>
          </p:nvPr>
        </p:nvGraphicFramePr>
        <p:xfrm>
          <a:off x="873597" y="2984736"/>
          <a:ext cx="17240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0" name="Equation" r:id="rId21" imgW="1714320" imgH="838080" progId="Equation.DSMT4">
                  <p:embed/>
                </p:oleObj>
              </mc:Choice>
              <mc:Fallback>
                <p:oleObj name="Equation" r:id="rId21" imgW="1714320" imgH="838080" progId="Equation.DSMT4">
                  <p:embed/>
                  <p:pic>
                    <p:nvPicPr>
                      <p:cNvPr id="0" name="Picture 6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597" y="2984736"/>
                        <a:ext cx="17240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2707159" y="315063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则当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021791"/>
              </p:ext>
            </p:extLst>
          </p:nvPr>
        </p:nvGraphicFramePr>
        <p:xfrm>
          <a:off x="3627909" y="3251436"/>
          <a:ext cx="87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1" name="Equation" r:id="rId23" imgW="863280" imgH="304560" progId="Equation.DSMT4">
                  <p:embed/>
                </p:oleObj>
              </mc:Choice>
              <mc:Fallback>
                <p:oleObj name="Equation" r:id="rId23" imgW="863280" imgH="304560" progId="Equation.DSMT4">
                  <p:embed/>
                  <p:pic>
                    <p:nvPicPr>
                      <p:cNvPr id="0" name="Picture 6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909" y="3251436"/>
                        <a:ext cx="876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4535959" y="3150630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时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就有</a:t>
            </a:r>
          </a:p>
        </p:txBody>
      </p:sp>
      <p:graphicFrame>
        <p:nvGraphicFramePr>
          <p:cNvPr id="2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30362"/>
              </p:ext>
            </p:extLst>
          </p:nvPr>
        </p:nvGraphicFramePr>
        <p:xfrm>
          <a:off x="6029797" y="3161742"/>
          <a:ext cx="16605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2" name="Equation" r:id="rId25" imgW="1650960" imgH="482400" progId="Equation.DSMT4">
                  <p:embed/>
                </p:oleObj>
              </mc:Choice>
              <mc:Fallback>
                <p:oleObj name="Equation" r:id="rId25" imgW="1650960" imgH="482400" progId="Equation.DSMT4">
                  <p:embed/>
                  <p:pic>
                    <p:nvPicPr>
                      <p:cNvPr id="0" name="Picture 6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797" y="3161742"/>
                        <a:ext cx="1660525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251297" y="403510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783325"/>
              </p:ext>
            </p:extLst>
          </p:nvPr>
        </p:nvGraphicFramePr>
        <p:xfrm>
          <a:off x="769938" y="3833813"/>
          <a:ext cx="34099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3" name="Equation" r:id="rId27" imgW="3403440" imgH="952200" progId="Equation.DSMT4">
                  <p:embed/>
                </p:oleObj>
              </mc:Choice>
              <mc:Fallback>
                <p:oleObj name="Equation" r:id="rId27" imgW="3403440" imgH="952200" progId="Equation.DSMT4">
                  <p:embed/>
                  <p:pic>
                    <p:nvPicPr>
                      <p:cNvPr id="0" name="Picture 6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3833813"/>
                        <a:ext cx="340995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409400"/>
              </p:ext>
            </p:extLst>
          </p:nvPr>
        </p:nvGraphicFramePr>
        <p:xfrm>
          <a:off x="1744491" y="5796832"/>
          <a:ext cx="23590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4" name="Equation" r:id="rId29" imgW="2349360" imgH="482400" progId="Equation.DSMT4">
                  <p:embed/>
                </p:oleObj>
              </mc:Choice>
              <mc:Fallback>
                <p:oleObj name="Equation" r:id="rId29" imgW="2349360" imgH="482400" progId="Equation.DSMT4">
                  <p:embed/>
                  <p:pic>
                    <p:nvPicPr>
                      <p:cNvPr id="0" name="Picture 7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491" y="5796832"/>
                        <a:ext cx="23590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406550"/>
              </p:ext>
            </p:extLst>
          </p:nvPr>
        </p:nvGraphicFramePr>
        <p:xfrm>
          <a:off x="5854867" y="5872281"/>
          <a:ext cx="10731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5" name="Equation" r:id="rId31" imgW="1066680" imgH="431640" progId="Equation.DSMT4">
                  <p:embed/>
                </p:oleObj>
              </mc:Choice>
              <mc:Fallback>
                <p:oleObj name="Equation" r:id="rId31" imgW="1066680" imgH="431640" progId="Equation.DSMT4">
                  <p:embed/>
                  <p:pic>
                    <p:nvPicPr>
                      <p:cNvPr id="0" name="Picture 7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867" y="5872281"/>
                        <a:ext cx="10731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95150"/>
              </p:ext>
            </p:extLst>
          </p:nvPr>
        </p:nvGraphicFramePr>
        <p:xfrm>
          <a:off x="8205551" y="2324100"/>
          <a:ext cx="825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6" name="Equation" r:id="rId33" imgW="812520" imgH="838080" progId="Equation.DSMT4">
                  <p:embed/>
                </p:oleObj>
              </mc:Choice>
              <mc:Fallback>
                <p:oleObj name="Equation" r:id="rId33" imgW="812520" imgH="838080" progId="Equation.DSMT4">
                  <p:embed/>
                  <p:pic>
                    <p:nvPicPr>
                      <p:cNvPr id="0" name="Picture 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5551" y="2324100"/>
                        <a:ext cx="825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533400" y="5410200"/>
            <a:ext cx="6781800" cy="9906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1538416" y="4786313"/>
            <a:ext cx="396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与 </a:t>
            </a:r>
            <a:r>
              <a:rPr kumimoji="1" lang="zh-CN" altLang="en-US" sz="28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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  有关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但不唯一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1524000" y="5301208"/>
            <a:ext cx="335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不一定取最小的 </a:t>
            </a:r>
            <a:r>
              <a:rPr kumimoji="1"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.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251297" y="4799205"/>
            <a:ext cx="1348903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说明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5334000" y="4114800"/>
            <a:ext cx="3657600" cy="1600200"/>
            <a:chOff x="5334000" y="4114800"/>
            <a:chExt cx="3657600" cy="1600200"/>
          </a:xfrm>
        </p:grpSpPr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5334000" y="4114800"/>
              <a:ext cx="3657600" cy="1600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5334000" y="4267200"/>
              <a:ext cx="1524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ea typeface="+mn-ea"/>
                  <a:cs typeface="Times New Roman" pitchFamily="18" charset="0"/>
                </a:rPr>
                <a:t>也可由</a:t>
              </a:r>
            </a:p>
          </p:txBody>
        </p:sp>
        <p:graphicFrame>
          <p:nvGraphicFramePr>
            <p:cNvPr id="29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5175925"/>
                </p:ext>
              </p:extLst>
            </p:nvPr>
          </p:nvGraphicFramePr>
          <p:xfrm>
            <a:off x="6743700" y="4344988"/>
            <a:ext cx="2005013" cy="566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7" name="Equation" r:id="rId35" imgW="1993680" imgH="558720" progId="Equation.DSMT4">
                    <p:embed/>
                  </p:oleObj>
                </mc:Choice>
                <mc:Fallback>
                  <p:oleObj name="Equation" r:id="rId35" imgW="1993680" imgH="558720" progId="Equation.DSMT4">
                    <p:embed/>
                    <p:pic>
                      <p:nvPicPr>
                        <p:cNvPr id="0" name="Picture 7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3700" y="4344988"/>
                          <a:ext cx="2005013" cy="566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5499786" y="5045864"/>
              <a:ext cx="914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ea typeface="+mn-ea"/>
                  <a:cs typeface="Times New Roman" pitchFamily="18" charset="0"/>
                </a:rPr>
                <a:t>取</a:t>
              </a:r>
            </a:p>
          </p:txBody>
        </p:sp>
        <p:graphicFrame>
          <p:nvGraphicFramePr>
            <p:cNvPr id="37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0853710"/>
                </p:ext>
              </p:extLst>
            </p:nvPr>
          </p:nvGraphicFramePr>
          <p:xfrm>
            <a:off x="6660232" y="5053205"/>
            <a:ext cx="1873250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8" name="Equation" r:id="rId37" imgW="1866600" imgH="520560" progId="Equation.DSMT4">
                    <p:embed/>
                  </p:oleObj>
                </mc:Choice>
                <mc:Fallback>
                  <p:oleObj name="Equation" r:id="rId37" imgW="1866600" imgH="520560" progId="Equation.DSMT4">
                    <p:embed/>
                    <p:pic>
                      <p:nvPicPr>
                        <p:cNvPr id="0" name="Picture 7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0232" y="5053205"/>
                          <a:ext cx="1873250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322998"/>
              </p:ext>
            </p:extLst>
          </p:nvPr>
        </p:nvGraphicFramePr>
        <p:xfrm>
          <a:off x="1984503" y="57493"/>
          <a:ext cx="1900237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9" name="Equation" r:id="rId39" imgW="1879560" imgH="952200" progId="Equation.DSMT4">
                  <p:embed/>
                </p:oleObj>
              </mc:Choice>
              <mc:Fallback>
                <p:oleObj name="Equation" r:id="rId39" imgW="1879560" imgH="952200" progId="Equation.DSMT4">
                  <p:embed/>
                  <p:pic>
                    <p:nvPicPr>
                      <p:cNvPr id="0" name="Picture 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503" y="57493"/>
                        <a:ext cx="1900237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4231159" y="4023733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证毕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4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" grpId="0" autoUpdateAnimBg="0"/>
      <p:bldP spid="11" grpId="0" autoUpdateAnimBg="0"/>
      <p:bldP spid="13" grpId="0" autoUpdateAnimBg="0"/>
      <p:bldP spid="15" grpId="0" autoUpdateAnimBg="0"/>
      <p:bldP spid="17" grpId="0" autoUpdateAnimBg="0"/>
      <p:bldP spid="19" grpId="0" autoUpdateAnimBg="0"/>
      <p:bldP spid="21" grpId="0" autoUpdateAnimBg="0"/>
      <p:bldP spid="23" grpId="0" autoUpdateAnimBg="0"/>
      <p:bldP spid="32" grpId="0"/>
      <p:bldP spid="33" grpId="0"/>
      <p:bldP spid="34" grpId="0" animBg="1" autoUpdateAnimBg="0"/>
      <p:bldP spid="4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2538" y="2708275"/>
            <a:ext cx="2543175" cy="2266950"/>
          </a:xfrm>
          <a:prstGeom prst="rect">
            <a:avLst/>
          </a:prstGeom>
          <a:noFill/>
          <a:ln w="38100" cmpd="dbl">
            <a:solidFill>
              <a:srgbClr val="00CC99"/>
            </a:solidFill>
            <a:miter lim="800000"/>
            <a:headEnd/>
            <a:tailEnd/>
          </a:ln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40846" y="44624"/>
            <a:ext cx="4946650" cy="6477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水平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与铅直渐近线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3016" y="545976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若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048000" y="545976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则曲线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267200" y="620688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3" name="Equation" r:id="rId4" imgW="1320480" imgH="406080" progId="Equation.3">
                  <p:embed/>
                </p:oleObj>
              </mc:Choice>
              <mc:Fallback>
                <p:oleObj name="Equation" r:id="rId4" imgW="132048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620688"/>
                        <a:ext cx="1320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562600" y="545976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有水平渐近线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074199"/>
              </p:ext>
            </p:extLst>
          </p:nvPr>
        </p:nvGraphicFramePr>
        <p:xfrm>
          <a:off x="7924800" y="622176"/>
          <a:ext cx="87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4" name="Equation" r:id="rId6" imgW="876240" imgH="406080" progId="Equation.3">
                  <p:embed/>
                </p:oleObj>
              </mc:Choice>
              <mc:Fallback>
                <p:oleObj name="Equation" r:id="rId6" imgW="87624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622176"/>
                        <a:ext cx="876300" cy="406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43016" y="1701552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若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048000" y="1701552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则曲线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4343400" y="177356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5" name="Equation" r:id="rId8" imgW="1320480" imgH="406080" progId="Equation.3">
                  <p:embed/>
                </p:oleObj>
              </mc:Choice>
              <mc:Fallback>
                <p:oleObj name="Equation" r:id="rId8" imgW="132048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773560"/>
                        <a:ext cx="1320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638800" y="1701552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有垂直渐近线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56812"/>
              </p:ext>
            </p:extLst>
          </p:nvPr>
        </p:nvGraphicFramePr>
        <p:xfrm>
          <a:off x="8001000" y="1795214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6" name="Equation" r:id="rId10" imgW="1015920" imgH="444240" progId="Equation.3">
                  <p:embed/>
                </p:oleObj>
              </mc:Choice>
              <mc:Fallback>
                <p:oleObj name="Equation" r:id="rId10" imgW="101592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795214"/>
                        <a:ext cx="1016000" cy="444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43016" y="3137694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22.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求曲线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963038"/>
              </p:ext>
            </p:extLst>
          </p:nvPr>
        </p:nvGraphicFramePr>
        <p:xfrm>
          <a:off x="2527300" y="2971800"/>
          <a:ext cx="177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7" name="Equation" r:id="rId12" imgW="1777680" imgH="850680" progId="Equation.3">
                  <p:embed/>
                </p:oleObj>
              </mc:Choice>
              <mc:Fallback>
                <p:oleObj name="Equation" r:id="rId12" imgW="1777680" imgH="8506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2971800"/>
                        <a:ext cx="1778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305300" y="3137694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的渐近线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43016" y="393223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1295400" y="3810000"/>
          <a:ext cx="2997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8" name="Equation" r:id="rId14" imgW="2997000" imgH="850680" progId="Equation.3">
                  <p:embed/>
                </p:oleObj>
              </mc:Choice>
              <mc:Fallback>
                <p:oleObj name="Equation" r:id="rId14" imgW="2997000" imgH="8506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10000"/>
                        <a:ext cx="2997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/>
        </p:nvGraphicFramePr>
        <p:xfrm>
          <a:off x="1295400" y="4922838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9" name="Equation" r:id="rId16" imgW="1143000" imgH="393480" progId="Equation.3">
                  <p:embed/>
                </p:oleObj>
              </mc:Choice>
              <mc:Fallback>
                <p:oleObj name="Equation" r:id="rId16" imgW="114300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922838"/>
                        <a:ext cx="1143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438400" y="4814888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为水平渐近线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/>
        </p:nvGraphicFramePr>
        <p:xfrm>
          <a:off x="1295400" y="5397500"/>
          <a:ext cx="3086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0" name="Equation" r:id="rId18" imgW="3085920" imgH="850680" progId="Equation.3">
                  <p:embed/>
                </p:oleObj>
              </mc:Choice>
              <mc:Fallback>
                <p:oleObj name="Equation" r:id="rId18" imgW="3085920" imgH="8506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97500"/>
                        <a:ext cx="30861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/>
        </p:nvGraphicFramePr>
        <p:xfrm>
          <a:off x="4495800" y="5626100"/>
          <a:ext cx="105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1" name="Equation" r:id="rId20" imgW="1054080" imgH="393480" progId="Equation.3">
                  <p:embed/>
                </p:oleObj>
              </mc:Choice>
              <mc:Fallback>
                <p:oleObj name="Equation" r:id="rId20" imgW="1054080" imgH="393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626100"/>
                        <a:ext cx="1054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486400" y="5500688"/>
            <a:ext cx="251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为垂直渐近线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6332538" y="3613150"/>
            <a:ext cx="2519362" cy="307975"/>
            <a:chOff x="3696" y="2541"/>
            <a:chExt cx="1587" cy="194"/>
          </a:xfrm>
        </p:grpSpPr>
        <p:graphicFrame>
          <p:nvGraphicFramePr>
            <p:cNvPr id="29" name="Object 29"/>
            <p:cNvGraphicFramePr>
              <a:graphicFrameLocks noChangeAspect="1"/>
            </p:cNvGraphicFramePr>
            <p:nvPr/>
          </p:nvGraphicFramePr>
          <p:xfrm>
            <a:off x="4287" y="2541"/>
            <a:ext cx="14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62" name="公式" r:id="rId22" imgW="126720" imgH="164880" progId="Equation.3">
                    <p:embed/>
                  </p:oleObj>
                </mc:Choice>
                <mc:Fallback>
                  <p:oleObj name="公式" r:id="rId22" imgW="126720" imgH="1648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7" y="2541"/>
                          <a:ext cx="147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696" y="2735"/>
              <a:ext cx="158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7572375" y="2768600"/>
            <a:ext cx="195263" cy="2286000"/>
            <a:chOff x="4293" y="2688"/>
            <a:chExt cx="123" cy="1440"/>
          </a:xfrm>
        </p:grpSpPr>
        <p:graphicFrame>
          <p:nvGraphicFramePr>
            <p:cNvPr id="32" name="Object 32"/>
            <p:cNvGraphicFramePr>
              <a:graphicFrameLocks noChangeAspect="1"/>
            </p:cNvGraphicFramePr>
            <p:nvPr/>
          </p:nvGraphicFramePr>
          <p:xfrm>
            <a:off x="4314" y="3700"/>
            <a:ext cx="10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63" name="公式" r:id="rId24" imgW="88560" imgH="164880" progId="Equation.3">
                    <p:embed/>
                  </p:oleObj>
                </mc:Choice>
                <mc:Fallback>
                  <p:oleObj name="公式" r:id="rId24" imgW="88560" imgH="1648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4" y="3700"/>
                          <a:ext cx="10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4293" y="2688"/>
              <a:ext cx="0" cy="1440"/>
            </a:xfrm>
            <a:prstGeom prst="line">
              <a:avLst/>
            </a:prstGeom>
            <a:noFill/>
            <a:ln w="19050">
              <a:solidFill>
                <a:srgbClr val="99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aphicFrame>
        <p:nvGraphicFramePr>
          <p:cNvPr id="102417" name="Object 17"/>
          <p:cNvGraphicFramePr>
            <a:graphicFrameLocks noChangeAspect="1"/>
          </p:cNvGraphicFramePr>
          <p:nvPr/>
        </p:nvGraphicFramePr>
        <p:xfrm>
          <a:off x="971600" y="608608"/>
          <a:ext cx="2159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4" name="Equation" r:id="rId26" imgW="2158920" imgH="1091880" progId="Equation.DSMT4">
                  <p:embed/>
                </p:oleObj>
              </mc:Choice>
              <mc:Fallback>
                <p:oleObj name="Equation" r:id="rId26" imgW="2158920" imgH="10918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608608"/>
                        <a:ext cx="21590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8" name="Object 18"/>
          <p:cNvGraphicFramePr>
            <a:graphicFrameLocks noChangeAspect="1"/>
          </p:cNvGraphicFramePr>
          <p:nvPr/>
        </p:nvGraphicFramePr>
        <p:xfrm>
          <a:off x="899592" y="1773560"/>
          <a:ext cx="22479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5" name="Equation" r:id="rId28" imgW="2247840" imgH="1295280" progId="Equation.DSMT4">
                  <p:embed/>
                </p:oleObj>
              </mc:Choice>
              <mc:Fallback>
                <p:oleObj name="Equation" r:id="rId28" imgW="2247840" imgH="12952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73560"/>
                        <a:ext cx="22479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 autoUpdateAnimBg="0"/>
      <p:bldP spid="8" grpId="0" autoUpdateAnimBg="0"/>
      <p:bldP spid="11" grpId="0" build="p" autoUpdateAnimBg="0"/>
      <p:bldP spid="13" grpId="0" autoUpdateAnimBg="0"/>
      <p:bldP spid="15" grpId="0" autoUpdateAnimBg="0"/>
      <p:bldP spid="18" grpId="0" build="p" autoUpdateAnimBg="0"/>
      <p:bldP spid="20" grpId="0" build="p" autoUpdateAnimBg="0" advAuto="0"/>
      <p:bldP spid="21" grpId="0" build="p" autoUpdateAnimBg="0"/>
      <p:bldP spid="24" grpId="0" autoUpdateAnimBg="0"/>
      <p:bldP spid="27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410200" y="4800600"/>
            <a:ext cx="3505200" cy="1295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410200" y="3276600"/>
            <a:ext cx="2667000" cy="1295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066800" y="144825"/>
            <a:ext cx="2867546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斜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渐近线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972714"/>
              </p:ext>
            </p:extLst>
          </p:nvPr>
        </p:nvGraphicFramePr>
        <p:xfrm>
          <a:off x="5032782" y="824017"/>
          <a:ext cx="28876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1" name="Equation" r:id="rId3" imgW="2857320" imgH="457200" progId="Equation.3">
                  <p:embed/>
                </p:oleObj>
              </mc:Choice>
              <mc:Fallback>
                <p:oleObj name="Equation" r:id="rId3" imgW="28573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782" y="824017"/>
                        <a:ext cx="2887662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105400" y="131445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斜渐近线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650250"/>
              </p:ext>
            </p:extLst>
          </p:nvPr>
        </p:nvGraphicFramePr>
        <p:xfrm>
          <a:off x="6743700" y="1384429"/>
          <a:ext cx="1543898" cy="449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2" name="Equation" r:id="rId5" imgW="698400" imgH="203040" progId="Equation.DSMT4">
                  <p:embed/>
                </p:oleObj>
              </mc:Choice>
              <mc:Fallback>
                <p:oleObj name="Equation" r:id="rId5" imgW="69840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1384429"/>
                        <a:ext cx="1543898" cy="44913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65544" y="762105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若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011098"/>
              </p:ext>
            </p:extLst>
          </p:nvPr>
        </p:nvGraphicFramePr>
        <p:xfrm>
          <a:off x="1066800" y="785458"/>
          <a:ext cx="3789000" cy="1119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3" name="Equation" r:id="rId7" imgW="1676160" imgH="495000" progId="Equation.DSMT4">
                  <p:embed/>
                </p:oleObj>
              </mc:Choice>
              <mc:Fallback>
                <p:oleObj name="Equation" r:id="rId7" imgW="1676160" imgH="495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785458"/>
                        <a:ext cx="3789000" cy="11194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91497"/>
              </p:ext>
            </p:extLst>
          </p:nvPr>
        </p:nvGraphicFramePr>
        <p:xfrm>
          <a:off x="2915816" y="832083"/>
          <a:ext cx="1150906" cy="449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4" name="Equation" r:id="rId9" imgW="520560" imgH="203040" progId="Equation.DSMT4">
                  <p:embed/>
                </p:oleObj>
              </mc:Choice>
              <mc:Fallback>
                <p:oleObj name="Equation" r:id="rId9" imgW="52056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832083"/>
                        <a:ext cx="1150906" cy="4491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395536" y="3206874"/>
          <a:ext cx="3368509" cy="87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5" name="Equation" r:id="rId11" imgW="1523880" imgH="393480" progId="Equation.DSMT4">
                  <p:embed/>
                </p:oleObj>
              </mc:Choice>
              <mc:Fallback>
                <p:oleObj name="Equation" r:id="rId11" imgW="152388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206874"/>
                        <a:ext cx="3368509" cy="870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419100" y="2033166"/>
          <a:ext cx="3848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6" name="Equation" r:id="rId13" imgW="3848040" imgH="634680" progId="Equation.3">
                  <p:embed/>
                </p:oleObj>
              </mc:Choice>
              <mc:Fallback>
                <p:oleObj name="Equation" r:id="rId13" imgW="3848040" imgH="634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2033166"/>
                        <a:ext cx="38481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2359268" y="2011715"/>
          <a:ext cx="1150906" cy="449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7" name="Equation" r:id="rId15" imgW="520560" imgH="203040" progId="Equation.DSMT4">
                  <p:embed/>
                </p:oleObj>
              </mc:Choice>
              <mc:Fallback>
                <p:oleObj name="Equation" r:id="rId15" imgW="52056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268" y="2011715"/>
                        <a:ext cx="1150906" cy="4491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1676400" y="2664991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b="1"/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395536" y="4863058"/>
          <a:ext cx="3172012" cy="87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8" name="Equation" r:id="rId17" imgW="1434960" imgH="393480" progId="Equation.DSMT4">
                  <p:embed/>
                </p:oleObj>
              </mc:Choice>
              <mc:Fallback>
                <p:oleObj name="Equation" r:id="rId17" imgW="1434960" imgH="393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863058"/>
                        <a:ext cx="3172012" cy="870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1676400" y="4341391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4572000" y="1981200"/>
            <a:ext cx="0" cy="4678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/>
        </p:nvGraphicFramePr>
        <p:xfrm>
          <a:off x="5148064" y="2132856"/>
          <a:ext cx="2936056" cy="948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9" name="Equation" r:id="rId19" imgW="1218960" imgH="393480" progId="Equation.DSMT4">
                  <p:embed/>
                </p:oleObj>
              </mc:Choice>
              <mc:Fallback>
                <p:oleObj name="Equation" r:id="rId19" imgW="1218960" imgH="3934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132856"/>
                        <a:ext cx="2936056" cy="948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572000" y="19812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091874"/>
              </p:ext>
            </p:extLst>
          </p:nvPr>
        </p:nvGraphicFramePr>
        <p:xfrm>
          <a:off x="5004048" y="3300901"/>
          <a:ext cx="2599258" cy="848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0" name="Equation" r:id="rId21" imgW="1206360" imgH="393480" progId="Equation.DSMT4">
                  <p:embed/>
                </p:oleObj>
              </mc:Choice>
              <mc:Fallback>
                <p:oleObj name="Equation" r:id="rId21" imgW="1206360" imgH="393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300901"/>
                        <a:ext cx="2599258" cy="84817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1676400" y="5924128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b="1"/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062485"/>
              </p:ext>
            </p:extLst>
          </p:nvPr>
        </p:nvGraphicFramePr>
        <p:xfrm>
          <a:off x="5796136" y="4915298"/>
          <a:ext cx="2517178" cy="601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1" name="Equation" r:id="rId23" imgW="1168200" imgH="279360" progId="Equation.DSMT4">
                  <p:embed/>
                </p:oleObj>
              </mc:Choice>
              <mc:Fallback>
                <p:oleObj name="Equation" r:id="rId23" imgW="1168200" imgH="2793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4915298"/>
                        <a:ext cx="2517178" cy="60193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352800" y="2590800"/>
            <a:ext cx="1981200" cy="2438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25" name="Object 32"/>
          <p:cNvGraphicFramePr>
            <a:graphicFrameLocks noChangeAspect="1"/>
          </p:cNvGraphicFramePr>
          <p:nvPr/>
        </p:nvGraphicFramePr>
        <p:xfrm>
          <a:off x="5868144" y="4143171"/>
          <a:ext cx="1368030" cy="365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2" name="Equation" r:id="rId25" imgW="812520" imgH="215640" progId="Equation.DSMT4">
                  <p:embed/>
                </p:oleObj>
              </mc:Choice>
              <mc:Fallback>
                <p:oleObj name="Equation" r:id="rId25" imgW="812520" imgH="2156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143171"/>
                        <a:ext cx="1368030" cy="3659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3"/>
          <p:cNvGraphicFramePr>
            <a:graphicFrameLocks noChangeAspect="1"/>
          </p:cNvGraphicFramePr>
          <p:nvPr/>
        </p:nvGraphicFramePr>
        <p:xfrm>
          <a:off x="5868144" y="5531614"/>
          <a:ext cx="1368030" cy="365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3" name="Equation" r:id="rId27" imgW="812520" imgH="215640" progId="Equation.DSMT4">
                  <p:embed/>
                </p:oleObj>
              </mc:Choice>
              <mc:Fallback>
                <p:oleObj name="Equation" r:id="rId27" imgW="812520" imgH="2156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5531614"/>
                        <a:ext cx="1368030" cy="3659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任意多边形 7"/>
          <p:cNvSpPr/>
          <p:nvPr/>
        </p:nvSpPr>
        <p:spPr>
          <a:xfrm>
            <a:off x="1964724" y="2718486"/>
            <a:ext cx="3027406" cy="3620530"/>
          </a:xfrm>
          <a:custGeom>
            <a:avLst/>
            <a:gdLst>
              <a:gd name="connsiteX0" fmla="*/ 0 w 3027406"/>
              <a:gd name="connsiteY0" fmla="*/ 3620530 h 3620530"/>
              <a:gd name="connsiteX1" fmla="*/ 2125362 w 3027406"/>
              <a:gd name="connsiteY1" fmla="*/ 2545492 h 3620530"/>
              <a:gd name="connsiteX2" fmla="*/ 2520779 w 3027406"/>
              <a:gd name="connsiteY2" fmla="*/ 803190 h 3620530"/>
              <a:gd name="connsiteX3" fmla="*/ 3027406 w 3027406"/>
              <a:gd name="connsiteY3" fmla="*/ 0 h 362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7406" h="3620530">
                <a:moveTo>
                  <a:pt x="0" y="3620530"/>
                </a:moveTo>
                <a:cubicBezTo>
                  <a:pt x="852616" y="3317789"/>
                  <a:pt x="1705232" y="3015049"/>
                  <a:pt x="2125362" y="2545492"/>
                </a:cubicBezTo>
                <a:cubicBezTo>
                  <a:pt x="2545492" y="2075935"/>
                  <a:pt x="2370438" y="1227439"/>
                  <a:pt x="2520779" y="803190"/>
                </a:cubicBezTo>
                <a:cubicBezTo>
                  <a:pt x="2671120" y="378941"/>
                  <a:pt x="2849263" y="189470"/>
                  <a:pt x="3027406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build="p" autoUpdateAnimBg="0" advAuto="0"/>
      <p:bldP spid="9" grpId="0" build="p" autoUpdateAnimBg="0"/>
      <p:bldP spid="15" grpId="0" animBg="1"/>
      <p:bldP spid="17" grpId="0" animBg="1"/>
      <p:bldP spid="18" grpId="0" animBg="1"/>
      <p:bldP spid="20" grpId="0" animBg="1"/>
      <p:bldP spid="22" grpId="0" animBg="1"/>
      <p:bldP spid="24" grpId="0" animBg="1"/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611560" y="317600"/>
            <a:ext cx="1647751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23.</a:t>
            </a:r>
            <a:endParaRPr lang="en-US" altLang="zh-CN" sz="2800" b="1" dirty="0">
              <a:solidFill>
                <a:srgbClr val="7030A0"/>
              </a:solidFill>
            </a:endParaRPr>
          </a:p>
        </p:txBody>
      </p:sp>
      <p:graphicFrame>
        <p:nvGraphicFramePr>
          <p:cNvPr id="3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604224"/>
              </p:ext>
            </p:extLst>
          </p:nvPr>
        </p:nvGraphicFramePr>
        <p:xfrm>
          <a:off x="1619672" y="158116"/>
          <a:ext cx="520668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78" name="Equation" r:id="rId3" imgW="5206680" imgH="838080" progId="Equation.DSMT4">
                  <p:embed/>
                </p:oleObj>
              </mc:Choice>
              <mc:Fallback>
                <p:oleObj name="Equation" r:id="rId3" imgW="5206680" imgH="838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58116"/>
                        <a:ext cx="520668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23478" y="1053704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7030A0"/>
                </a:solidFill>
                <a:ea typeface="黑体" pitchFamily="2" charset="-122"/>
              </a:rPr>
              <a:t>解</a:t>
            </a:r>
            <a:r>
              <a:rPr lang="en-US" altLang="zh-CN" sz="2800" dirty="0" smtClean="0">
                <a:solidFill>
                  <a:srgbClr val="7030A0"/>
                </a:solidFill>
                <a:ea typeface="黑体" pitchFamily="2" charset="-122"/>
              </a:rPr>
              <a:t>: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graphicFrame>
        <p:nvGraphicFramePr>
          <p:cNvPr id="5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4462"/>
              </p:ext>
            </p:extLst>
          </p:nvPr>
        </p:nvGraphicFramePr>
        <p:xfrm>
          <a:off x="1385478" y="1110220"/>
          <a:ext cx="279396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79" name="Equation" r:id="rId5" imgW="2793960" imgH="406080" progId="Equation.DSMT4">
                  <p:embed/>
                </p:oleObj>
              </mc:Choice>
              <mc:Fallback>
                <p:oleObj name="Equation" r:id="rId5" imgW="279396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478" y="1110220"/>
                        <a:ext cx="279396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25343"/>
              </p:ext>
            </p:extLst>
          </p:nvPr>
        </p:nvGraphicFramePr>
        <p:xfrm>
          <a:off x="1363309" y="1636812"/>
          <a:ext cx="1815840" cy="55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0" name="Equation" r:id="rId7" imgW="1815840" imgH="558720" progId="Equation.DSMT4">
                  <p:embed/>
                </p:oleObj>
              </mc:Choice>
              <mc:Fallback>
                <p:oleObj name="Equation" r:id="rId7" imgW="1815840" imgH="55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309" y="1636812"/>
                        <a:ext cx="1815840" cy="558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734677"/>
              </p:ext>
            </p:extLst>
          </p:nvPr>
        </p:nvGraphicFramePr>
        <p:xfrm>
          <a:off x="3215766" y="1770192"/>
          <a:ext cx="571320" cy="29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1" name="Equation" r:id="rId9" imgW="571320" imgH="291960" progId="Equation.DSMT4">
                  <p:embed/>
                </p:oleObj>
              </mc:Choice>
              <mc:Fallback>
                <p:oleObj name="Equation" r:id="rId9" imgW="571320" imgH="291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766" y="1770192"/>
                        <a:ext cx="571320" cy="291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049316"/>
              </p:ext>
            </p:extLst>
          </p:nvPr>
        </p:nvGraphicFramePr>
        <p:xfrm>
          <a:off x="3791830" y="1636812"/>
          <a:ext cx="1638000" cy="55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2" name="Equation" r:id="rId11" imgW="1638000" imgH="558720" progId="Equation.DSMT4">
                  <p:embed/>
                </p:oleObj>
              </mc:Choice>
              <mc:Fallback>
                <p:oleObj name="Equation" r:id="rId11" imgW="1638000" imgH="5587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830" y="1636812"/>
                        <a:ext cx="1638000" cy="558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699501"/>
              </p:ext>
            </p:extLst>
          </p:nvPr>
        </p:nvGraphicFramePr>
        <p:xfrm>
          <a:off x="5448014" y="1763892"/>
          <a:ext cx="5713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3" name="Equation" r:id="rId13" imgW="571320" imgH="304560" progId="Equation.DSMT4">
                  <p:embed/>
                </p:oleObj>
              </mc:Choice>
              <mc:Fallback>
                <p:oleObj name="Equation" r:id="rId13" imgW="571320" imgH="304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014" y="1763892"/>
                        <a:ext cx="571320" cy="304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444811"/>
              </p:ext>
            </p:extLst>
          </p:nvPr>
        </p:nvGraphicFramePr>
        <p:xfrm>
          <a:off x="1363309" y="2348880"/>
          <a:ext cx="431784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4" name="Equation" r:id="rId15" imgW="4317840" imgH="444240" progId="Equation.DSMT4">
                  <p:embed/>
                </p:oleObj>
              </mc:Choice>
              <mc:Fallback>
                <p:oleObj name="Equation" r:id="rId15" imgW="4317840" imgH="4442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309" y="2348880"/>
                        <a:ext cx="4317840" cy="444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95054"/>
              </p:ext>
            </p:extLst>
          </p:nvPr>
        </p:nvGraphicFramePr>
        <p:xfrm>
          <a:off x="861649" y="2924944"/>
          <a:ext cx="281916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5" name="Equation" r:id="rId17" imgW="2819160" imgH="838080" progId="Equation.DSMT4">
                  <p:embed/>
                </p:oleObj>
              </mc:Choice>
              <mc:Fallback>
                <p:oleObj name="Equation" r:id="rId17" imgW="2819160" imgH="838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49" y="2924944"/>
                        <a:ext cx="281916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754899"/>
              </p:ext>
            </p:extLst>
          </p:nvPr>
        </p:nvGraphicFramePr>
        <p:xfrm>
          <a:off x="3791830" y="2924944"/>
          <a:ext cx="2616120" cy="90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6" name="Equation" r:id="rId19" imgW="2616120" imgH="901440" progId="Equation.DSMT4">
                  <p:embed/>
                </p:oleObj>
              </mc:Choice>
              <mc:Fallback>
                <p:oleObj name="Equation" r:id="rId19" imgW="2616120" imgH="9014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830" y="2924944"/>
                        <a:ext cx="2616120" cy="901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382425"/>
              </p:ext>
            </p:extLst>
          </p:nvPr>
        </p:nvGraphicFramePr>
        <p:xfrm>
          <a:off x="6384118" y="3140968"/>
          <a:ext cx="571320" cy="36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7" name="Equation" r:id="rId21" imgW="571320" imgH="368280" progId="Equation.DSMT4">
                  <p:embed/>
                </p:oleObj>
              </mc:Choice>
              <mc:Fallback>
                <p:oleObj name="Equation" r:id="rId21" imgW="571320" imgH="3682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118" y="3140968"/>
                        <a:ext cx="571320" cy="368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813100"/>
              </p:ext>
            </p:extLst>
          </p:nvPr>
        </p:nvGraphicFramePr>
        <p:xfrm>
          <a:off x="1631590" y="3933056"/>
          <a:ext cx="4000320" cy="90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8" name="Equation" r:id="rId23" imgW="4000320" imgH="901440" progId="Equation.DSMT4">
                  <p:embed/>
                </p:oleObj>
              </mc:Choice>
              <mc:Fallback>
                <p:oleObj name="Equation" r:id="rId23" imgW="4000320" imgH="9014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90" y="3933056"/>
                        <a:ext cx="4000320" cy="901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503845"/>
              </p:ext>
            </p:extLst>
          </p:nvPr>
        </p:nvGraphicFramePr>
        <p:xfrm>
          <a:off x="1775606" y="4797152"/>
          <a:ext cx="444492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9" name="Equation" r:id="rId25" imgW="4444920" imgH="838080" progId="Equation.DSMT4">
                  <p:embed/>
                </p:oleObj>
              </mc:Choice>
              <mc:Fallback>
                <p:oleObj name="Equation" r:id="rId25" imgW="4444920" imgH="8380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606" y="4797152"/>
                        <a:ext cx="444492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88380"/>
              </p:ext>
            </p:extLst>
          </p:nvPr>
        </p:nvGraphicFramePr>
        <p:xfrm>
          <a:off x="6240102" y="5085184"/>
          <a:ext cx="571320" cy="36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90" name="Equation" r:id="rId27" imgW="571320" imgH="368280" progId="Equation.DSMT4">
                  <p:embed/>
                </p:oleObj>
              </mc:Choice>
              <mc:Fallback>
                <p:oleObj name="Equation" r:id="rId27" imgW="571320" imgH="3682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102" y="5085184"/>
                        <a:ext cx="571320" cy="368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966793"/>
              </p:ext>
            </p:extLst>
          </p:nvPr>
        </p:nvGraphicFramePr>
        <p:xfrm>
          <a:off x="1127534" y="5589240"/>
          <a:ext cx="544824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91" name="Equation" r:id="rId29" imgW="5448240" imgH="444240" progId="Equation.DSMT4">
                  <p:embed/>
                </p:oleObj>
              </mc:Choice>
              <mc:Fallback>
                <p:oleObj name="Equation" r:id="rId29" imgW="5448240" imgH="4442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534" y="5589240"/>
                        <a:ext cx="5448240" cy="444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932040" y="260648"/>
            <a:ext cx="4032448" cy="5976663"/>
            <a:chOff x="960" y="1155"/>
            <a:chExt cx="3648" cy="2253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1155"/>
              <a:ext cx="3648" cy="2253"/>
            </a:xfrm>
            <a:prstGeom prst="rect">
              <a:avLst/>
            </a:prstGeom>
            <a:noFill/>
            <a:ln w="3175">
              <a:solidFill>
                <a:srgbClr val="FF7C80"/>
              </a:solidFill>
              <a:miter lim="800000"/>
              <a:headEnd/>
              <a:tailEnd/>
            </a:ln>
            <a:effectLst/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 flipV="1">
              <a:off x="2880" y="1488"/>
              <a:ext cx="0" cy="192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374757"/>
              </p:ext>
            </p:extLst>
          </p:nvPr>
        </p:nvGraphicFramePr>
        <p:xfrm>
          <a:off x="1043608" y="836712"/>
          <a:ext cx="33401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5" name="Equation" r:id="rId4" imgW="3340080" imgH="1346040" progId="Equation.DSMT4">
                  <p:embed/>
                </p:oleObj>
              </mc:Choice>
              <mc:Fallback>
                <p:oleObj name="Equation" r:id="rId4" imgW="3340080" imgH="1346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836712"/>
                        <a:ext cx="33401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4237" y="404664"/>
            <a:ext cx="4961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前面例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的结果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实际上就是：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367672"/>
              </p:ext>
            </p:extLst>
          </p:nvPr>
        </p:nvGraphicFramePr>
        <p:xfrm>
          <a:off x="1405840" y="927884"/>
          <a:ext cx="1435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3" name="Equation" r:id="rId3" imgW="1434960" imgH="888840" progId="Equation.DSMT4">
                  <p:embed/>
                </p:oleObj>
              </mc:Choice>
              <mc:Fallback>
                <p:oleObj name="Equation" r:id="rId3" imgW="1434960" imgH="88884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5840" y="927884"/>
                        <a:ext cx="14351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3174" y="1124744"/>
            <a:ext cx="4323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曲线                    有渐近线 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286662"/>
              </p:ext>
            </p:extLst>
          </p:nvPr>
        </p:nvGraphicFramePr>
        <p:xfrm>
          <a:off x="4606925" y="1192213"/>
          <a:ext cx="1301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4" name="Equation" r:id="rId5" imgW="1307880" imgH="393480" progId="Equation.DSMT4">
                  <p:embed/>
                </p:oleObj>
              </mc:Choice>
              <mc:Fallback>
                <p:oleObj name="Equation" r:id="rId5" imgW="1307880" imgH="39348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1192213"/>
                        <a:ext cx="13017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1920171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按照现在的步骤来做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就是：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900194"/>
              </p:ext>
            </p:extLst>
          </p:nvPr>
        </p:nvGraphicFramePr>
        <p:xfrm>
          <a:off x="1096963" y="2647394"/>
          <a:ext cx="44672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5" name="Equation" r:id="rId7" imgW="4457520" imgH="1015920" progId="Equation.DSMT4">
                  <p:embed/>
                </p:oleObj>
              </mc:Choice>
              <mc:Fallback>
                <p:oleObj name="Equation" r:id="rId7" imgW="4457520" imgH="101592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2647394"/>
                        <a:ext cx="4467225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745017"/>
              </p:ext>
            </p:extLst>
          </p:nvPr>
        </p:nvGraphicFramePr>
        <p:xfrm>
          <a:off x="1110088" y="3861048"/>
          <a:ext cx="6002338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6" name="Equation" r:id="rId9" imgW="5994360" imgH="1015920" progId="Equation.DSMT4">
                  <p:embed/>
                </p:oleObj>
              </mc:Choice>
              <mc:Fallback>
                <p:oleObj name="Equation" r:id="rId9" imgW="5994360" imgH="101592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088" y="3861048"/>
                        <a:ext cx="6002338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1560" y="5395719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449221"/>
              </p:ext>
            </p:extLst>
          </p:nvPr>
        </p:nvGraphicFramePr>
        <p:xfrm>
          <a:off x="2230859" y="5157192"/>
          <a:ext cx="33861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7" name="Equation" r:id="rId11" imgW="3377880" imgH="1015920" progId="Equation.DSMT4">
                  <p:embed/>
                </p:oleObj>
              </mc:Choice>
              <mc:Fallback>
                <p:oleObj name="Equation" r:id="rId11" imgW="3377880" imgH="101592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859" y="5157192"/>
                        <a:ext cx="3386137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724128" y="5406757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求常数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520051"/>
              </p:ext>
            </p:extLst>
          </p:nvPr>
        </p:nvGraphicFramePr>
        <p:xfrm>
          <a:off x="7020272" y="5487392"/>
          <a:ext cx="527051" cy="361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8" name="Equation" r:id="rId13" imgW="520560" imgH="368280" progId="Equation.DSMT4">
                  <p:embed/>
                </p:oleObj>
              </mc:Choice>
              <mc:Fallback>
                <p:oleObj name="Equation" r:id="rId13" imgW="520560" imgH="36828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5487392"/>
                        <a:ext cx="527051" cy="361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连接符 17"/>
          <p:cNvCxnSpPr/>
          <p:nvPr/>
        </p:nvCxnSpPr>
        <p:spPr>
          <a:xfrm>
            <a:off x="0" y="5085184"/>
            <a:ext cx="91440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7544" y="404664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又如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155333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6145" y="112570"/>
            <a:ext cx="27350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j-cs"/>
              </a:rPr>
              <a:t>练习</a:t>
            </a:r>
            <a:r>
              <a:rPr lang="en-US" altLang="zh-CN" sz="4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j-cs"/>
              </a:rPr>
              <a:t>1.2.5</a:t>
            </a:r>
            <a:endParaRPr lang="zh-CN" altLang="en-US" sz="4400" b="1" dirty="0">
              <a:solidFill>
                <a:srgbClr val="00B050"/>
              </a:solidFill>
              <a:latin typeface="隶书" pitchFamily="49" charset="-122"/>
              <a:ea typeface="隶书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341" y="855876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计算极限：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341" y="1379096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461047"/>
              </p:ext>
            </p:extLst>
          </p:nvPr>
        </p:nvGraphicFramePr>
        <p:xfrm>
          <a:off x="1331640" y="1360203"/>
          <a:ext cx="2489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64" name="Equation" r:id="rId3" imgW="2489040" imgH="672840" progId="Equation.DSMT4">
                  <p:embed/>
                </p:oleObj>
              </mc:Choice>
              <mc:Fallback>
                <p:oleObj name="Equation" r:id="rId3" imgW="2489040" imgH="67284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360203"/>
                        <a:ext cx="24892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341" y="2083977"/>
            <a:ext cx="93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2083977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276413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168543"/>
              </p:ext>
            </p:extLst>
          </p:nvPr>
        </p:nvGraphicFramePr>
        <p:xfrm>
          <a:off x="5508104" y="1201473"/>
          <a:ext cx="2489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65" name="Equation" r:id="rId5" imgW="2489040" imgH="672840" progId="Equation.DSMT4">
                  <p:embed/>
                </p:oleObj>
              </mc:Choice>
              <mc:Fallback>
                <p:oleObj name="Equation" r:id="rId5" imgW="2489040" imgH="67284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201473"/>
                        <a:ext cx="24892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83243"/>
              </p:ext>
            </p:extLst>
          </p:nvPr>
        </p:nvGraphicFramePr>
        <p:xfrm>
          <a:off x="1331640" y="2009037"/>
          <a:ext cx="2794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66" name="Equation" r:id="rId7" imgW="2793960" imgH="672840" progId="Equation.DSMT4">
                  <p:embed/>
                </p:oleObj>
              </mc:Choice>
              <mc:Fallback>
                <p:oleObj name="Equation" r:id="rId7" imgW="2793960" imgH="67284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009037"/>
                        <a:ext cx="27940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985394"/>
              </p:ext>
            </p:extLst>
          </p:nvPr>
        </p:nvGraphicFramePr>
        <p:xfrm>
          <a:off x="5508104" y="2009037"/>
          <a:ext cx="2794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67" name="Equation" r:id="rId9" imgW="2793960" imgH="672840" progId="Equation.DSMT4">
                  <p:embed/>
                </p:oleObj>
              </mc:Choice>
              <mc:Fallback>
                <p:oleObj name="Equation" r:id="rId9" imgW="2793960" imgH="67284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009037"/>
                        <a:ext cx="27940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42341" y="3433042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计算极限：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341" y="4906826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9580" y="496935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39580" y="3875901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341" y="3956262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1756"/>
              </p:ext>
            </p:extLst>
          </p:nvPr>
        </p:nvGraphicFramePr>
        <p:xfrm>
          <a:off x="1299220" y="4000981"/>
          <a:ext cx="2032000" cy="615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68" name="Equation" r:id="rId11" imgW="2031840" imgH="622080" progId="Equation.DSMT4">
                  <p:embed/>
                </p:oleObj>
              </mc:Choice>
              <mc:Fallback>
                <p:oleObj name="Equation" r:id="rId11" imgW="2031840" imgH="62208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220" y="4000981"/>
                        <a:ext cx="2032000" cy="615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751596"/>
              </p:ext>
            </p:extLst>
          </p:nvPr>
        </p:nvGraphicFramePr>
        <p:xfrm>
          <a:off x="5475684" y="3875901"/>
          <a:ext cx="194786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69" name="Equation" r:id="rId13" imgW="1955520" imgH="990360" progId="Equation.DSMT4">
                  <p:embed/>
                </p:oleObj>
              </mc:Choice>
              <mc:Fallback>
                <p:oleObj name="Equation" r:id="rId13" imgW="1955520" imgH="99036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684" y="3875901"/>
                        <a:ext cx="1947863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225990"/>
              </p:ext>
            </p:extLst>
          </p:nvPr>
        </p:nvGraphicFramePr>
        <p:xfrm>
          <a:off x="1299220" y="4692186"/>
          <a:ext cx="35258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0" name="Equation" r:id="rId15" imgW="3517560" imgH="952200" progId="Equation.DSMT4">
                  <p:embed/>
                </p:oleObj>
              </mc:Choice>
              <mc:Fallback>
                <p:oleObj name="Equation" r:id="rId15" imgW="3517560" imgH="95220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220" y="4692186"/>
                        <a:ext cx="3525838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114357"/>
              </p:ext>
            </p:extLst>
          </p:nvPr>
        </p:nvGraphicFramePr>
        <p:xfrm>
          <a:off x="5475684" y="4906826"/>
          <a:ext cx="16256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1" name="Equation" r:id="rId17" imgW="1625400" imgH="990360" progId="Equation.DSMT4">
                  <p:embed/>
                </p:oleObj>
              </mc:Choice>
              <mc:Fallback>
                <p:oleObj name="Equation" r:id="rId17" imgW="1625400" imgH="99036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684" y="4906826"/>
                        <a:ext cx="162560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2341" y="271922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35818" y="2719228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）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+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278786" y="2624523"/>
                <a:ext cx="1242648" cy="712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  <a:sym typeface="Symbol"/>
                  </a:rPr>
                  <a:t>1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  <a:sym typeface="Symbol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786" y="2624523"/>
                <a:ext cx="1242648" cy="712631"/>
              </a:xfrm>
              <a:prstGeom prst="rect">
                <a:avLst/>
              </a:prstGeom>
              <a:blipFill rotWithShape="1">
                <a:blip r:embed="rId19"/>
                <a:stretch>
                  <a:fillRect l="-10294"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497420" y="2719228"/>
                <a:ext cx="13003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  <a:sym typeface="Symbol"/>
                  </a:rPr>
                  <a:t>3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  <a:sym typeface="Symbol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  <a:ea typeface="黑体" pitchFamily="49" charset="-122"/>
                        <a:cs typeface="Times New Roman" pitchFamily="18" charset="0"/>
                        <a:sym typeface="Symbol"/>
                      </a:rPr>
                      <m:t>𝟎</m:t>
                    </m:r>
                  </m:oMath>
                </a14:m>
                <a:endParaRPr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20" y="2719228"/>
                <a:ext cx="1300356" cy="523220"/>
              </a:xfrm>
              <a:prstGeom prst="rect">
                <a:avLst/>
              </a:prstGeom>
              <a:blipFill rotWithShape="1">
                <a:blip r:embed="rId20"/>
                <a:stretch>
                  <a:fillRect l="-9859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6012160" y="2719228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+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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4059" y="586516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319265" y="5865162"/>
                <a:ext cx="18101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  <a:sym typeface="Symbol"/>
                  </a:rPr>
                  <a:t>1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  <a:sym typeface="Symbol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FF0000"/>
                        </a:solidFill>
                        <a:latin typeface="Cambria Math"/>
                        <a:ea typeface="黑体" pitchFamily="49" charset="-122"/>
                        <a:cs typeface="Times New Roman" pitchFamily="18" charset="0"/>
                        <a:sym typeface="Symbol"/>
                      </a:rPr>
                      <m:t>𝐬𝐢𝐧𝟏</m:t>
                    </m:r>
                  </m:oMath>
                </a14:m>
                <a:endParaRPr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65" y="5865162"/>
                <a:ext cx="1810111" cy="523220"/>
              </a:xfrm>
              <a:prstGeom prst="rect">
                <a:avLst/>
              </a:prstGeom>
              <a:blipFill rotWithShape="1">
                <a:blip r:embed="rId21"/>
                <a:stretch>
                  <a:fillRect l="-6734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093109" y="5865162"/>
                <a:ext cx="13003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  <a:sym typeface="Symbol"/>
                  </a:rPr>
                  <a:t>2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  <a:sym typeface="Symbol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  <a:ea typeface="黑体" pitchFamily="49" charset="-122"/>
                        <a:cs typeface="Times New Roman" pitchFamily="18" charset="0"/>
                        <a:sym typeface="Symbol"/>
                      </a:rPr>
                      <m:t>𝟎</m:t>
                    </m:r>
                  </m:oMath>
                </a14:m>
                <a:endParaRPr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109" y="5865162"/>
                <a:ext cx="1300356" cy="523220"/>
              </a:xfrm>
              <a:prstGeom prst="rect">
                <a:avLst/>
              </a:prstGeom>
              <a:blipFill rotWithShape="1">
                <a:blip r:embed="rId22"/>
                <a:stretch>
                  <a:fillRect l="-9346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357198" y="5865162"/>
                <a:ext cx="13003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  <a:sym typeface="Symbol"/>
                  </a:rPr>
                  <a:t>3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  <a:sym typeface="Symbol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  <a:ea typeface="黑体" pitchFamily="49" charset="-122"/>
                        <a:cs typeface="Times New Roman" pitchFamily="18" charset="0"/>
                        <a:sym typeface="Symbol"/>
                      </a:rPr>
                      <m:t>𝟔</m:t>
                    </m:r>
                  </m:oMath>
                </a14:m>
                <a:endParaRPr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98" y="5865162"/>
                <a:ext cx="1300356" cy="523220"/>
              </a:xfrm>
              <a:prstGeom prst="rect">
                <a:avLst/>
              </a:prstGeom>
              <a:blipFill rotWithShape="1">
                <a:blip r:embed="rId23"/>
                <a:stretch>
                  <a:fillRect l="-9859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8001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200448"/>
              </p:ext>
            </p:extLst>
          </p:nvPr>
        </p:nvGraphicFramePr>
        <p:xfrm>
          <a:off x="7389440" y="4860702"/>
          <a:ext cx="11430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2" name="Equation" r:id="rId24" imgW="1143000" imgH="952200" progId="Equation.DSMT4">
                  <p:embed/>
                </p:oleObj>
              </mc:Choice>
              <mc:Fallback>
                <p:oleObj name="Equation" r:id="rId24" imgW="1143000" imgH="95220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9440" y="4860702"/>
                        <a:ext cx="1143000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516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2" grpId="0"/>
      <p:bldP spid="33" grpId="0" animBg="1"/>
      <p:bldP spid="34" grpId="0" animBg="1"/>
      <p:bldP spid="35" grpId="0"/>
      <p:bldP spid="36" grpId="0"/>
      <p:bldP spid="37" grpId="0" animBg="1"/>
      <p:bldP spid="38" grpId="0" animBg="1"/>
      <p:bldP spid="3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698" y="620688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曲线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845500"/>
              </p:ext>
            </p:extLst>
          </p:nvPr>
        </p:nvGraphicFramePr>
        <p:xfrm>
          <a:off x="1861866" y="322724"/>
          <a:ext cx="1644651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5" name="Equation" r:id="rId3" imgW="1650960" imgH="965160" progId="Equation.DSMT4">
                  <p:embed/>
                </p:oleObj>
              </mc:Choice>
              <mc:Fallback>
                <p:oleObj name="Equation" r:id="rId3" imgW="1650960" imgH="96516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866" y="322724"/>
                        <a:ext cx="1644651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45149" y="620688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      ）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358770"/>
            <a:ext cx="2969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）没有渐近线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952836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）仅有铅直渐近线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2546902"/>
            <a:ext cx="3690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）仅有水平渐近线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3140968"/>
            <a:ext cx="6575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）既有水平渐近线，又有铅直渐近线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288" y="390512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5981" y="3905128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02101" y="4869160"/>
            <a:ext cx="307009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716016" y="3789040"/>
            <a:ext cx="0" cy="1944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302100" y="4653136"/>
            <a:ext cx="30700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 16"/>
          <p:cNvSpPr/>
          <p:nvPr/>
        </p:nvSpPr>
        <p:spPr>
          <a:xfrm>
            <a:off x="4787077" y="3810000"/>
            <a:ext cx="1428750" cy="800100"/>
          </a:xfrm>
          <a:custGeom>
            <a:avLst/>
            <a:gdLst>
              <a:gd name="connsiteX0" fmla="*/ 0 w 1428750"/>
              <a:gd name="connsiteY0" fmla="*/ 0 h 800100"/>
              <a:gd name="connsiteX1" fmla="*/ 238125 w 1428750"/>
              <a:gd name="connsiteY1" fmla="*/ 571500 h 800100"/>
              <a:gd name="connsiteX2" fmla="*/ 1428750 w 1428750"/>
              <a:gd name="connsiteY2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800100">
                <a:moveTo>
                  <a:pt x="0" y="0"/>
                </a:moveTo>
                <a:cubicBezTo>
                  <a:pt x="0" y="219075"/>
                  <a:pt x="0" y="438150"/>
                  <a:pt x="238125" y="571500"/>
                </a:cubicBezTo>
                <a:cubicBezTo>
                  <a:pt x="476250" y="704850"/>
                  <a:pt x="952500" y="752475"/>
                  <a:pt x="1428750" y="800100"/>
                </a:cubicBezTo>
              </a:path>
            </a:pathLst>
          </a:cu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" name="任意多边形 17"/>
          <p:cNvSpPr/>
          <p:nvPr/>
        </p:nvSpPr>
        <p:spPr>
          <a:xfrm flipH="1">
            <a:off x="3228562" y="3800192"/>
            <a:ext cx="1428750" cy="800100"/>
          </a:xfrm>
          <a:custGeom>
            <a:avLst/>
            <a:gdLst>
              <a:gd name="connsiteX0" fmla="*/ 0 w 1428750"/>
              <a:gd name="connsiteY0" fmla="*/ 0 h 800100"/>
              <a:gd name="connsiteX1" fmla="*/ 238125 w 1428750"/>
              <a:gd name="connsiteY1" fmla="*/ 571500 h 800100"/>
              <a:gd name="connsiteX2" fmla="*/ 1428750 w 1428750"/>
              <a:gd name="connsiteY2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800100">
                <a:moveTo>
                  <a:pt x="0" y="0"/>
                </a:moveTo>
                <a:cubicBezTo>
                  <a:pt x="0" y="219075"/>
                  <a:pt x="0" y="438150"/>
                  <a:pt x="238125" y="571500"/>
                </a:cubicBezTo>
                <a:cubicBezTo>
                  <a:pt x="476250" y="704850"/>
                  <a:pt x="952500" y="752475"/>
                  <a:pt x="1428750" y="800100"/>
                </a:cubicBezTo>
              </a:path>
            </a:pathLst>
          </a:cu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87373" y="4221088"/>
            <a:ext cx="74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59181" y="5053533"/>
            <a:ext cx="74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4716016" y="3789040"/>
            <a:ext cx="0" cy="19442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6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7" grpId="0" animBg="1"/>
      <p:bldP spid="18" grpId="0" animBg="1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65150" y="368472"/>
            <a:ext cx="1949450" cy="457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558888"/>
              </p:ext>
            </p:extLst>
          </p:nvPr>
        </p:nvGraphicFramePr>
        <p:xfrm>
          <a:off x="1876425" y="349422"/>
          <a:ext cx="10096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" name="Equation" r:id="rId3" imgW="1002960" imgH="482400" progId="Equation.DSMT4">
                  <p:embed/>
                </p:oleObj>
              </mc:Choice>
              <mc:Fallback>
                <p:oleObj name="Equation" r:id="rId3" imgW="1002960" imgH="482400" progId="Equation.DSMT4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349422"/>
                        <a:ext cx="10096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921000" y="337516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证明等比数列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213226"/>
              </p:ext>
            </p:extLst>
          </p:nvPr>
        </p:nvGraphicFramePr>
        <p:xfrm>
          <a:off x="5524500" y="362916"/>
          <a:ext cx="27051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9" name="Equation" r:id="rId5" imgW="2692080" imgH="457200" progId="Equation.DSMT4">
                  <p:embed/>
                </p:oleObj>
              </mc:Choice>
              <mc:Fallback>
                <p:oleObj name="Equation" r:id="rId5" imgW="2692080" imgH="457200" progId="Equation.DSMT4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62916"/>
                        <a:ext cx="27051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9750" y="1821412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633359"/>
              </p:ext>
            </p:extLst>
          </p:nvPr>
        </p:nvGraphicFramePr>
        <p:xfrm>
          <a:off x="1484313" y="1827163"/>
          <a:ext cx="10096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0" name="Equation" r:id="rId7" imgW="1002960" imgH="482400" progId="Equation.DSMT4">
                  <p:embed/>
                </p:oleObj>
              </mc:Choice>
              <mc:Fallback>
                <p:oleObj name="Equation" r:id="rId7" imgW="1002960" imgH="482400" progId="Equation.DSMT4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1827163"/>
                        <a:ext cx="100965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046146"/>
              </p:ext>
            </p:extLst>
          </p:nvPr>
        </p:nvGraphicFramePr>
        <p:xfrm>
          <a:off x="2771775" y="1777157"/>
          <a:ext cx="15065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1" name="Equation" r:id="rId9" imgW="1498320" imgH="583920" progId="Equation.DSMT4">
                  <p:embed/>
                </p:oleObj>
              </mc:Choice>
              <mc:Fallback>
                <p:oleObj name="Equation" r:id="rId9" imgW="1498320" imgH="583920" progId="Equation.DSMT4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777157"/>
                        <a:ext cx="1506538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658371"/>
              </p:ext>
            </p:extLst>
          </p:nvPr>
        </p:nvGraphicFramePr>
        <p:xfrm>
          <a:off x="565836" y="2581276"/>
          <a:ext cx="16160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2" name="Equation" r:id="rId11" imgW="1612800" imgH="393480" progId="Equation.DSMT4">
                  <p:embed/>
                </p:oleObj>
              </mc:Choice>
              <mc:Fallback>
                <p:oleObj name="Equation" r:id="rId11" imgW="1612800" imgH="393480" progId="Equation.DSMT4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836" y="2581276"/>
                        <a:ext cx="16160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388286" y="2520157"/>
            <a:ext cx="1098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欲使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269098"/>
              </p:ext>
            </p:extLst>
          </p:nvPr>
        </p:nvGraphicFramePr>
        <p:xfrm>
          <a:off x="3369361" y="2529682"/>
          <a:ext cx="17224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3" name="Equation" r:id="rId13" imgW="1701720" imgH="482400" progId="Equation.DSMT4">
                  <p:embed/>
                </p:oleObj>
              </mc:Choice>
              <mc:Fallback>
                <p:oleObj name="Equation" r:id="rId13" imgW="1701720" imgH="482400" progId="Equation.DSMT4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9361" y="2529682"/>
                        <a:ext cx="172243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207686" y="2520157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只要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262144"/>
              </p:ext>
            </p:extLst>
          </p:nvPr>
        </p:nvGraphicFramePr>
        <p:xfrm>
          <a:off x="6156325" y="2497138"/>
          <a:ext cx="13906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4" name="Equation" r:id="rId15" imgW="1384200" imgH="558720" progId="Equation.DSMT4">
                  <p:embed/>
                </p:oleObj>
              </mc:Choice>
              <mc:Fallback>
                <p:oleObj name="Equation" r:id="rId15" imgW="1384200" imgH="558720" progId="Equation.DSMT4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497138"/>
                        <a:ext cx="139065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696200" y="2520157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950755"/>
              </p:ext>
            </p:extLst>
          </p:nvPr>
        </p:nvGraphicFramePr>
        <p:xfrm>
          <a:off x="539750" y="3319364"/>
          <a:ext cx="26098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" name="Equation" r:id="rId17" imgW="2603160" imgH="482400" progId="Equation.DSMT4">
                  <p:embed/>
                </p:oleObj>
              </mc:Choice>
              <mc:Fallback>
                <p:oleObj name="Equation" r:id="rId17" imgW="2603160" imgH="482400" progId="Equation.DSMT4">
                  <p:embed/>
                  <p:pic>
                    <p:nvPicPr>
                      <p:cNvPr id="0" name="Picture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19364"/>
                        <a:ext cx="260985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263900" y="332263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亦即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39750" y="4294188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因此 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取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638333"/>
              </p:ext>
            </p:extLst>
          </p:nvPr>
        </p:nvGraphicFramePr>
        <p:xfrm>
          <a:off x="1997075" y="4033838"/>
          <a:ext cx="250825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6" name="Equation" r:id="rId19" imgW="2501640" imgH="1028520" progId="Equation.DSMT4">
                  <p:embed/>
                </p:oleObj>
              </mc:Choice>
              <mc:Fallback>
                <p:oleObj name="Equation" r:id="rId19" imgW="2501640" imgH="1028520" progId="Equation.DSMT4">
                  <p:embed/>
                  <p:pic>
                    <p:nvPicPr>
                      <p:cNvPr id="0" name="Picture 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4033838"/>
                        <a:ext cx="2508250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572000" y="4292134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则当 </a:t>
            </a:r>
            <a:r>
              <a:rPr kumimoji="1" lang="en-US" altLang="zh-CN" sz="2800" b="1" i="1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 &gt; </a:t>
            </a:r>
            <a:r>
              <a:rPr kumimoji="1" lang="en-US" altLang="zh-CN" sz="2800" b="1" i="1"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时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7162800" y="42941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就有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883307"/>
              </p:ext>
            </p:extLst>
          </p:nvPr>
        </p:nvGraphicFramePr>
        <p:xfrm>
          <a:off x="2628900" y="5158011"/>
          <a:ext cx="20066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7" name="Equation" r:id="rId21" imgW="1993680" imgH="495000" progId="Equation.DSMT4">
                  <p:embed/>
                </p:oleObj>
              </mc:Choice>
              <mc:Fallback>
                <p:oleObj name="Equation" r:id="rId21" imgW="1993680" imgH="495000" progId="Equation.DSMT4">
                  <p:embed/>
                  <p:pic>
                    <p:nvPicPr>
                      <p:cNvPr id="0" name="Picture 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5158011"/>
                        <a:ext cx="20066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39750" y="5661248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005672"/>
              </p:ext>
            </p:extLst>
          </p:nvPr>
        </p:nvGraphicFramePr>
        <p:xfrm>
          <a:off x="1103313" y="5661025"/>
          <a:ext cx="17351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8" name="Equation" r:id="rId23" imgW="1726920" imgH="583920" progId="Equation.DSMT4">
                  <p:embed/>
                </p:oleObj>
              </mc:Choice>
              <mc:Fallback>
                <p:oleObj name="Equation" r:id="rId23" imgW="1726920" imgH="583920" progId="Equation.DSMT4">
                  <p:embed/>
                  <p:pic>
                    <p:nvPicPr>
                      <p:cNvPr id="0" name="Picture 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5661025"/>
                        <a:ext cx="1735137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793177"/>
              </p:ext>
            </p:extLst>
          </p:nvPr>
        </p:nvGraphicFramePr>
        <p:xfrm>
          <a:off x="4184650" y="3157538"/>
          <a:ext cx="18923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9" name="Equation" r:id="rId25" imgW="1879560" imgH="952200" progId="Equation.DSMT4">
                  <p:embed/>
                </p:oleObj>
              </mc:Choice>
              <mc:Fallback>
                <p:oleObj name="Equation" r:id="rId25" imgW="1879560" imgH="952200" progId="Equation.DSMT4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3157538"/>
                        <a:ext cx="18923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65150" y="1061616"/>
            <a:ext cx="4375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的极限为 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0 .  </a:t>
            </a:r>
            <a:endParaRPr kumimoji="1" lang="en-US" altLang="zh-CN" sz="2400" b="1" dirty="0">
              <a:solidFill>
                <a:schemeClr val="accent2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537488"/>
              </p:ext>
            </p:extLst>
          </p:nvPr>
        </p:nvGraphicFramePr>
        <p:xfrm>
          <a:off x="4554538" y="1793032"/>
          <a:ext cx="10255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0" name="Equation" r:id="rId27" imgW="1015920" imgH="558720" progId="Equation.DSMT4">
                  <p:embed/>
                </p:oleObj>
              </mc:Choice>
              <mc:Fallback>
                <p:oleObj name="Equation" r:id="rId27" imgW="1015920" imgH="558720" progId="Equation.DSMT4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1793032"/>
                        <a:ext cx="102552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2963304" y="5661249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证毕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8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10" grpId="0" autoUpdateAnimBg="0"/>
      <p:bldP spid="12" grpId="0" autoUpdateAnimBg="0"/>
      <p:bldP spid="14" grpId="0" autoUpdateAnimBg="0"/>
      <p:bldP spid="16" grpId="0" autoUpdateAnimBg="0"/>
      <p:bldP spid="17" grpId="0" autoUpdateAnimBg="0"/>
      <p:bldP spid="19" grpId="0" autoUpdateAnimBg="0"/>
      <p:bldP spid="20" grpId="0" autoUpdateAnimBg="0"/>
      <p:bldP spid="22" grpId="0" autoUpdateAnimBg="0"/>
      <p:bldP spid="25" grpId="0" autoUpdateAnimBg="0"/>
      <p:bldP spid="27" grpId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b="1" dirty="0">
            <a:latin typeface="Times New Roman" pitchFamily="18" charset="0"/>
            <a:ea typeface="黑体" pitchFamily="49" charset="-122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3837</TotalTime>
  <Words>3418</Words>
  <Application>Microsoft Office PowerPoint</Application>
  <PresentationFormat>全屏显示(4:3)</PresentationFormat>
  <Paragraphs>855</Paragraphs>
  <Slides>86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86</vt:i4>
      </vt:variant>
    </vt:vector>
  </HeadingPairs>
  <TitlesOfParts>
    <vt:vector size="89" baseType="lpstr">
      <vt:lpstr>严4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205</cp:revision>
  <dcterms:created xsi:type="dcterms:W3CDTF">2019-06-06T15:05:35Z</dcterms:created>
  <dcterms:modified xsi:type="dcterms:W3CDTF">2019-08-21T21:51:33Z</dcterms:modified>
</cp:coreProperties>
</file>