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04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39.wmf"/><Relationship Id="rId1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e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9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69.wmf"/><Relationship Id="rId11" Type="http://schemas.openxmlformats.org/officeDocument/2006/relationships/image" Target="../media/image186.wmf"/><Relationship Id="rId5" Type="http://schemas.openxmlformats.org/officeDocument/2006/relationships/image" Target="../media/image181.wmf"/><Relationship Id="rId15" Type="http://schemas.openxmlformats.org/officeDocument/2006/relationships/image" Target="../media/image190.wmf"/><Relationship Id="rId10" Type="http://schemas.openxmlformats.org/officeDocument/2006/relationships/image" Target="../media/image185.wmf"/><Relationship Id="rId4" Type="http://schemas.openxmlformats.org/officeDocument/2006/relationships/image" Target="../media/image180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10" Type="http://schemas.openxmlformats.org/officeDocument/2006/relationships/image" Target="../media/image231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45.wmf"/><Relationship Id="rId7" Type="http://schemas.openxmlformats.org/officeDocument/2006/relationships/image" Target="../media/image247.wmf"/><Relationship Id="rId2" Type="http://schemas.openxmlformats.org/officeDocument/2006/relationships/image" Target="../media/image44.wmf"/><Relationship Id="rId1" Type="http://schemas.openxmlformats.org/officeDocument/2006/relationships/image" Target="../media/image243.wmf"/><Relationship Id="rId6" Type="http://schemas.openxmlformats.org/officeDocument/2006/relationships/image" Target="../media/image246.wmf"/><Relationship Id="rId11" Type="http://schemas.openxmlformats.org/officeDocument/2006/relationships/image" Target="../media/image251.wmf"/><Relationship Id="rId5" Type="http://schemas.openxmlformats.org/officeDocument/2006/relationships/image" Target="../media/image245.wmf"/><Relationship Id="rId10" Type="http://schemas.openxmlformats.org/officeDocument/2006/relationships/image" Target="../media/image25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286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12" Type="http://schemas.openxmlformats.org/officeDocument/2006/relationships/image" Target="../media/image285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11" Type="http://schemas.openxmlformats.org/officeDocument/2006/relationships/image" Target="../media/image284.wmf"/><Relationship Id="rId5" Type="http://schemas.openxmlformats.org/officeDocument/2006/relationships/image" Target="../media/image278.wmf"/><Relationship Id="rId15" Type="http://schemas.openxmlformats.org/officeDocument/2006/relationships/image" Target="../media/image28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Relationship Id="rId14" Type="http://schemas.openxmlformats.org/officeDocument/2006/relationships/image" Target="../media/image28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28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2" Type="http://schemas.openxmlformats.org/officeDocument/2006/relationships/image" Target="../media/image290.wmf"/><Relationship Id="rId16" Type="http://schemas.openxmlformats.org/officeDocument/2006/relationships/image" Target="../media/image303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5" Type="http://schemas.openxmlformats.org/officeDocument/2006/relationships/image" Target="../media/image302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6" Type="http://schemas.openxmlformats.org/officeDocument/2006/relationships/image" Target="../media/image340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5" Type="http://schemas.openxmlformats.org/officeDocument/2006/relationships/image" Target="../media/image33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Relationship Id="rId14" Type="http://schemas.openxmlformats.org/officeDocument/2006/relationships/image" Target="../media/image33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image" Target="../media/image353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12" Type="http://schemas.openxmlformats.org/officeDocument/2006/relationships/image" Target="../media/image352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51.wmf"/><Relationship Id="rId5" Type="http://schemas.openxmlformats.org/officeDocument/2006/relationships/image" Target="../media/image345.wmf"/><Relationship Id="rId15" Type="http://schemas.openxmlformats.org/officeDocument/2006/relationships/image" Target="../media/image355.emf"/><Relationship Id="rId10" Type="http://schemas.openxmlformats.org/officeDocument/2006/relationships/image" Target="../media/image350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Relationship Id="rId14" Type="http://schemas.openxmlformats.org/officeDocument/2006/relationships/image" Target="../media/image35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12" Type="http://schemas.openxmlformats.org/officeDocument/2006/relationships/image" Target="../media/image375.wmf"/><Relationship Id="rId2" Type="http://schemas.openxmlformats.org/officeDocument/2006/relationships/image" Target="../media/image365.wmf"/><Relationship Id="rId1" Type="http://schemas.openxmlformats.org/officeDocument/2006/relationships/image" Target="../media/image364.emf"/><Relationship Id="rId6" Type="http://schemas.openxmlformats.org/officeDocument/2006/relationships/image" Target="../media/image369.wmf"/><Relationship Id="rId11" Type="http://schemas.openxmlformats.org/officeDocument/2006/relationships/image" Target="../media/image374.wmf"/><Relationship Id="rId5" Type="http://schemas.openxmlformats.org/officeDocument/2006/relationships/image" Target="../media/image368.wmf"/><Relationship Id="rId10" Type="http://schemas.openxmlformats.org/officeDocument/2006/relationships/image" Target="../media/image373.wmf"/><Relationship Id="rId4" Type="http://schemas.openxmlformats.org/officeDocument/2006/relationships/image" Target="../media/image367.wmf"/><Relationship Id="rId9" Type="http://schemas.openxmlformats.org/officeDocument/2006/relationships/image" Target="../media/image37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5" Type="http://schemas.openxmlformats.org/officeDocument/2006/relationships/image" Target="../media/image367.wmf"/><Relationship Id="rId4" Type="http://schemas.openxmlformats.org/officeDocument/2006/relationships/image" Target="../media/image37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image" Target="../media/image389.wmf"/><Relationship Id="rId7" Type="http://schemas.openxmlformats.org/officeDocument/2006/relationships/image" Target="../media/image393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10" Type="http://schemas.openxmlformats.org/officeDocument/2006/relationships/image" Target="../media/image396.wmf"/><Relationship Id="rId4" Type="http://schemas.openxmlformats.org/officeDocument/2006/relationships/image" Target="../media/image390.wmf"/><Relationship Id="rId9" Type="http://schemas.openxmlformats.org/officeDocument/2006/relationships/image" Target="../media/image3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7" Type="http://schemas.openxmlformats.org/officeDocument/2006/relationships/image" Target="../media/image403.wmf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6" Type="http://schemas.openxmlformats.org/officeDocument/2006/relationships/image" Target="../media/image402.wmf"/><Relationship Id="rId5" Type="http://schemas.openxmlformats.org/officeDocument/2006/relationships/image" Target="../media/image401.wmf"/><Relationship Id="rId4" Type="http://schemas.openxmlformats.org/officeDocument/2006/relationships/image" Target="../media/image40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406.wmf"/><Relationship Id="rId7" Type="http://schemas.openxmlformats.org/officeDocument/2006/relationships/image" Target="../media/image410.wmf"/><Relationship Id="rId12" Type="http://schemas.openxmlformats.org/officeDocument/2006/relationships/image" Target="../media/image415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Relationship Id="rId6" Type="http://schemas.openxmlformats.org/officeDocument/2006/relationships/image" Target="../media/image409.wmf"/><Relationship Id="rId11" Type="http://schemas.openxmlformats.org/officeDocument/2006/relationships/image" Target="../media/image414.wmf"/><Relationship Id="rId5" Type="http://schemas.openxmlformats.org/officeDocument/2006/relationships/image" Target="../media/image408.wmf"/><Relationship Id="rId10" Type="http://schemas.openxmlformats.org/officeDocument/2006/relationships/image" Target="../media/image413.wmf"/><Relationship Id="rId4" Type="http://schemas.openxmlformats.org/officeDocument/2006/relationships/image" Target="../media/image407.wmf"/><Relationship Id="rId9" Type="http://schemas.openxmlformats.org/officeDocument/2006/relationships/image" Target="../media/image412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3" Type="http://schemas.openxmlformats.org/officeDocument/2006/relationships/image" Target="../media/image418.wmf"/><Relationship Id="rId7" Type="http://schemas.openxmlformats.org/officeDocument/2006/relationships/image" Target="../media/image422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3" Type="http://schemas.openxmlformats.org/officeDocument/2006/relationships/image" Target="../media/image426.wmf"/><Relationship Id="rId7" Type="http://schemas.openxmlformats.org/officeDocument/2006/relationships/image" Target="../media/image430.wmf"/><Relationship Id="rId12" Type="http://schemas.openxmlformats.org/officeDocument/2006/relationships/image" Target="../media/image435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9.wmf"/><Relationship Id="rId11" Type="http://schemas.openxmlformats.org/officeDocument/2006/relationships/image" Target="../media/image434.wmf"/><Relationship Id="rId5" Type="http://schemas.openxmlformats.org/officeDocument/2006/relationships/image" Target="../media/image428.wmf"/><Relationship Id="rId10" Type="http://schemas.openxmlformats.org/officeDocument/2006/relationships/image" Target="../media/image433.wmf"/><Relationship Id="rId4" Type="http://schemas.openxmlformats.org/officeDocument/2006/relationships/image" Target="../media/image427.wmf"/><Relationship Id="rId9" Type="http://schemas.openxmlformats.org/officeDocument/2006/relationships/image" Target="../media/image43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image" Target="../media/image438.wmf"/><Relationship Id="rId7" Type="http://schemas.openxmlformats.org/officeDocument/2006/relationships/image" Target="../media/image442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Relationship Id="rId6" Type="http://schemas.openxmlformats.org/officeDocument/2006/relationships/image" Target="../media/image441.wmf"/><Relationship Id="rId11" Type="http://schemas.openxmlformats.org/officeDocument/2006/relationships/image" Target="../media/image446.wmf"/><Relationship Id="rId5" Type="http://schemas.openxmlformats.org/officeDocument/2006/relationships/image" Target="../media/image440.wmf"/><Relationship Id="rId10" Type="http://schemas.openxmlformats.org/officeDocument/2006/relationships/image" Target="../media/image445.wmf"/><Relationship Id="rId4" Type="http://schemas.openxmlformats.org/officeDocument/2006/relationships/image" Target="../media/image439.wmf"/><Relationship Id="rId9" Type="http://schemas.openxmlformats.org/officeDocument/2006/relationships/image" Target="../media/image44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wmf"/><Relationship Id="rId3" Type="http://schemas.openxmlformats.org/officeDocument/2006/relationships/image" Target="../media/image449.wmf"/><Relationship Id="rId7" Type="http://schemas.openxmlformats.org/officeDocument/2006/relationships/image" Target="../media/image453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2.wmf"/><Relationship Id="rId5" Type="http://schemas.openxmlformats.org/officeDocument/2006/relationships/image" Target="../media/image451.wmf"/><Relationship Id="rId4" Type="http://schemas.openxmlformats.org/officeDocument/2006/relationships/image" Target="../media/image450.wmf"/><Relationship Id="rId9" Type="http://schemas.openxmlformats.org/officeDocument/2006/relationships/image" Target="../media/image455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image" Target="../media/image468.wmf"/><Relationship Id="rId18" Type="http://schemas.openxmlformats.org/officeDocument/2006/relationships/image" Target="../media/image472.wmf"/><Relationship Id="rId3" Type="http://schemas.openxmlformats.org/officeDocument/2006/relationships/image" Target="../media/image458.wmf"/><Relationship Id="rId7" Type="http://schemas.openxmlformats.org/officeDocument/2006/relationships/image" Target="../media/image462.wmf"/><Relationship Id="rId12" Type="http://schemas.openxmlformats.org/officeDocument/2006/relationships/image" Target="../media/image467.wmf"/><Relationship Id="rId17" Type="http://schemas.openxmlformats.org/officeDocument/2006/relationships/image" Target="../media/image471.wmf"/><Relationship Id="rId2" Type="http://schemas.openxmlformats.org/officeDocument/2006/relationships/image" Target="../media/image457.wmf"/><Relationship Id="rId16" Type="http://schemas.openxmlformats.org/officeDocument/2006/relationships/image" Target="../media/image285.wmf"/><Relationship Id="rId1" Type="http://schemas.openxmlformats.org/officeDocument/2006/relationships/image" Target="../media/image456.emf"/><Relationship Id="rId6" Type="http://schemas.openxmlformats.org/officeDocument/2006/relationships/image" Target="../media/image461.wmf"/><Relationship Id="rId11" Type="http://schemas.openxmlformats.org/officeDocument/2006/relationships/image" Target="../media/image466.wmf"/><Relationship Id="rId5" Type="http://schemas.openxmlformats.org/officeDocument/2006/relationships/image" Target="../media/image460.wmf"/><Relationship Id="rId15" Type="http://schemas.openxmlformats.org/officeDocument/2006/relationships/image" Target="../media/image470.wmf"/><Relationship Id="rId10" Type="http://schemas.openxmlformats.org/officeDocument/2006/relationships/image" Target="../media/image465.wmf"/><Relationship Id="rId19" Type="http://schemas.openxmlformats.org/officeDocument/2006/relationships/image" Target="../media/image288.wmf"/><Relationship Id="rId4" Type="http://schemas.openxmlformats.org/officeDocument/2006/relationships/image" Target="../media/image459.wmf"/><Relationship Id="rId9" Type="http://schemas.openxmlformats.org/officeDocument/2006/relationships/image" Target="../media/image464.wmf"/><Relationship Id="rId14" Type="http://schemas.openxmlformats.org/officeDocument/2006/relationships/image" Target="../media/image46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18" Type="http://schemas.openxmlformats.org/officeDocument/2006/relationships/image" Target="../media/image7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" Type="http://schemas.openxmlformats.org/officeDocument/2006/relationships/image" Target="../media/image60.wmf"/><Relationship Id="rId16" Type="http://schemas.openxmlformats.org/officeDocument/2006/relationships/image" Target="../media/image74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5. &#24187;&#28783;&#29255; 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3.bin"/><Relationship Id="rId38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37" Type="http://schemas.openxmlformats.org/officeDocument/2006/relationships/oleObject" Target="../embeddings/oleObject7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1.wmf"/><Relationship Id="rId36" Type="http://schemas.openxmlformats.org/officeDocument/2006/relationships/image" Target="../media/image75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wmf"/><Relationship Id="rId17" Type="http://schemas.openxmlformats.org/officeDocument/2006/relationships/image" Target="../media/image92.wmf"/><Relationship Id="rId25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7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9.wmf"/><Relationship Id="rId19" Type="http://schemas.openxmlformats.org/officeDocument/2006/relationships/image" Target="../media/image93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wmf"/><Relationship Id="rId22" Type="http://schemas.openxmlformats.org/officeDocument/2006/relationships/oleObject" Target="../embeddings/oleObject9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1.wmf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6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5.wmf"/><Relationship Id="rId26" Type="http://schemas.openxmlformats.org/officeDocument/2006/relationships/image" Target="../media/image149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1.w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76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oleObject" Target="../embeddings/oleObject1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86.wmf"/><Relationship Id="rId32" Type="http://schemas.openxmlformats.org/officeDocument/2006/relationships/image" Target="../media/image190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88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69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8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39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48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51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6.wmf"/><Relationship Id="rId22" Type="http://schemas.openxmlformats.org/officeDocument/2006/relationships/image" Target="../media/image25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1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73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81.wmf"/><Relationship Id="rId26" Type="http://schemas.openxmlformats.org/officeDocument/2006/relationships/image" Target="../media/image285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0.w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84.wmf"/><Relationship Id="rId32" Type="http://schemas.openxmlformats.org/officeDocument/2006/relationships/image" Target="../media/image288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286.wmf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79.wmf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28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03.wmf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29" Type="http://schemas.openxmlformats.org/officeDocument/2006/relationships/oleObject" Target="../embeddings/oleObject31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299.wmf"/><Relationship Id="rId32" Type="http://schemas.openxmlformats.org/officeDocument/2006/relationships/image" Target="../media/image302.wmf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286.wmf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0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11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0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19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16.w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1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3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32.wmf"/><Relationship Id="rId26" Type="http://schemas.openxmlformats.org/officeDocument/2006/relationships/image" Target="../media/image336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34" Type="http://schemas.openxmlformats.org/officeDocument/2006/relationships/image" Target="../media/image340.wmf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44.bin"/><Relationship Id="rId25" Type="http://schemas.openxmlformats.org/officeDocument/2006/relationships/oleObject" Target="../embeddings/oleObject348.bin"/><Relationship Id="rId33" Type="http://schemas.openxmlformats.org/officeDocument/2006/relationships/oleObject" Target="../embeddings/oleObject3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29" Type="http://schemas.openxmlformats.org/officeDocument/2006/relationships/oleObject" Target="../embeddings/oleObject35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41.bin"/><Relationship Id="rId24" Type="http://schemas.openxmlformats.org/officeDocument/2006/relationships/image" Target="../media/image335.wmf"/><Relationship Id="rId32" Type="http://schemas.openxmlformats.org/officeDocument/2006/relationships/image" Target="../media/image339.wmf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23" Type="http://schemas.openxmlformats.org/officeDocument/2006/relationships/oleObject" Target="../embeddings/oleObject347.bin"/><Relationship Id="rId28" Type="http://schemas.openxmlformats.org/officeDocument/2006/relationships/image" Target="../media/image337.wmf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45.bin"/><Relationship Id="rId31" Type="http://schemas.openxmlformats.org/officeDocument/2006/relationships/oleObject" Target="../embeddings/oleObject351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Relationship Id="rId27" Type="http://schemas.openxmlformats.org/officeDocument/2006/relationships/oleObject" Target="../embeddings/oleObject349.bin"/><Relationship Id="rId30" Type="http://schemas.openxmlformats.org/officeDocument/2006/relationships/image" Target="../media/image33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48.wmf"/><Relationship Id="rId26" Type="http://schemas.openxmlformats.org/officeDocument/2006/relationships/image" Target="../media/image352.wmf"/><Relationship Id="rId3" Type="http://schemas.openxmlformats.org/officeDocument/2006/relationships/oleObject" Target="../embeddings/oleObject353.bin"/><Relationship Id="rId21" Type="http://schemas.openxmlformats.org/officeDocument/2006/relationships/oleObject" Target="../embeddings/oleObject362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360.bin"/><Relationship Id="rId25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29" Type="http://schemas.openxmlformats.org/officeDocument/2006/relationships/oleObject" Target="../embeddings/oleObject366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57.bin"/><Relationship Id="rId24" Type="http://schemas.openxmlformats.org/officeDocument/2006/relationships/image" Target="../media/image351.wmf"/><Relationship Id="rId32" Type="http://schemas.openxmlformats.org/officeDocument/2006/relationships/image" Target="../media/image355.emf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23" Type="http://schemas.openxmlformats.org/officeDocument/2006/relationships/oleObject" Target="../embeddings/oleObject363.bin"/><Relationship Id="rId28" Type="http://schemas.openxmlformats.org/officeDocument/2006/relationships/image" Target="../media/image353.wmf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361.bin"/><Relationship Id="rId31" Type="http://schemas.openxmlformats.org/officeDocument/2006/relationships/oleObject" Target="../embeddings/oleObject367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46.wmf"/><Relationship Id="rId22" Type="http://schemas.openxmlformats.org/officeDocument/2006/relationships/image" Target="../media/image350.wmf"/><Relationship Id="rId27" Type="http://schemas.openxmlformats.org/officeDocument/2006/relationships/oleObject" Target="../embeddings/oleObject365.bin"/><Relationship Id="rId30" Type="http://schemas.openxmlformats.org/officeDocument/2006/relationships/image" Target="../media/image35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62.w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5.bin"/><Relationship Id="rId20" Type="http://schemas.openxmlformats.org/officeDocument/2006/relationships/image" Target="../media/image363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6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71.wmf"/><Relationship Id="rId26" Type="http://schemas.openxmlformats.org/officeDocument/2006/relationships/image" Target="../media/image375.wmf"/><Relationship Id="rId3" Type="http://schemas.openxmlformats.org/officeDocument/2006/relationships/oleObject" Target="../embeddings/oleObject378.bin"/><Relationship Id="rId21" Type="http://schemas.openxmlformats.org/officeDocument/2006/relationships/oleObject" Target="../embeddings/oleObject387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385.bin"/><Relationship Id="rId25" Type="http://schemas.openxmlformats.org/officeDocument/2006/relationships/oleObject" Target="../embeddings/oleObject3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0.wmf"/><Relationship Id="rId20" Type="http://schemas.openxmlformats.org/officeDocument/2006/relationships/image" Target="../media/image37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82.bin"/><Relationship Id="rId24" Type="http://schemas.openxmlformats.org/officeDocument/2006/relationships/image" Target="../media/image374.wmf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23" Type="http://schemas.openxmlformats.org/officeDocument/2006/relationships/oleObject" Target="../embeddings/oleObject388.bin"/><Relationship Id="rId10" Type="http://schemas.openxmlformats.org/officeDocument/2006/relationships/image" Target="../media/image367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364.e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69.wmf"/><Relationship Id="rId22" Type="http://schemas.openxmlformats.org/officeDocument/2006/relationships/image" Target="../media/image37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7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379.wmf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39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383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8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394.wmf"/><Relationship Id="rId3" Type="http://schemas.openxmlformats.org/officeDocument/2006/relationships/oleObject" Target="../embeddings/oleObject402.bin"/><Relationship Id="rId21" Type="http://schemas.openxmlformats.org/officeDocument/2006/relationships/oleObject" Target="../embeddings/oleObject411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3.wmf"/><Relationship Id="rId20" Type="http://schemas.openxmlformats.org/officeDocument/2006/relationships/image" Target="../media/image395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410.bin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392.wmf"/><Relationship Id="rId22" Type="http://schemas.openxmlformats.org/officeDocument/2006/relationships/image" Target="../media/image39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13" Type="http://schemas.openxmlformats.org/officeDocument/2006/relationships/oleObject" Target="../embeddings/oleObject417.bin"/><Relationship Id="rId3" Type="http://schemas.openxmlformats.org/officeDocument/2006/relationships/oleObject" Target="../embeddings/oleObject412.bin"/><Relationship Id="rId7" Type="http://schemas.openxmlformats.org/officeDocument/2006/relationships/oleObject" Target="../embeddings/oleObject414.bin"/><Relationship Id="rId12" Type="http://schemas.openxmlformats.org/officeDocument/2006/relationships/image" Target="../media/image40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98.wmf"/><Relationship Id="rId11" Type="http://schemas.openxmlformats.org/officeDocument/2006/relationships/oleObject" Target="../embeddings/oleObject416.bin"/><Relationship Id="rId5" Type="http://schemas.openxmlformats.org/officeDocument/2006/relationships/oleObject" Target="../embeddings/oleObject413.bin"/><Relationship Id="rId15" Type="http://schemas.openxmlformats.org/officeDocument/2006/relationships/oleObject" Target="../embeddings/oleObject418.bin"/><Relationship Id="rId10" Type="http://schemas.openxmlformats.org/officeDocument/2006/relationships/image" Target="../media/image400.wmf"/><Relationship Id="rId4" Type="http://schemas.openxmlformats.org/officeDocument/2006/relationships/image" Target="../media/image397.wmf"/><Relationship Id="rId9" Type="http://schemas.openxmlformats.org/officeDocument/2006/relationships/oleObject" Target="../embeddings/oleObject415.bin"/><Relationship Id="rId14" Type="http://schemas.openxmlformats.org/officeDocument/2006/relationships/image" Target="../media/image40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411.wmf"/><Relationship Id="rId26" Type="http://schemas.openxmlformats.org/officeDocument/2006/relationships/image" Target="../media/image415.wmf"/><Relationship Id="rId3" Type="http://schemas.openxmlformats.org/officeDocument/2006/relationships/oleObject" Target="../embeddings/oleObject419.bin"/><Relationship Id="rId21" Type="http://schemas.openxmlformats.org/officeDocument/2006/relationships/oleObject" Target="../embeddings/oleObject428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408.wmf"/><Relationship Id="rId17" Type="http://schemas.openxmlformats.org/officeDocument/2006/relationships/oleObject" Target="../embeddings/oleObject426.bin"/><Relationship Id="rId25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0.wmf"/><Relationship Id="rId20" Type="http://schemas.openxmlformats.org/officeDocument/2006/relationships/image" Target="../media/image412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05.wmf"/><Relationship Id="rId11" Type="http://schemas.openxmlformats.org/officeDocument/2006/relationships/oleObject" Target="../embeddings/oleObject423.bin"/><Relationship Id="rId24" Type="http://schemas.openxmlformats.org/officeDocument/2006/relationships/image" Target="../media/image414.wmf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29.bin"/><Relationship Id="rId10" Type="http://schemas.openxmlformats.org/officeDocument/2006/relationships/image" Target="../media/image407.wmf"/><Relationship Id="rId19" Type="http://schemas.openxmlformats.org/officeDocument/2006/relationships/oleObject" Target="../embeddings/oleObject427.bin"/><Relationship Id="rId4" Type="http://schemas.openxmlformats.org/officeDocument/2006/relationships/image" Target="../media/image404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409.wmf"/><Relationship Id="rId22" Type="http://schemas.openxmlformats.org/officeDocument/2006/relationships/image" Target="../media/image41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13" Type="http://schemas.openxmlformats.org/officeDocument/2006/relationships/oleObject" Target="../embeddings/oleObject436.bin"/><Relationship Id="rId18" Type="http://schemas.openxmlformats.org/officeDocument/2006/relationships/image" Target="../media/image423.wmf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420.wmf"/><Relationship Id="rId17" Type="http://schemas.openxmlformats.org/officeDocument/2006/relationships/oleObject" Target="../embeddings/oleObject4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2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17.wmf"/><Relationship Id="rId11" Type="http://schemas.openxmlformats.org/officeDocument/2006/relationships/oleObject" Target="../embeddings/oleObject435.bin"/><Relationship Id="rId5" Type="http://schemas.openxmlformats.org/officeDocument/2006/relationships/oleObject" Target="../embeddings/oleObject432.bin"/><Relationship Id="rId15" Type="http://schemas.openxmlformats.org/officeDocument/2006/relationships/oleObject" Target="../embeddings/oleObject437.bin"/><Relationship Id="rId10" Type="http://schemas.openxmlformats.org/officeDocument/2006/relationships/image" Target="../media/image419.wmf"/><Relationship Id="rId4" Type="http://schemas.openxmlformats.org/officeDocument/2006/relationships/image" Target="../media/image416.wmf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42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444.bin"/><Relationship Id="rId18" Type="http://schemas.openxmlformats.org/officeDocument/2006/relationships/image" Target="../media/image431.wmf"/><Relationship Id="rId26" Type="http://schemas.openxmlformats.org/officeDocument/2006/relationships/image" Target="../media/image435.wmf"/><Relationship Id="rId3" Type="http://schemas.openxmlformats.org/officeDocument/2006/relationships/oleObject" Target="../embeddings/oleObject439.bin"/><Relationship Id="rId21" Type="http://schemas.openxmlformats.org/officeDocument/2006/relationships/oleObject" Target="../embeddings/oleObject448.bin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428.wmf"/><Relationship Id="rId17" Type="http://schemas.openxmlformats.org/officeDocument/2006/relationships/oleObject" Target="../embeddings/oleObject446.bin"/><Relationship Id="rId25" Type="http://schemas.openxmlformats.org/officeDocument/2006/relationships/oleObject" Target="../embeddings/oleObject4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0.wmf"/><Relationship Id="rId20" Type="http://schemas.openxmlformats.org/officeDocument/2006/relationships/image" Target="../media/image43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443.bin"/><Relationship Id="rId24" Type="http://schemas.openxmlformats.org/officeDocument/2006/relationships/image" Target="../media/image434.wmf"/><Relationship Id="rId5" Type="http://schemas.openxmlformats.org/officeDocument/2006/relationships/oleObject" Target="../embeddings/oleObject440.bin"/><Relationship Id="rId15" Type="http://schemas.openxmlformats.org/officeDocument/2006/relationships/oleObject" Target="../embeddings/oleObject445.bin"/><Relationship Id="rId23" Type="http://schemas.openxmlformats.org/officeDocument/2006/relationships/oleObject" Target="../embeddings/oleObject449.bin"/><Relationship Id="rId10" Type="http://schemas.openxmlformats.org/officeDocument/2006/relationships/image" Target="../media/image427.wmf"/><Relationship Id="rId19" Type="http://schemas.openxmlformats.org/officeDocument/2006/relationships/oleObject" Target="../embeddings/oleObject447.bin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442.bin"/><Relationship Id="rId14" Type="http://schemas.openxmlformats.org/officeDocument/2006/relationships/image" Target="../media/image429.wmf"/><Relationship Id="rId22" Type="http://schemas.openxmlformats.org/officeDocument/2006/relationships/image" Target="../media/image4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443.wmf"/><Relationship Id="rId3" Type="http://schemas.openxmlformats.org/officeDocument/2006/relationships/oleObject" Target="../embeddings/oleObject451.bin"/><Relationship Id="rId21" Type="http://schemas.openxmlformats.org/officeDocument/2006/relationships/oleObject" Target="../embeddings/oleObject460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40.wmf"/><Relationship Id="rId17" Type="http://schemas.openxmlformats.org/officeDocument/2006/relationships/oleObject" Target="../embeddings/oleObject4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2.wmf"/><Relationship Id="rId20" Type="http://schemas.openxmlformats.org/officeDocument/2006/relationships/image" Target="../media/image444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37.wmf"/><Relationship Id="rId11" Type="http://schemas.openxmlformats.org/officeDocument/2006/relationships/oleObject" Target="../embeddings/oleObject455.bin"/><Relationship Id="rId24" Type="http://schemas.openxmlformats.org/officeDocument/2006/relationships/image" Target="../media/image446.wmf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23" Type="http://schemas.openxmlformats.org/officeDocument/2006/relationships/oleObject" Target="../embeddings/oleObject461.bin"/><Relationship Id="rId10" Type="http://schemas.openxmlformats.org/officeDocument/2006/relationships/image" Target="../media/image439.w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436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41.wmf"/><Relationship Id="rId22" Type="http://schemas.openxmlformats.org/officeDocument/2006/relationships/image" Target="../media/image44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467.bin"/><Relationship Id="rId18" Type="http://schemas.openxmlformats.org/officeDocument/2006/relationships/image" Target="../media/image454.wmf"/><Relationship Id="rId3" Type="http://schemas.openxmlformats.org/officeDocument/2006/relationships/oleObject" Target="../embeddings/oleObject462.bin"/><Relationship Id="rId7" Type="http://schemas.openxmlformats.org/officeDocument/2006/relationships/oleObject" Target="../embeddings/oleObject464.bin"/><Relationship Id="rId12" Type="http://schemas.openxmlformats.org/officeDocument/2006/relationships/image" Target="../media/image451.wmf"/><Relationship Id="rId17" Type="http://schemas.openxmlformats.org/officeDocument/2006/relationships/oleObject" Target="../embeddings/oleObject4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3.wmf"/><Relationship Id="rId20" Type="http://schemas.openxmlformats.org/officeDocument/2006/relationships/image" Target="../media/image455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466.bin"/><Relationship Id="rId5" Type="http://schemas.openxmlformats.org/officeDocument/2006/relationships/oleObject" Target="../embeddings/oleObject463.bin"/><Relationship Id="rId15" Type="http://schemas.openxmlformats.org/officeDocument/2006/relationships/oleObject" Target="../embeddings/oleObject468.bin"/><Relationship Id="rId10" Type="http://schemas.openxmlformats.org/officeDocument/2006/relationships/image" Target="../media/image450.wmf"/><Relationship Id="rId19" Type="http://schemas.openxmlformats.org/officeDocument/2006/relationships/oleObject" Target="../embeddings/oleObject470.bin"/><Relationship Id="rId4" Type="http://schemas.openxmlformats.org/officeDocument/2006/relationships/image" Target="../media/image447.wmf"/><Relationship Id="rId9" Type="http://schemas.openxmlformats.org/officeDocument/2006/relationships/oleObject" Target="../embeddings/oleObject465.bin"/><Relationship Id="rId14" Type="http://schemas.openxmlformats.org/officeDocument/2006/relationships/image" Target="../media/image45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463.wmf"/><Relationship Id="rId26" Type="http://schemas.openxmlformats.org/officeDocument/2006/relationships/image" Target="../media/image467.wmf"/><Relationship Id="rId39" Type="http://schemas.openxmlformats.org/officeDocument/2006/relationships/oleObject" Target="../embeddings/oleObject489.bin"/><Relationship Id="rId3" Type="http://schemas.openxmlformats.org/officeDocument/2006/relationships/oleObject" Target="../embeddings/oleObject471.bin"/><Relationship Id="rId21" Type="http://schemas.openxmlformats.org/officeDocument/2006/relationships/oleObject" Target="../embeddings/oleObject480.bin"/><Relationship Id="rId34" Type="http://schemas.openxmlformats.org/officeDocument/2006/relationships/image" Target="../media/image285.wmf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60.wmf"/><Relationship Id="rId17" Type="http://schemas.openxmlformats.org/officeDocument/2006/relationships/oleObject" Target="../embeddings/oleObject478.bin"/><Relationship Id="rId25" Type="http://schemas.openxmlformats.org/officeDocument/2006/relationships/oleObject" Target="../embeddings/oleObject482.bin"/><Relationship Id="rId33" Type="http://schemas.openxmlformats.org/officeDocument/2006/relationships/oleObject" Target="../embeddings/oleObject486.bin"/><Relationship Id="rId38" Type="http://schemas.openxmlformats.org/officeDocument/2006/relationships/image" Target="../media/image4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2.wmf"/><Relationship Id="rId20" Type="http://schemas.openxmlformats.org/officeDocument/2006/relationships/image" Target="../media/image464.wmf"/><Relationship Id="rId29" Type="http://schemas.openxmlformats.org/officeDocument/2006/relationships/oleObject" Target="../embeddings/oleObject484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57.wmf"/><Relationship Id="rId11" Type="http://schemas.openxmlformats.org/officeDocument/2006/relationships/oleObject" Target="../embeddings/oleObject475.bin"/><Relationship Id="rId24" Type="http://schemas.openxmlformats.org/officeDocument/2006/relationships/image" Target="../media/image466.wmf"/><Relationship Id="rId32" Type="http://schemas.openxmlformats.org/officeDocument/2006/relationships/image" Target="../media/image470.wmf"/><Relationship Id="rId37" Type="http://schemas.openxmlformats.org/officeDocument/2006/relationships/oleObject" Target="../embeddings/oleObject488.bin"/><Relationship Id="rId40" Type="http://schemas.openxmlformats.org/officeDocument/2006/relationships/image" Target="../media/image288.wmf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23" Type="http://schemas.openxmlformats.org/officeDocument/2006/relationships/oleObject" Target="../embeddings/oleObject481.bin"/><Relationship Id="rId28" Type="http://schemas.openxmlformats.org/officeDocument/2006/relationships/image" Target="../media/image468.wmf"/><Relationship Id="rId36" Type="http://schemas.openxmlformats.org/officeDocument/2006/relationships/image" Target="../media/image471.wmf"/><Relationship Id="rId10" Type="http://schemas.openxmlformats.org/officeDocument/2006/relationships/image" Target="../media/image459.wmf"/><Relationship Id="rId19" Type="http://schemas.openxmlformats.org/officeDocument/2006/relationships/oleObject" Target="../embeddings/oleObject479.bin"/><Relationship Id="rId31" Type="http://schemas.openxmlformats.org/officeDocument/2006/relationships/oleObject" Target="../embeddings/oleObject485.bin"/><Relationship Id="rId4" Type="http://schemas.openxmlformats.org/officeDocument/2006/relationships/image" Target="../media/image456.e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61.wmf"/><Relationship Id="rId22" Type="http://schemas.openxmlformats.org/officeDocument/2006/relationships/image" Target="../media/image465.wmf"/><Relationship Id="rId27" Type="http://schemas.openxmlformats.org/officeDocument/2006/relationships/oleObject" Target="../embeddings/oleObject483.bin"/><Relationship Id="rId30" Type="http://schemas.openxmlformats.org/officeDocument/2006/relationships/image" Target="../media/image469.wmf"/><Relationship Id="rId35" Type="http://schemas.openxmlformats.org/officeDocument/2006/relationships/oleObject" Target="../embeddings/oleObject48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5&amp;slidetitle=幻灯片 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2143890"/>
            <a:ext cx="85689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1.3.1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收敛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准则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两个重要极限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09236" y="3573016"/>
            <a:ext cx="849694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60960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无穷小量的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比较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indent="-609600"/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等价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无穷小量替换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43608" y="560874"/>
            <a:ext cx="72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1.3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极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限的计算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323528" y="422733"/>
            <a:ext cx="495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准则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：单调有界准则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1279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数列型夹逼准则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）单调有界数列必有极限．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63844"/>
              </p:ext>
            </p:extLst>
          </p:nvPr>
        </p:nvGraphicFramePr>
        <p:xfrm>
          <a:off x="323528" y="1916832"/>
          <a:ext cx="463384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" name="Equation" r:id="rId3" imgW="4584600" imgH="431640" progId="Equation.DSMT4">
                  <p:embed/>
                </p:oleObj>
              </mc:Choice>
              <mc:Fallback>
                <p:oleObj name="Equation" r:id="rId3" imgW="4584600" imgH="43164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4633840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5026336" y="2029731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30810"/>
              </p:ext>
            </p:extLst>
          </p:nvPr>
        </p:nvGraphicFramePr>
        <p:xfrm>
          <a:off x="6300192" y="1844824"/>
          <a:ext cx="2513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" name="Equation" r:id="rId5" imgW="2501640" imgH="545760" progId="Equation.DSMT4">
                  <p:embed/>
                </p:oleObj>
              </mc:Choice>
              <mc:Fallback>
                <p:oleObj name="Equation" r:id="rId5" imgW="2501640" imgH="54576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844824"/>
                        <a:ext cx="25130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710546" y="2852706"/>
            <a:ext cx="5547031" cy="624840"/>
            <a:chOff x="864" y="3177"/>
            <a:chExt cx="4368" cy="492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64" y="3253"/>
              <a:ext cx="3278" cy="416"/>
              <a:chOff x="1164" y="3253"/>
              <a:chExt cx="3278" cy="416"/>
            </a:xfrm>
          </p:grpSpPr>
          <p:graphicFrame>
            <p:nvGraphicFramePr>
              <p:cNvPr id="2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6972231"/>
                  </p:ext>
                </p:extLst>
              </p:nvPr>
            </p:nvGraphicFramePr>
            <p:xfrm>
              <a:off x="2463" y="3329"/>
              <a:ext cx="28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0" name="Equation" r:id="rId7" imgW="355320" imgH="431640" progId="Equation.DSMT4">
                      <p:embed/>
                    </p:oleObj>
                  </mc:Choice>
                  <mc:Fallback>
                    <p:oleObj name="Equation" r:id="rId7" imgW="355320" imgH="431640" progId="Equation.DSMT4">
                      <p:embed/>
                      <p:pic>
                        <p:nvPicPr>
                          <p:cNvPr id="0" name="Picture 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3" y="3329"/>
                            <a:ext cx="28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655555"/>
                  </p:ext>
                </p:extLst>
              </p:nvPr>
            </p:nvGraphicFramePr>
            <p:xfrm>
              <a:off x="2754" y="3322"/>
              <a:ext cx="51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1" name="Equation" r:id="rId9" imgW="647640" imgH="431640" progId="Equation.DSMT4">
                      <p:embed/>
                    </p:oleObj>
                  </mc:Choice>
                  <mc:Fallback>
                    <p:oleObj name="Equation" r:id="rId9" imgW="647640" imgH="431640" progId="Equation.DSMT4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4" y="3322"/>
                            <a:ext cx="51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20487"/>
                  </p:ext>
                </p:extLst>
              </p:nvPr>
            </p:nvGraphicFramePr>
            <p:xfrm>
              <a:off x="4052" y="3347"/>
              <a:ext cx="39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2" name="Equation" r:id="rId11" imgW="495000" imgH="380880" progId="Equation.DSMT4">
                      <p:embed/>
                    </p:oleObj>
                  </mc:Choice>
                  <mc:Fallback>
                    <p:oleObj name="Equation" r:id="rId11" imgW="495000" imgH="380880" progId="Equation.DSMT4">
                      <p:embed/>
                      <p:pic>
                        <p:nvPicPr>
                          <p:cNvPr id="0" name="Picture 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2" y="3347"/>
                            <a:ext cx="390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9067228"/>
                  </p:ext>
                </p:extLst>
              </p:nvPr>
            </p:nvGraphicFramePr>
            <p:xfrm>
              <a:off x="1164" y="3278"/>
              <a:ext cx="27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3" name="Equation" r:id="rId13" imgW="342720" imgH="431640" progId="Equation.DSMT4">
                      <p:embed/>
                    </p:oleObj>
                  </mc:Choice>
                  <mc:Fallback>
                    <p:oleObj name="Equation" r:id="rId13" imgW="342720" imgH="431640" progId="Equation.DSMT4">
                      <p:embed/>
                      <p:pic>
                        <p:nvPicPr>
                          <p:cNvPr id="0" name="Picture 3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4" y="3278"/>
                            <a:ext cx="27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446158"/>
                  </p:ext>
                </p:extLst>
              </p:nvPr>
            </p:nvGraphicFramePr>
            <p:xfrm>
              <a:off x="1428" y="3253"/>
              <a:ext cx="30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44" name="Equation" r:id="rId15" imgW="380880" imgH="431640" progId="Equation.DSMT4">
                      <p:embed/>
                    </p:oleObj>
                  </mc:Choice>
                  <mc:Fallback>
                    <p:oleObj name="Equation" r:id="rId15" imgW="380880" imgH="431640" progId="Equation.DSMT4">
                      <p:embed/>
                      <p:pic>
                        <p:nvPicPr>
                          <p:cNvPr id="0" name="Picture 3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" y="3253"/>
                            <a:ext cx="300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864" y="3287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12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59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207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264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783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216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24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293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17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264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319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341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22" y="3262"/>
              <a:ext cx="50" cy="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840397"/>
                </p:ext>
              </p:extLst>
            </p:nvPr>
          </p:nvGraphicFramePr>
          <p:xfrm>
            <a:off x="4848" y="3177"/>
            <a:ext cx="384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" name="Equation" r:id="rId17" imgW="203040" imgH="228600" progId="Equation.DSMT4">
                    <p:embed/>
                  </p:oleObj>
                </mc:Choice>
                <mc:Fallback>
                  <p:oleObj name="Equation" r:id="rId17" imgW="203040" imgH="228600" progId="Equation.DSMT4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177"/>
                          <a:ext cx="384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950634" y="2949230"/>
            <a:ext cx="228600" cy="420688"/>
            <a:chOff x="3222" y="1700"/>
            <a:chExt cx="144" cy="265"/>
          </a:xfrm>
        </p:grpSpPr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3298" y="1700"/>
              <a:ext cx="40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464751"/>
                </p:ext>
              </p:extLst>
            </p:nvPr>
          </p:nvGraphicFramePr>
          <p:xfrm>
            <a:off x="3222" y="182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6" name="Equation" r:id="rId19" imgW="228600" imgH="228600" progId="Equation.DSMT4">
                    <p:embed/>
                  </p:oleObj>
                </mc:Choice>
                <mc:Fallback>
                  <p:oleObj name="Equation" r:id="rId19" imgW="228600" imgH="2286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821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64643"/>
              </p:ext>
            </p:extLst>
          </p:nvPr>
        </p:nvGraphicFramePr>
        <p:xfrm>
          <a:off x="323528" y="3986374"/>
          <a:ext cx="440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" name="Equation" r:id="rId21" imgW="4394160" imgH="431640" progId="Equation.DSMT4">
                  <p:embed/>
                </p:oleObj>
              </mc:Choice>
              <mc:Fallback>
                <p:oleObj name="Equation" r:id="rId21" imgW="4394160" imgH="43164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86374"/>
                        <a:ext cx="440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56"/>
          <p:cNvSpPr>
            <a:spLocks noChangeArrowheads="1"/>
          </p:cNvSpPr>
          <p:nvPr/>
        </p:nvSpPr>
        <p:spPr bwMode="auto">
          <a:xfrm>
            <a:off x="5026336" y="4130031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7944"/>
              </p:ext>
            </p:extLst>
          </p:nvPr>
        </p:nvGraphicFramePr>
        <p:xfrm>
          <a:off x="6228184" y="4033354"/>
          <a:ext cx="23987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" name="Equation" r:id="rId23" imgW="2387520" imgH="545760" progId="Equation.DSMT4">
                  <p:embed/>
                </p:oleObj>
              </mc:Choice>
              <mc:Fallback>
                <p:oleObj name="Equation" r:id="rId23" imgW="2387520" imgH="54576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033354"/>
                        <a:ext cx="2398712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29"/>
          <p:cNvGrpSpPr>
            <a:grpSpLocks/>
          </p:cNvGrpSpPr>
          <p:nvPr/>
        </p:nvGrpSpPr>
        <p:grpSpPr bwMode="auto">
          <a:xfrm>
            <a:off x="1787540" y="4830370"/>
            <a:ext cx="5423513" cy="749979"/>
            <a:chOff x="816" y="3564"/>
            <a:chExt cx="4272" cy="589"/>
          </a:xfrm>
        </p:grpSpPr>
        <p:graphicFrame>
          <p:nvGraphicFramePr>
            <p:cNvPr id="3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220285"/>
                </p:ext>
              </p:extLst>
            </p:nvPr>
          </p:nvGraphicFramePr>
          <p:xfrm>
            <a:off x="863" y="3877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" name="Equation" r:id="rId25" imgW="304560" imgH="304560" progId="Equation.DSMT4">
                    <p:embed/>
                  </p:oleObj>
                </mc:Choice>
                <mc:Fallback>
                  <p:oleObj name="Equation" r:id="rId25" imgW="304560" imgH="304560" progId="Equation.DSMT4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3877"/>
                          <a:ext cx="24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02996"/>
                </p:ext>
              </p:extLst>
            </p:nvPr>
          </p:nvGraphicFramePr>
          <p:xfrm>
            <a:off x="2302" y="3785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0" name="Equation" r:id="rId27" imgW="355320" imgH="431640" progId="Equation.DSMT4">
                    <p:embed/>
                  </p:oleObj>
                </mc:Choice>
                <mc:Fallback>
                  <p:oleObj name="Equation" r:id="rId27" imgW="355320" imgH="431640" progId="Equation.DSMT4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785"/>
                          <a:ext cx="28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800803"/>
                </p:ext>
              </p:extLst>
            </p:nvPr>
          </p:nvGraphicFramePr>
          <p:xfrm>
            <a:off x="1652" y="3808"/>
            <a:ext cx="4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1" name="Equation" r:id="rId29" imgW="558720" imgH="431640" progId="Equation.DSMT4">
                    <p:embed/>
                  </p:oleObj>
                </mc:Choice>
                <mc:Fallback>
                  <p:oleObj name="Equation" r:id="rId29" imgW="558720" imgH="431640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3808"/>
                          <a:ext cx="44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978106"/>
                </p:ext>
              </p:extLst>
            </p:nvPr>
          </p:nvGraphicFramePr>
          <p:xfrm>
            <a:off x="4039" y="3811"/>
            <a:ext cx="25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2" name="Equation" r:id="rId31" imgW="317160" imgH="431640" progId="Equation.DSMT4">
                    <p:embed/>
                  </p:oleObj>
                </mc:Choice>
                <mc:Fallback>
                  <p:oleObj name="Equation" r:id="rId31" imgW="317160" imgH="431640" progId="Equation.DSMT4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811"/>
                          <a:ext cx="25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217036"/>
                </p:ext>
              </p:extLst>
            </p:nvPr>
          </p:nvGraphicFramePr>
          <p:xfrm>
            <a:off x="3535" y="3814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" name="Equation" r:id="rId33" imgW="355320" imgH="431640" progId="Equation.DSMT4">
                    <p:embed/>
                  </p:oleObj>
                </mc:Choice>
                <mc:Fallback>
                  <p:oleObj name="Equation" r:id="rId33" imgW="355320" imgH="431640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3814"/>
                          <a:ext cx="280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816" y="3564"/>
              <a:ext cx="4272" cy="431"/>
              <a:chOff x="816" y="3564"/>
              <a:chExt cx="4272" cy="431"/>
            </a:xfrm>
          </p:grpSpPr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816" y="3767"/>
                <a:ext cx="3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41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154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Oval 39"/>
              <p:cNvSpPr>
                <a:spLocks noChangeArrowheads="1"/>
              </p:cNvSpPr>
              <p:nvPr/>
            </p:nvSpPr>
            <p:spPr bwMode="auto">
              <a:xfrm>
                <a:off x="202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Oval 40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Oval 41"/>
              <p:cNvSpPr>
                <a:spLocks noChangeArrowheads="1"/>
              </p:cNvSpPr>
              <p:nvPr/>
            </p:nvSpPr>
            <p:spPr bwMode="auto">
              <a:xfrm>
                <a:off x="17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3559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Oval 43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Oval 44"/>
              <p:cNvSpPr>
                <a:spLocks noChangeArrowheads="1"/>
              </p:cNvSpPr>
              <p:nvPr/>
            </p:nvSpPr>
            <p:spPr bwMode="auto">
              <a:xfrm>
                <a:off x="288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Oval 45"/>
              <p:cNvSpPr>
                <a:spLocks noChangeArrowheads="1"/>
              </p:cNvSpPr>
              <p:nvPr/>
            </p:nvSpPr>
            <p:spPr bwMode="auto">
              <a:xfrm>
                <a:off x="312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Oval 46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3271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Oval 48"/>
              <p:cNvSpPr>
                <a:spLocks noChangeArrowheads="1"/>
              </p:cNvSpPr>
              <p:nvPr/>
            </p:nvSpPr>
            <p:spPr bwMode="auto">
              <a:xfrm>
                <a:off x="379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Oval 49"/>
              <p:cNvSpPr>
                <a:spLocks noChangeArrowheads="1"/>
              </p:cNvSpPr>
              <p:nvPr/>
            </p:nvSpPr>
            <p:spPr bwMode="auto">
              <a:xfrm>
                <a:off x="958" y="3740"/>
                <a:ext cx="50" cy="5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56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0660098"/>
                  </p:ext>
                </p:extLst>
              </p:nvPr>
            </p:nvGraphicFramePr>
            <p:xfrm>
              <a:off x="4752" y="3564"/>
              <a:ext cx="336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54" name="Equation" r:id="rId35" imgW="177480" imgH="228600" progId="Equation.DSMT4">
                      <p:embed/>
                    </p:oleObj>
                  </mc:Choice>
                  <mc:Fallback>
                    <p:oleObj name="Equation" r:id="rId35" imgW="177480" imgH="228600" progId="Equation.DSMT4">
                      <p:embed/>
                      <p:pic>
                        <p:nvPicPr>
                          <p:cNvPr id="0" name="Picture 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564"/>
                            <a:ext cx="336" cy="4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374066" y="5061283"/>
            <a:ext cx="215901" cy="390525"/>
            <a:chOff x="1497" y="3174"/>
            <a:chExt cx="136" cy="246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593" y="3174"/>
              <a:ext cx="40" cy="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174831"/>
                </p:ext>
              </p:extLst>
            </p:nvPr>
          </p:nvGraphicFramePr>
          <p:xfrm>
            <a:off x="1497" y="322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5" name="Equation" r:id="rId37" imgW="203040" imgH="317160" progId="Equation.DSMT4">
                    <p:embed/>
                  </p:oleObj>
                </mc:Choice>
                <mc:Fallback>
                  <p:oleObj name="Equation" r:id="rId37" imgW="203040" imgH="31716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3220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1" name="直接连接符 60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323529" y="285750"/>
            <a:ext cx="158417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8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设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31959"/>
              </p:ext>
            </p:extLst>
          </p:nvPr>
        </p:nvGraphicFramePr>
        <p:xfrm>
          <a:off x="1638920" y="177800"/>
          <a:ext cx="401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" name="Equation" r:id="rId3" imgW="4012920" imgH="838080" progId="Equation.DSMT4">
                  <p:embed/>
                </p:oleObj>
              </mc:Choice>
              <mc:Fallback>
                <p:oleObj name="Equation" r:id="rId3" imgW="401292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920" y="177800"/>
                        <a:ext cx="4013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609563" y="32894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证明数列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90528"/>
              </p:ext>
            </p:extLst>
          </p:nvPr>
        </p:nvGraphicFramePr>
        <p:xfrm>
          <a:off x="7236932" y="355600"/>
          <a:ext cx="60325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" name="Equation" r:id="rId5" imgW="596880" imgH="482400" progId="Equation.DSMT4">
                  <p:embed/>
                </p:oleObj>
              </mc:Choice>
              <mc:Fallback>
                <p:oleObj name="Equation" r:id="rId5" imgW="596880" imgH="4824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932" y="355600"/>
                        <a:ext cx="603251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913819" y="32894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收敛．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23529" y="1124744"/>
            <a:ext cx="80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28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74473" y="1129409"/>
            <a:ext cx="1097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因为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49132"/>
              </p:ext>
            </p:extLst>
          </p:nvPr>
        </p:nvGraphicFramePr>
        <p:xfrm>
          <a:off x="2044812" y="1778738"/>
          <a:ext cx="3111500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4" name="Equation" r:id="rId7" imgW="3111480" imgH="952200" progId="Equation.DSMT4">
                  <p:embed/>
                </p:oleObj>
              </mc:Choice>
              <mc:Fallback>
                <p:oleObj name="Equation" r:id="rId7" imgW="3111480" imgH="9522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812" y="1778738"/>
                        <a:ext cx="3111500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44314"/>
              </p:ext>
            </p:extLst>
          </p:nvPr>
        </p:nvGraphicFramePr>
        <p:xfrm>
          <a:off x="5436096" y="2060848"/>
          <a:ext cx="1403351" cy="34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5" name="Equation" r:id="rId9" imgW="1396800" imgH="368280" progId="Equation.DSMT4">
                  <p:embed/>
                </p:oleObj>
              </mc:Choice>
              <mc:Fallback>
                <p:oleObj name="Equation" r:id="rId9" imgW="1396800" imgH="3682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060848"/>
                        <a:ext cx="1403351" cy="34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99592" y="2723998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altLang="en-US" sz="28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所以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73202"/>
              </p:ext>
            </p:extLst>
          </p:nvPr>
        </p:nvGraphicFramePr>
        <p:xfrm>
          <a:off x="1887926" y="2793848"/>
          <a:ext cx="603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6" name="Equation" r:id="rId11" imgW="596900" imgH="482600" progId="Equation.DSMT4">
                  <p:embed/>
                </p:oleObj>
              </mc:Choice>
              <mc:Fallback>
                <p:oleObj name="Equation" r:id="rId11" imgW="596900" imgH="4826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926" y="2793848"/>
                        <a:ext cx="603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2627783" y="276718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单调递增．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50390"/>
              </p:ext>
            </p:extLst>
          </p:nvPr>
        </p:nvGraphicFramePr>
        <p:xfrm>
          <a:off x="323529" y="3413021"/>
          <a:ext cx="603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7" name="Equation" r:id="rId13" imgW="596900" imgH="482600" progId="Equation.DSMT4">
                  <p:embed/>
                </p:oleObj>
              </mc:Choice>
              <mc:Fallback>
                <p:oleObj name="Equation" r:id="rId13" imgW="596900" imgH="4826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3413021"/>
                        <a:ext cx="603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982787" y="3386361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有上界有两种证法：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72781"/>
              </p:ext>
            </p:extLst>
          </p:nvPr>
        </p:nvGraphicFramePr>
        <p:xfrm>
          <a:off x="1230138" y="4055716"/>
          <a:ext cx="6726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Equation" r:id="rId15" imgW="6717960" imgH="901440" progId="Equation.DSMT4">
                  <p:embed/>
                </p:oleObj>
              </mc:Choice>
              <mc:Fallback>
                <p:oleObj name="Equation" r:id="rId15" imgW="6717960" imgH="90144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138" y="4055716"/>
                        <a:ext cx="67262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079" y="4797152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23529" y="5188300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altLang="en-US" sz="28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或者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34396"/>
              </p:ext>
            </p:extLst>
          </p:nvPr>
        </p:nvGraphicFramePr>
        <p:xfrm>
          <a:off x="1255489" y="5083525"/>
          <a:ext cx="6307138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9" name="Equation" r:id="rId17" imgW="6298920" imgH="825480" progId="Equation.DSMT4">
                  <p:embed/>
                </p:oleObj>
              </mc:Choice>
              <mc:Fallback>
                <p:oleObj name="Equation" r:id="rId17" imgW="6298920" imgH="825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89" y="5083525"/>
                        <a:ext cx="6307138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323529" y="600212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84327"/>
              </p:ext>
            </p:extLst>
          </p:nvPr>
        </p:nvGraphicFramePr>
        <p:xfrm>
          <a:off x="1146924" y="6028784"/>
          <a:ext cx="603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0" name="Equation" r:id="rId19" imgW="596900" imgH="482600" progId="Equation.DSMT4">
                  <p:embed/>
                </p:oleObj>
              </mc:Choice>
              <mc:Fallback>
                <p:oleObj name="Equation" r:id="rId19" imgW="596900" imgH="4826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24" y="6028784"/>
                        <a:ext cx="603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686512" y="60021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收敛．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843808" y="60021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证毕．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/>
      <p:bldP spid="20" grpId="0"/>
      <p:bldP spid="24" grpId="0"/>
      <p:bldP spid="27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25551" y="203791"/>
            <a:ext cx="30963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数列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32807"/>
              </p:ext>
            </p:extLst>
          </p:nvPr>
        </p:nvGraphicFramePr>
        <p:xfrm>
          <a:off x="2781429" y="32340"/>
          <a:ext cx="4110038" cy="78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" name="Equation" r:id="rId3" imgW="4101840" imgH="774360" progId="Equation.DSMT4">
                  <p:embed/>
                </p:oleObj>
              </mc:Choice>
              <mc:Fallback>
                <p:oleObj name="Equation" r:id="rId3" imgW="4101840" imgH="77436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429" y="32340"/>
                        <a:ext cx="4110038" cy="781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795280" y="203791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的极限存在，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5551" y="1020405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并求此极限．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25551" y="157349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5530" y="157349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01156"/>
              </p:ext>
            </p:extLst>
          </p:nvPr>
        </p:nvGraphicFramePr>
        <p:xfrm>
          <a:off x="2213770" y="1619203"/>
          <a:ext cx="885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770" y="1619203"/>
                        <a:ext cx="885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089501" y="160942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（因为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21258"/>
              </p:ext>
            </p:extLst>
          </p:nvPr>
        </p:nvGraphicFramePr>
        <p:xfrm>
          <a:off x="4305952" y="1655130"/>
          <a:ext cx="390526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" name="Equation" r:id="rId7" imgW="520560" imgH="431640" progId="Equation.DSMT4">
                  <p:embed/>
                </p:oleObj>
              </mc:Choice>
              <mc:Fallback>
                <p:oleObj name="Equation" r:id="rId7" imgW="520560" imgH="43164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952" y="1655130"/>
                        <a:ext cx="390526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640504" y="158618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比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82324"/>
              </p:ext>
            </p:extLst>
          </p:nvPr>
        </p:nvGraphicFramePr>
        <p:xfrm>
          <a:off x="5185846" y="1631898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1" name="Equation" r:id="rId9" imgW="317160" imgH="431640" progId="Equation.DSMT4">
                  <p:embed/>
                </p:oleObj>
              </mc:Choice>
              <mc:Fallback>
                <p:oleObj name="Equation" r:id="rId9" imgW="317160" imgH="43164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46" y="1631898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5432592" y="158618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多出了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最后的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222946"/>
              </p:ext>
            </p:extLst>
          </p:nvPr>
        </p:nvGraphicFramePr>
        <p:xfrm>
          <a:off x="7664840" y="1573277"/>
          <a:ext cx="60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name="Equation" r:id="rId11" imgW="609480" imgH="495000" progId="Equation.DSMT4">
                  <p:embed/>
                </p:oleObj>
              </mc:Choice>
              <mc:Fallback>
                <p:oleObj name="Equation" r:id="rId11" imgW="609480" imgH="49500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840" y="1573277"/>
                        <a:ext cx="609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525551" y="214834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43102"/>
              </p:ext>
            </p:extLst>
          </p:nvPr>
        </p:nvGraphicFramePr>
        <p:xfrm>
          <a:off x="1014960" y="2218001"/>
          <a:ext cx="6350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3" name="Equation" r:id="rId13" imgW="634680" imgH="482400" progId="Equation.DSMT4">
                  <p:embed/>
                </p:oleObj>
              </mc:Choice>
              <mc:Fallback>
                <p:oleObj name="Equation" r:id="rId13" imgW="634680" imgH="48240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60" y="2218001"/>
                        <a:ext cx="6350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1588458" y="213285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是单调递增的．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25551" y="275144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以下用数学归纳法证明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06186"/>
              </p:ext>
            </p:extLst>
          </p:nvPr>
        </p:nvGraphicFramePr>
        <p:xfrm>
          <a:off x="4265346" y="2768580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tion" r:id="rId15" imgW="634680" imgH="482400" progId="Equation.DSMT4">
                  <p:embed/>
                </p:oleObj>
              </mc:Choice>
              <mc:Fallback>
                <p:oleObj name="Equation" r:id="rId15" imgW="634680" imgH="4824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346" y="2768580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4829873" y="2751445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有上界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5551" y="342960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11861"/>
              </p:ext>
            </p:extLst>
          </p:nvPr>
        </p:nvGraphicFramePr>
        <p:xfrm>
          <a:off x="1289977" y="3442936"/>
          <a:ext cx="1778000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Equation" r:id="rId16" imgW="1777680" imgH="507960" progId="Equation.DSMT4">
                  <p:embed/>
                </p:oleObj>
              </mc:Choice>
              <mc:Fallback>
                <p:oleObj name="Equation" r:id="rId16" imgW="1777680" imgH="50796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77" y="3442936"/>
                        <a:ext cx="1778000" cy="5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3335731" y="343850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假设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53881"/>
              </p:ext>
            </p:extLst>
          </p:nvPr>
        </p:nvGraphicFramePr>
        <p:xfrm>
          <a:off x="4188639" y="3519930"/>
          <a:ext cx="9461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6" name="Equation" r:id="rId18" imgW="939600" imgH="431640" progId="Equation.DSMT4">
                  <p:embed/>
                </p:oleObj>
              </mc:Choice>
              <mc:Fallback>
                <p:oleObj name="Equation" r:id="rId18" imgW="939600" imgH="43164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639" y="3519930"/>
                        <a:ext cx="9461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5280318" y="343850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就有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13544"/>
              </p:ext>
            </p:extLst>
          </p:nvPr>
        </p:nvGraphicFramePr>
        <p:xfrm>
          <a:off x="1519238" y="4074117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7" name="Equation" r:id="rId20" imgW="3809880" imgH="533160" progId="Equation.DSMT4">
                  <p:embed/>
                </p:oleObj>
              </mc:Choice>
              <mc:Fallback>
                <p:oleObj name="Equation" r:id="rId20" imgW="3809880" imgH="53316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074117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525551" y="4594642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所以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32774"/>
              </p:ext>
            </p:extLst>
          </p:nvPr>
        </p:nvGraphicFramePr>
        <p:xfrm>
          <a:off x="1563394" y="4654967"/>
          <a:ext cx="6350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8" name="Equation" r:id="rId22" imgW="634680" imgH="482400" progId="Equation.DSMT4">
                  <p:embed/>
                </p:oleObj>
              </mc:Choice>
              <mc:Fallback>
                <p:oleObj name="Equation" r:id="rId22" imgW="634680" imgH="48240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394" y="4654967"/>
                        <a:ext cx="6350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2356117" y="463783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是有上界的．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5551" y="538255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66878"/>
              </p:ext>
            </p:extLst>
          </p:nvPr>
        </p:nvGraphicFramePr>
        <p:xfrm>
          <a:off x="1593042" y="5399687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" name="Equation" r:id="rId23" imgW="634680" imgH="482400" progId="Equation.DSMT4">
                  <p:embed/>
                </p:oleObj>
              </mc:Choice>
              <mc:Fallback>
                <p:oleObj name="Equation" r:id="rId23" imgW="634680" imgH="4824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042" y="5399687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 bwMode="auto">
          <a:xfrm>
            <a:off x="2330808" y="5382552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259632" y="600828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1088"/>
              </p:ext>
            </p:extLst>
          </p:nvPr>
        </p:nvGraphicFramePr>
        <p:xfrm>
          <a:off x="1738031" y="6000015"/>
          <a:ext cx="1512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Equation" r:id="rId24" imgW="1523880" imgH="545760" progId="Equation.DSMT4">
                  <p:embed/>
                </p:oleObj>
              </mc:Choice>
              <mc:Fallback>
                <p:oleObj name="Equation" r:id="rId24" imgW="1523880" imgH="54576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031" y="6000015"/>
                        <a:ext cx="15128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4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7" grpId="0"/>
      <p:bldP spid="20" grpId="0"/>
      <p:bldP spid="23" grpId="0"/>
      <p:bldP spid="24" grpId="0"/>
      <p:bldP spid="26" grpId="0"/>
      <p:bldP spid="27" grpId="0"/>
      <p:bldP spid="30" grpId="0"/>
      <p:bldP spid="33" grpId="0"/>
      <p:bldP spid="36" grpId="0"/>
      <p:bldP spid="38" grpId="0"/>
      <p:bldP spid="39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66860" y="15263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311502"/>
              </p:ext>
            </p:extLst>
          </p:nvPr>
        </p:nvGraphicFramePr>
        <p:xfrm>
          <a:off x="1517762" y="147546"/>
          <a:ext cx="201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3" imgW="2019240" imgH="533160" progId="Equation.DSMT4">
                  <p:embed/>
                </p:oleObj>
              </mc:Choice>
              <mc:Fallback>
                <p:oleObj name="Equation" r:id="rId3" imgW="2019240" imgH="53316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762" y="147546"/>
                        <a:ext cx="2019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93385"/>
              </p:ext>
            </p:extLst>
          </p:nvPr>
        </p:nvGraphicFramePr>
        <p:xfrm>
          <a:off x="3779912" y="182471"/>
          <a:ext cx="1849438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5" imgW="1841400" imgH="469800" progId="Equation.DSMT4">
                  <p:embed/>
                </p:oleObj>
              </mc:Choice>
              <mc:Fallback>
                <p:oleObj name="Equation" r:id="rId5" imgW="1841400" imgH="4698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82471"/>
                        <a:ext cx="1849438" cy="46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5796136" y="15263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00223"/>
              </p:ext>
            </p:extLst>
          </p:nvPr>
        </p:nvGraphicFramePr>
        <p:xfrm>
          <a:off x="1763688" y="764704"/>
          <a:ext cx="3105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7" imgW="3111480" imgH="583920" progId="Equation.DSMT4">
                  <p:embed/>
                </p:oleObj>
              </mc:Choice>
              <mc:Fallback>
                <p:oleObj name="Equation" r:id="rId7" imgW="3111480" imgH="58392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764704"/>
                        <a:ext cx="31051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66860" y="127590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20327"/>
              </p:ext>
            </p:extLst>
          </p:nvPr>
        </p:nvGraphicFramePr>
        <p:xfrm>
          <a:off x="1835696" y="1812070"/>
          <a:ext cx="15700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12070"/>
                        <a:ext cx="15700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66860" y="222862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74430"/>
              </p:ext>
            </p:extLst>
          </p:nvPr>
        </p:nvGraphicFramePr>
        <p:xfrm>
          <a:off x="1450975" y="2726813"/>
          <a:ext cx="1811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11" imgW="1803240" imgH="914400" progId="Equation.DSMT4">
                  <p:embed/>
                </p:oleObj>
              </mc:Choice>
              <mc:Fallback>
                <p:oleObj name="Equation" r:id="rId11" imgW="1803240" imgH="9144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726813"/>
                        <a:ext cx="18113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250899"/>
              </p:ext>
            </p:extLst>
          </p:nvPr>
        </p:nvGraphicFramePr>
        <p:xfrm>
          <a:off x="3595688" y="2726813"/>
          <a:ext cx="16970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3" imgW="1688760" imgH="914400" progId="Equation.DSMT4">
                  <p:embed/>
                </p:oleObj>
              </mc:Choice>
              <mc:Fallback>
                <p:oleObj name="Equation" r:id="rId13" imgW="1688760" imgH="9144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726813"/>
                        <a:ext cx="16970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5508104" y="2919228"/>
            <a:ext cx="1236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舍去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87624" y="3669519"/>
            <a:ext cx="7579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（由保号性知正项数列的极限不可能为负值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6860" y="426111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35635"/>
              </p:ext>
            </p:extLst>
          </p:nvPr>
        </p:nvGraphicFramePr>
        <p:xfrm>
          <a:off x="1555378" y="4741845"/>
          <a:ext cx="2368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15" imgW="2361960" imgH="914400" progId="Equation.DSMT4">
                  <p:embed/>
                </p:oleObj>
              </mc:Choice>
              <mc:Fallback>
                <p:oleObj name="Equation" r:id="rId15" imgW="2361960" imgH="914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378" y="4741845"/>
                        <a:ext cx="23685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566860" y="5661248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19" grpId="0"/>
      <p:bldP spid="20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83568" y="444713"/>
            <a:ext cx="194421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97771"/>
              </p:ext>
            </p:extLst>
          </p:nvPr>
        </p:nvGraphicFramePr>
        <p:xfrm>
          <a:off x="2339752" y="230971"/>
          <a:ext cx="2001838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3" imgW="1993680" imgH="1002960" progId="Equation.DSMT4">
                  <p:embed/>
                </p:oleObj>
              </mc:Choice>
              <mc:Fallback>
                <p:oleObj name="Equation" r:id="rId3" imgW="1993680" imgH="100296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0971"/>
                        <a:ext cx="2001838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427984" y="45673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70564"/>
              </p:ext>
            </p:extLst>
          </p:nvPr>
        </p:nvGraphicFramePr>
        <p:xfrm>
          <a:off x="5328454" y="508213"/>
          <a:ext cx="82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5" imgW="825480" imgH="545760" progId="Equation.DSMT4">
                  <p:embed/>
                </p:oleObj>
              </mc:Choice>
              <mc:Fallback>
                <p:oleObj name="Equation" r:id="rId5" imgW="825480" imgH="54576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454" y="508213"/>
                        <a:ext cx="825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156176" y="456733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的存在性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1339632"/>
            <a:ext cx="899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28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59632" y="1339632"/>
            <a:ext cx="2565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由二项式定理，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80527"/>
              </p:ext>
            </p:extLst>
          </p:nvPr>
        </p:nvGraphicFramePr>
        <p:xfrm>
          <a:off x="683568" y="1985665"/>
          <a:ext cx="1847851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7" imgW="1841400" imgH="1002960" progId="Equation.DSMT4">
                  <p:embed/>
                </p:oleObj>
              </mc:Choice>
              <mc:Fallback>
                <p:oleObj name="Equation" r:id="rId7" imgW="1841400" imgH="100296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5665"/>
                        <a:ext cx="1847851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80078"/>
              </p:ext>
            </p:extLst>
          </p:nvPr>
        </p:nvGraphicFramePr>
        <p:xfrm>
          <a:off x="1043577" y="3105429"/>
          <a:ext cx="40259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9" imgW="4025880" imgH="838080" progId="Equation.DSMT4">
                  <p:embed/>
                </p:oleObj>
              </mc:Choice>
              <mc:Fallback>
                <p:oleObj name="Equation" r:id="rId9" imgW="402588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77" y="3105429"/>
                        <a:ext cx="40259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93679"/>
              </p:ext>
            </p:extLst>
          </p:nvPr>
        </p:nvGraphicFramePr>
        <p:xfrm>
          <a:off x="5169024" y="3105429"/>
          <a:ext cx="36750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1" imgW="3682800" imgH="838080" progId="Equation.DSMT4">
                  <p:embed/>
                </p:oleObj>
              </mc:Choice>
              <mc:Fallback>
                <p:oleObj name="Equation" r:id="rId11" imgW="3682800" imgH="8380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024" y="3105429"/>
                        <a:ext cx="36750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729409"/>
              </p:ext>
            </p:extLst>
          </p:nvPr>
        </p:nvGraphicFramePr>
        <p:xfrm>
          <a:off x="1043608" y="4060093"/>
          <a:ext cx="774700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13" imgW="7746840" imgH="939600" progId="Equation.DSMT4">
                  <p:embed/>
                </p:oleObj>
              </mc:Choice>
              <mc:Fallback>
                <p:oleObj name="Equation" r:id="rId13" imgW="7746840" imgH="9396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60093"/>
                        <a:ext cx="7747001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3568" y="511635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类似地有，</a:t>
            </a:r>
          </a:p>
        </p:txBody>
      </p:sp>
    </p:spTree>
    <p:extLst>
      <p:ext uri="{BB962C8B-B14F-4D97-AF65-F5344CB8AC3E}">
        <p14:creationId xmlns:p14="http://schemas.microsoft.com/office/powerpoint/2010/main" val="7369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66241"/>
              </p:ext>
            </p:extLst>
          </p:nvPr>
        </p:nvGraphicFramePr>
        <p:xfrm>
          <a:off x="131664" y="127794"/>
          <a:ext cx="24241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3" imgW="2666880" imgH="1002960" progId="Equation.DSMT4">
                  <p:embed/>
                </p:oleObj>
              </mc:Choice>
              <mc:Fallback>
                <p:oleObj name="Equation" r:id="rId3" imgW="2666880" imgH="100296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64" y="127794"/>
                        <a:ext cx="242411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46212"/>
              </p:ext>
            </p:extLst>
          </p:nvPr>
        </p:nvGraphicFramePr>
        <p:xfrm>
          <a:off x="3639108" y="1268760"/>
          <a:ext cx="532538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5" imgW="5460840" imgH="939600" progId="Equation.DSMT4">
                  <p:embed/>
                </p:oleObj>
              </mc:Choice>
              <mc:Fallback>
                <p:oleObj name="Equation" r:id="rId5" imgW="5460840" imgH="9396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108" y="1268760"/>
                        <a:ext cx="532538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91301"/>
              </p:ext>
            </p:extLst>
          </p:nvPr>
        </p:nvGraphicFramePr>
        <p:xfrm>
          <a:off x="107504" y="1268760"/>
          <a:ext cx="3499296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7" imgW="3606480" imgH="939600" progId="Equation.DSMT4">
                  <p:embed/>
                </p:oleObj>
              </mc:Choice>
              <mc:Fallback>
                <p:oleObj name="Equation" r:id="rId7" imgW="3606480" imgH="939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268760"/>
                        <a:ext cx="3499296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25140"/>
              </p:ext>
            </p:extLst>
          </p:nvPr>
        </p:nvGraphicFramePr>
        <p:xfrm>
          <a:off x="407988" y="2276475"/>
          <a:ext cx="172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9" imgW="1726920" imgH="1002960" progId="Equation.DSMT4">
                  <p:embed/>
                </p:oleObj>
              </mc:Choice>
              <mc:Fallback>
                <p:oleObj name="Equation" r:id="rId9" imgW="1726920" imgH="100296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276475"/>
                        <a:ext cx="1727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07504" y="328498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逐项比较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例如，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1126"/>
              </p:ext>
            </p:extLst>
          </p:nvPr>
        </p:nvGraphicFramePr>
        <p:xfrm>
          <a:off x="3131840" y="3079869"/>
          <a:ext cx="4108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Equation" r:id="rId11" imgW="4114800" imgH="939600" progId="Equation.DSMT4">
                  <p:embed/>
                </p:oleObj>
              </mc:Choice>
              <mc:Fallback>
                <p:oleObj name="Equation" r:id="rId11" imgW="4114800" imgH="9396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79869"/>
                        <a:ext cx="41084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88175"/>
              </p:ext>
            </p:extLst>
          </p:nvPr>
        </p:nvGraphicFramePr>
        <p:xfrm>
          <a:off x="222331" y="4221088"/>
          <a:ext cx="8814166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13" imgW="8877300" imgH="838200" progId="Equation.DSMT4">
                  <p:embed/>
                </p:oleObj>
              </mc:Choice>
              <mc:Fallback>
                <p:oleObj name="Equation" r:id="rId13" imgW="8877300" imgH="8382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31" y="4221088"/>
                        <a:ext cx="8814166" cy="83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29710"/>
              </p:ext>
            </p:extLst>
          </p:nvPr>
        </p:nvGraphicFramePr>
        <p:xfrm>
          <a:off x="3568700" y="5229200"/>
          <a:ext cx="2006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15" imgW="2005729" imgH="1002865" progId="Equation.DSMT4">
                  <p:embed/>
                </p:oleObj>
              </mc:Choice>
              <mc:Fallback>
                <p:oleObj name="Equation" r:id="rId15" imgW="2005729" imgH="1002865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229200"/>
                        <a:ext cx="2006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1552771" y="546924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还多出一项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27299"/>
              </p:ext>
            </p:extLst>
          </p:nvPr>
        </p:nvGraphicFramePr>
        <p:xfrm>
          <a:off x="1015983" y="5514950"/>
          <a:ext cx="5270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17" imgW="520560" imgH="431640" progId="Equation.DSMT4">
                  <p:embed/>
                </p:oleObj>
              </mc:Choice>
              <mc:Fallback>
                <p:oleObj name="Equation" r:id="rId17" imgW="520560" imgH="4316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83" y="5514950"/>
                        <a:ext cx="5270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 bwMode="auto">
          <a:xfrm>
            <a:off x="1010581" y="136126"/>
            <a:ext cx="5760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故</a:t>
            </a:r>
            <a:endParaRPr lang="zh-CN" sz="1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79888"/>
              </p:ext>
            </p:extLst>
          </p:nvPr>
        </p:nvGraphicFramePr>
        <p:xfrm>
          <a:off x="1593273" y="181836"/>
          <a:ext cx="1262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273" y="181836"/>
                        <a:ext cx="1262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9"/>
          <p:cNvSpPr txBox="1"/>
          <p:nvPr/>
        </p:nvSpPr>
        <p:spPr bwMode="auto">
          <a:xfrm>
            <a:off x="2828343" y="136126"/>
            <a:ext cx="64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即</a:t>
            </a:r>
            <a:endParaRPr lang="zh-CN" sz="1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76978"/>
              </p:ext>
            </p:extLst>
          </p:nvPr>
        </p:nvGraphicFramePr>
        <p:xfrm>
          <a:off x="3332399" y="153261"/>
          <a:ext cx="6350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Equation" r:id="rId5" imgW="634680" imgH="482400" progId="Equation.DSMT4">
                  <p:embed/>
                </p:oleObj>
              </mc:Choice>
              <mc:Fallback>
                <p:oleObj name="Equation" r:id="rId5" imgW="634680" imgH="4824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99" y="153261"/>
                        <a:ext cx="6350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980690" y="136126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是单调递增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68013"/>
              </p:ext>
            </p:extLst>
          </p:nvPr>
        </p:nvGraphicFramePr>
        <p:xfrm>
          <a:off x="326221" y="1373188"/>
          <a:ext cx="81518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7" imgW="8127720" imgH="939600" progId="Equation.DSMT4">
                  <p:embed/>
                </p:oleObj>
              </mc:Choice>
              <mc:Fallback>
                <p:oleObj name="Equation" r:id="rId7" imgW="8127720" imgH="9396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21" y="1373188"/>
                        <a:ext cx="81518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67042"/>
              </p:ext>
            </p:extLst>
          </p:nvPr>
        </p:nvGraphicFramePr>
        <p:xfrm>
          <a:off x="362517" y="2276872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quation" r:id="rId9" imgW="3124080" imgH="838080" progId="Equation.DSMT4">
                  <p:embed/>
                </p:oleObj>
              </mc:Choice>
              <mc:Fallback>
                <p:oleObj name="Equation" r:id="rId9" imgW="3124080" imgH="8380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17" y="2276872"/>
                        <a:ext cx="312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78280"/>
              </p:ext>
            </p:extLst>
          </p:nvPr>
        </p:nvGraphicFramePr>
        <p:xfrm>
          <a:off x="745101" y="3284984"/>
          <a:ext cx="29416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11" imgW="2933640" imgH="825480" progId="Equation.DSMT4">
                  <p:embed/>
                </p:oleObj>
              </mc:Choice>
              <mc:Fallback>
                <p:oleObj name="Equation" r:id="rId11" imgW="2933640" imgH="825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01" y="3284984"/>
                        <a:ext cx="29416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43606"/>
              </p:ext>
            </p:extLst>
          </p:nvPr>
        </p:nvGraphicFramePr>
        <p:xfrm>
          <a:off x="3724363" y="3573016"/>
          <a:ext cx="5461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13" imgW="545760" imgH="317160" progId="Equation.DSMT4">
                  <p:embed/>
                </p:oleObj>
              </mc:Choice>
              <mc:Fallback>
                <p:oleObj name="Equation" r:id="rId13" imgW="545760" imgH="31716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363" y="3573016"/>
                        <a:ext cx="5461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6"/>
          <p:cNvSpPr txBox="1"/>
          <p:nvPr/>
        </p:nvSpPr>
        <p:spPr bwMode="auto">
          <a:xfrm>
            <a:off x="326221" y="4232528"/>
            <a:ext cx="5760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故</a:t>
            </a:r>
            <a:endParaRPr lang="zh-CN" sz="1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28390"/>
              </p:ext>
            </p:extLst>
          </p:nvPr>
        </p:nvGraphicFramePr>
        <p:xfrm>
          <a:off x="825660" y="4249663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15" imgW="634680" imgH="482400" progId="Equation.DSMT4">
                  <p:embed/>
                </p:oleObj>
              </mc:Choice>
              <mc:Fallback>
                <p:oleObj name="Equation" r:id="rId15" imgW="634680" imgH="4824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60" y="4249663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1475656" y="423252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是有上界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098705"/>
              </p:ext>
            </p:extLst>
          </p:nvPr>
        </p:nvGraphicFramePr>
        <p:xfrm>
          <a:off x="1298613" y="5006918"/>
          <a:ext cx="82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16" imgW="825480" imgH="545760" progId="Equation.DSMT4">
                  <p:embed/>
                </p:oleObj>
              </mc:Choice>
              <mc:Fallback>
                <p:oleObj name="Equation" r:id="rId16" imgW="825480" imgH="54576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613" y="5006918"/>
                        <a:ext cx="825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2188263" y="4990854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96417" y="4990854"/>
            <a:ext cx="1283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sz="1200" dirty="0">
              <a:solidFill>
                <a:srgbClr val="7030A0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26221" y="81740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又因为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26221" y="5013176"/>
            <a:ext cx="1224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</a:t>
            </a:r>
          </a:p>
        </p:txBody>
      </p:sp>
    </p:spTree>
    <p:extLst>
      <p:ext uri="{BB962C8B-B14F-4D97-AF65-F5344CB8AC3E}">
        <p14:creationId xmlns:p14="http://schemas.microsoft.com/office/powerpoint/2010/main" val="2614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814696" y="467263"/>
            <a:ext cx="2880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记此极限为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3149674" y="4672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41820"/>
              </p:ext>
            </p:extLst>
          </p:nvPr>
        </p:nvGraphicFramePr>
        <p:xfrm>
          <a:off x="2693988" y="1305214"/>
          <a:ext cx="22383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3" imgW="2222280" imgH="812520" progId="Equation.DSMT4">
                  <p:embed/>
                </p:oleObj>
              </mc:Choice>
              <mc:Fallback>
                <p:oleObj name="Equation" r:id="rId3" imgW="2222280" imgH="8125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305214"/>
                        <a:ext cx="2238375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467544" y="2447033"/>
            <a:ext cx="6120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以后将证：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为无理数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其值为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04134"/>
              </p:ext>
            </p:extLst>
          </p:nvPr>
        </p:nvGraphicFramePr>
        <p:xfrm>
          <a:off x="2483768" y="3284984"/>
          <a:ext cx="37843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5" imgW="3784320" imgH="393480" progId="Equation.DSMT4">
                  <p:embed/>
                </p:oleObj>
              </mc:Choice>
              <mc:Fallback>
                <p:oleObj name="Equation" r:id="rId5" imgW="3784320" imgH="393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84984"/>
                        <a:ext cx="37843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0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21804" y="188640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32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32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zh-CN" sz="32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1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05806"/>
              </p:ext>
            </p:extLst>
          </p:nvPr>
        </p:nvGraphicFramePr>
        <p:xfrm>
          <a:off x="521804" y="1006856"/>
          <a:ext cx="2762251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3" imgW="2730240" imgH="1002960" progId="Equation.DSMT4">
                  <p:embed/>
                </p:oleObj>
              </mc:Choice>
              <mc:Fallback>
                <p:oleObj name="Equation" r:id="rId3" imgW="2730240" imgH="10029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04" y="1006856"/>
                        <a:ext cx="2762251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28481"/>
              </p:ext>
            </p:extLst>
          </p:nvPr>
        </p:nvGraphicFramePr>
        <p:xfrm>
          <a:off x="4355976" y="1006856"/>
          <a:ext cx="27416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5" imgW="2730240" imgH="1002960" progId="Equation.DSMT4">
                  <p:embed/>
                </p:oleObj>
              </mc:Choice>
              <mc:Fallback>
                <p:oleObj name="Equation" r:id="rId5" imgW="2730240" imgH="10029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006856"/>
                        <a:ext cx="2741613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34081" y="2644761"/>
            <a:ext cx="1745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kern="1200" dirty="0" smtClean="0">
                <a:solidFill>
                  <a:srgbClr val="1F497D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800" b="1" kern="1200" dirty="0" smtClean="0">
                <a:effectLst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(1)</a:t>
            </a:r>
            <a:endParaRPr lang="zh-CN" sz="1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00974"/>
              </p:ext>
            </p:extLst>
          </p:nvPr>
        </p:nvGraphicFramePr>
        <p:xfrm>
          <a:off x="2027762" y="2372178"/>
          <a:ext cx="19018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7" imgW="1879560" imgH="1117440" progId="Equation.DSMT4">
                  <p:embed/>
                </p:oleObj>
              </mc:Choice>
              <mc:Fallback>
                <p:oleObj name="Equation" r:id="rId7" imgW="1879560" imgH="11174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762" y="2372178"/>
                        <a:ext cx="19018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080221" y="264476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是数列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48660"/>
              </p:ext>
            </p:extLst>
          </p:nvPr>
        </p:nvGraphicFramePr>
        <p:xfrm>
          <a:off x="5448373" y="2372177"/>
          <a:ext cx="1581151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9" imgW="1574640" imgH="1117440" progId="Equation.DSMT4">
                  <p:embed/>
                </p:oleObj>
              </mc:Choice>
              <mc:Fallback>
                <p:oleObj name="Equation" r:id="rId9" imgW="1574640" imgH="11174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73" y="2372177"/>
                        <a:ext cx="1581151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7248573" y="264476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的子列，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1804" y="344815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由子列定理，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16357"/>
              </p:ext>
            </p:extLst>
          </p:nvPr>
        </p:nvGraphicFramePr>
        <p:xfrm>
          <a:off x="1806575" y="4179987"/>
          <a:ext cx="553085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11" imgW="5486400" imgH="1320480" progId="Equation.DSMT4">
                  <p:embed/>
                </p:oleObj>
              </mc:Choice>
              <mc:Fallback>
                <p:oleObj name="Equation" r:id="rId11" imgW="5486400" imgH="1320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179987"/>
                        <a:ext cx="5530850" cy="126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6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528669" y="479020"/>
            <a:ext cx="872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en-US" sz="2800" b="1" kern="1200" dirty="0" smtClean="0">
                <a:effectLst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(2)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401639" y="47902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432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50989"/>
              </p:ext>
            </p:extLst>
          </p:nvPr>
        </p:nvGraphicFramePr>
        <p:xfrm>
          <a:off x="2471738" y="258060"/>
          <a:ext cx="25495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3" imgW="2527200" imgH="1054080" progId="Equation.DSMT4">
                  <p:embed/>
                </p:oleObj>
              </mc:Choice>
              <mc:Fallback>
                <p:oleObj name="Equation" r:id="rId3" imgW="2527200" imgH="1054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58060"/>
                        <a:ext cx="2549525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076056" y="49510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432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94275"/>
              </p:ext>
            </p:extLst>
          </p:nvPr>
        </p:nvGraphicFramePr>
        <p:xfrm>
          <a:off x="2483768" y="1412776"/>
          <a:ext cx="31924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5" imgW="3162240" imgH="1422360" progId="Equation.DSMT4">
                  <p:embed/>
                </p:oleObj>
              </mc:Choice>
              <mc:Fallback>
                <p:oleObj name="Equation" r:id="rId5" imgW="3162240" imgH="14223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12776"/>
                        <a:ext cx="31924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28669" y="3120115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432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65638"/>
              </p:ext>
            </p:extLst>
          </p:nvPr>
        </p:nvGraphicFramePr>
        <p:xfrm>
          <a:off x="1342123" y="2982469"/>
          <a:ext cx="14493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7" imgW="1434960" imgH="825480" progId="Equation.DSMT4">
                  <p:embed/>
                </p:oleObj>
              </mc:Choice>
              <mc:Fallback>
                <p:oleObj name="Equation" r:id="rId7" imgW="1434960" imgH="825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123" y="2982469"/>
                        <a:ext cx="1449387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528669" y="404427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由夹逼准则，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-432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57473"/>
              </p:ext>
            </p:extLst>
          </p:nvPr>
        </p:nvGraphicFramePr>
        <p:xfrm>
          <a:off x="2805035" y="4777581"/>
          <a:ext cx="24399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9" imgW="2425680" imgH="1002960" progId="Equation.DSMT4">
                  <p:embed/>
                </p:oleObj>
              </mc:Choice>
              <mc:Fallback>
                <p:oleObj name="Equation" r:id="rId9" imgW="2425680" imgH="10029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035" y="4777581"/>
                        <a:ext cx="24399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8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9186" y="188640"/>
            <a:ext cx="85689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1.3.1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收敛准则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两个重要极限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270500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539552" y="23761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收敛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准则</a:t>
            </a: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539552" y="3420288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二．两个重要极限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83567" y="1793054"/>
            <a:ext cx="6862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1.3.2'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（函数型单调有界准则）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7" y="96215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54726"/>
              </p:ext>
            </p:extLst>
          </p:nvPr>
        </p:nvGraphicFramePr>
        <p:xfrm>
          <a:off x="1125538" y="992469"/>
          <a:ext cx="1022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3" imgW="1028520" imgH="469800" progId="Equation.DSMT4">
                  <p:embed/>
                </p:oleObj>
              </mc:Choice>
              <mc:Fallback>
                <p:oleObj name="Equation" r:id="rId3" imgW="1028520" imgH="4698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992469"/>
                        <a:ext cx="10223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2263275" y="965594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例的函数型单调有界准则：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33453"/>
              </p:ext>
            </p:extLst>
          </p:nvPr>
        </p:nvGraphicFramePr>
        <p:xfrm>
          <a:off x="7546496" y="1827323"/>
          <a:ext cx="7810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5" imgW="774360" imgH="482400" progId="Equation.DSMT4">
                  <p:embed/>
                </p:oleObj>
              </mc:Choice>
              <mc:Fallback>
                <p:oleObj name="Equation" r:id="rId5" imgW="77436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496" y="1827323"/>
                        <a:ext cx="7810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83567" y="262395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63498"/>
              </p:ext>
            </p:extLst>
          </p:nvPr>
        </p:nvGraphicFramePr>
        <p:xfrm>
          <a:off x="1487917" y="2649581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7" imgW="317160" imgH="431640" progId="Equation.DSMT4">
                  <p:embed/>
                </p:oleObj>
              </mc:Choice>
              <mc:Fallback>
                <p:oleObj name="Equation" r:id="rId7" imgW="317160" imgH="4316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917" y="2649581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782917" y="2632923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某左邻域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92716"/>
              </p:ext>
            </p:extLst>
          </p:nvPr>
        </p:nvGraphicFramePr>
        <p:xfrm>
          <a:off x="3842247" y="2681808"/>
          <a:ext cx="939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9" imgW="939600" imgH="431640" progId="Equation.DSMT4">
                  <p:embed/>
                </p:oleObj>
              </mc:Choice>
              <mc:Fallback>
                <p:oleObj name="Equation" r:id="rId9" imgW="939600" imgH="4316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47" y="2681808"/>
                        <a:ext cx="939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678156" y="266043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内单调并有界，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114881" y="266645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13959"/>
              </p:ext>
            </p:extLst>
          </p:nvPr>
        </p:nvGraphicFramePr>
        <p:xfrm>
          <a:off x="7660223" y="2668768"/>
          <a:ext cx="781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11" imgW="774360" imgH="482400" progId="Equation.DSMT4">
                  <p:embed/>
                </p:oleObj>
              </mc:Choice>
              <mc:Fallback>
                <p:oleObj name="Equation" r:id="rId11" imgW="774360" imgH="4824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223" y="2668768"/>
                        <a:ext cx="781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683567" y="345484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13951"/>
              </p:ext>
            </p:extLst>
          </p:nvPr>
        </p:nvGraphicFramePr>
        <p:xfrm>
          <a:off x="1589585" y="3500556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12" imgW="317160" imgH="431640" progId="Equation.DSMT4">
                  <p:embed/>
                </p:oleObj>
              </mc:Choice>
              <mc:Fallback>
                <p:oleObj name="Equation" r:id="rId12" imgW="317160" imgH="4316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585" y="3500556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1809441" y="345484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的左极限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51888"/>
              </p:ext>
            </p:extLst>
          </p:nvPr>
        </p:nvGraphicFramePr>
        <p:xfrm>
          <a:off x="3270301" y="3427214"/>
          <a:ext cx="946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13" imgW="939600" imgH="583920" progId="Equation.DSMT4">
                  <p:embed/>
                </p:oleObj>
              </mc:Choice>
              <mc:Fallback>
                <p:oleObj name="Equation" r:id="rId13" imgW="939600" imgH="5839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301" y="3427214"/>
                        <a:ext cx="9461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4136896" y="345484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必定存在．</a:t>
            </a:r>
          </a:p>
        </p:txBody>
      </p:sp>
    </p:spTree>
    <p:extLst>
      <p:ext uri="{BB962C8B-B14F-4D97-AF65-F5344CB8AC3E}">
        <p14:creationId xmlns:p14="http://schemas.microsoft.com/office/powerpoint/2010/main" val="5938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3" grpId="0"/>
      <p:bldP spid="14" grpId="0"/>
      <p:bldP spid="16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122" y="238184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二．两个重要极限</a:t>
            </a:r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23528" y="969438"/>
            <a:ext cx="495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第一个重要极限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305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06353"/>
              </p:ext>
            </p:extLst>
          </p:nvPr>
        </p:nvGraphicFramePr>
        <p:xfrm>
          <a:off x="2987824" y="1686939"/>
          <a:ext cx="16954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9" name="Equation" r:id="rId3" imgW="1701720" imgH="838080" progId="Equation.DSMT4">
                  <p:embed/>
                </p:oleObj>
              </mc:Choice>
              <mc:Fallback>
                <p:oleObj name="Equation" r:id="rId3" imgW="1701720" imgH="838080" progId="Equation.DSMT4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86939"/>
                        <a:ext cx="16954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23528" y="2651516"/>
            <a:ext cx="5779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（第一个重要的极限）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90537"/>
              </p:ext>
            </p:extLst>
          </p:nvPr>
        </p:nvGraphicFramePr>
        <p:xfrm>
          <a:off x="3059832" y="3307462"/>
          <a:ext cx="1795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0" name="Equation" r:id="rId5" imgW="1803240" imgH="838080" progId="Equation.DSMT4">
                  <p:embed/>
                </p:oleObj>
              </mc:Choice>
              <mc:Fallback>
                <p:oleObj name="Equation" r:id="rId5" imgW="1803240" imgH="838080" progId="Equation.DSMT4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07462"/>
                        <a:ext cx="17954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4425559"/>
            <a:ext cx="911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28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71600" y="4382369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因为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5305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95732"/>
              </p:ext>
            </p:extLst>
          </p:nvPr>
        </p:nvGraphicFramePr>
        <p:xfrm>
          <a:off x="1931845" y="4556994"/>
          <a:ext cx="800100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1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845" y="4556994"/>
                        <a:ext cx="800100" cy="260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5305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20896"/>
              </p:ext>
            </p:extLst>
          </p:nvPr>
        </p:nvGraphicFramePr>
        <p:xfrm>
          <a:off x="3062288" y="4272038"/>
          <a:ext cx="7302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2" name="Equation" r:id="rId9" imgW="736560" imgH="838080" progId="Equation.DSMT4">
                  <p:embed/>
                </p:oleObj>
              </mc:Choice>
              <mc:Fallback>
                <p:oleObj name="Equation" r:id="rId9" imgW="736560" imgH="83808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4272038"/>
                        <a:ext cx="7302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995936" y="4425559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都是偶函数，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184965" y="442555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由</a:t>
            </a:r>
            <a:r>
              <a:rPr lang="zh-CN" altLang="en-US" sz="2800" b="1" dirty="0" smtClean="0">
                <a:latin typeface="+mn-ea"/>
              </a:rPr>
              <a:t>不等式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5305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48541"/>
              </p:ext>
            </p:extLst>
          </p:nvPr>
        </p:nvGraphicFramePr>
        <p:xfrm>
          <a:off x="1976165" y="5235029"/>
          <a:ext cx="39639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3" name="Equation" r:id="rId11" imgW="3974760" imgH="939600" progId="Equation.DSMT4">
                  <p:embed/>
                </p:oleObj>
              </mc:Choice>
              <mc:Fallback>
                <p:oleObj name="Equation" r:id="rId11" imgW="3974760" imgH="93960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165" y="5235029"/>
                        <a:ext cx="39639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21"/>
          <p:cNvSpPr>
            <a:spLocks noChangeShapeType="1"/>
          </p:cNvSpPr>
          <p:nvPr/>
        </p:nvSpPr>
        <p:spPr bwMode="auto">
          <a:xfrm rot="120000">
            <a:off x="8090623" y="1718935"/>
            <a:ext cx="258762" cy="549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8071577" y="1175998"/>
            <a:ext cx="646127" cy="1101737"/>
            <a:chOff x="5184" y="-46"/>
            <a:chExt cx="452" cy="771"/>
          </a:xfrm>
        </p:grpSpPr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V="1">
              <a:off x="5184" y="136"/>
              <a:ext cx="199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 flipV="1">
              <a:off x="5376" y="136"/>
              <a:ext cx="0" cy="589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836145"/>
                </p:ext>
              </p:extLst>
            </p:nvPr>
          </p:nvGraphicFramePr>
          <p:xfrm>
            <a:off x="5335" y="-46"/>
            <a:ext cx="30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4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-46"/>
                          <a:ext cx="301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7865102" y="1717347"/>
            <a:ext cx="481039" cy="981054"/>
            <a:chOff x="5039" y="333"/>
            <a:chExt cx="337" cy="687"/>
          </a:xfrm>
        </p:grpSpPr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5202" y="333"/>
              <a:ext cx="0" cy="4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635783"/>
                </p:ext>
              </p:extLst>
            </p:nvPr>
          </p:nvGraphicFramePr>
          <p:xfrm>
            <a:off x="5039" y="683"/>
            <a:ext cx="33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5" name="Equation" r:id="rId15" imgW="215640" imgH="215640" progId="Equation.DSMT4">
                    <p:embed/>
                  </p:oleObj>
                </mc:Choice>
                <mc:Fallback>
                  <p:oleObj name="Equation" r:id="rId15" imgW="215640" imgH="215640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" y="683"/>
                          <a:ext cx="337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701560" y="1228107"/>
            <a:ext cx="2058787" cy="1887828"/>
            <a:chOff x="4224" y="-10"/>
            <a:chExt cx="1442" cy="1322"/>
          </a:xfrm>
        </p:grpSpPr>
        <p:graphicFrame>
          <p:nvGraphicFramePr>
            <p:cNvPr id="4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3257644"/>
                </p:ext>
              </p:extLst>
            </p:nvPr>
          </p:nvGraphicFramePr>
          <p:xfrm>
            <a:off x="5053" y="-10"/>
            <a:ext cx="3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46" name="Equation" r:id="rId17" imgW="203040" imgH="279360" progId="Equation.DSMT4">
                    <p:embed/>
                  </p:oleObj>
                </mc:Choice>
                <mc:Fallback>
                  <p:oleObj name="Equation" r:id="rId17" imgW="203040" imgH="279360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-10"/>
                          <a:ext cx="33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31"/>
            <p:cNvGrpSpPr>
              <a:grpSpLocks/>
            </p:cNvGrpSpPr>
            <p:nvPr/>
          </p:nvGrpSpPr>
          <p:grpSpPr bwMode="auto">
            <a:xfrm>
              <a:off x="4224" y="165"/>
              <a:ext cx="1442" cy="1147"/>
              <a:chOff x="4224" y="165"/>
              <a:chExt cx="1442" cy="1147"/>
            </a:xfrm>
          </p:grpSpPr>
          <p:sp>
            <p:nvSpPr>
              <p:cNvPr id="51" name="Oval 32"/>
              <p:cNvSpPr>
                <a:spLocks noChangeArrowheads="1"/>
              </p:cNvSpPr>
              <p:nvPr/>
            </p:nvSpPr>
            <p:spPr bwMode="auto">
              <a:xfrm>
                <a:off x="4224" y="165"/>
                <a:ext cx="1145" cy="11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2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5107576"/>
                  </p:ext>
                </p:extLst>
              </p:nvPr>
            </p:nvGraphicFramePr>
            <p:xfrm>
              <a:off x="5334" y="531"/>
              <a:ext cx="332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47" name="Equation" r:id="rId19" imgW="203040" imgH="279360" progId="Equation.DSMT4">
                      <p:embed/>
                    </p:oleObj>
                  </mc:Choice>
                  <mc:Fallback>
                    <p:oleObj name="Equation" r:id="rId19" imgW="203040" imgH="279360" progId="Equation.DSMT4">
                      <p:embed/>
                      <p:pic>
                        <p:nvPicPr>
                          <p:cNvPr id="0" name="Picture 4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" y="531"/>
                            <a:ext cx="332" cy="4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8419892"/>
                  </p:ext>
                </p:extLst>
              </p:nvPr>
            </p:nvGraphicFramePr>
            <p:xfrm>
              <a:off x="4851" y="536"/>
              <a:ext cx="27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48" name="Equation" r:id="rId21" imgW="164880" imgH="177480" progId="Equation.DSMT4">
                      <p:embed/>
                    </p:oleObj>
                  </mc:Choice>
                  <mc:Fallback>
                    <p:oleObj name="Equation" r:id="rId21" imgW="164880" imgH="177480" progId="Equation.DSMT4">
                      <p:embed/>
                      <p:pic>
                        <p:nvPicPr>
                          <p:cNvPr id="0" name="Picture 4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1" y="536"/>
                            <a:ext cx="274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35"/>
              <p:cNvGraphicFramePr>
                <a:graphicFrameLocks noChangeAspect="1"/>
              </p:cNvGraphicFramePr>
              <p:nvPr/>
            </p:nvGraphicFramePr>
            <p:xfrm>
              <a:off x="4805" y="304"/>
              <a:ext cx="16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49" name="Equation" r:id="rId23" imgW="88560" imgH="164880" progId="Equation.DSMT4">
                      <p:embed/>
                    </p:oleObj>
                  </mc:Choice>
                  <mc:Fallback>
                    <p:oleObj name="Equation" r:id="rId23" imgW="88560" imgH="164880" progId="Equation.DSMT4">
                      <p:embed/>
                      <p:pic>
                        <p:nvPicPr>
                          <p:cNvPr id="0" name="Picture 4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5" y="304"/>
                            <a:ext cx="160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4800" y="321"/>
                <a:ext cx="404" cy="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Arc 37"/>
              <p:cNvSpPr>
                <a:spLocks/>
              </p:cNvSpPr>
              <p:nvPr/>
            </p:nvSpPr>
            <p:spPr bwMode="auto">
              <a:xfrm>
                <a:off x="4720" y="500"/>
                <a:ext cx="391" cy="242"/>
              </a:xfrm>
              <a:custGeom>
                <a:avLst/>
                <a:gdLst>
                  <a:gd name="G0" fmla="+- 0 0 0"/>
                  <a:gd name="G1" fmla="+- 13733 0 0"/>
                  <a:gd name="G2" fmla="+- 21600 0 0"/>
                  <a:gd name="T0" fmla="*/ 16672 w 21600"/>
                  <a:gd name="T1" fmla="*/ 0 h 13733"/>
                  <a:gd name="T2" fmla="*/ 21600 w 21600"/>
                  <a:gd name="T3" fmla="*/ 13733 h 13733"/>
                  <a:gd name="T4" fmla="*/ 0 w 21600"/>
                  <a:gd name="T5" fmla="*/ 13733 h 13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3733" fill="none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</a:path>
                  <a:path w="21600" h="13733" stroke="0" extrusionOk="0">
                    <a:moveTo>
                      <a:pt x="16672" y="-1"/>
                    </a:moveTo>
                    <a:cubicBezTo>
                      <a:pt x="19857" y="3867"/>
                      <a:pt x="21600" y="8722"/>
                      <a:pt x="21600" y="13733"/>
                    </a:cubicBezTo>
                    <a:lnTo>
                      <a:pt x="0" y="13733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7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485735"/>
                  </p:ext>
                </p:extLst>
              </p:nvPr>
            </p:nvGraphicFramePr>
            <p:xfrm>
              <a:off x="4594" y="633"/>
              <a:ext cx="399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50" name="Equation" r:id="rId25" imgW="215640" imgH="279360" progId="Equation.DSMT4">
                      <p:embed/>
                    </p:oleObj>
                  </mc:Choice>
                  <mc:Fallback>
                    <p:oleObj name="Equation" r:id="rId25" imgW="215640" imgH="279360" progId="Equation.DSMT4">
                      <p:embed/>
                      <p:pic>
                        <p:nvPicPr>
                          <p:cNvPr id="0" name="Picture 4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633"/>
                            <a:ext cx="399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4793" y="739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 bwMode="auto">
          <a:xfrm>
            <a:off x="6588224" y="3599532"/>
            <a:ext cx="2304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重现   一下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上箭头 59"/>
          <p:cNvSpPr/>
          <p:nvPr/>
        </p:nvSpPr>
        <p:spPr bwMode="auto">
          <a:xfrm>
            <a:off x="8213810" y="4122752"/>
            <a:ext cx="45719" cy="385629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1" name="上箭头 60"/>
          <p:cNvSpPr/>
          <p:nvPr/>
        </p:nvSpPr>
        <p:spPr bwMode="auto">
          <a:xfrm>
            <a:off x="7688835" y="4031580"/>
            <a:ext cx="45719" cy="433611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2" name="上箭头 61"/>
          <p:cNvSpPr/>
          <p:nvPr/>
        </p:nvSpPr>
        <p:spPr bwMode="auto">
          <a:xfrm>
            <a:off x="8460432" y="3115935"/>
            <a:ext cx="72008" cy="1491709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3" name="上箭头 62"/>
          <p:cNvSpPr/>
          <p:nvPr/>
        </p:nvSpPr>
        <p:spPr bwMode="auto">
          <a:xfrm>
            <a:off x="8460432" y="3115935"/>
            <a:ext cx="45719" cy="1491709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4" name="上箭头 63"/>
          <p:cNvSpPr/>
          <p:nvPr/>
        </p:nvSpPr>
        <p:spPr bwMode="auto">
          <a:xfrm>
            <a:off x="8460432" y="3023468"/>
            <a:ext cx="45719" cy="1584176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5" name="上箭头 64"/>
          <p:cNvSpPr/>
          <p:nvPr/>
        </p:nvSpPr>
        <p:spPr bwMode="auto">
          <a:xfrm>
            <a:off x="8437572" y="3023468"/>
            <a:ext cx="310892" cy="1484913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66" name="上箭头 65"/>
          <p:cNvSpPr/>
          <p:nvPr/>
        </p:nvSpPr>
        <p:spPr bwMode="auto">
          <a:xfrm>
            <a:off x="7518935" y="3356253"/>
            <a:ext cx="415470" cy="1152128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3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/>
      <p:bldP spid="8" grpId="0"/>
      <p:bldP spid="9" grpId="0"/>
      <p:bldP spid="14" grpId="0"/>
      <p:bldP spid="15" grpId="0"/>
      <p:bldP spid="40" grpId="0" animBg="1"/>
      <p:bldP spid="59" grpId="0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03900" y="2276872"/>
            <a:ext cx="25330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由命题</a:t>
            </a:r>
            <a:r>
              <a:rPr lang="en-US" altLang="zh-CN" sz="2800" b="1" dirty="0">
                <a:latin typeface="+mn-ea"/>
              </a:rPr>
              <a:t>1.2.3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25640"/>
              </p:ext>
            </p:extLst>
          </p:nvPr>
        </p:nvGraphicFramePr>
        <p:xfrm>
          <a:off x="3336966" y="2348880"/>
          <a:ext cx="1797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3" imgW="1803240" imgH="545760" progId="Equation.DSMT4">
                  <p:embed/>
                </p:oleObj>
              </mc:Choice>
              <mc:Fallback>
                <p:oleObj name="Equation" r:id="rId3" imgW="1803240" imgH="5457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66" y="2348880"/>
                        <a:ext cx="17970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755576" y="3056755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由夹逼准则即得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365002"/>
              </p:ext>
            </p:extLst>
          </p:nvPr>
        </p:nvGraphicFramePr>
        <p:xfrm>
          <a:off x="3275856" y="3727053"/>
          <a:ext cx="1795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5" imgW="1803240" imgH="838080" progId="Equation.DSMT4">
                  <p:embed/>
                </p:oleObj>
              </mc:Choice>
              <mc:Fallback>
                <p:oleObj name="Equation" r:id="rId5" imgW="1803240" imgH="838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27053"/>
                        <a:ext cx="17954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2"/>
          <p:cNvSpPr txBox="1"/>
          <p:nvPr/>
        </p:nvSpPr>
        <p:spPr bwMode="auto">
          <a:xfrm>
            <a:off x="721469" y="4705980"/>
            <a:ext cx="1258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7030A0"/>
                </a:solidFill>
                <a:effectLst/>
                <a:latin typeface="+mn-ea"/>
                <a:cs typeface="Times New Roman"/>
              </a:rPr>
              <a:t>证毕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+mn-ea"/>
                <a:cs typeface="Times New Roman"/>
              </a:rPr>
              <a:t>.</a:t>
            </a:r>
            <a:endParaRPr lang="zh-CN" sz="1200" dirty="0">
              <a:solidFill>
                <a:srgbClr val="7030A0"/>
              </a:solidFill>
              <a:effectLst/>
              <a:latin typeface="+mn-ea"/>
              <a:cs typeface="宋体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6080"/>
              </p:ext>
            </p:extLst>
          </p:nvPr>
        </p:nvGraphicFramePr>
        <p:xfrm>
          <a:off x="2391568" y="1290986"/>
          <a:ext cx="44846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7" imgW="4495680" imgH="939600" progId="Equation.DSMT4">
                  <p:embed/>
                </p:oleObj>
              </mc:Choice>
              <mc:Fallback>
                <p:oleObj name="Equation" r:id="rId7" imgW="4495680" imgH="939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568" y="1290986"/>
                        <a:ext cx="448468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817488" y="6206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推出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8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箭头 3"/>
          <p:cNvSpPr/>
          <p:nvPr/>
        </p:nvSpPr>
        <p:spPr bwMode="auto">
          <a:xfrm>
            <a:off x="3707904" y="404664"/>
            <a:ext cx="72008" cy="1152128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上箭头 5"/>
          <p:cNvSpPr/>
          <p:nvPr/>
        </p:nvSpPr>
        <p:spPr bwMode="auto">
          <a:xfrm>
            <a:off x="7596336" y="404664"/>
            <a:ext cx="144016" cy="1152128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solidFill>
                <a:srgbClr val="FFC000"/>
              </a:solidFill>
              <a:ea typeface="楷体_GB2312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7956376" y="332656"/>
            <a:ext cx="504056" cy="1008112"/>
          </a:xfrm>
          <a:prstGeom prst="up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 sz="2800" b="1" dirty="0">
              <a:ea typeface="楷体_GB231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97" y="99864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alt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800" b="1" kern="1200" dirty="0" smtClean="0">
                <a:solidFill>
                  <a:srgbClr val="1F497D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52153"/>
              </p:ext>
            </p:extLst>
          </p:nvPr>
        </p:nvGraphicFramePr>
        <p:xfrm>
          <a:off x="395997" y="890285"/>
          <a:ext cx="25288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Equation" r:id="rId3" imgW="2539800" imgH="838080" progId="Equation.DSMT4">
                  <p:embed/>
                </p:oleObj>
              </mc:Choice>
              <mc:Fallback>
                <p:oleObj name="Equation" r:id="rId3" imgW="2539800" imgH="8380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7" y="890285"/>
                        <a:ext cx="25288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27933"/>
              </p:ext>
            </p:extLst>
          </p:nvPr>
        </p:nvGraphicFramePr>
        <p:xfrm>
          <a:off x="4319588" y="890285"/>
          <a:ext cx="21478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5" imgW="2158920" imgH="838080" progId="Equation.DSMT4">
                  <p:embed/>
                </p:oleObj>
              </mc:Choice>
              <mc:Fallback>
                <p:oleObj name="Equation" r:id="rId5" imgW="2158920" imgH="8380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890285"/>
                        <a:ext cx="21478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17904"/>
              </p:ext>
            </p:extLst>
          </p:nvPr>
        </p:nvGraphicFramePr>
        <p:xfrm>
          <a:off x="395997" y="1902956"/>
          <a:ext cx="26146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7" imgW="2603160" imgH="838080" progId="Equation.DSMT4">
                  <p:embed/>
                </p:oleObj>
              </mc:Choice>
              <mc:Fallback>
                <p:oleObj name="Equation" r:id="rId7" imgW="2603160" imgH="8380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7" y="1902956"/>
                        <a:ext cx="26146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36032"/>
              </p:ext>
            </p:extLst>
          </p:nvPr>
        </p:nvGraphicFramePr>
        <p:xfrm>
          <a:off x="4394814" y="1902956"/>
          <a:ext cx="25400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9" imgW="2539800" imgH="838080" progId="Equation.DSMT4">
                  <p:embed/>
                </p:oleObj>
              </mc:Choice>
              <mc:Fallback>
                <p:oleObj name="Equation" r:id="rId9" imgW="2539800" imgH="8380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814" y="1902956"/>
                        <a:ext cx="25400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86417" y="3068960"/>
            <a:ext cx="936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28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99290"/>
              </p:ext>
            </p:extLst>
          </p:nvPr>
        </p:nvGraphicFramePr>
        <p:xfrm>
          <a:off x="1043608" y="2914645"/>
          <a:ext cx="24272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Equation" r:id="rId11" imgW="2438280" imgH="838080" progId="Equation.DSMT4">
                  <p:embed/>
                </p:oleObj>
              </mc:Choice>
              <mc:Fallback>
                <p:oleObj name="Equation" r:id="rId11" imgW="2438280" imgH="8380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14645"/>
                        <a:ext cx="24272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17999"/>
              </p:ext>
            </p:extLst>
          </p:nvPr>
        </p:nvGraphicFramePr>
        <p:xfrm>
          <a:off x="3501058" y="2796376"/>
          <a:ext cx="21859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" name="Equation" r:id="rId13" imgW="1828800" imgH="888840" progId="Equation.DSMT4">
                  <p:embed/>
                </p:oleObj>
              </mc:Choice>
              <mc:Fallback>
                <p:oleObj name="Equation" r:id="rId13" imgW="1828800" imgH="88884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058" y="2796376"/>
                        <a:ext cx="2185988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43294"/>
              </p:ext>
            </p:extLst>
          </p:nvPr>
        </p:nvGraphicFramePr>
        <p:xfrm>
          <a:off x="2116138" y="3968479"/>
          <a:ext cx="44751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" name="Equation" r:id="rId15" imgW="2400120" imgH="1002960" progId="Equation.DSMT4">
                  <p:embed/>
                </p:oleObj>
              </mc:Choice>
              <mc:Fallback>
                <p:oleObj name="Equation" r:id="rId15" imgW="2400120" imgH="100296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968479"/>
                        <a:ext cx="4475162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33581"/>
              </p:ext>
            </p:extLst>
          </p:nvPr>
        </p:nvGraphicFramePr>
        <p:xfrm>
          <a:off x="5220072" y="3861048"/>
          <a:ext cx="6000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3" name="Equation" r:id="rId17" imgW="152280" imgH="330120" progId="Equation.DSMT4">
                  <p:embed/>
                </p:oleObj>
              </mc:Choice>
              <mc:Fallback>
                <p:oleObj name="Equation" r:id="rId17" imgW="152280" imgH="33012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861048"/>
                        <a:ext cx="6000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12343"/>
              </p:ext>
            </p:extLst>
          </p:nvPr>
        </p:nvGraphicFramePr>
        <p:xfrm>
          <a:off x="4788024" y="4725144"/>
          <a:ext cx="5984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4" name="Equation" r:id="rId19" imgW="152280" imgH="330120" progId="Equation.DSMT4">
                  <p:embed/>
                </p:oleObj>
              </mc:Choice>
              <mc:Fallback>
                <p:oleObj name="Equation" r:id="rId19" imgW="152280" imgH="33012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725144"/>
                        <a:ext cx="5984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6496"/>
              </p:ext>
            </p:extLst>
          </p:nvPr>
        </p:nvGraphicFramePr>
        <p:xfrm>
          <a:off x="2555776" y="4133499"/>
          <a:ext cx="596534" cy="107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Equation" r:id="rId21" imgW="152280" imgH="393480" progId="Equation.DSMT4">
                  <p:embed/>
                </p:oleObj>
              </mc:Choice>
              <mc:Fallback>
                <p:oleObj name="Equation" r:id="rId21" imgW="152280" imgH="3934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133499"/>
                        <a:ext cx="596534" cy="1078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69397"/>
              </p:ext>
            </p:extLst>
          </p:nvPr>
        </p:nvGraphicFramePr>
        <p:xfrm>
          <a:off x="2127453" y="5517232"/>
          <a:ext cx="1196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Equation" r:id="rId23" imgW="965160" imgH="825480" progId="Equation.DSMT4">
                  <p:embed/>
                </p:oleObj>
              </mc:Choice>
              <mc:Fallback>
                <p:oleObj name="Equation" r:id="rId23" imgW="965160" imgH="825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453" y="5517232"/>
                        <a:ext cx="11969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35230"/>
              </p:ext>
            </p:extLst>
          </p:nvPr>
        </p:nvGraphicFramePr>
        <p:xfrm>
          <a:off x="3340683" y="5517232"/>
          <a:ext cx="806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Equation" r:id="rId25" imgW="647640" imgH="825480" progId="Equation.DSMT4">
                  <p:embed/>
                </p:oleObj>
              </mc:Choice>
              <mc:Fallback>
                <p:oleObj name="Equation" r:id="rId25" imgW="647640" imgH="8254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683" y="5517232"/>
                        <a:ext cx="806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8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12022"/>
              </p:ext>
            </p:extLst>
          </p:nvPr>
        </p:nvGraphicFramePr>
        <p:xfrm>
          <a:off x="1020763" y="275431"/>
          <a:ext cx="2047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3" imgW="2057400" imgH="838080" progId="Equation.DSMT4">
                  <p:embed/>
                </p:oleObj>
              </mc:Choice>
              <mc:Fallback>
                <p:oleObj name="Equation" r:id="rId3" imgW="2057400" imgH="8380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75431"/>
                        <a:ext cx="2047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07430"/>
              </p:ext>
            </p:extLst>
          </p:nvPr>
        </p:nvGraphicFramePr>
        <p:xfrm>
          <a:off x="3148013" y="215900"/>
          <a:ext cx="26606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5" imgW="2654280" imgH="939600" progId="Equation.DSMT4">
                  <p:embed/>
                </p:oleObj>
              </mc:Choice>
              <mc:Fallback>
                <p:oleObj name="Equation" r:id="rId5" imgW="2654280" imgH="9396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15900"/>
                        <a:ext cx="266065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72991"/>
              </p:ext>
            </p:extLst>
          </p:nvPr>
        </p:nvGraphicFramePr>
        <p:xfrm>
          <a:off x="3131840" y="1449081"/>
          <a:ext cx="15319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7" imgW="1523880" imgH="838080" progId="Equation.DSMT4">
                  <p:embed/>
                </p:oleObj>
              </mc:Choice>
              <mc:Fallback>
                <p:oleObj name="Equation" r:id="rId7" imgW="1523880" imgH="8380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49081"/>
                        <a:ext cx="15319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24415"/>
              </p:ext>
            </p:extLst>
          </p:nvPr>
        </p:nvGraphicFramePr>
        <p:xfrm>
          <a:off x="4716016" y="1484784"/>
          <a:ext cx="1431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9" imgW="1422360" imgH="838080" progId="Equation.DSMT4">
                  <p:embed/>
                </p:oleObj>
              </mc:Choice>
              <mc:Fallback>
                <p:oleObj name="Equation" r:id="rId9" imgW="1422360" imgH="8380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84784"/>
                        <a:ext cx="14319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23225"/>
              </p:ext>
            </p:extLst>
          </p:nvPr>
        </p:nvGraphicFramePr>
        <p:xfrm>
          <a:off x="6284912" y="1700808"/>
          <a:ext cx="5365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11" imgW="520560" imgH="317160" progId="Equation.DSMT4">
                  <p:embed/>
                </p:oleObj>
              </mc:Choice>
              <mc:Fallback>
                <p:oleObj name="Equation" r:id="rId11" imgW="520560" imgH="31716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2" y="1700808"/>
                        <a:ext cx="5365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03639"/>
              </p:ext>
            </p:extLst>
          </p:nvPr>
        </p:nvGraphicFramePr>
        <p:xfrm>
          <a:off x="1020763" y="2571681"/>
          <a:ext cx="815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13" imgW="812520" imgH="482400" progId="Equation.DSMT4">
                  <p:embed/>
                </p:oleObj>
              </mc:Choice>
              <mc:Fallback>
                <p:oleObj name="Equation" r:id="rId13" imgW="812520" imgH="4824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571681"/>
                        <a:ext cx="8159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18097"/>
              </p:ext>
            </p:extLst>
          </p:nvPr>
        </p:nvGraphicFramePr>
        <p:xfrm>
          <a:off x="2424937" y="2624862"/>
          <a:ext cx="17145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Equation" r:id="rId15" imgW="1701720" imgH="368280" progId="Equation.DSMT4">
                  <p:embed/>
                </p:oleObj>
              </mc:Choice>
              <mc:Fallback>
                <p:oleObj name="Equation" r:id="rId15" imgW="1701720" imgH="3682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37" y="2624862"/>
                        <a:ext cx="17145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766281" y="441205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令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355976" y="255183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则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84425"/>
              </p:ext>
            </p:extLst>
          </p:nvPr>
        </p:nvGraphicFramePr>
        <p:xfrm>
          <a:off x="4991100" y="2637562"/>
          <a:ext cx="12620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Equation" r:id="rId17" imgW="1257120" imgH="342720" progId="Equation.DSMT4">
                  <p:embed/>
                </p:oleObj>
              </mc:Choice>
              <mc:Fallback>
                <p:oleObj name="Equation" r:id="rId17" imgW="1257120" imgH="3427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637562"/>
                        <a:ext cx="12620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444208" y="255183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因此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68895"/>
              </p:ext>
            </p:extLst>
          </p:nvPr>
        </p:nvGraphicFramePr>
        <p:xfrm>
          <a:off x="1859218" y="3237582"/>
          <a:ext cx="38147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Equation" r:id="rId19" imgW="3822480" imgH="838080" progId="Equation.DSMT4">
                  <p:embed/>
                </p:oleObj>
              </mc:Choice>
              <mc:Fallback>
                <p:oleObj name="Equation" r:id="rId19" imgW="3822480" imgH="8380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18" y="3237582"/>
                        <a:ext cx="38147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15647"/>
              </p:ext>
            </p:extLst>
          </p:nvPr>
        </p:nvGraphicFramePr>
        <p:xfrm>
          <a:off x="1020763" y="4433952"/>
          <a:ext cx="841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Equation" r:id="rId21" imgW="838080" imgH="482400" progId="Equation.DSMT4">
                  <p:embed/>
                </p:oleObj>
              </mc:Choice>
              <mc:Fallback>
                <p:oleObj name="Equation" r:id="rId21" imgW="838080" imgH="4824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433952"/>
                        <a:ext cx="841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1851057" y="254978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令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21208"/>
              </p:ext>
            </p:extLst>
          </p:nvPr>
        </p:nvGraphicFramePr>
        <p:xfrm>
          <a:off x="2434519" y="4474433"/>
          <a:ext cx="1701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Equation" r:id="rId23" imgW="1688760" imgH="393480" progId="Equation.DSMT4">
                  <p:embed/>
                </p:oleObj>
              </mc:Choice>
              <mc:Fallback>
                <p:oleObj name="Equation" r:id="rId23" imgW="1688760" imgH="3934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19" y="4474433"/>
                        <a:ext cx="17018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94945" y="4414108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则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46591"/>
              </p:ext>
            </p:extLst>
          </p:nvPr>
        </p:nvGraphicFramePr>
        <p:xfrm>
          <a:off x="4965576" y="4487133"/>
          <a:ext cx="12366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Equation" r:id="rId25" imgW="1435320" imgH="425520" progId="Equation.DSMT4">
                  <p:embed/>
                </p:oleObj>
              </mc:Choice>
              <mc:Fallback>
                <p:oleObj name="Equation" r:id="rId25" imgW="1435320" imgH="42552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576" y="4487133"/>
                        <a:ext cx="12366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285071" y="441410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因此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800136"/>
              </p:ext>
            </p:extLst>
          </p:nvPr>
        </p:nvGraphicFramePr>
        <p:xfrm>
          <a:off x="1907704" y="5157192"/>
          <a:ext cx="37211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Equation" r:id="rId27" imgW="3720960" imgH="838080" progId="Equation.DSMT4">
                  <p:embed/>
                </p:oleObj>
              </mc:Choice>
              <mc:Fallback>
                <p:oleObj name="Equation" r:id="rId27" imgW="3720960" imgH="8380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57192"/>
                        <a:ext cx="37211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5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utoUpdateAnimBg="0"/>
      <p:bldP spid="13" grpId="0" autoUpdateAnimBg="0"/>
      <p:bldP spid="17" grpId="0"/>
      <p:bldP spid="19" grpId="0" autoUpdateAnimBg="0"/>
      <p:bldP spid="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51520" y="188640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05398"/>
              </p:ext>
            </p:extLst>
          </p:nvPr>
        </p:nvGraphicFramePr>
        <p:xfrm>
          <a:off x="251520" y="938571"/>
          <a:ext cx="227488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Equation" r:id="rId3" imgW="2286000" imgH="838080" progId="Equation.DSMT4">
                  <p:embed/>
                </p:oleObj>
              </mc:Choice>
              <mc:Fallback>
                <p:oleObj name="Equation" r:id="rId3" imgW="2286000" imgH="8380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38571"/>
                        <a:ext cx="227488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85801"/>
              </p:ext>
            </p:extLst>
          </p:nvPr>
        </p:nvGraphicFramePr>
        <p:xfrm>
          <a:off x="3180556" y="939365"/>
          <a:ext cx="27828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9" name="Equation" r:id="rId5" imgW="2793960" imgH="838080" progId="Equation.DSMT4">
                  <p:embed/>
                </p:oleObj>
              </mc:Choice>
              <mc:Fallback>
                <p:oleObj name="Equation" r:id="rId5" imgW="2793960" imgH="8380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556" y="939365"/>
                        <a:ext cx="278288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66560"/>
              </p:ext>
            </p:extLst>
          </p:nvPr>
        </p:nvGraphicFramePr>
        <p:xfrm>
          <a:off x="6516216" y="938571"/>
          <a:ext cx="21224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0" name="Equation" r:id="rId7" imgW="2133360" imgH="838080" progId="Equation.DSMT4">
                  <p:embed/>
                </p:oleObj>
              </mc:Choice>
              <mc:Fallback>
                <p:oleObj name="Equation" r:id="rId7" imgW="2133360" imgH="8380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938571"/>
                        <a:ext cx="21224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51520" y="1910753"/>
            <a:ext cx="4271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凑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到重要极限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模式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sz="2800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35365"/>
              </p:ext>
            </p:extLst>
          </p:nvPr>
        </p:nvGraphicFramePr>
        <p:xfrm>
          <a:off x="251520" y="2574925"/>
          <a:ext cx="40592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" name="Equation" r:id="rId9" imgW="4063680" imgH="838080" progId="Equation.DSMT4">
                  <p:embed/>
                </p:oleObj>
              </mc:Choice>
              <mc:Fallback>
                <p:oleObj name="Equation" r:id="rId9" imgW="4063680" imgH="838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74925"/>
                        <a:ext cx="40592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49278"/>
              </p:ext>
            </p:extLst>
          </p:nvPr>
        </p:nvGraphicFramePr>
        <p:xfrm>
          <a:off x="251520" y="3546475"/>
          <a:ext cx="46259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2" name="Equation" r:id="rId11" imgW="4622760" imgH="888840" progId="Equation.DSMT4">
                  <p:embed/>
                </p:oleObj>
              </mc:Choice>
              <mc:Fallback>
                <p:oleObj name="Equation" r:id="rId11" imgW="4622760" imgH="8888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46475"/>
                        <a:ext cx="46259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02216"/>
              </p:ext>
            </p:extLst>
          </p:nvPr>
        </p:nvGraphicFramePr>
        <p:xfrm>
          <a:off x="251520" y="4632784"/>
          <a:ext cx="815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quation" r:id="rId13" imgW="812520" imgH="482400" progId="Equation.DSMT4">
                  <p:embed/>
                </p:oleObj>
              </mc:Choice>
              <mc:Fallback>
                <p:oleObj name="Equation" r:id="rId13" imgW="812520" imgH="4824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32784"/>
                        <a:ext cx="8159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16257"/>
              </p:ext>
            </p:extLst>
          </p:nvPr>
        </p:nvGraphicFramePr>
        <p:xfrm>
          <a:off x="1886223" y="4698665"/>
          <a:ext cx="13176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quation" r:id="rId15" imgW="1307880" imgH="342720" progId="Equation.DSMT4">
                  <p:embed/>
                </p:oleObj>
              </mc:Choice>
              <mc:Fallback>
                <p:oleObj name="Equation" r:id="rId15" imgW="1307880" imgH="3427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223" y="4698665"/>
                        <a:ext cx="13176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491880" y="461294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07078"/>
              </p:ext>
            </p:extLst>
          </p:nvPr>
        </p:nvGraphicFramePr>
        <p:xfrm>
          <a:off x="4115097" y="4711365"/>
          <a:ext cx="12874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17" imgW="1282680" imgH="317160" progId="Equation.DSMT4">
                  <p:embed/>
                </p:oleObj>
              </mc:Choice>
              <mc:Fallback>
                <p:oleObj name="Equation" r:id="rId17" imgW="1282680" imgH="31716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097" y="4711365"/>
                        <a:ext cx="128746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1113937" y="461088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16140"/>
              </p:ext>
            </p:extLst>
          </p:nvPr>
        </p:nvGraphicFramePr>
        <p:xfrm>
          <a:off x="1160045" y="5142678"/>
          <a:ext cx="15668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quation" r:id="rId19" imgW="1574640" imgH="838080" progId="Equation.DSMT4">
                  <p:embed/>
                </p:oleObj>
              </mc:Choice>
              <mc:Fallback>
                <p:oleObj name="Equation" r:id="rId19" imgW="1574640" imgH="8380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45" y="5142678"/>
                        <a:ext cx="156686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10986"/>
              </p:ext>
            </p:extLst>
          </p:nvPr>
        </p:nvGraphicFramePr>
        <p:xfrm>
          <a:off x="4406280" y="2564904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quation" r:id="rId21" imgW="1307880" imgH="838080" progId="Equation.DSMT4">
                  <p:embed/>
                </p:oleObj>
              </mc:Choice>
              <mc:Fallback>
                <p:oleObj name="Equation" r:id="rId21" imgW="13078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06280" y="2564904"/>
                        <a:ext cx="1308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46909"/>
              </p:ext>
            </p:extLst>
          </p:nvPr>
        </p:nvGraphicFramePr>
        <p:xfrm>
          <a:off x="5796136" y="2564904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8" name="Equation" r:id="rId23" imgW="647640" imgH="838080" progId="Equation.DSMT4">
                  <p:embed/>
                </p:oleObj>
              </mc:Choice>
              <mc:Fallback>
                <p:oleObj name="Equation" r:id="rId23" imgW="6476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96136" y="2564904"/>
                        <a:ext cx="647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037"/>
              </p:ext>
            </p:extLst>
          </p:nvPr>
        </p:nvGraphicFramePr>
        <p:xfrm>
          <a:off x="7020272" y="3573016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Equation" r:id="rId25" imgW="1587240" imgH="838080" progId="Equation.DSMT4">
                  <p:embed/>
                </p:oleObj>
              </mc:Choice>
              <mc:Fallback>
                <p:oleObj name="Equation" r:id="rId25" imgW="15872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20272" y="3573016"/>
                        <a:ext cx="1587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25028"/>
              </p:ext>
            </p:extLst>
          </p:nvPr>
        </p:nvGraphicFramePr>
        <p:xfrm>
          <a:off x="4932040" y="3573016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Equation" r:id="rId27" imgW="1993680" imgH="888840" progId="Equation.DSMT4">
                  <p:embed/>
                </p:oleObj>
              </mc:Choice>
              <mc:Fallback>
                <p:oleObj name="Equation" r:id="rId27" imgW="1993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32040" y="3573016"/>
                        <a:ext cx="1993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7925"/>
              </p:ext>
            </p:extLst>
          </p:nvPr>
        </p:nvGraphicFramePr>
        <p:xfrm>
          <a:off x="2843808" y="5134106"/>
          <a:ext cx="194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1" name="Equation" r:id="rId29" imgW="1942920" imgH="901440" progId="Equation.DSMT4">
                  <p:embed/>
                </p:oleObj>
              </mc:Choice>
              <mc:Fallback>
                <p:oleObj name="Equation" r:id="rId29" imgW="194292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43808" y="5134106"/>
                        <a:ext cx="19431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0189"/>
              </p:ext>
            </p:extLst>
          </p:nvPr>
        </p:nvGraphicFramePr>
        <p:xfrm>
          <a:off x="4860032" y="5229200"/>
          <a:ext cx="200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2" name="Equation" r:id="rId31" imgW="2006280" imgH="838080" progId="Equation.DSMT4">
                  <p:embed/>
                </p:oleObj>
              </mc:Choice>
              <mc:Fallback>
                <p:oleObj name="Equation" r:id="rId31" imgW="2006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0032" y="5229200"/>
                        <a:ext cx="2006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467544" y="260648"/>
            <a:ext cx="495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重要极限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34588"/>
              </p:ext>
            </p:extLst>
          </p:nvPr>
        </p:nvGraphicFramePr>
        <p:xfrm>
          <a:off x="3059832" y="908720"/>
          <a:ext cx="22225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3" imgW="2222280" imgH="1002960" progId="Equation.DSMT4">
                  <p:embed/>
                </p:oleObj>
              </mc:Choice>
              <mc:Fallback>
                <p:oleObj name="Equation" r:id="rId3" imgW="2222280" imgH="100296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908720"/>
                        <a:ext cx="22225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23528" y="3375327"/>
            <a:ext cx="911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/>
              </a:rPr>
              <a:t>证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+mn-ea"/>
                <a:cs typeface="Times New Roman"/>
              </a:rPr>
              <a:t>:</a:t>
            </a:r>
            <a:endParaRPr lang="zh-CN" sz="1200" dirty="0">
              <a:solidFill>
                <a:srgbClr val="7030A0"/>
              </a:solidFill>
              <a:effectLst/>
              <a:latin typeface="+mn-ea"/>
              <a:cs typeface="宋体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8" y="2348880"/>
            <a:ext cx="5779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+mn-ea"/>
              </a:rPr>
              <a:t>1.3.4</a:t>
            </a:r>
            <a:r>
              <a:rPr lang="zh-CN" altLang="en-US" sz="2800" b="1" dirty="0" smtClean="0">
                <a:latin typeface="+mn-ea"/>
              </a:rPr>
              <a:t>（第二个</a:t>
            </a:r>
            <a:r>
              <a:rPr lang="zh-CN" altLang="en-US" sz="2800" b="1" dirty="0">
                <a:latin typeface="+mn-ea"/>
              </a:rPr>
              <a:t>重要的极限）　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916586"/>
              </p:ext>
            </p:extLst>
          </p:nvPr>
        </p:nvGraphicFramePr>
        <p:xfrm>
          <a:off x="5652120" y="2060848"/>
          <a:ext cx="2298700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5" imgW="2298600" imgH="1002960" progId="Equation.DSMT4">
                  <p:embed/>
                </p:oleObj>
              </mc:Choice>
              <mc:Fallback>
                <p:oleObj name="Equation" r:id="rId5" imgW="2298600" imgH="100296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060848"/>
                        <a:ext cx="2298700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1115616" y="335699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已经知道（定义）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20546"/>
              </p:ext>
            </p:extLst>
          </p:nvPr>
        </p:nvGraphicFramePr>
        <p:xfrm>
          <a:off x="3995936" y="3120126"/>
          <a:ext cx="2298700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Equation" r:id="rId7" imgW="2298600" imgH="1002960" progId="Equation.DSMT4">
                  <p:embed/>
                </p:oleObj>
              </mc:Choice>
              <mc:Fallback>
                <p:oleObj name="Equation" r:id="rId7" imgW="2298600" imgH="100296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120126"/>
                        <a:ext cx="2298700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043608" y="42210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先证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22806"/>
              </p:ext>
            </p:extLst>
          </p:nvPr>
        </p:nvGraphicFramePr>
        <p:xfrm>
          <a:off x="2186757" y="3984223"/>
          <a:ext cx="24431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Equation" r:id="rId9" imgW="2450880" imgH="1002960" progId="Equation.DSMT4">
                  <p:embed/>
                </p:oleObj>
              </mc:Choice>
              <mc:Fallback>
                <p:oleObj name="Equation" r:id="rId9" imgW="2450880" imgH="10029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57" y="3984223"/>
                        <a:ext cx="244316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1073695" y="501317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因为当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85714"/>
              </p:ext>
            </p:extLst>
          </p:nvPr>
        </p:nvGraphicFramePr>
        <p:xfrm>
          <a:off x="2252166" y="5112861"/>
          <a:ext cx="6937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11" imgW="685800" imgH="317160" progId="Equation.DSMT4">
                  <p:embed/>
                </p:oleObj>
              </mc:Choice>
              <mc:Fallback>
                <p:oleObj name="Equation" r:id="rId11" imgW="685800" imgH="31716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166" y="5112861"/>
                        <a:ext cx="69373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2945903" y="50131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时，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98846"/>
              </p:ext>
            </p:extLst>
          </p:nvPr>
        </p:nvGraphicFramePr>
        <p:xfrm>
          <a:off x="2645584" y="5661248"/>
          <a:ext cx="22526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13" imgW="2260440" imgH="482400" progId="Equation.DSMT4">
                  <p:embed/>
                </p:oleObj>
              </mc:Choice>
              <mc:Fallback>
                <p:oleObj name="Equation" r:id="rId13" imgW="2260440" imgH="482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84" y="5661248"/>
                        <a:ext cx="22526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4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53615" y="18864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87205"/>
              </p:ext>
            </p:extLst>
          </p:nvPr>
        </p:nvGraphicFramePr>
        <p:xfrm>
          <a:off x="2267744" y="816950"/>
          <a:ext cx="3767138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3" imgW="3759120" imgH="952200" progId="Equation.DSMT4">
                  <p:embed/>
                </p:oleObj>
              </mc:Choice>
              <mc:Fallback>
                <p:oleObj name="Equation" r:id="rId3" imgW="3759120" imgH="9522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816950"/>
                        <a:ext cx="3767138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1607" y="188089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以及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54257"/>
              </p:ext>
            </p:extLst>
          </p:nvPr>
        </p:nvGraphicFramePr>
        <p:xfrm>
          <a:off x="1724818" y="2509201"/>
          <a:ext cx="56943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5" imgW="5702040" imgH="1180800" progId="Equation.DSMT4">
                  <p:embed/>
                </p:oleObj>
              </mc:Choice>
              <mc:Fallback>
                <p:oleObj name="Equation" r:id="rId5" imgW="5702040" imgH="1180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818" y="2509201"/>
                        <a:ext cx="569436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251520" y="378904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005811"/>
              </p:ext>
            </p:extLst>
          </p:nvPr>
        </p:nvGraphicFramePr>
        <p:xfrm>
          <a:off x="796862" y="3823309"/>
          <a:ext cx="10541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" name="Equation" r:id="rId7" imgW="1054080" imgH="482400" progId="Equation.DSMT4">
                  <p:embed/>
                </p:oleObj>
              </mc:Choice>
              <mc:Fallback>
                <p:oleObj name="Equation" r:id="rId7" imgW="1054080" imgH="482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62" y="3823309"/>
                        <a:ext cx="10541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979712" y="3789040"/>
            <a:ext cx="5596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两边都是“阶梯函数”，极限为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51520" y="443711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由夹逼准则知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25713"/>
              </p:ext>
            </p:extLst>
          </p:nvPr>
        </p:nvGraphicFramePr>
        <p:xfrm>
          <a:off x="2790825" y="4868863"/>
          <a:ext cx="2405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Equation" r:id="rId9" imgW="2412720" imgH="1002960" progId="Equation.DSMT4">
                  <p:embed/>
                </p:oleObj>
              </mc:Choice>
              <mc:Fallback>
                <p:oleObj name="Equation" r:id="rId9" imgW="2412720" imgH="10029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868863"/>
                        <a:ext cx="24050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5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37009" y="40466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再证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01004"/>
              </p:ext>
            </p:extLst>
          </p:nvPr>
        </p:nvGraphicFramePr>
        <p:xfrm>
          <a:off x="1486714" y="116632"/>
          <a:ext cx="2405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3" imgW="2412720" imgH="1002960" progId="Equation.DSMT4">
                  <p:embed/>
                </p:oleObj>
              </mc:Choice>
              <mc:Fallback>
                <p:oleObj name="Equation" r:id="rId3" imgW="2412720" imgH="100296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714" y="116632"/>
                        <a:ext cx="24050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590598" y="125953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65310"/>
              </p:ext>
            </p:extLst>
          </p:nvPr>
        </p:nvGraphicFramePr>
        <p:xfrm>
          <a:off x="1054994" y="1377459"/>
          <a:ext cx="965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5" imgW="965160" imgH="279360" progId="Equation.DSMT4">
                  <p:embed/>
                </p:oleObj>
              </mc:Choice>
              <mc:Fallback>
                <p:oleObj name="Equation" r:id="rId5" imgW="965160" imgH="27936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994" y="1377459"/>
                        <a:ext cx="965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020194" y="125554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1529"/>
              </p:ext>
            </p:extLst>
          </p:nvPr>
        </p:nvGraphicFramePr>
        <p:xfrm>
          <a:off x="2596258" y="1395543"/>
          <a:ext cx="2895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7" imgW="2895480" imgH="279360" progId="Equation.DSMT4">
                  <p:embed/>
                </p:oleObj>
              </mc:Choice>
              <mc:Fallback>
                <p:oleObj name="Equation" r:id="rId7" imgW="2895480" imgH="27936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258" y="1395543"/>
                        <a:ext cx="2895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580112" y="125554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6279"/>
              </p:ext>
            </p:extLst>
          </p:nvPr>
        </p:nvGraphicFramePr>
        <p:xfrm>
          <a:off x="755576" y="2039663"/>
          <a:ext cx="79946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9" imgW="7988040" imgH="1002960" progId="Equation.DSMT4">
                  <p:embed/>
                </p:oleObj>
              </mc:Choice>
              <mc:Fallback>
                <p:oleObj name="Equation" r:id="rId9" imgW="7988040" imgH="10029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39663"/>
                        <a:ext cx="79946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45587"/>
              </p:ext>
            </p:extLst>
          </p:nvPr>
        </p:nvGraphicFramePr>
        <p:xfrm>
          <a:off x="2590428" y="3401333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1" imgW="1333440" imgH="317160" progId="Equation.DSMT4">
                  <p:embed/>
                </p:oleObj>
              </mc:Choice>
              <mc:Fallback>
                <p:oleObj name="Equation" r:id="rId11" imgW="1333440" imgH="31716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428" y="3401333"/>
                        <a:ext cx="1333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02592" y="429309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综上所述，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38528"/>
              </p:ext>
            </p:extLst>
          </p:nvPr>
        </p:nvGraphicFramePr>
        <p:xfrm>
          <a:off x="2468563" y="4083553"/>
          <a:ext cx="22907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3" imgW="2298600" imgH="1002960" progId="Equation.DSMT4">
                  <p:embed/>
                </p:oleObj>
              </mc:Choice>
              <mc:Fallback>
                <p:oleObj name="Equation" r:id="rId13" imgW="2298600" imgH="100296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083553"/>
                        <a:ext cx="229076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22"/>
          <p:cNvSpPr txBox="1"/>
          <p:nvPr/>
        </p:nvSpPr>
        <p:spPr bwMode="auto">
          <a:xfrm>
            <a:off x="590598" y="5445224"/>
            <a:ext cx="12713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zh-CN" sz="12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45831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15015"/>
              </p:ext>
            </p:extLst>
          </p:nvPr>
        </p:nvGraphicFramePr>
        <p:xfrm>
          <a:off x="1329705" y="303996"/>
          <a:ext cx="2794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Equation" r:id="rId3" imgW="279360" imgH="838080" progId="Equation.DSMT4">
                  <p:embed/>
                </p:oleObj>
              </mc:Choice>
              <mc:Fallback>
                <p:oleObj name="Equation" r:id="rId3" imgW="279360" imgH="8380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705" y="303996"/>
                        <a:ext cx="2794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763688" y="45831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替换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74946"/>
              </p:ext>
            </p:extLst>
          </p:nvPr>
        </p:nvGraphicFramePr>
        <p:xfrm>
          <a:off x="2699792" y="603240"/>
          <a:ext cx="2111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03240"/>
                        <a:ext cx="211138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987824" y="45831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可得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774506"/>
              </p:ext>
            </p:extLst>
          </p:nvPr>
        </p:nvGraphicFramePr>
        <p:xfrm>
          <a:off x="2987824" y="1268760"/>
          <a:ext cx="2696266" cy="1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Equation" r:id="rId7" imgW="2133360" imgH="825480" progId="Equation.DSMT4">
                  <p:embed/>
                </p:oleObj>
              </mc:Choice>
              <mc:Fallback>
                <p:oleObj name="Equation" r:id="rId7" imgW="2133360" imgH="825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68760"/>
                        <a:ext cx="2696266" cy="1035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62396" y="2629376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64373"/>
              </p:ext>
            </p:extLst>
          </p:nvPr>
        </p:nvGraphicFramePr>
        <p:xfrm>
          <a:off x="447824" y="3356992"/>
          <a:ext cx="2540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Equation" r:id="rId9" imgW="2539800" imgH="1002960" progId="Equation.DSMT4">
                  <p:embed/>
                </p:oleObj>
              </mc:Choice>
              <mc:Fallback>
                <p:oleObj name="Equation" r:id="rId9" imgW="2539800" imgH="100296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4" y="3356992"/>
                        <a:ext cx="2540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54239"/>
              </p:ext>
            </p:extLst>
          </p:nvPr>
        </p:nvGraphicFramePr>
        <p:xfrm>
          <a:off x="5186932" y="3246512"/>
          <a:ext cx="2794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4" name="Equation" r:id="rId11" imgW="2793960" imgH="1002960" progId="Equation.DSMT4">
                  <p:embed/>
                </p:oleObj>
              </mc:Choice>
              <mc:Fallback>
                <p:oleObj name="Equation" r:id="rId11" imgW="2793960" imgH="10029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932" y="3246512"/>
                        <a:ext cx="2794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75435"/>
              </p:ext>
            </p:extLst>
          </p:nvPr>
        </p:nvGraphicFramePr>
        <p:xfrm>
          <a:off x="447824" y="4653136"/>
          <a:ext cx="3844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5" name="Equation" r:id="rId13" imgW="3835080" imgH="774360" progId="Equation.DSMT4">
                  <p:embed/>
                </p:oleObj>
              </mc:Choice>
              <mc:Fallback>
                <p:oleObj name="Equation" r:id="rId13" imgW="3835080" imgH="77436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4" y="4653136"/>
                        <a:ext cx="38449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7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166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收敛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准则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54" y="170721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（数列型夹逼准则） 如果数列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22689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3154" y="2211348"/>
            <a:ext cx="647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及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77134"/>
              </p:ext>
            </p:extLst>
          </p:nvPr>
        </p:nvGraphicFramePr>
        <p:xfrm>
          <a:off x="6588224" y="1707216"/>
          <a:ext cx="13970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1396800" imgH="482400" progId="Equation.DSMT4">
                  <p:embed/>
                </p:oleObj>
              </mc:Choice>
              <mc:Fallback>
                <p:oleObj name="Equation" r:id="rId3" imgW="1396800" imgH="4824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707216"/>
                        <a:ext cx="13970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543"/>
              </p:ext>
            </p:extLst>
          </p:nvPr>
        </p:nvGraphicFramePr>
        <p:xfrm>
          <a:off x="741572" y="2228016"/>
          <a:ext cx="622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622080" imgH="482400" progId="Equation.DSMT4">
                  <p:embed/>
                </p:oleObj>
              </mc:Choice>
              <mc:Fallback>
                <p:oleObj name="Equation" r:id="rId5" imgW="622080" imgH="4824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72" y="2228016"/>
                        <a:ext cx="622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331640" y="221088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满足下列条件：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71085"/>
              </p:ext>
            </p:extLst>
          </p:nvPr>
        </p:nvGraphicFramePr>
        <p:xfrm>
          <a:off x="1025172" y="2924349"/>
          <a:ext cx="3484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7" imgW="3479760" imgH="431640" progId="Equation.DSMT4">
                  <p:embed/>
                </p:oleObj>
              </mc:Choice>
              <mc:Fallback>
                <p:oleObj name="Equation" r:id="rId7" imgW="347976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172" y="2924349"/>
                        <a:ext cx="34845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96486"/>
              </p:ext>
            </p:extLst>
          </p:nvPr>
        </p:nvGraphicFramePr>
        <p:xfrm>
          <a:off x="960854" y="3573016"/>
          <a:ext cx="31543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9" imgW="3149280" imgH="545760" progId="Equation.DSMT4">
                  <p:embed/>
                </p:oleObj>
              </mc:Choice>
              <mc:Fallback>
                <p:oleObj name="Equation" r:id="rId9" imgW="3149280" imgH="54576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54" y="3573016"/>
                        <a:ext cx="315436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08808" y="433915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那么数列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94407"/>
              </p:ext>
            </p:extLst>
          </p:nvPr>
        </p:nvGraphicFramePr>
        <p:xfrm>
          <a:off x="1922243" y="4387083"/>
          <a:ext cx="63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1" imgW="634680" imgH="482400" progId="Equation.DSMT4">
                  <p:embed/>
                </p:oleObj>
              </mc:Choice>
              <mc:Fallback>
                <p:oleObj name="Equation" r:id="rId11" imgW="634680" imgH="482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43" y="4387083"/>
                        <a:ext cx="63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2445543" y="4352813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的极限存在，且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23746"/>
              </p:ext>
            </p:extLst>
          </p:nvPr>
        </p:nvGraphicFramePr>
        <p:xfrm>
          <a:off x="2479422" y="5072893"/>
          <a:ext cx="15335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3" imgW="1523880" imgH="545760" progId="Equation.DSMT4">
                  <p:embed/>
                </p:oleObj>
              </mc:Choice>
              <mc:Fallback>
                <p:oleObj name="Equation" r:id="rId13" imgW="1523880" imgH="54576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22" y="5072893"/>
                        <a:ext cx="15335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13154" y="911924"/>
            <a:ext cx="4953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准则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：夹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逼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准则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8" grpId="0"/>
      <p:bldP spid="20" grpId="0"/>
      <p:bldP spid="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95536" y="188640"/>
            <a:ext cx="5328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宋体"/>
                <a:ea typeface="黑体"/>
                <a:cs typeface="Times New Roman"/>
              </a:rPr>
              <a:t>解</a:t>
            </a:r>
            <a:r>
              <a:rPr kumimoji="1" lang="en-US" sz="2800" b="1" kern="1200" dirty="0" smtClean="0">
                <a:solidFill>
                  <a:srgbClr val="7030A0"/>
                </a:solidFill>
                <a:effectLst/>
                <a:latin typeface="黑体"/>
                <a:cs typeface="Times New Roman"/>
              </a:rPr>
              <a:t>: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/>
                <a:cs typeface="Times New Roman"/>
              </a:rPr>
              <a:t>利用复合函数的极限法则，</a:t>
            </a:r>
            <a:endParaRPr lang="zh-CN" sz="1200" dirty="0">
              <a:solidFill>
                <a:schemeClr val="tx2"/>
              </a:solidFill>
              <a:effectLst/>
              <a:latin typeface="宋体"/>
              <a:cs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63441"/>
              </p:ext>
            </p:extLst>
          </p:nvPr>
        </p:nvGraphicFramePr>
        <p:xfrm>
          <a:off x="539552" y="1196752"/>
          <a:ext cx="5334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3" imgW="5333760" imgH="1193760" progId="Equation.DSMT4">
                  <p:embed/>
                </p:oleObj>
              </mc:Choice>
              <mc:Fallback>
                <p:oleObj name="Equation" r:id="rId3" imgW="5333760" imgH="11937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53340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753758"/>
              </p:ext>
            </p:extLst>
          </p:nvPr>
        </p:nvGraphicFramePr>
        <p:xfrm>
          <a:off x="539552" y="3068960"/>
          <a:ext cx="5904656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5" imgW="6045120" imgH="1193760" progId="Equation.DSMT4">
                  <p:embed/>
                </p:oleObj>
              </mc:Choice>
              <mc:Fallback>
                <p:oleObj name="Equation" r:id="rId5" imgW="6045120" imgH="11937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8960"/>
                        <a:ext cx="5904656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214951"/>
              </p:ext>
            </p:extLst>
          </p:nvPr>
        </p:nvGraphicFramePr>
        <p:xfrm>
          <a:off x="539552" y="4653136"/>
          <a:ext cx="2787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7" imgW="2781000" imgH="774360" progId="Equation.DSMT4">
                  <p:embed/>
                </p:oleObj>
              </mc:Choice>
              <mc:Fallback>
                <p:oleObj name="Equation" r:id="rId7" imgW="2781000" imgH="7743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653136"/>
                        <a:ext cx="27876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650532"/>
              </p:ext>
            </p:extLst>
          </p:nvPr>
        </p:nvGraphicFramePr>
        <p:xfrm>
          <a:off x="5921375" y="1412875"/>
          <a:ext cx="2667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9" imgW="2666880" imgH="1434960" progId="Equation.DSMT4">
                  <p:embed/>
                </p:oleObj>
              </mc:Choice>
              <mc:Fallback>
                <p:oleObj name="Equation" r:id="rId9" imgW="266688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375" y="1412875"/>
                        <a:ext cx="26670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07599"/>
              </p:ext>
            </p:extLst>
          </p:nvPr>
        </p:nvGraphicFramePr>
        <p:xfrm>
          <a:off x="6516216" y="3140968"/>
          <a:ext cx="209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Equation" r:id="rId11" imgW="2095200" imgH="1002960" progId="Equation.DSMT4">
                  <p:embed/>
                </p:oleObj>
              </mc:Choice>
              <mc:Fallback>
                <p:oleObj name="Equation" r:id="rId11" imgW="20952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6216" y="3140968"/>
                        <a:ext cx="2095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98785"/>
              </p:ext>
            </p:extLst>
          </p:nvPr>
        </p:nvGraphicFramePr>
        <p:xfrm>
          <a:off x="3419872" y="4653136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Equation" r:id="rId13" imgW="2692080" imgH="774360" progId="Equation.DSMT4">
                  <p:embed/>
                </p:oleObj>
              </mc:Choice>
              <mc:Fallback>
                <p:oleObj name="Equation" r:id="rId13" imgW="26920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9872" y="4653136"/>
                        <a:ext cx="26924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27743"/>
              </p:ext>
            </p:extLst>
          </p:nvPr>
        </p:nvGraphicFramePr>
        <p:xfrm>
          <a:off x="6228184" y="4869160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15" imgW="533160" imgH="380880" progId="Equation.DSMT4">
                  <p:embed/>
                </p:oleObj>
              </mc:Choice>
              <mc:Fallback>
                <p:oleObj name="Equation" r:id="rId15" imgW="533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8184" y="4869160"/>
                        <a:ext cx="533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455"/>
              </p:ext>
            </p:extLst>
          </p:nvPr>
        </p:nvGraphicFramePr>
        <p:xfrm>
          <a:off x="8676456" y="3501008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17" imgW="380880" imgH="406080" progId="Equation.DSMT4">
                  <p:embed/>
                </p:oleObj>
              </mc:Choice>
              <mc:Fallback>
                <p:oleObj name="Equation" r:id="rId17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76456" y="3501008"/>
                        <a:ext cx="381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47209"/>
              </p:ext>
            </p:extLst>
          </p:nvPr>
        </p:nvGraphicFramePr>
        <p:xfrm>
          <a:off x="8676456" y="1412776"/>
          <a:ext cx="35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19" imgW="355320" imgH="838080" progId="Equation.DSMT4">
                  <p:embed/>
                </p:oleObj>
              </mc:Choice>
              <mc:Fallback>
                <p:oleObj name="Equation" r:id="rId19" imgW="355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76456" y="1412776"/>
                        <a:ext cx="355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2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95536" y="332656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alt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☆</a:t>
            </a:r>
            <a:r>
              <a:rPr lang="zh-CN" sz="2800" b="1" kern="1200" dirty="0" smtClean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31705"/>
              </p:ext>
            </p:extLst>
          </p:nvPr>
        </p:nvGraphicFramePr>
        <p:xfrm>
          <a:off x="3779451" y="400124"/>
          <a:ext cx="2957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3" imgW="2971800" imgH="482400" progId="Equation.DSMT4">
                  <p:embed/>
                </p:oleObj>
              </mc:Choice>
              <mc:Fallback>
                <p:oleObj name="Equation" r:id="rId3" imgW="2971800" imgH="482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451" y="400124"/>
                        <a:ext cx="295751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97172"/>
              </p:ext>
            </p:extLst>
          </p:nvPr>
        </p:nvGraphicFramePr>
        <p:xfrm>
          <a:off x="835744" y="1106742"/>
          <a:ext cx="25400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5" imgW="2552400" imgH="838080" progId="Equation.DSMT4">
                  <p:embed/>
                </p:oleObj>
              </mc:Choice>
              <mc:Fallback>
                <p:oleObj name="Equation" r:id="rId5" imgW="2552400" imgH="8380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44" y="1106742"/>
                        <a:ext cx="25400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79704"/>
              </p:ext>
            </p:extLst>
          </p:nvPr>
        </p:nvGraphicFramePr>
        <p:xfrm>
          <a:off x="4716016" y="1078167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7" imgW="2222280" imgH="888840" progId="Equation.DSMT4">
                  <p:embed/>
                </p:oleObj>
              </mc:Choice>
              <mc:Fallback>
                <p:oleObj name="Equation" r:id="rId7" imgW="2222280" imgH="8888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078167"/>
                        <a:ext cx="2222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99073"/>
              </p:ext>
            </p:extLst>
          </p:nvPr>
        </p:nvGraphicFramePr>
        <p:xfrm>
          <a:off x="835744" y="2258870"/>
          <a:ext cx="2224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9" imgW="2234880" imgH="888840" progId="Equation.DSMT4">
                  <p:embed/>
                </p:oleObj>
              </mc:Choice>
              <mc:Fallback>
                <p:oleObj name="Equation" r:id="rId9" imgW="2234880" imgH="8888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744" y="2258870"/>
                        <a:ext cx="22240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849695"/>
              </p:ext>
            </p:extLst>
          </p:nvPr>
        </p:nvGraphicFramePr>
        <p:xfrm>
          <a:off x="4716016" y="2258870"/>
          <a:ext cx="294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11" imgW="2946240" imgH="888840" progId="Equation.DSMT4">
                  <p:embed/>
                </p:oleObj>
              </mc:Choice>
              <mc:Fallback>
                <p:oleObj name="Equation" r:id="rId11" imgW="2946240" imgH="8888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58870"/>
                        <a:ext cx="294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5536" y="3284984"/>
            <a:ext cx="5328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复合函数的极限法则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sz="2800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16377"/>
              </p:ext>
            </p:extLst>
          </p:nvPr>
        </p:nvGraphicFramePr>
        <p:xfrm>
          <a:off x="1048951" y="3783824"/>
          <a:ext cx="2730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13" imgW="2730240" imgH="838080" progId="Equation.DSMT4">
                  <p:embed/>
                </p:oleObj>
              </mc:Choice>
              <mc:Fallback>
                <p:oleObj name="Equation" r:id="rId13" imgW="2730240" imgH="838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51" y="3783824"/>
                        <a:ext cx="27305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37854"/>
              </p:ext>
            </p:extLst>
          </p:nvPr>
        </p:nvGraphicFramePr>
        <p:xfrm>
          <a:off x="3491880" y="4869160"/>
          <a:ext cx="288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5" imgW="2882880" imgH="1066680" progId="Equation.DSMT4">
                  <p:embed/>
                </p:oleObj>
              </mc:Choice>
              <mc:Fallback>
                <p:oleObj name="Equation" r:id="rId15" imgW="2882880" imgH="10666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869160"/>
                        <a:ext cx="2882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75841"/>
              </p:ext>
            </p:extLst>
          </p:nvPr>
        </p:nvGraphicFramePr>
        <p:xfrm>
          <a:off x="3792757" y="3808204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17" imgW="1955520" imgH="838080" progId="Equation.DSMT4">
                  <p:embed/>
                </p:oleObj>
              </mc:Choice>
              <mc:Fallback>
                <p:oleObj name="Equation" r:id="rId17" imgW="1955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92757" y="3808204"/>
                        <a:ext cx="1955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255650"/>
              </p:ext>
            </p:extLst>
          </p:nvPr>
        </p:nvGraphicFramePr>
        <p:xfrm>
          <a:off x="5796136" y="3808204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19" imgW="2108160" imgH="825480" progId="Equation.DSMT4">
                  <p:embed/>
                </p:oleObj>
              </mc:Choice>
              <mc:Fallback>
                <p:oleObj name="Equation" r:id="rId19" imgW="21081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6136" y="3808204"/>
                        <a:ext cx="2108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70046"/>
              </p:ext>
            </p:extLst>
          </p:nvPr>
        </p:nvGraphicFramePr>
        <p:xfrm>
          <a:off x="6444208" y="5229200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21" imgW="1079280" imgH="317160" progId="Equation.DSMT4">
                  <p:embed/>
                </p:oleObj>
              </mc:Choice>
              <mc:Fallback>
                <p:oleObj name="Equation" r:id="rId21" imgW="1079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44208" y="5229200"/>
                        <a:ext cx="1079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19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5576" y="328454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91427"/>
              </p:ext>
            </p:extLst>
          </p:nvPr>
        </p:nvGraphicFramePr>
        <p:xfrm>
          <a:off x="1684936" y="396389"/>
          <a:ext cx="13795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936" y="396389"/>
                        <a:ext cx="13795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9"/>
          <p:cNvSpPr txBox="1"/>
          <p:nvPr/>
        </p:nvSpPr>
        <p:spPr bwMode="auto">
          <a:xfrm>
            <a:off x="3197104" y="328454"/>
            <a:ext cx="720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endParaRPr lang="zh-CN" sz="1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074705"/>
              </p:ext>
            </p:extLst>
          </p:nvPr>
        </p:nvGraphicFramePr>
        <p:xfrm>
          <a:off x="3676650" y="396389"/>
          <a:ext cx="17907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name="Equation" r:id="rId5" imgW="1790640" imgH="393480" progId="Equation.DSMT4">
                  <p:embed/>
                </p:oleObj>
              </mc:Choice>
              <mc:Fallback>
                <p:oleObj name="Equation" r:id="rId5" imgW="179064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96389"/>
                        <a:ext cx="17907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89749"/>
              </p:ext>
            </p:extLst>
          </p:nvPr>
        </p:nvGraphicFramePr>
        <p:xfrm>
          <a:off x="5580112" y="402739"/>
          <a:ext cx="2374900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7" imgW="2374560" imgH="368280" progId="Equation.DSMT4">
                  <p:embed/>
                </p:oleObj>
              </mc:Choice>
              <mc:Fallback>
                <p:oleObj name="Equation" r:id="rId7" imgW="2374560" imgH="3682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02739"/>
                        <a:ext cx="2374900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47136"/>
              </p:ext>
            </p:extLst>
          </p:nvPr>
        </p:nvGraphicFramePr>
        <p:xfrm>
          <a:off x="1404913" y="1124099"/>
          <a:ext cx="339090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9" imgW="3390840" imgH="952200" progId="Equation.DSMT4">
                  <p:embed/>
                </p:oleObj>
              </mc:Choice>
              <mc:Fallback>
                <p:oleObj name="Equation" r:id="rId9" imgW="3390840" imgH="952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13" y="1124099"/>
                        <a:ext cx="3390901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07700"/>
              </p:ext>
            </p:extLst>
          </p:nvPr>
        </p:nvGraphicFramePr>
        <p:xfrm>
          <a:off x="5005313" y="1160103"/>
          <a:ext cx="2070100" cy="126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11" imgW="2070000" imgH="1269720" progId="Equation.DSMT4">
                  <p:embed/>
                </p:oleObj>
              </mc:Choice>
              <mc:Fallback>
                <p:oleObj name="Equation" r:id="rId11" imgW="2070000" imgH="126972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13" y="1160103"/>
                        <a:ext cx="2070100" cy="1263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41917"/>
              </p:ext>
            </p:extLst>
          </p:nvPr>
        </p:nvGraphicFramePr>
        <p:xfrm>
          <a:off x="7237561" y="1412131"/>
          <a:ext cx="528638" cy="3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13" imgW="520560" imgH="317160" progId="Equation.DSMT4">
                  <p:embed/>
                </p:oleObj>
              </mc:Choice>
              <mc:Fallback>
                <p:oleObj name="Equation" r:id="rId13" imgW="520560" imgH="31716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61" y="1412131"/>
                        <a:ext cx="528638" cy="31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80432"/>
              </p:ext>
            </p:extLst>
          </p:nvPr>
        </p:nvGraphicFramePr>
        <p:xfrm>
          <a:off x="755576" y="2492896"/>
          <a:ext cx="502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15" imgW="5054400" imgH="888840" progId="Equation.DSMT4">
                  <p:embed/>
                </p:oleObj>
              </mc:Choice>
              <mc:Fallback>
                <p:oleObj name="Equation" r:id="rId15" imgW="5054400" imgH="8888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5029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86164"/>
              </p:ext>
            </p:extLst>
          </p:nvPr>
        </p:nvGraphicFramePr>
        <p:xfrm>
          <a:off x="755576" y="3789040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17" imgW="5181480" imgH="888840" progId="Equation.DSMT4">
                  <p:embed/>
                </p:oleObj>
              </mc:Choice>
              <mc:Fallback>
                <p:oleObj name="Equation" r:id="rId17" imgW="5181480" imgH="8888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5181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93261"/>
              </p:ext>
            </p:extLst>
          </p:nvPr>
        </p:nvGraphicFramePr>
        <p:xfrm>
          <a:off x="3560704" y="4869160"/>
          <a:ext cx="420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9" imgW="4203360" imgH="952200" progId="Equation.DSMT4">
                  <p:embed/>
                </p:oleObj>
              </mc:Choice>
              <mc:Fallback>
                <p:oleObj name="Equation" r:id="rId19" imgW="4203360" imgH="9522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04" y="4869160"/>
                        <a:ext cx="4203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66385"/>
              </p:ext>
            </p:extLst>
          </p:nvPr>
        </p:nvGraphicFramePr>
        <p:xfrm>
          <a:off x="7809176" y="522920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21" imgW="330120" imgH="241200" progId="Equation.DSMT4">
                  <p:embed/>
                </p:oleObj>
              </mc:Choice>
              <mc:Fallback>
                <p:oleObj name="Equation" r:id="rId21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09176" y="5229200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58297"/>
              </p:ext>
            </p:extLst>
          </p:nvPr>
        </p:nvGraphicFramePr>
        <p:xfrm>
          <a:off x="5868144" y="2852936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8" name="Equation" r:id="rId23" imgW="609480" imgH="342720" progId="Equation.DSMT4">
                  <p:embed/>
                </p:oleObj>
              </mc:Choice>
              <mc:Fallback>
                <p:oleObj name="Equation" r:id="rId2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68144" y="2852936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1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395536" y="260648"/>
            <a:ext cx="576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关于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baseline="30000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sym typeface="Symbol"/>
              </a:rPr>
              <a:t>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型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未定式极限的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讨论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1034346"/>
            <a:ext cx="2795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45047"/>
              </p:ext>
            </p:extLst>
          </p:nvPr>
        </p:nvGraphicFramePr>
        <p:xfrm>
          <a:off x="3363913" y="1033225"/>
          <a:ext cx="24161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Equation" r:id="rId3" imgW="2400120" imgH="482400" progId="Equation.DSMT4">
                  <p:embed/>
                </p:oleObj>
              </mc:Choice>
              <mc:Fallback>
                <p:oleObj name="Equation" r:id="rId3" imgW="2400120" imgH="4824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033225"/>
                        <a:ext cx="24161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915156" y="103434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均在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71921"/>
              </p:ext>
            </p:extLst>
          </p:nvPr>
        </p:nvGraphicFramePr>
        <p:xfrm>
          <a:off x="7181849" y="1080056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5" name="Equation" r:id="rId5" imgW="317160" imgH="431640" progId="Equation.DSMT4">
                  <p:embed/>
                </p:oleObj>
              </mc:Choice>
              <mc:Fallback>
                <p:oleObj name="Equation" r:id="rId5" imgW="317160" imgH="4316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49" y="1080056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95536" y="1686821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去心邻域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3702"/>
              </p:ext>
            </p:extLst>
          </p:nvPr>
        </p:nvGraphicFramePr>
        <p:xfrm>
          <a:off x="2849353" y="1716656"/>
          <a:ext cx="977900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6" name="Equation" r:id="rId7" imgW="977760" imgH="469800" progId="Equation.DSMT4">
                  <p:embed/>
                </p:oleObj>
              </mc:Choice>
              <mc:Fallback>
                <p:oleObj name="Equation" r:id="rId7" imgW="977760" imgH="4698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53" y="1716656"/>
                        <a:ext cx="977900" cy="46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97496" y="1686821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5536" y="2348880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85097"/>
              </p:ext>
            </p:extLst>
          </p:nvPr>
        </p:nvGraphicFramePr>
        <p:xfrm>
          <a:off x="2282843" y="2397843"/>
          <a:ext cx="1943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7" name="Equation" r:id="rId9" imgW="1942920" imgH="596880" progId="Equation.DSMT4">
                  <p:embed/>
                </p:oleObj>
              </mc:Choice>
              <mc:Fallback>
                <p:oleObj name="Equation" r:id="rId9" imgW="1942920" imgH="5968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43" y="2397843"/>
                        <a:ext cx="19431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17096"/>
              </p:ext>
            </p:extLst>
          </p:nvPr>
        </p:nvGraphicFramePr>
        <p:xfrm>
          <a:off x="4492625" y="2397843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8" name="Equation" r:id="rId11" imgW="1904760" imgH="596880" progId="Equation.DSMT4">
                  <p:embed/>
                </p:oleObj>
              </mc:Choice>
              <mc:Fallback>
                <p:oleObj name="Equation" r:id="rId11" imgW="1904760" imgH="5968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397843"/>
                        <a:ext cx="1905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45409"/>
              </p:ext>
            </p:extLst>
          </p:nvPr>
        </p:nvGraphicFramePr>
        <p:xfrm>
          <a:off x="542372" y="3082860"/>
          <a:ext cx="635000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9" name="Equation" r:id="rId13" imgW="634680" imgH="368280" progId="Equation.DSMT4">
                  <p:embed/>
                </p:oleObj>
              </mc:Choice>
              <mc:Fallback>
                <p:oleObj name="Equation" r:id="rId13" imgW="634680" imgH="3682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72" y="3082860"/>
                        <a:ext cx="635000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1178554" y="300222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都是实数且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31537"/>
              </p:ext>
            </p:extLst>
          </p:nvPr>
        </p:nvGraphicFramePr>
        <p:xfrm>
          <a:off x="3202247" y="3095561"/>
          <a:ext cx="88900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0" name="Equation" r:id="rId15" imgW="888840" imgH="330120" progId="Equation.DSMT4">
                  <p:embed/>
                </p:oleObj>
              </mc:Choice>
              <mc:Fallback>
                <p:oleObj name="Equation" r:id="rId15" imgW="888840" imgH="33012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47" y="3095561"/>
                        <a:ext cx="889000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4278569" y="300222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18317"/>
              </p:ext>
            </p:extLst>
          </p:nvPr>
        </p:nvGraphicFramePr>
        <p:xfrm>
          <a:off x="3254393" y="3713248"/>
          <a:ext cx="2565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1" name="Equation" r:id="rId17" imgW="2565360" imgH="634680" progId="Equation.DSMT4">
                  <p:embed/>
                </p:oleObj>
              </mc:Choice>
              <mc:Fallback>
                <p:oleObj name="Equation" r:id="rId17" imgW="2565360" imgH="6346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93" y="3713248"/>
                        <a:ext cx="2565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375256" y="4509120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）特别地，如果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15009"/>
              </p:ext>
            </p:extLst>
          </p:nvPr>
        </p:nvGraphicFramePr>
        <p:xfrm>
          <a:off x="3612605" y="4519314"/>
          <a:ext cx="1816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2" name="Equation" r:id="rId19" imgW="1815840" imgH="596880" progId="Equation.DSMT4">
                  <p:embed/>
                </p:oleObj>
              </mc:Choice>
              <mc:Fallback>
                <p:oleObj name="Equation" r:id="rId19" imgW="1815840" imgH="5968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605" y="4519314"/>
                        <a:ext cx="18161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46161"/>
              </p:ext>
            </p:extLst>
          </p:nvPr>
        </p:nvGraphicFramePr>
        <p:xfrm>
          <a:off x="5436096" y="4509120"/>
          <a:ext cx="18669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3" name="Equation" r:id="rId21" imgW="1866600" imgH="596880" progId="Equation.DSMT4">
                  <p:embed/>
                </p:oleObj>
              </mc:Choice>
              <mc:Fallback>
                <p:oleObj name="Equation" r:id="rId21" imgW="1866600" imgH="5968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509120"/>
                        <a:ext cx="18669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7250386" y="450912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244408" y="450912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2588"/>
              </p:ext>
            </p:extLst>
          </p:nvPr>
        </p:nvGraphicFramePr>
        <p:xfrm>
          <a:off x="2552105" y="5331867"/>
          <a:ext cx="4241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4" name="Equation" r:id="rId23" imgW="4241520" imgH="825480" progId="Equation.DSMT4">
                  <p:embed/>
                </p:oleObj>
              </mc:Choice>
              <mc:Fallback>
                <p:oleObj name="Equation" r:id="rId23" imgW="4241520" imgH="8254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105" y="5331867"/>
                        <a:ext cx="42418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  <p:bldP spid="17" grpId="0"/>
      <p:bldP spid="20" grpId="0"/>
      <p:bldP spid="22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221495" y="332656"/>
            <a:ext cx="936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12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835696" y="33265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用对数恒等式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01714"/>
              </p:ext>
            </p:extLst>
          </p:nvPr>
        </p:nvGraphicFramePr>
        <p:xfrm>
          <a:off x="4246563" y="354013"/>
          <a:ext cx="213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4" name="Equation" r:id="rId3" imgW="2133360" imgH="495000" progId="Equation.DSMT4">
                  <p:embed/>
                </p:oleObj>
              </mc:Choice>
              <mc:Fallback>
                <p:oleObj name="Equation" r:id="rId3" imgW="2133360" imgH="4950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54013"/>
                        <a:ext cx="2133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54378"/>
              </p:ext>
            </p:extLst>
          </p:nvPr>
        </p:nvGraphicFramePr>
        <p:xfrm>
          <a:off x="1115616" y="1564086"/>
          <a:ext cx="5891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5" name="Equation" r:id="rId5" imgW="5879880" imgH="774360" progId="Equation.DSMT4">
                  <p:embed/>
                </p:oleObj>
              </mc:Choice>
              <mc:Fallback>
                <p:oleObj name="Equation" r:id="rId5" imgW="5879880" imgH="7743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64086"/>
                        <a:ext cx="5891213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6396897" y="33265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和基本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初等函数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75738" y="948371"/>
            <a:ext cx="3972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的极限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内移的性质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46997"/>
              </p:ext>
            </p:extLst>
          </p:nvPr>
        </p:nvGraphicFramePr>
        <p:xfrm>
          <a:off x="2915816" y="2431281"/>
          <a:ext cx="9715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6" name="Equation" r:id="rId7" imgW="965160" imgH="380880" progId="Equation.DSMT4">
                  <p:embed/>
                </p:oleObj>
              </mc:Choice>
              <mc:Fallback>
                <p:oleObj name="Equation" r:id="rId7" imgW="965160" imgH="3808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31281"/>
                        <a:ext cx="9715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151307"/>
              </p:ext>
            </p:extLst>
          </p:nvPr>
        </p:nvGraphicFramePr>
        <p:xfrm>
          <a:off x="3898421" y="2420888"/>
          <a:ext cx="795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9" imgW="787320" imgH="380880" progId="Equation.DSMT4">
                  <p:embed/>
                </p:oleObj>
              </mc:Choice>
              <mc:Fallback>
                <p:oleObj name="Equation" r:id="rId9" imgW="787320" imgH="3808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421" y="2420888"/>
                        <a:ext cx="7953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79512" y="1689826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07504" y="2898427"/>
            <a:ext cx="8022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）证法一（称为“凑倒倒”法）：由（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51015"/>
              </p:ext>
            </p:extLst>
          </p:nvPr>
        </p:nvGraphicFramePr>
        <p:xfrm>
          <a:off x="880258" y="3501008"/>
          <a:ext cx="64643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11" imgW="6464160" imgH="1015920" progId="Equation.DSMT4">
                  <p:embed/>
                </p:oleObj>
              </mc:Choice>
              <mc:Fallback>
                <p:oleObj name="Equation" r:id="rId11" imgW="6464160" imgH="10159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58" y="3501008"/>
                        <a:ext cx="64643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375738" y="4632162"/>
            <a:ext cx="1781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证法二：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28813"/>
              </p:ext>
            </p:extLst>
          </p:nvPr>
        </p:nvGraphicFramePr>
        <p:xfrm>
          <a:off x="971600" y="5373216"/>
          <a:ext cx="4176464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9" name="Equation" r:id="rId13" imgW="4520880" imgH="634680" progId="Equation.DSMT4">
                  <p:embed/>
                </p:oleObj>
              </mc:Choice>
              <mc:Fallback>
                <p:oleObj name="Equation" r:id="rId13" imgW="4520880" imgH="6346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73216"/>
                        <a:ext cx="4176464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1763688" y="463216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用对数恒等式</a:t>
            </a:r>
          </a:p>
        </p:txBody>
      </p:sp>
      <p:sp>
        <p:nvSpPr>
          <p:cNvPr id="20" name="TextBox 22"/>
          <p:cNvSpPr txBox="1"/>
          <p:nvPr/>
        </p:nvSpPr>
        <p:spPr bwMode="auto">
          <a:xfrm>
            <a:off x="395536" y="6093296"/>
            <a:ext cx="144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zh-CN" sz="12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26604"/>
              </p:ext>
            </p:extLst>
          </p:nvPr>
        </p:nvGraphicFramePr>
        <p:xfrm>
          <a:off x="7308304" y="378904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0" name="Equation" r:id="rId15" imgW="1549080" imgH="571320" progId="Equation.DSMT4">
                  <p:embed/>
                </p:oleObj>
              </mc:Choice>
              <mc:Fallback>
                <p:oleObj name="Equation" r:id="rId15" imgW="1549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8304" y="3789040"/>
                        <a:ext cx="1549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67374"/>
              </p:ext>
            </p:extLst>
          </p:nvPr>
        </p:nvGraphicFramePr>
        <p:xfrm>
          <a:off x="5202212" y="5301208"/>
          <a:ext cx="238937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1" name="Equation" r:id="rId17" imgW="2476440" imgH="660240" progId="Equation.DSMT4">
                  <p:embed/>
                </p:oleObj>
              </mc:Choice>
              <mc:Fallback>
                <p:oleObj name="Equation" r:id="rId17" imgW="2476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02212" y="5301208"/>
                        <a:ext cx="238937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7601"/>
              </p:ext>
            </p:extLst>
          </p:nvPr>
        </p:nvGraphicFramePr>
        <p:xfrm>
          <a:off x="7644160" y="5445224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2" name="Equation" r:id="rId19" imgW="1409400" imgH="507960" progId="Equation.DSMT4">
                  <p:embed/>
                </p:oleObj>
              </mc:Choice>
              <mc:Fallback>
                <p:oleObj name="Equation" r:id="rId19" imgW="1409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44160" y="5445224"/>
                        <a:ext cx="1409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3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14284" y="424711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思考：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62613"/>
              </p:ext>
            </p:extLst>
          </p:nvPr>
        </p:nvGraphicFramePr>
        <p:xfrm>
          <a:off x="2073867" y="188640"/>
          <a:ext cx="3022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3" imgW="3022560" imgH="1002960" progId="Equation.DSMT4">
                  <p:embed/>
                </p:oleObj>
              </mc:Choice>
              <mc:Fallback>
                <p:oleObj name="Equation" r:id="rId3" imgW="3022560" imgH="10029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867" y="188640"/>
                        <a:ext cx="30226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220072" y="42471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对吗？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14284" y="1268760"/>
            <a:ext cx="3251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错！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无穷大不是数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14284" y="181584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正确解法：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73201"/>
              </p:ext>
            </p:extLst>
          </p:nvPr>
        </p:nvGraphicFramePr>
        <p:xfrm>
          <a:off x="575071" y="2339066"/>
          <a:ext cx="6045201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5" imgW="6045120" imgH="1320480" progId="Equation.DSMT4">
                  <p:embed/>
                </p:oleObj>
              </mc:Choice>
              <mc:Fallback>
                <p:oleObj name="Equation" r:id="rId5" imgW="6045120" imgH="1320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1" y="2339066"/>
                        <a:ext cx="6045201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514284" y="364502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93959"/>
              </p:ext>
            </p:extLst>
          </p:nvPr>
        </p:nvGraphicFramePr>
        <p:xfrm>
          <a:off x="514284" y="4203275"/>
          <a:ext cx="6242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7" imgW="6248160" imgH="914400" progId="Equation.DSMT4">
                  <p:embed/>
                </p:oleObj>
              </mc:Choice>
              <mc:Fallback>
                <p:oleObj name="Equation" r:id="rId7" imgW="6248160" imgH="914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84" y="4203275"/>
                        <a:ext cx="62420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84054"/>
              </p:ext>
            </p:extLst>
          </p:nvPr>
        </p:nvGraphicFramePr>
        <p:xfrm>
          <a:off x="6876256" y="3886689"/>
          <a:ext cx="176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9" imgW="1765080" imgH="1066680" progId="Equation.DSMT4">
                  <p:embed/>
                </p:oleObj>
              </mc:Choice>
              <mc:Fallback>
                <p:oleObj name="Equation" r:id="rId9" imgW="17650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6256" y="3886689"/>
                        <a:ext cx="1765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74842"/>
              </p:ext>
            </p:extLst>
          </p:nvPr>
        </p:nvGraphicFramePr>
        <p:xfrm>
          <a:off x="2267744" y="5373216"/>
          <a:ext cx="609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11" imgW="609480" imgH="355320" progId="Equation.DSMT4">
                  <p:embed/>
                </p:oleObj>
              </mc:Choice>
              <mc:Fallback>
                <p:oleObj name="Equation" r:id="rId11" imgW="609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744" y="5373216"/>
                        <a:ext cx="609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2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39552" y="332656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3200" b="1" kern="1200" dirty="0" smtClean="0">
                <a:solidFill>
                  <a:srgbClr val="7030A0"/>
                </a:solidFill>
                <a:effectLst/>
                <a:latin typeface="宋体"/>
                <a:ea typeface="黑体"/>
                <a:cs typeface="Times New Roman"/>
              </a:rPr>
              <a:t>例</a:t>
            </a:r>
            <a:r>
              <a:rPr lang="en-US" sz="3200" b="1" kern="1200" dirty="0" smtClean="0">
                <a:solidFill>
                  <a:srgbClr val="7030A0"/>
                </a:solidFill>
                <a:effectLst/>
                <a:latin typeface="Calibri"/>
                <a:ea typeface="楷体_GB2312"/>
                <a:cs typeface="Times New Roman"/>
              </a:rPr>
              <a:t>12. </a:t>
            </a:r>
            <a:r>
              <a:rPr lang="zh-CN" sz="3200" b="1" kern="1200" dirty="0">
                <a:solidFill>
                  <a:srgbClr val="000000"/>
                </a:solidFill>
                <a:effectLst/>
                <a:latin typeface="宋体"/>
                <a:ea typeface="黑体"/>
                <a:cs typeface="Times New Roman"/>
              </a:rPr>
              <a:t>计算极限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12571"/>
              </p:ext>
            </p:extLst>
          </p:nvPr>
        </p:nvGraphicFramePr>
        <p:xfrm>
          <a:off x="539552" y="1033784"/>
          <a:ext cx="2616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3" imgW="2616120" imgH="774360" progId="Equation.DSMT4">
                  <p:embed/>
                </p:oleObj>
              </mc:Choice>
              <mc:Fallback>
                <p:oleObj name="Equation" r:id="rId3" imgW="2616120" imgH="7743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33784"/>
                        <a:ext cx="2616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7646"/>
              </p:ext>
            </p:extLst>
          </p:nvPr>
        </p:nvGraphicFramePr>
        <p:xfrm>
          <a:off x="4701877" y="1011559"/>
          <a:ext cx="30384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Equation" r:id="rId5" imgW="3047760" imgH="825480" progId="Equation.DSMT4">
                  <p:embed/>
                </p:oleObj>
              </mc:Choice>
              <mc:Fallback>
                <p:oleObj name="Equation" r:id="rId5" imgW="3047760" imgH="8254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877" y="1011559"/>
                        <a:ext cx="30384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39552" y="2315907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宋体"/>
                <a:ea typeface="黑体"/>
                <a:cs typeface="Times New Roman"/>
              </a:rPr>
              <a:t>解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黑体"/>
                <a:cs typeface="Times New Roman"/>
              </a:rPr>
              <a:t>:</a:t>
            </a:r>
            <a:endParaRPr lang="zh-CN" sz="1200" dirty="0">
              <a:solidFill>
                <a:srgbClr val="7030A0"/>
              </a:solidFill>
              <a:effectLst/>
              <a:latin typeface="宋体"/>
              <a:cs typeface="宋体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6913"/>
              </p:ext>
            </p:extLst>
          </p:nvPr>
        </p:nvGraphicFramePr>
        <p:xfrm>
          <a:off x="1331640" y="2083301"/>
          <a:ext cx="5448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Equation" r:id="rId7" imgW="5448240" imgH="774360" progId="Equation.DSMT4">
                  <p:embed/>
                </p:oleObj>
              </mc:Choice>
              <mc:Fallback>
                <p:oleObj name="Equation" r:id="rId7" imgW="5448240" imgH="7743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83301"/>
                        <a:ext cx="5448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7176"/>
              </p:ext>
            </p:extLst>
          </p:nvPr>
        </p:nvGraphicFramePr>
        <p:xfrm>
          <a:off x="4572000" y="3212976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1" name="Equation" r:id="rId9" imgW="2806560" imgH="888840" progId="Equation.DSMT4">
                  <p:embed/>
                </p:oleObj>
              </mc:Choice>
              <mc:Fallback>
                <p:oleObj name="Equation" r:id="rId9" imgW="2806560" imgH="888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12976"/>
                        <a:ext cx="280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12576"/>
              </p:ext>
            </p:extLst>
          </p:nvPr>
        </p:nvGraphicFramePr>
        <p:xfrm>
          <a:off x="1259632" y="4293096"/>
          <a:ext cx="6419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2" name="Equation" r:id="rId11" imgW="6438600" imgH="825480" progId="Equation.DSMT4">
                  <p:embed/>
                </p:oleObj>
              </mc:Choice>
              <mc:Fallback>
                <p:oleObj name="Equation" r:id="rId11" imgW="6438600" imgH="825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93096"/>
                        <a:ext cx="64198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48601"/>
              </p:ext>
            </p:extLst>
          </p:nvPr>
        </p:nvGraphicFramePr>
        <p:xfrm>
          <a:off x="1907704" y="3212976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3" name="Equation" r:id="rId13" imgW="2387520" imgH="850680" progId="Equation.DSMT4">
                  <p:embed/>
                </p:oleObj>
              </mc:Choice>
              <mc:Fallback>
                <p:oleObj name="Equation" r:id="rId13" imgW="2387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7704" y="3212976"/>
                        <a:ext cx="23876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16482"/>
              </p:ext>
            </p:extLst>
          </p:nvPr>
        </p:nvGraphicFramePr>
        <p:xfrm>
          <a:off x="7524328" y="3356992"/>
          <a:ext cx="825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4" name="Equation" r:id="rId15" imgW="825480" imgH="622080" progId="Equation.DSMT4">
                  <p:embed/>
                </p:oleObj>
              </mc:Choice>
              <mc:Fallback>
                <p:oleObj name="Equation" r:id="rId15" imgW="825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24328" y="3356992"/>
                        <a:ext cx="825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66035"/>
              </p:ext>
            </p:extLst>
          </p:nvPr>
        </p:nvGraphicFramePr>
        <p:xfrm>
          <a:off x="1894959" y="5301208"/>
          <a:ext cx="67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Equation" r:id="rId17" imgW="672840" imgH="380880" progId="Equation.DSMT4">
                  <p:embed/>
                </p:oleObj>
              </mc:Choice>
              <mc:Fallback>
                <p:oleObj name="Equation" r:id="rId17" imgW="672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4959" y="5301208"/>
                        <a:ext cx="673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1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144" y="112570"/>
            <a:ext cx="2941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1.3.1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882011"/>
            <a:ext cx="1751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填空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21636"/>
              </p:ext>
            </p:extLst>
          </p:nvPr>
        </p:nvGraphicFramePr>
        <p:xfrm>
          <a:off x="280293" y="1371398"/>
          <a:ext cx="33988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9" name="Equation" r:id="rId3" imgW="3390840" imgH="838080" progId="Equation.DSMT4">
                  <p:embed/>
                </p:oleObj>
              </mc:Choice>
              <mc:Fallback>
                <p:oleObj name="Equation" r:id="rId3" imgW="3390840" imgH="83808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3" y="1371398"/>
                        <a:ext cx="33988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26269"/>
              </p:ext>
            </p:extLst>
          </p:nvPr>
        </p:nvGraphicFramePr>
        <p:xfrm>
          <a:off x="4427983" y="1401123"/>
          <a:ext cx="35004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0" name="Equation" r:id="rId5" imgW="3492360" imgH="838080" progId="Equation.DSMT4">
                  <p:embed/>
                </p:oleObj>
              </mc:Choice>
              <mc:Fallback>
                <p:oleObj name="Equation" r:id="rId5" imgW="3492360" imgH="8380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3" y="1401123"/>
                        <a:ext cx="350043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92330"/>
              </p:ext>
            </p:extLst>
          </p:nvPr>
        </p:nvGraphicFramePr>
        <p:xfrm>
          <a:off x="280293" y="2384884"/>
          <a:ext cx="3527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1" name="Equation" r:id="rId7" imgW="3517560" imgH="838080" progId="Equation.DSMT4">
                  <p:embed/>
                </p:oleObj>
              </mc:Choice>
              <mc:Fallback>
                <p:oleObj name="Equation" r:id="rId7" imgW="3517560" imgH="83808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3" y="2384884"/>
                        <a:ext cx="3527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14954"/>
              </p:ext>
            </p:extLst>
          </p:nvPr>
        </p:nvGraphicFramePr>
        <p:xfrm>
          <a:off x="4427983" y="2414609"/>
          <a:ext cx="3586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" name="Equation" r:id="rId9" imgW="3581280" imgH="838080" progId="Equation.DSMT4">
                  <p:embed/>
                </p:oleObj>
              </mc:Choice>
              <mc:Fallback>
                <p:oleObj name="Equation" r:id="rId9" imgW="3581280" imgH="8380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3" y="2414609"/>
                        <a:ext cx="35861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1441" y="3715961"/>
            <a:ext cx="1751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求极限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79443"/>
              </p:ext>
            </p:extLst>
          </p:nvPr>
        </p:nvGraphicFramePr>
        <p:xfrm>
          <a:off x="363377" y="4268718"/>
          <a:ext cx="22717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3" name="Equation" r:id="rId11" imgW="2260440" imgH="838080" progId="Equation.DSMT4">
                  <p:embed/>
                </p:oleObj>
              </mc:Choice>
              <mc:Fallback>
                <p:oleObj name="Equation" r:id="rId11" imgW="2260440" imgH="8380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7" y="4268718"/>
                        <a:ext cx="2271712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26842"/>
              </p:ext>
            </p:extLst>
          </p:nvPr>
        </p:nvGraphicFramePr>
        <p:xfrm>
          <a:off x="3203848" y="4205701"/>
          <a:ext cx="2324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4" name="Equation" r:id="rId13" imgW="2311200" imgH="838080" progId="Equation.DSMT4">
                  <p:embed/>
                </p:oleObj>
              </mc:Choice>
              <mc:Fallback>
                <p:oleObj name="Equation" r:id="rId13" imgW="2311200" imgH="8380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205701"/>
                        <a:ext cx="23241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897"/>
              </p:ext>
            </p:extLst>
          </p:nvPr>
        </p:nvGraphicFramePr>
        <p:xfrm>
          <a:off x="6096707" y="4205701"/>
          <a:ext cx="2778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Equation" r:id="rId15" imgW="2768400" imgH="838080" progId="Equation.DSMT4">
                  <p:embed/>
                </p:oleObj>
              </mc:Choice>
              <mc:Fallback>
                <p:oleObj name="Equation" r:id="rId15" imgW="2768400" imgH="8380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707" y="4205701"/>
                        <a:ext cx="27781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54532"/>
              </p:ext>
            </p:extLst>
          </p:nvPr>
        </p:nvGraphicFramePr>
        <p:xfrm>
          <a:off x="2928938" y="1490663"/>
          <a:ext cx="377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490663"/>
                        <a:ext cx="377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23036"/>
              </p:ext>
            </p:extLst>
          </p:nvPr>
        </p:nvGraphicFramePr>
        <p:xfrm>
          <a:off x="7208838" y="1400175"/>
          <a:ext cx="2905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7" name="Equation" r:id="rId19" imgW="88560" imgH="164880" progId="Equation.DSMT4">
                  <p:embed/>
                </p:oleObj>
              </mc:Choice>
              <mc:Fallback>
                <p:oleObj name="Equation" r:id="rId19" imgW="88560" imgH="1648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1400175"/>
                        <a:ext cx="2905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34777"/>
              </p:ext>
            </p:extLst>
          </p:nvPr>
        </p:nvGraphicFramePr>
        <p:xfrm>
          <a:off x="3043238" y="2570163"/>
          <a:ext cx="377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570163"/>
                        <a:ext cx="377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2585"/>
              </p:ext>
            </p:extLst>
          </p:nvPr>
        </p:nvGraphicFramePr>
        <p:xfrm>
          <a:off x="7285038" y="2424113"/>
          <a:ext cx="5667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9" name="Equation" r:id="rId23" imgW="203040" imgH="203040" progId="Equation.DSMT4">
                  <p:embed/>
                </p:oleObj>
              </mc:Choice>
              <mc:Fallback>
                <p:oleObj name="Equation" r:id="rId23" imgW="203040" imgH="20304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2424113"/>
                        <a:ext cx="56673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6199" y="5308947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Times New Roman" pitchFamily="18" charset="0"/>
              </a:rPr>
              <a:t>答案：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90710"/>
              </p:ext>
            </p:extLst>
          </p:nvPr>
        </p:nvGraphicFramePr>
        <p:xfrm>
          <a:off x="1270174" y="5324922"/>
          <a:ext cx="42243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0" name="Equation" r:id="rId25" imgW="4203360" imgH="482400" progId="Equation.DSMT4">
                  <p:embed/>
                </p:oleObj>
              </mc:Choice>
              <mc:Fallback>
                <p:oleObj name="Equation" r:id="rId25" imgW="4203360" imgH="4824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174" y="5324922"/>
                        <a:ext cx="42243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52158"/>
              </p:ext>
            </p:extLst>
          </p:nvPr>
        </p:nvGraphicFramePr>
        <p:xfrm>
          <a:off x="1815282" y="5361781"/>
          <a:ext cx="339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1" name="Equation" r:id="rId27" imgW="114120" imgH="177480" progId="Equation.DSMT4">
                  <p:embed/>
                </p:oleObj>
              </mc:Choice>
              <mc:Fallback>
                <p:oleObj name="Equation" r:id="rId27" imgW="114120" imgH="17748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282" y="5361781"/>
                        <a:ext cx="339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1608"/>
              </p:ext>
            </p:extLst>
          </p:nvPr>
        </p:nvGraphicFramePr>
        <p:xfrm>
          <a:off x="3357166" y="5060850"/>
          <a:ext cx="454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" name="Equation" r:id="rId29" imgW="152280" imgH="393480" progId="Equation.DSMT4">
                  <p:embed/>
                </p:oleObj>
              </mc:Choice>
              <mc:Fallback>
                <p:oleObj name="Equation" r:id="rId29" imgW="152280" imgH="393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166" y="5060850"/>
                        <a:ext cx="454025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52158"/>
              </p:ext>
            </p:extLst>
          </p:nvPr>
        </p:nvGraphicFramePr>
        <p:xfrm>
          <a:off x="4963319" y="5324698"/>
          <a:ext cx="377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3" name="Equation" r:id="rId31" imgW="126720" imgH="164880" progId="Equation.DSMT4">
                  <p:embed/>
                </p:oleObj>
              </mc:Choice>
              <mc:Fallback>
                <p:oleObj name="Equation" r:id="rId31" imgW="126720" imgH="1648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319" y="5324698"/>
                        <a:ext cx="3778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49638" y="3188750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cs typeface="Times New Roman" pitchFamily="18" charset="0"/>
              </a:rPr>
              <a:t>答案：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1547" y="260648"/>
            <a:ext cx="1751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求极限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38411"/>
              </p:ext>
            </p:extLst>
          </p:nvPr>
        </p:nvGraphicFramePr>
        <p:xfrm>
          <a:off x="331547" y="1003437"/>
          <a:ext cx="236061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0" name="Equation" r:id="rId3" imgW="2349360" imgH="825480" progId="Equation.DSMT4">
                  <p:embed/>
                </p:oleObj>
              </mc:Choice>
              <mc:Fallback>
                <p:oleObj name="Equation" r:id="rId3" imgW="2349360" imgH="825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7" y="1003437"/>
                        <a:ext cx="236061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91746"/>
              </p:ext>
            </p:extLst>
          </p:nvPr>
        </p:nvGraphicFramePr>
        <p:xfrm>
          <a:off x="2987824" y="922474"/>
          <a:ext cx="25923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1" name="Equation" r:id="rId5" imgW="2603160" imgH="1002960" progId="Equation.DSMT4">
                  <p:embed/>
                </p:oleObj>
              </mc:Choice>
              <mc:Fallback>
                <p:oleObj name="Equation" r:id="rId5" imgW="2603160" imgH="10029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22474"/>
                        <a:ext cx="259238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97503"/>
              </p:ext>
            </p:extLst>
          </p:nvPr>
        </p:nvGraphicFramePr>
        <p:xfrm>
          <a:off x="5868144" y="1128055"/>
          <a:ext cx="3100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2" name="Equation" r:id="rId7" imgW="3111480" imgH="583920" progId="Equation.DSMT4">
                  <p:embed/>
                </p:oleObj>
              </mc:Choice>
              <mc:Fallback>
                <p:oleObj name="Equation" r:id="rId7" imgW="3111480" imgH="58392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128055"/>
                        <a:ext cx="31003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31547" y="2756459"/>
            <a:ext cx="1751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求极限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584305"/>
              </p:ext>
            </p:extLst>
          </p:nvPr>
        </p:nvGraphicFramePr>
        <p:xfrm>
          <a:off x="331547" y="3396060"/>
          <a:ext cx="2728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3" name="Equation" r:id="rId9" imgW="2717640" imgH="838080" progId="Equation.DSMT4">
                  <p:embed/>
                </p:oleObj>
              </mc:Choice>
              <mc:Fallback>
                <p:oleObj name="Equation" r:id="rId9" imgW="2717640" imgH="838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7" y="3396060"/>
                        <a:ext cx="27289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2622"/>
              </p:ext>
            </p:extLst>
          </p:nvPr>
        </p:nvGraphicFramePr>
        <p:xfrm>
          <a:off x="4993672" y="3373835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4" name="Equation" r:id="rId11" imgW="2336760" imgH="888840" progId="Equation.DSMT4">
                  <p:embed/>
                </p:oleObj>
              </mc:Choice>
              <mc:Fallback>
                <p:oleObj name="Equation" r:id="rId11" imgW="2336760" imgH="8888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672" y="3373835"/>
                        <a:ext cx="233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36969"/>
              </p:ext>
            </p:extLst>
          </p:nvPr>
        </p:nvGraphicFramePr>
        <p:xfrm>
          <a:off x="331547" y="4405549"/>
          <a:ext cx="2781301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5" name="Equation" r:id="rId13" imgW="2781000" imgH="927000" progId="Equation.DSMT4">
                  <p:embed/>
                </p:oleObj>
              </mc:Choice>
              <mc:Fallback>
                <p:oleObj name="Equation" r:id="rId13" imgW="2781000" imgH="9270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7" y="4405549"/>
                        <a:ext cx="2781301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743"/>
              </p:ext>
            </p:extLst>
          </p:nvPr>
        </p:nvGraphicFramePr>
        <p:xfrm>
          <a:off x="4993672" y="4424599"/>
          <a:ext cx="2781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6" name="Equation" r:id="rId15" imgW="2781000" imgH="888840" progId="Equation.DSMT4">
                  <p:embed/>
                </p:oleObj>
              </mc:Choice>
              <mc:Fallback>
                <p:oleObj name="Equation" r:id="rId15" imgW="2781000" imgH="88884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672" y="4424599"/>
                        <a:ext cx="27813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31547" y="2077591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63963"/>
              </p:ext>
            </p:extLst>
          </p:nvPr>
        </p:nvGraphicFramePr>
        <p:xfrm>
          <a:off x="1763688" y="2109340"/>
          <a:ext cx="4938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7" name="Equation" r:id="rId17" imgW="4914720" imgH="482400" progId="Equation.DSMT4">
                  <p:embed/>
                </p:oleObj>
              </mc:Choice>
              <mc:Fallback>
                <p:oleObj name="Equation" r:id="rId17" imgW="4914720" imgH="4824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09340"/>
                        <a:ext cx="49387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58617"/>
              </p:ext>
            </p:extLst>
          </p:nvPr>
        </p:nvGraphicFramePr>
        <p:xfrm>
          <a:off x="2339752" y="2060549"/>
          <a:ext cx="642720" cy="55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Equation" r:id="rId19" imgW="406080" imgH="380880" progId="Equation.DSMT4">
                  <p:embed/>
                </p:oleObj>
              </mc:Choice>
              <mc:Fallback>
                <p:oleObj name="Equation" r:id="rId19" imgW="406080" imgH="38088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0549"/>
                        <a:ext cx="642720" cy="553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50003"/>
              </p:ext>
            </p:extLst>
          </p:nvPr>
        </p:nvGraphicFramePr>
        <p:xfrm>
          <a:off x="4239661" y="2076009"/>
          <a:ext cx="664678" cy="55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9" name="Equation" r:id="rId21" imgW="419040" imgH="380880" progId="Equation.DSMT4">
                  <p:embed/>
                </p:oleObj>
              </mc:Choice>
              <mc:Fallback>
                <p:oleObj name="Equation" r:id="rId21" imgW="419040" imgH="3808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661" y="2076009"/>
                        <a:ext cx="664678" cy="553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08749"/>
              </p:ext>
            </p:extLst>
          </p:nvPr>
        </p:nvGraphicFramePr>
        <p:xfrm>
          <a:off x="6084168" y="2078142"/>
          <a:ext cx="462384" cy="51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Equation" r:id="rId23" imgW="114120" imgH="139680" progId="Equation.DSMT4">
                  <p:embed/>
                </p:oleObj>
              </mc:Choice>
              <mc:Fallback>
                <p:oleObj name="Equation" r:id="rId23" imgW="114120" imgH="1396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78142"/>
                        <a:ext cx="462384" cy="5185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62122" y="5397003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82760"/>
              </p:ext>
            </p:extLst>
          </p:nvPr>
        </p:nvGraphicFramePr>
        <p:xfrm>
          <a:off x="1762113" y="5397003"/>
          <a:ext cx="57816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1" name="Equation" r:id="rId25" imgW="5752800" imgH="482400" progId="Equation.DSMT4">
                  <p:embed/>
                </p:oleObj>
              </mc:Choice>
              <mc:Fallback>
                <p:oleObj name="Equation" r:id="rId25" imgW="5752800" imgH="482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13" y="5397003"/>
                        <a:ext cx="57816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98520"/>
              </p:ext>
            </p:extLst>
          </p:nvPr>
        </p:nvGraphicFramePr>
        <p:xfrm>
          <a:off x="2307519" y="5397003"/>
          <a:ext cx="339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2" name="Equation" r:id="rId27" imgW="114120" imgH="177480" progId="Equation.DSMT4">
                  <p:embed/>
                </p:oleObj>
              </mc:Choice>
              <mc:Fallback>
                <p:oleObj name="Equation" r:id="rId27" imgW="114120" imgH="177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19" y="5397003"/>
                        <a:ext cx="339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30077"/>
              </p:ext>
            </p:extLst>
          </p:nvPr>
        </p:nvGraphicFramePr>
        <p:xfrm>
          <a:off x="3813660" y="5420146"/>
          <a:ext cx="379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3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660" y="5420146"/>
                        <a:ext cx="3794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481675"/>
              </p:ext>
            </p:extLst>
          </p:nvPr>
        </p:nvGraphicFramePr>
        <p:xfrm>
          <a:off x="5347185" y="5085184"/>
          <a:ext cx="4159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4" name="Equation" r:id="rId31" imgW="139680" imgH="393480" progId="Equation.DSMT4">
                  <p:embed/>
                </p:oleObj>
              </mc:Choice>
              <mc:Fallback>
                <p:oleObj name="Equation" r:id="rId31" imgW="139680" imgH="3934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185" y="5085184"/>
                        <a:ext cx="415925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29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18164"/>
              </p:ext>
            </p:extLst>
          </p:nvPr>
        </p:nvGraphicFramePr>
        <p:xfrm>
          <a:off x="7168047" y="5391497"/>
          <a:ext cx="341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5" name="Equation" r:id="rId33" imgW="114120" imgH="177480" progId="Equation.DSMT4">
                  <p:embed/>
                </p:oleObj>
              </mc:Choice>
              <mc:Fallback>
                <p:oleObj name="Equation" r:id="rId33" imgW="114120" imgH="1774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047" y="5391497"/>
                        <a:ext cx="3413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849694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60960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1.3.2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无穷小量的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比较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indent="-609600"/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等价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无穷小量替换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8625" y="1963870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043608" y="301088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无穷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小量的比较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068625" y="399635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二．等价无穷量小替换</a:t>
            </a:r>
          </a:p>
        </p:txBody>
      </p:sp>
    </p:spTree>
    <p:extLst>
      <p:ext uri="{BB962C8B-B14F-4D97-AF65-F5344CB8AC3E}">
        <p14:creationId xmlns:p14="http://schemas.microsoft.com/office/powerpoint/2010/main" val="15754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022309" y="376999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691680" y="376999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由于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53041"/>
              </p:ext>
            </p:extLst>
          </p:nvPr>
        </p:nvGraphicFramePr>
        <p:xfrm>
          <a:off x="2624138" y="368734"/>
          <a:ext cx="1574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" name="Equation" r:id="rId3" imgW="1574640" imgH="545760" progId="Equation.DSMT4">
                  <p:embed/>
                </p:oleObj>
              </mc:Choice>
              <mc:Fallback>
                <p:oleObj name="Equation" r:id="rId3" imgW="1574640" imgH="54576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68734"/>
                        <a:ext cx="15748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41861"/>
              </p:ext>
            </p:extLst>
          </p:nvPr>
        </p:nvGraphicFramePr>
        <p:xfrm>
          <a:off x="4259263" y="368734"/>
          <a:ext cx="1454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" name="Equation" r:id="rId5" imgW="1447560" imgH="545760" progId="Equation.DSMT4">
                  <p:embed/>
                </p:oleObj>
              </mc:Choice>
              <mc:Fallback>
                <p:oleObj name="Equation" r:id="rId5" imgW="1447560" imgH="54576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68734"/>
                        <a:ext cx="14541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940152" y="37699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所以任给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88557"/>
              </p:ext>
            </p:extLst>
          </p:nvPr>
        </p:nvGraphicFramePr>
        <p:xfrm>
          <a:off x="7452320" y="470334"/>
          <a:ext cx="8302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name="Equation" r:id="rId7" imgW="838080" imgH="330120" progId="Equation.DSMT4">
                  <p:embed/>
                </p:oleObj>
              </mc:Choice>
              <mc:Fallback>
                <p:oleObj name="Equation" r:id="rId7" imgW="838080" imgH="330120" progId="Equation.DSMT4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70334"/>
                        <a:ext cx="8302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95536" y="1066675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存在正整数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67288"/>
              </p:ext>
            </p:extLst>
          </p:nvPr>
        </p:nvGraphicFramePr>
        <p:xfrm>
          <a:off x="2346550" y="111238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Equation" r:id="rId9" imgW="457200" imgH="431640" progId="Equation.DSMT4">
                  <p:embed/>
                </p:oleObj>
              </mc:Choice>
              <mc:Fallback>
                <p:oleObj name="Equation" r:id="rId9" imgW="457200" imgH="431640" progId="Equation.DSMT4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50" y="1112385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0694"/>
              </p:ext>
            </p:extLst>
          </p:nvPr>
        </p:nvGraphicFramePr>
        <p:xfrm>
          <a:off x="2994421" y="1112385"/>
          <a:ext cx="4254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Equation" r:id="rId11" imgW="419040" imgH="431640" progId="Equation.DSMT4">
                  <p:embed/>
                </p:oleObj>
              </mc:Choice>
              <mc:Fallback>
                <p:oleObj name="Equation" r:id="rId11" imgW="419040" imgH="431640" progId="Equation.DSMT4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421" y="1112385"/>
                        <a:ext cx="4254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419872" y="106667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07158"/>
              </p:ext>
            </p:extLst>
          </p:nvPr>
        </p:nvGraphicFramePr>
        <p:xfrm>
          <a:off x="1172528" y="1702376"/>
          <a:ext cx="9080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Equation" r:id="rId13" imgW="914400" imgH="431640" progId="Equation.DSMT4">
                  <p:embed/>
                </p:oleObj>
              </mc:Choice>
              <mc:Fallback>
                <p:oleObj name="Equation" r:id="rId13" imgW="914400" imgH="431640" progId="Equation.DSMT4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528" y="1702376"/>
                        <a:ext cx="9080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2195736" y="1656666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3124"/>
              </p:ext>
            </p:extLst>
          </p:nvPr>
        </p:nvGraphicFramePr>
        <p:xfrm>
          <a:off x="2738142" y="2246657"/>
          <a:ext cx="2549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" name="Equation" r:id="rId15" imgW="2539800" imgH="431640" progId="Equation.DSMT4">
                  <p:embed/>
                </p:oleObj>
              </mc:Choice>
              <mc:Fallback>
                <p:oleObj name="Equation" r:id="rId15" imgW="2539800" imgH="43164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42" y="2246657"/>
                        <a:ext cx="2549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08028"/>
              </p:ext>
            </p:extLst>
          </p:nvPr>
        </p:nvGraphicFramePr>
        <p:xfrm>
          <a:off x="1216025" y="2836648"/>
          <a:ext cx="946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Equation" r:id="rId17" imgW="952200" imgH="431640" progId="Equation.DSMT4">
                  <p:embed/>
                </p:oleObj>
              </mc:Choice>
              <mc:Fallback>
                <p:oleObj name="Equation" r:id="rId17" imgW="952200" imgH="43164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836648"/>
                        <a:ext cx="946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2195736" y="278092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40229"/>
              </p:ext>
            </p:extLst>
          </p:nvPr>
        </p:nvGraphicFramePr>
        <p:xfrm>
          <a:off x="2774950" y="3426639"/>
          <a:ext cx="2498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Equation" r:id="rId19" imgW="2489040" imgH="431640" progId="Equation.DSMT4">
                  <p:embed/>
                </p:oleObj>
              </mc:Choice>
              <mc:Fallback>
                <p:oleObj name="Equation" r:id="rId19" imgW="2489040" imgH="43164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426639"/>
                        <a:ext cx="2498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323528" y="395770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86261"/>
              </p:ext>
            </p:extLst>
          </p:nvPr>
        </p:nvGraphicFramePr>
        <p:xfrm>
          <a:off x="868363" y="3974843"/>
          <a:ext cx="3168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Equation" r:id="rId21" imgW="3162240" imgH="482400" progId="Equation.DSMT4">
                  <p:embed/>
                </p:oleObj>
              </mc:Choice>
              <mc:Fallback>
                <p:oleObj name="Equation" r:id="rId21" imgW="3162240" imgH="48240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974843"/>
                        <a:ext cx="31686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4283968" y="395770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80017"/>
              </p:ext>
            </p:extLst>
          </p:nvPr>
        </p:nvGraphicFramePr>
        <p:xfrm>
          <a:off x="4863381" y="4064537"/>
          <a:ext cx="869951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Equation" r:id="rId23" imgW="863280" imgH="304560" progId="Equation.DSMT4">
                  <p:embed/>
                </p:oleObj>
              </mc:Choice>
              <mc:Fallback>
                <p:oleObj name="Equation" r:id="rId23" imgW="863280" imgH="30456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381" y="4064537"/>
                        <a:ext cx="869951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5796136" y="395770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67712"/>
              </p:ext>
            </p:extLst>
          </p:nvPr>
        </p:nvGraphicFramePr>
        <p:xfrm>
          <a:off x="2311400" y="4663771"/>
          <a:ext cx="3944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25" imgW="3936960" imgH="431640" progId="Equation.DSMT4">
                  <p:embed/>
                </p:oleObj>
              </mc:Choice>
              <mc:Fallback>
                <p:oleObj name="Equation" r:id="rId25" imgW="3936960" imgH="43164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663771"/>
                        <a:ext cx="39449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 bwMode="auto">
          <a:xfrm>
            <a:off x="395536" y="5265204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847681"/>
              </p:ext>
            </p:extLst>
          </p:nvPr>
        </p:nvGraphicFramePr>
        <p:xfrm>
          <a:off x="923925" y="5282339"/>
          <a:ext cx="1581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27" imgW="1574640" imgH="482400" progId="Equation.DSMT4">
                  <p:embed/>
                </p:oleObj>
              </mc:Choice>
              <mc:Fallback>
                <p:oleObj name="Equation" r:id="rId27" imgW="1574640" imgH="4824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282339"/>
                        <a:ext cx="15811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2594491" y="5265204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78637"/>
              </p:ext>
            </p:extLst>
          </p:nvPr>
        </p:nvGraphicFramePr>
        <p:xfrm>
          <a:off x="3521968" y="5267911"/>
          <a:ext cx="152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name="Equation" r:id="rId29" imgW="1523339" imgH="545863" progId="Equation.DSMT4">
                  <p:embed/>
                </p:oleObj>
              </mc:Choice>
              <mc:Fallback>
                <p:oleObj name="Equation" r:id="rId29" imgW="1523339" imgH="545863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968" y="5267911"/>
                        <a:ext cx="1524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369374" y="588346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6" grpId="0"/>
      <p:bldP spid="19" grpId="0"/>
      <p:bldP spid="23" grpId="0"/>
      <p:bldP spid="25" grpId="0"/>
      <p:bldP spid="28" grpId="0"/>
      <p:bldP spid="31" grpId="0"/>
      <p:bldP spid="34" grpId="0"/>
      <p:bldP spid="37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9595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无穷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小量的比较</a:t>
            </a:r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01402"/>
              </p:ext>
            </p:extLst>
          </p:nvPr>
        </p:nvGraphicFramePr>
        <p:xfrm>
          <a:off x="2112353" y="1113219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53" y="1113219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5489943" y="1069563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都是无穷小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843866" y="10695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引例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59439"/>
              </p:ext>
            </p:extLst>
          </p:nvPr>
        </p:nvGraphicFramePr>
        <p:xfrm>
          <a:off x="2112353" y="1669287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5" imgW="901440" imgH="888840" progId="Equation.DSMT4">
                  <p:embed/>
                </p:oleObj>
              </mc:Choice>
              <mc:Fallback>
                <p:oleObj name="Equation" r:id="rId5" imgW="901440" imgH="8888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53" y="1669287"/>
                        <a:ext cx="901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45636"/>
              </p:ext>
            </p:extLst>
          </p:nvPr>
        </p:nvGraphicFramePr>
        <p:xfrm>
          <a:off x="3168919" y="1931568"/>
          <a:ext cx="57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7" imgW="571320" imgH="368280" progId="Equation.DSMT4">
                  <p:embed/>
                </p:oleObj>
              </mc:Choice>
              <mc:Fallback>
                <p:oleObj name="Equation" r:id="rId7" imgW="571320" imgH="3682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919" y="1931568"/>
                        <a:ext cx="571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038116"/>
              </p:ext>
            </p:extLst>
          </p:nvPr>
        </p:nvGraphicFramePr>
        <p:xfrm>
          <a:off x="2112353" y="3645024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9" imgW="1257120" imgH="838080" progId="Equation.DSMT4">
                  <p:embed/>
                </p:oleObj>
              </mc:Choice>
              <mc:Fallback>
                <p:oleObj name="Equation" r:id="rId9" imgW="125712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53" y="3645024"/>
                        <a:ext cx="125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95870"/>
              </p:ext>
            </p:extLst>
          </p:nvPr>
        </p:nvGraphicFramePr>
        <p:xfrm>
          <a:off x="3419872" y="3933056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11" imgW="698400" imgH="317160" progId="Equation.DSMT4">
                  <p:embed/>
                </p:oleObj>
              </mc:Choice>
              <mc:Fallback>
                <p:oleObj name="Equation" r:id="rId11" imgW="698400" imgH="317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933056"/>
                        <a:ext cx="698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05521"/>
              </p:ext>
            </p:extLst>
          </p:nvPr>
        </p:nvGraphicFramePr>
        <p:xfrm>
          <a:off x="2112353" y="2682555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13" imgW="1257120" imgH="838080" progId="Equation.DSMT4">
                  <p:embed/>
                </p:oleObj>
              </mc:Choice>
              <mc:Fallback>
                <p:oleObj name="Equation" r:id="rId13" imgW="125712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53" y="2682555"/>
                        <a:ext cx="125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951199"/>
              </p:ext>
            </p:extLst>
          </p:nvPr>
        </p:nvGraphicFramePr>
        <p:xfrm>
          <a:off x="3491880" y="270892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15" imgW="634680" imgH="838080" progId="Equation.DSMT4">
                  <p:embed/>
                </p:oleObj>
              </mc:Choice>
              <mc:Fallback>
                <p:oleObj name="Equation" r:id="rId15" imgW="63468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708920"/>
                        <a:ext cx="635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471143" y="1067509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但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55576" y="4607550"/>
            <a:ext cx="5862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可见无穷小趋于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的速度是多样的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00954"/>
              </p:ext>
            </p:extLst>
          </p:nvPr>
        </p:nvGraphicFramePr>
        <p:xfrm>
          <a:off x="3674453" y="1100519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17" imgW="1726920" imgH="457200" progId="Equation.DSMT4">
                  <p:embed/>
                </p:oleObj>
              </mc:Choice>
              <mc:Fallback>
                <p:oleObj name="Equation" r:id="rId17" imgW="172692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53" y="1100519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2" grpId="0" build="p" autoUpdateAnimBg="0"/>
      <p:bldP spid="1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64389"/>
              </p:ext>
            </p:extLst>
          </p:nvPr>
        </p:nvGraphicFramePr>
        <p:xfrm>
          <a:off x="898540" y="3969359"/>
          <a:ext cx="2097132" cy="8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0" y="3969359"/>
                        <a:ext cx="2097132" cy="827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62718" y="265113"/>
            <a:ext cx="1295400" cy="4514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3367"/>
              </p:ext>
            </p:extLst>
          </p:nvPr>
        </p:nvGraphicFramePr>
        <p:xfrm>
          <a:off x="898540" y="832720"/>
          <a:ext cx="1405855" cy="83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0" y="832720"/>
                        <a:ext cx="1405855" cy="8310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5080" y="994217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28187" y="990110"/>
            <a:ext cx="5167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是比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高阶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18528"/>
              </p:ext>
            </p:extLst>
          </p:nvPr>
        </p:nvGraphicFramePr>
        <p:xfrm>
          <a:off x="7812360" y="1040288"/>
          <a:ext cx="1238862" cy="43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040288"/>
                        <a:ext cx="1238862" cy="43107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79798"/>
              </p:ext>
            </p:extLst>
          </p:nvPr>
        </p:nvGraphicFramePr>
        <p:xfrm>
          <a:off x="898540" y="1878267"/>
          <a:ext cx="1487411" cy="8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0" y="1878267"/>
                        <a:ext cx="1487411" cy="831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5080" y="1993410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5080" y="300623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5080" y="4160347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93072"/>
              </p:ext>
            </p:extLst>
          </p:nvPr>
        </p:nvGraphicFramePr>
        <p:xfrm>
          <a:off x="876315" y="5011020"/>
          <a:ext cx="1355367" cy="8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name="Equation" r:id="rId11" imgW="647640" imgH="393480" progId="Equation.DSMT4">
                  <p:embed/>
                </p:oleObj>
              </mc:Choice>
              <mc:Fallback>
                <p:oleObj name="Equation" r:id="rId11" imgW="64764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15" y="5011020"/>
                        <a:ext cx="1355367" cy="831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5080" y="514618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27961"/>
              </p:ext>
            </p:extLst>
          </p:nvPr>
        </p:nvGraphicFramePr>
        <p:xfrm>
          <a:off x="7700226" y="5188373"/>
          <a:ext cx="850505" cy="43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Equation" r:id="rId13" imgW="406080" imgH="203040" progId="Equation.DSMT4">
                  <p:embed/>
                </p:oleObj>
              </mc:Choice>
              <mc:Fallback>
                <p:oleObj name="Equation" r:id="rId13" imgW="406080" imgH="2030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226" y="5188373"/>
                        <a:ext cx="850505" cy="43884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51174"/>
              </p:ext>
            </p:extLst>
          </p:nvPr>
        </p:nvGraphicFramePr>
        <p:xfrm>
          <a:off x="898540" y="2923813"/>
          <a:ext cx="1965090" cy="8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Equation" r:id="rId15" imgW="939600" imgH="393480" progId="Equation.DSMT4">
                  <p:embed/>
                </p:oleObj>
              </mc:Choice>
              <mc:Fallback>
                <p:oleObj name="Equation" r:id="rId15" imgW="93960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0" y="2923813"/>
                        <a:ext cx="1965090" cy="831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566197" y="265113"/>
            <a:ext cx="7013575" cy="527050"/>
            <a:chOff x="912" y="129"/>
            <a:chExt cx="4418" cy="332"/>
          </a:xfrm>
        </p:grpSpPr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1250" y="153"/>
            <a:ext cx="48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2" name="Equation" r:id="rId17" imgW="342720" imgH="203040" progId="Equation.DSMT4">
                    <p:embed/>
                  </p:oleObj>
                </mc:Choice>
                <mc:Fallback>
                  <p:oleObj name="Equation" r:id="rId17" imgW="342720" imgH="20304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" y="153"/>
                          <a:ext cx="48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912" y="129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设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708" y="131"/>
              <a:ext cx="36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是自变量同一变化过程中的无穷小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974546" y="99421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328187" y="1994997"/>
            <a:ext cx="5204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是比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低阶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201064" y="3061797"/>
            <a:ext cx="2567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是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201064" y="4142885"/>
            <a:ext cx="51358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是关于 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阶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316476" y="5166822"/>
            <a:ext cx="2613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 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794209" y="514207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704809" y="3071945"/>
            <a:ext cx="2108269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同阶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16016" y="5146185"/>
            <a:ext cx="207781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等价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无穷小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5234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uild="p" autoUpdateAnimBg="0"/>
      <p:bldP spid="9" grpId="0" autoUpdateAnimBg="0"/>
      <p:bldP spid="10" grpId="0" autoUpdateAnimBg="0"/>
      <p:bldP spid="11" grpId="0" autoUpdateAnimBg="0"/>
      <p:bldP spid="13" grpId="0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750" y="620688"/>
            <a:ext cx="3457079" cy="50485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等价无穷小的性质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59159"/>
              </p:ext>
            </p:extLst>
          </p:nvPr>
        </p:nvGraphicFramePr>
        <p:xfrm>
          <a:off x="2878138" y="1644650"/>
          <a:ext cx="13001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3" imgW="431640" imgH="152280" progId="Equation.DSMT4">
                  <p:embed/>
                </p:oleObj>
              </mc:Choice>
              <mc:Fallback>
                <p:oleObj name="Equation" r:id="rId3" imgW="431640" imgH="1522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644650"/>
                        <a:ext cx="13001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750" y="1614488"/>
            <a:ext cx="252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自反性：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38233"/>
              </p:ext>
            </p:extLst>
          </p:nvPr>
        </p:nvGraphicFramePr>
        <p:xfrm>
          <a:off x="2935288" y="2649538"/>
          <a:ext cx="13763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Equation" r:id="rId5" imgW="457200" imgH="203040" progId="Equation.DSMT4">
                  <p:embed/>
                </p:oleObj>
              </mc:Choice>
              <mc:Fallback>
                <p:oleObj name="Equation" r:id="rId5" imgW="457200" imgH="2030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649538"/>
                        <a:ext cx="1376362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539750" y="2693521"/>
            <a:ext cx="2628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对称性：若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17344"/>
              </p:ext>
            </p:extLst>
          </p:nvPr>
        </p:nvGraphicFramePr>
        <p:xfrm>
          <a:off x="4873625" y="2649538"/>
          <a:ext cx="13382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" name="Equation" r:id="rId7" imgW="444240" imgH="203040" progId="Equation.DSMT4">
                  <p:embed/>
                </p:oleObj>
              </mc:Choice>
              <mc:Fallback>
                <p:oleObj name="Equation" r:id="rId7" imgW="444240" imgH="2030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649538"/>
                        <a:ext cx="133826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356100" y="2695575"/>
            <a:ext cx="70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13923"/>
              </p:ext>
            </p:extLst>
          </p:nvPr>
        </p:nvGraphicFramePr>
        <p:xfrm>
          <a:off x="2915467" y="3632200"/>
          <a:ext cx="2673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67" y="3632200"/>
                        <a:ext cx="26733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569142" y="3676184"/>
            <a:ext cx="2628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传递性：若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26529"/>
              </p:ext>
            </p:extLst>
          </p:nvPr>
        </p:nvGraphicFramePr>
        <p:xfrm>
          <a:off x="6185717" y="3690144"/>
          <a:ext cx="1225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7" name="Equation" r:id="rId11" imgW="406080" imgH="164880" progId="Equation.DSMT4">
                  <p:embed/>
                </p:oleObj>
              </mc:Choice>
              <mc:Fallback>
                <p:oleObj name="Equation" r:id="rId11" imgW="406080" imgH="1648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717" y="3690144"/>
                        <a:ext cx="1225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611042" y="3678238"/>
            <a:ext cx="70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11560" y="465313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是一种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等价关系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87363"/>
            <a:ext cx="121285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例如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19081"/>
              </p:ext>
            </p:extLst>
          </p:nvPr>
        </p:nvGraphicFramePr>
        <p:xfrm>
          <a:off x="2138363" y="123825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2" name="Equation" r:id="rId3" imgW="1422360" imgH="393480" progId="Equation.DSMT4">
                  <p:embed/>
                </p:oleObj>
              </mc:Choice>
              <mc:Fallback>
                <p:oleObj name="Equation" r:id="rId3" imgW="1422360" imgH="393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238250"/>
                        <a:ext cx="142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88865" y="1743392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9150"/>
              </p:ext>
            </p:extLst>
          </p:nvPr>
        </p:nvGraphicFramePr>
        <p:xfrm>
          <a:off x="2171700" y="566389"/>
          <a:ext cx="949598" cy="40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3" name="Equation" r:id="rId5" imgW="419040" imgH="177480" progId="Equation.DSMT4">
                  <p:embed/>
                </p:oleObj>
              </mc:Choice>
              <mc:Fallback>
                <p:oleObj name="Equation" r:id="rId5" imgW="419040" imgH="1774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66389"/>
                        <a:ext cx="949598" cy="408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5580" y="489197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00923"/>
              </p:ext>
            </p:extLst>
          </p:nvPr>
        </p:nvGraphicFramePr>
        <p:xfrm>
          <a:off x="1771773" y="1182665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4" name="Equation" r:id="rId7" imgW="368280" imgH="457200" progId="Equation.DSMT4">
                  <p:embed/>
                </p:oleObj>
              </mc:Choice>
              <mc:Fallback>
                <p:oleObj name="Equation" r:id="rId7" imgW="368280" imgH="457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773" y="1182665"/>
                        <a:ext cx="36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52636"/>
              </p:ext>
            </p:extLst>
          </p:nvPr>
        </p:nvGraphicFramePr>
        <p:xfrm>
          <a:off x="2830635" y="121759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5" name="Equation" r:id="rId9" imgW="558720" imgH="457200" progId="Equation.DSMT4">
                  <p:embed/>
                </p:oleObj>
              </mc:Choice>
              <mc:Fallback>
                <p:oleObj name="Equation" r:id="rId9" imgW="558720" imgH="4572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35" y="1217590"/>
                        <a:ext cx="55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89494"/>
              </p:ext>
            </p:extLst>
          </p:nvPr>
        </p:nvGraphicFramePr>
        <p:xfrm>
          <a:off x="1799444" y="1828646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6" name="Equation" r:id="rId11" imgW="685800" imgH="393480" progId="Equation.DSMT4">
                  <p:embed/>
                </p:oleObj>
              </mc:Choice>
              <mc:Fallback>
                <p:oleObj name="Equation" r:id="rId11" imgW="68580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444" y="1828646"/>
                        <a:ext cx="68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73427"/>
              </p:ext>
            </p:extLst>
          </p:nvPr>
        </p:nvGraphicFramePr>
        <p:xfrm>
          <a:off x="2977486" y="1914371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7" name="Equation" r:id="rId13" imgW="380880" imgH="304560" progId="Equation.DSMT4">
                  <p:embed/>
                </p:oleObj>
              </mc:Choice>
              <mc:Fallback>
                <p:oleObj name="Equation" r:id="rId13" imgW="380880" imgH="3045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486" y="1914371"/>
                        <a:ext cx="38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41027"/>
              </p:ext>
            </p:extLst>
          </p:nvPr>
        </p:nvGraphicFramePr>
        <p:xfrm>
          <a:off x="1751383" y="2420938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8" name="Equation" r:id="rId15" imgW="723600" imgH="368280" progId="Equation.DSMT4">
                  <p:embed/>
                </p:oleObj>
              </mc:Choice>
              <mc:Fallback>
                <p:oleObj name="Equation" r:id="rId15" imgW="723600" imgH="3682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383" y="2420938"/>
                        <a:ext cx="723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88865" y="2250925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43048"/>
              </p:ext>
            </p:extLst>
          </p:nvPr>
        </p:nvGraphicFramePr>
        <p:xfrm>
          <a:off x="2977486" y="2438927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" name="Equation" r:id="rId17" imgW="355320" imgH="304560" progId="Equation.DSMT4">
                  <p:embed/>
                </p:oleObj>
              </mc:Choice>
              <mc:Fallback>
                <p:oleObj name="Equation" r:id="rId17" imgW="355320" imgH="30456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486" y="2438927"/>
                        <a:ext cx="355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48756"/>
              </p:ext>
            </p:extLst>
          </p:nvPr>
        </p:nvGraphicFramePr>
        <p:xfrm>
          <a:off x="1739900" y="3404541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0" name="Equation" r:id="rId19" imgW="1726920" imgH="838080" progId="Equation.DSMT4">
                  <p:embed/>
                </p:oleObj>
              </mc:Choice>
              <mc:Fallback>
                <p:oleObj name="Equation" r:id="rId19" imgW="172692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404541"/>
                        <a:ext cx="172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455213"/>
              </p:ext>
            </p:extLst>
          </p:nvPr>
        </p:nvGraphicFramePr>
        <p:xfrm>
          <a:off x="3606800" y="3268663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1" name="Equation" r:id="rId21" imgW="1942920" imgH="1079280" progId="Equation.DSMT4">
                  <p:embed/>
                </p:oleObj>
              </mc:Choice>
              <mc:Fallback>
                <p:oleObj name="Equation" r:id="rId21" imgW="1942920" imgH="10792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268663"/>
                        <a:ext cx="19431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33400" y="2845019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又如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0696"/>
              </p:ext>
            </p:extLst>
          </p:nvPr>
        </p:nvGraphicFramePr>
        <p:xfrm>
          <a:off x="4654550" y="3877575"/>
          <a:ext cx="86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Equation" r:id="rId23" imgW="863280" imgH="685800" progId="Equation.DSMT4">
                  <p:embed/>
                </p:oleObj>
              </mc:Choice>
              <mc:Fallback>
                <p:oleObj name="Equation" r:id="rId23" imgW="863280" imgH="6858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877575"/>
                        <a:ext cx="863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56895"/>
              </p:ext>
            </p:extLst>
          </p:nvPr>
        </p:nvGraphicFramePr>
        <p:xfrm>
          <a:off x="5580112" y="3479800"/>
          <a:ext cx="58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3" name="Equation" r:id="rId25" imgW="583920" imgH="825480" progId="Equation.DSMT4">
                  <p:embed/>
                </p:oleObj>
              </mc:Choice>
              <mc:Fallback>
                <p:oleObj name="Equation" r:id="rId25" imgW="583920" imgH="825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479800"/>
                        <a:ext cx="584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62990" y="4581128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752334"/>
              </p:ext>
            </p:extLst>
          </p:nvPr>
        </p:nvGraphicFramePr>
        <p:xfrm>
          <a:off x="1101153" y="4643834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4" name="Equation" r:id="rId27" imgW="901440" imgH="393480" progId="Equation.DSMT4">
                  <p:embed/>
                </p:oleObj>
              </mc:Choice>
              <mc:Fallback>
                <p:oleObj name="Equation" r:id="rId27" imgW="901440" imgH="3934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153" y="4643834"/>
                        <a:ext cx="90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010790" y="4581128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84510"/>
              </p:ext>
            </p:extLst>
          </p:nvPr>
        </p:nvGraphicFramePr>
        <p:xfrm>
          <a:off x="2575940" y="4643834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5" name="Equation" r:id="rId29" imgW="1168200" imgH="393480" progId="Equation.DSMT4">
                  <p:embed/>
                </p:oleObj>
              </mc:Choice>
              <mc:Fallback>
                <p:oleObj name="Equation" r:id="rId29" imgW="1168200" imgH="393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940" y="4643834"/>
                        <a:ext cx="116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757040" y="4581128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是关于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的二阶无穷小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1903536" y="5192715"/>
            <a:ext cx="2255837" cy="685801"/>
            <a:chOff x="1279" y="3320"/>
            <a:chExt cx="1421" cy="432"/>
          </a:xfrm>
        </p:grpSpPr>
        <p:graphicFrame>
          <p:nvGraphicFramePr>
            <p:cNvPr id="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225560"/>
                </p:ext>
              </p:extLst>
            </p:nvPr>
          </p:nvGraphicFramePr>
          <p:xfrm>
            <a:off x="1279" y="3422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6" name="Equation" r:id="rId31" imgW="1168200" imgH="393480" progId="Equation.DSMT4">
                    <p:embed/>
                  </p:oleObj>
                </mc:Choice>
                <mc:Fallback>
                  <p:oleObj name="Equation" r:id="rId31" imgW="1168200" imgH="39348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422"/>
                          <a:ext cx="7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90888"/>
                </p:ext>
              </p:extLst>
            </p:nvPr>
          </p:nvGraphicFramePr>
          <p:xfrm>
            <a:off x="2268" y="3320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7" name="Equation" r:id="rId33" imgW="685800" imgH="685800" progId="Equation.DSMT4">
                    <p:embed/>
                  </p:oleObj>
                </mc:Choice>
                <mc:Fallback>
                  <p:oleObj name="Equation" r:id="rId33" imgW="685800" imgH="68580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3320"/>
                          <a:ext cx="43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968" y="336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～</a:t>
              </a:r>
            </a:p>
          </p:txBody>
        </p:sp>
      </p:grp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490840" y="45790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91680" y="4873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</p:spTree>
    <p:extLst>
      <p:ext uri="{BB962C8B-B14F-4D97-AF65-F5344CB8AC3E}">
        <p14:creationId xmlns:p14="http://schemas.microsoft.com/office/powerpoint/2010/main" val="17108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" grpId="0" autoUpdateAnimBg="0"/>
      <p:bldP spid="17" grpId="0" autoUpdateAnimBg="0"/>
      <p:bldP spid="20" grpId="0" autoUpdateAnimBg="0"/>
      <p:bldP spid="22" grpId="0" autoUpdateAnimBg="0"/>
      <p:bldP spid="24" grpId="0" autoUpdateAnimBg="0"/>
      <p:bldP spid="2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85900" y="928087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00200" y="1817688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62033"/>
              </p:ext>
            </p:extLst>
          </p:nvPr>
        </p:nvGraphicFramePr>
        <p:xfrm>
          <a:off x="1297961" y="1035709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961" y="1035709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2211" y="1189697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256811" y="128335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12248"/>
              </p:ext>
            </p:extLst>
          </p:nvPr>
        </p:nvGraphicFramePr>
        <p:xfrm>
          <a:off x="3460750" y="1005770"/>
          <a:ext cx="2034257" cy="5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005770"/>
                        <a:ext cx="2034257" cy="50512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18415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14600" y="20542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70422"/>
              </p:ext>
            </p:extLst>
          </p:nvPr>
        </p:nvGraphicFramePr>
        <p:xfrm>
          <a:off x="3460750" y="1706289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" name="Equation" r:id="rId7" imgW="1333440" imgH="838080" progId="Equation.DSMT4">
                  <p:embed/>
                </p:oleObj>
              </mc:Choice>
              <mc:Fallback>
                <p:oleObj name="Equation" r:id="rId7" imgW="1333440" imgH="8380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06289"/>
                        <a:ext cx="1333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11091"/>
              </p:ext>
            </p:extLst>
          </p:nvPr>
        </p:nvGraphicFramePr>
        <p:xfrm>
          <a:off x="3460750" y="2711381"/>
          <a:ext cx="2259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3" name="Equation" r:id="rId9" imgW="2260440" imgH="939600" progId="Equation.DSMT4">
                  <p:embed/>
                </p:oleObj>
              </mc:Choice>
              <mc:Fallback>
                <p:oleObj name="Equation" r:id="rId9" imgW="2260440" imgH="939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711381"/>
                        <a:ext cx="22590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36433"/>
              </p:ext>
            </p:extLst>
          </p:nvPr>
        </p:nvGraphicFramePr>
        <p:xfrm>
          <a:off x="6235700" y="2762181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4" name="Equation" r:id="rId11" imgW="2019240" imgH="838080" progId="Equation.DSMT4">
                  <p:embed/>
                </p:oleObj>
              </mc:Choice>
              <mc:Fallback>
                <p:oleObj name="Equation" r:id="rId11" imgW="2019240" imgH="8380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762181"/>
                        <a:ext cx="2019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715000" y="292172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68033"/>
              </p:ext>
            </p:extLst>
          </p:nvPr>
        </p:nvGraphicFramePr>
        <p:xfrm>
          <a:off x="3460750" y="3895726"/>
          <a:ext cx="1993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5" name="Equation" r:id="rId13" imgW="1993680" imgH="393480" progId="Equation.DSMT4">
                  <p:embed/>
                </p:oleObj>
              </mc:Choice>
              <mc:Fallback>
                <p:oleObj name="Equation" r:id="rId13" imgW="1993680" imgH="39348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895726"/>
                        <a:ext cx="19939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486400" y="3833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82692"/>
              </p:ext>
            </p:extLst>
          </p:nvPr>
        </p:nvGraphicFramePr>
        <p:xfrm>
          <a:off x="5988050" y="3896519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6" name="Equation" r:id="rId15" imgW="1942920" imgH="393480" progId="Equation.DSMT4">
                  <p:embed/>
                </p:oleObj>
              </mc:Choice>
              <mc:Fallback>
                <p:oleObj name="Equation" r:id="rId15" imgW="1942920" imgH="3934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896519"/>
                        <a:ext cx="1943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5184" y="4686970"/>
            <a:ext cx="1143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491623"/>
              </p:ext>
            </p:extLst>
          </p:nvPr>
        </p:nvGraphicFramePr>
        <p:xfrm>
          <a:off x="1707234" y="4755232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7" name="Equation" r:id="rId17" imgW="1333440" imgH="431640" progId="Equation.DSMT4">
                  <p:embed/>
                </p:oleObj>
              </mc:Choice>
              <mc:Fallback>
                <p:oleObj name="Equation" r:id="rId17" imgW="1333440" imgH="4316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234" y="4755232"/>
                        <a:ext cx="133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12840"/>
              </p:ext>
            </p:extLst>
          </p:nvPr>
        </p:nvGraphicFramePr>
        <p:xfrm>
          <a:off x="3320134" y="4755232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8" name="Equation" r:id="rId19" imgW="1307880" imgH="393480" progId="Equation.DSMT4">
                  <p:embed/>
                </p:oleObj>
              </mc:Choice>
              <mc:Fallback>
                <p:oleObj name="Equation" r:id="rId19" imgW="1307880" imgH="393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34" y="4755232"/>
                        <a:ext cx="130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24959" y="4655220"/>
            <a:ext cx="758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71303"/>
              </p:ext>
            </p:extLst>
          </p:nvPr>
        </p:nvGraphicFramePr>
        <p:xfrm>
          <a:off x="5034634" y="4806032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9" name="Equation" r:id="rId21" imgW="1333440" imgH="368280" progId="Equation.DSMT4">
                  <p:embed/>
                </p:oleObj>
              </mc:Choice>
              <mc:Fallback>
                <p:oleObj name="Equation" r:id="rId21" imgW="1333440" imgH="3682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634" y="4806032"/>
                        <a:ext cx="1333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626772" y="465522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～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88784" y="468697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44722"/>
              </p:ext>
            </p:extLst>
          </p:nvPr>
        </p:nvGraphicFramePr>
        <p:xfrm>
          <a:off x="1669134" y="5517232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" name="Equation" r:id="rId23" imgW="1333440" imgH="431640" progId="Equation.DSMT4">
                  <p:embed/>
                </p:oleObj>
              </mc:Choice>
              <mc:Fallback>
                <p:oleObj name="Equation" r:id="rId23" imgW="1333440" imgH="4316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134" y="5517232"/>
                        <a:ext cx="133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7468"/>
              </p:ext>
            </p:extLst>
          </p:nvPr>
        </p:nvGraphicFramePr>
        <p:xfrm>
          <a:off x="3275684" y="5517232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1" name="Equation" r:id="rId25" imgW="2234880" imgH="393480" progId="Equation.DSMT4">
                  <p:embed/>
                </p:oleObj>
              </mc:Choice>
              <mc:Fallback>
                <p:oleObj name="Equation" r:id="rId25" imgW="223488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684" y="5517232"/>
                        <a:ext cx="223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75767"/>
              </p:ext>
            </p:extLst>
          </p:nvPr>
        </p:nvGraphicFramePr>
        <p:xfrm>
          <a:off x="5752184" y="5517232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2" name="Equation" r:id="rId27" imgW="2247840" imgH="393480" progId="Equation.DSMT4">
                  <p:embed/>
                </p:oleObj>
              </mc:Choice>
              <mc:Fallback>
                <p:oleObj name="Equation" r:id="rId27" imgW="224784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184" y="5517232"/>
                        <a:ext cx="224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514600" y="21685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514600" y="30448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514600" y="3159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2514600" y="40354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514600" y="4149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533400" y="332656"/>
            <a:ext cx="2454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1.3.5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97485" y="327768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等价无穷小表示定理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</a:t>
            </a: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84952"/>
              </p:ext>
            </p:extLst>
          </p:nvPr>
        </p:nvGraphicFramePr>
        <p:xfrm>
          <a:off x="6477000" y="419778"/>
          <a:ext cx="641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3" name="Equation" r:id="rId29" imgW="647640" imgH="380880" progId="Equation.DSMT4">
                  <p:embed/>
                </p:oleObj>
              </mc:Choice>
              <mc:Fallback>
                <p:oleObj name="Equation" r:id="rId29" imgW="647640" imgH="3808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9778"/>
                        <a:ext cx="6413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7113052" y="327768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是无穷小量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3400" y="97948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4929"/>
              </p:ext>
            </p:extLst>
          </p:nvPr>
        </p:nvGraphicFramePr>
        <p:xfrm>
          <a:off x="1447800" y="1857375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4" name="Equation" r:id="rId31" imgW="1020240" imgH="447840" progId="Equation.DSMT4">
                  <p:embed/>
                </p:oleObj>
              </mc:Choice>
              <mc:Fallback>
                <p:oleObj name="Equation" r:id="rId31" imgW="1020240" imgH="4478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7375"/>
                        <a:ext cx="876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8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6" grpId="0" animBg="1"/>
      <p:bldP spid="7" grpId="0" animBg="1"/>
      <p:bldP spid="9" grpId="0" autoUpdateAnimBg="0"/>
      <p:bldP spid="10" grpId="0" animBg="1"/>
      <p:bldP spid="15" grpId="0" autoUpdateAnimBg="0"/>
      <p:bldP spid="17" grpId="0" autoUpdateAnimBg="0"/>
      <p:bldP spid="19" grpId="0" animBg="1" autoUpdateAnimBg="0"/>
      <p:bldP spid="22" grpId="0" autoUpdateAnimBg="0"/>
      <p:bldP spid="24" grpId="0" autoUpdateAnimBg="0"/>
      <p:bldP spid="25" grpId="0" autoUpdateAnimBg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40"/>
          <p:cNvGrpSpPr>
            <a:grpSpLocks/>
          </p:cNvGrpSpPr>
          <p:nvPr/>
        </p:nvGrpSpPr>
        <p:grpSpPr bwMode="auto">
          <a:xfrm>
            <a:off x="4291719" y="1709871"/>
            <a:ext cx="4128777" cy="2448108"/>
            <a:chOff x="4230" y="1608"/>
            <a:chExt cx="2520" cy="1872"/>
          </a:xfrm>
        </p:grpSpPr>
        <p:grpSp>
          <p:nvGrpSpPr>
            <p:cNvPr id="61" name="Group 41"/>
            <p:cNvGrpSpPr>
              <a:grpSpLocks/>
            </p:cNvGrpSpPr>
            <p:nvPr/>
          </p:nvGrpSpPr>
          <p:grpSpPr bwMode="auto">
            <a:xfrm>
              <a:off x="4230" y="1608"/>
              <a:ext cx="2520" cy="1872"/>
              <a:chOff x="4230" y="1608"/>
              <a:chExt cx="2520" cy="1872"/>
            </a:xfrm>
          </p:grpSpPr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>
                <a:off x="4230" y="3012"/>
                <a:ext cx="25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 flipV="1">
                <a:off x="5386" y="1608"/>
                <a:ext cx="0" cy="18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216913"/>
                </p:ext>
              </p:extLst>
            </p:nvPr>
          </p:nvGraphicFramePr>
          <p:xfrm>
            <a:off x="5376" y="2940"/>
            <a:ext cx="33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6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940"/>
                          <a:ext cx="33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104673"/>
                </p:ext>
              </p:extLst>
            </p:nvPr>
          </p:nvGraphicFramePr>
          <p:xfrm>
            <a:off x="5416" y="1668"/>
            <a:ext cx="17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7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668"/>
                          <a:ext cx="177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418413"/>
                </p:ext>
              </p:extLst>
            </p:nvPr>
          </p:nvGraphicFramePr>
          <p:xfrm>
            <a:off x="6510" y="3033"/>
            <a:ext cx="2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8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0" y="3033"/>
                          <a:ext cx="240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Freeform 48"/>
          <p:cNvSpPr>
            <a:spLocks/>
          </p:cNvSpPr>
          <p:nvPr/>
        </p:nvSpPr>
        <p:spPr bwMode="auto">
          <a:xfrm>
            <a:off x="4603016" y="1674562"/>
            <a:ext cx="1572867" cy="1880545"/>
          </a:xfrm>
          <a:custGeom>
            <a:avLst/>
            <a:gdLst>
              <a:gd name="T0" fmla="*/ 0 w 960"/>
              <a:gd name="T1" fmla="*/ 0 h 1438"/>
              <a:gd name="T2" fmla="*/ 200 w 960"/>
              <a:gd name="T3" fmla="*/ 522 h 1438"/>
              <a:gd name="T4" fmla="*/ 420 w 960"/>
              <a:gd name="T5" fmla="*/ 981 h 1438"/>
              <a:gd name="T6" fmla="*/ 630 w 960"/>
              <a:gd name="T7" fmla="*/ 1251 h 1438"/>
              <a:gd name="T8" fmla="*/ 850 w 960"/>
              <a:gd name="T9" fmla="*/ 1410 h 1438"/>
              <a:gd name="T10" fmla="*/ 960 w 960"/>
              <a:gd name="T11" fmla="*/ 1422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0" h="1438">
                <a:moveTo>
                  <a:pt x="0" y="0"/>
                </a:moveTo>
                <a:cubicBezTo>
                  <a:pt x="65" y="179"/>
                  <a:pt x="130" y="359"/>
                  <a:pt x="200" y="522"/>
                </a:cubicBezTo>
                <a:cubicBezTo>
                  <a:pt x="270" y="685"/>
                  <a:pt x="348" y="859"/>
                  <a:pt x="420" y="981"/>
                </a:cubicBezTo>
                <a:cubicBezTo>
                  <a:pt x="492" y="1103"/>
                  <a:pt x="558" y="1180"/>
                  <a:pt x="630" y="1251"/>
                </a:cubicBezTo>
                <a:cubicBezTo>
                  <a:pt x="702" y="1322"/>
                  <a:pt x="795" y="1382"/>
                  <a:pt x="850" y="1410"/>
                </a:cubicBezTo>
                <a:cubicBezTo>
                  <a:pt x="905" y="1438"/>
                  <a:pt x="932" y="1430"/>
                  <a:pt x="960" y="142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9"/>
          <p:cNvSpPr>
            <a:spLocks/>
          </p:cNvSpPr>
          <p:nvPr/>
        </p:nvSpPr>
        <p:spPr bwMode="auto">
          <a:xfrm flipH="1">
            <a:off x="6143115" y="1662792"/>
            <a:ext cx="1572867" cy="1880545"/>
          </a:xfrm>
          <a:custGeom>
            <a:avLst/>
            <a:gdLst>
              <a:gd name="T0" fmla="*/ 0 w 960"/>
              <a:gd name="T1" fmla="*/ 0 h 1438"/>
              <a:gd name="T2" fmla="*/ 200 w 960"/>
              <a:gd name="T3" fmla="*/ 522 h 1438"/>
              <a:gd name="T4" fmla="*/ 420 w 960"/>
              <a:gd name="T5" fmla="*/ 981 h 1438"/>
              <a:gd name="T6" fmla="*/ 630 w 960"/>
              <a:gd name="T7" fmla="*/ 1251 h 1438"/>
              <a:gd name="T8" fmla="*/ 850 w 960"/>
              <a:gd name="T9" fmla="*/ 1410 h 1438"/>
              <a:gd name="T10" fmla="*/ 960 w 960"/>
              <a:gd name="T11" fmla="*/ 1422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0" h="1438">
                <a:moveTo>
                  <a:pt x="0" y="0"/>
                </a:moveTo>
                <a:cubicBezTo>
                  <a:pt x="65" y="179"/>
                  <a:pt x="130" y="359"/>
                  <a:pt x="200" y="522"/>
                </a:cubicBezTo>
                <a:cubicBezTo>
                  <a:pt x="270" y="685"/>
                  <a:pt x="348" y="859"/>
                  <a:pt x="420" y="981"/>
                </a:cubicBezTo>
                <a:cubicBezTo>
                  <a:pt x="492" y="1103"/>
                  <a:pt x="558" y="1180"/>
                  <a:pt x="630" y="1251"/>
                </a:cubicBezTo>
                <a:cubicBezTo>
                  <a:pt x="702" y="1322"/>
                  <a:pt x="795" y="1382"/>
                  <a:pt x="850" y="1410"/>
                </a:cubicBezTo>
                <a:cubicBezTo>
                  <a:pt x="905" y="1438"/>
                  <a:pt x="932" y="1430"/>
                  <a:pt x="960" y="142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0"/>
          <p:cNvSpPr>
            <a:spLocks/>
          </p:cNvSpPr>
          <p:nvPr/>
        </p:nvSpPr>
        <p:spPr bwMode="auto">
          <a:xfrm>
            <a:off x="4619400" y="2682837"/>
            <a:ext cx="1540099" cy="863115"/>
          </a:xfrm>
          <a:custGeom>
            <a:avLst/>
            <a:gdLst>
              <a:gd name="T0" fmla="*/ 0 w 940"/>
              <a:gd name="T1" fmla="*/ 0 h 660"/>
              <a:gd name="T2" fmla="*/ 160 w 940"/>
              <a:gd name="T3" fmla="*/ 81 h 660"/>
              <a:gd name="T4" fmla="*/ 320 w 940"/>
              <a:gd name="T5" fmla="*/ 210 h 660"/>
              <a:gd name="T6" fmla="*/ 470 w 940"/>
              <a:gd name="T7" fmla="*/ 360 h 660"/>
              <a:gd name="T8" fmla="*/ 560 w 940"/>
              <a:gd name="T9" fmla="*/ 441 h 660"/>
              <a:gd name="T10" fmla="*/ 740 w 940"/>
              <a:gd name="T11" fmla="*/ 579 h 660"/>
              <a:gd name="T12" fmla="*/ 880 w 940"/>
              <a:gd name="T13" fmla="*/ 639 h 660"/>
              <a:gd name="T14" fmla="*/ 940 w 940"/>
              <a:gd name="T15" fmla="*/ 66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0" h="660">
                <a:moveTo>
                  <a:pt x="0" y="0"/>
                </a:moveTo>
                <a:cubicBezTo>
                  <a:pt x="53" y="23"/>
                  <a:pt x="107" y="46"/>
                  <a:pt x="160" y="81"/>
                </a:cubicBezTo>
                <a:cubicBezTo>
                  <a:pt x="213" y="116"/>
                  <a:pt x="268" y="164"/>
                  <a:pt x="320" y="210"/>
                </a:cubicBezTo>
                <a:cubicBezTo>
                  <a:pt x="372" y="256"/>
                  <a:pt x="430" y="322"/>
                  <a:pt x="470" y="360"/>
                </a:cubicBezTo>
                <a:cubicBezTo>
                  <a:pt x="510" y="398"/>
                  <a:pt x="515" y="405"/>
                  <a:pt x="560" y="441"/>
                </a:cubicBezTo>
                <a:cubicBezTo>
                  <a:pt x="605" y="477"/>
                  <a:pt x="687" y="546"/>
                  <a:pt x="740" y="579"/>
                </a:cubicBezTo>
                <a:cubicBezTo>
                  <a:pt x="793" y="612"/>
                  <a:pt x="847" y="626"/>
                  <a:pt x="880" y="639"/>
                </a:cubicBezTo>
                <a:cubicBezTo>
                  <a:pt x="913" y="652"/>
                  <a:pt x="926" y="656"/>
                  <a:pt x="940" y="660"/>
                </a:cubicBez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 flipH="1">
            <a:off x="6143115" y="2682837"/>
            <a:ext cx="1540099" cy="863115"/>
          </a:xfrm>
          <a:custGeom>
            <a:avLst/>
            <a:gdLst>
              <a:gd name="T0" fmla="*/ 0 w 940"/>
              <a:gd name="T1" fmla="*/ 0 h 660"/>
              <a:gd name="T2" fmla="*/ 160 w 940"/>
              <a:gd name="T3" fmla="*/ 81 h 660"/>
              <a:gd name="T4" fmla="*/ 320 w 940"/>
              <a:gd name="T5" fmla="*/ 210 h 660"/>
              <a:gd name="T6" fmla="*/ 470 w 940"/>
              <a:gd name="T7" fmla="*/ 360 h 660"/>
              <a:gd name="T8" fmla="*/ 560 w 940"/>
              <a:gd name="T9" fmla="*/ 441 h 660"/>
              <a:gd name="T10" fmla="*/ 740 w 940"/>
              <a:gd name="T11" fmla="*/ 579 h 660"/>
              <a:gd name="T12" fmla="*/ 880 w 940"/>
              <a:gd name="T13" fmla="*/ 639 h 660"/>
              <a:gd name="T14" fmla="*/ 940 w 940"/>
              <a:gd name="T15" fmla="*/ 66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0" h="660">
                <a:moveTo>
                  <a:pt x="0" y="0"/>
                </a:moveTo>
                <a:cubicBezTo>
                  <a:pt x="53" y="23"/>
                  <a:pt x="107" y="46"/>
                  <a:pt x="160" y="81"/>
                </a:cubicBezTo>
                <a:cubicBezTo>
                  <a:pt x="213" y="116"/>
                  <a:pt x="268" y="164"/>
                  <a:pt x="320" y="210"/>
                </a:cubicBezTo>
                <a:cubicBezTo>
                  <a:pt x="372" y="256"/>
                  <a:pt x="430" y="322"/>
                  <a:pt x="470" y="360"/>
                </a:cubicBezTo>
                <a:cubicBezTo>
                  <a:pt x="510" y="398"/>
                  <a:pt x="515" y="405"/>
                  <a:pt x="560" y="441"/>
                </a:cubicBezTo>
                <a:cubicBezTo>
                  <a:pt x="605" y="477"/>
                  <a:pt x="687" y="546"/>
                  <a:pt x="740" y="579"/>
                </a:cubicBezTo>
                <a:cubicBezTo>
                  <a:pt x="793" y="612"/>
                  <a:pt x="847" y="626"/>
                  <a:pt x="880" y="639"/>
                </a:cubicBezTo>
                <a:cubicBezTo>
                  <a:pt x="913" y="652"/>
                  <a:pt x="926" y="656"/>
                  <a:pt x="940" y="660"/>
                </a:cubicBezTo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997796"/>
              </p:ext>
            </p:extLst>
          </p:nvPr>
        </p:nvGraphicFramePr>
        <p:xfrm>
          <a:off x="6775334" y="1686093"/>
          <a:ext cx="1562997" cy="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Equation" r:id="rId9" imgW="533169" imgH="393529" progId="Equation.DSMT4">
                  <p:embed/>
                </p:oleObj>
              </mc:Choice>
              <mc:Fallback>
                <p:oleObj name="Equation" r:id="rId9" imgW="533169" imgH="393529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334" y="1686093"/>
                        <a:ext cx="1562997" cy="94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17621"/>
              </p:ext>
            </p:extLst>
          </p:nvPr>
        </p:nvGraphicFramePr>
        <p:xfrm>
          <a:off x="6603535" y="2990969"/>
          <a:ext cx="2268867" cy="4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0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535" y="2990969"/>
                        <a:ext cx="2268867" cy="4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7138"/>
              </p:ext>
            </p:extLst>
          </p:nvPr>
        </p:nvGraphicFramePr>
        <p:xfrm>
          <a:off x="1547664" y="3592514"/>
          <a:ext cx="433536" cy="5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Equation" r:id="rId13" imgW="152280" imgH="177480" progId="Equation.DSMT4">
                  <p:embed/>
                </p:oleObj>
              </mc:Choice>
              <mc:Fallback>
                <p:oleObj name="Equation" r:id="rId13" imgW="152280" imgH="177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92514"/>
                        <a:ext cx="433536" cy="5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30558"/>
              </p:ext>
            </p:extLst>
          </p:nvPr>
        </p:nvGraphicFramePr>
        <p:xfrm>
          <a:off x="1511189" y="1965710"/>
          <a:ext cx="381929" cy="43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2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189" y="1965710"/>
                        <a:ext cx="381929" cy="433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05569"/>
              </p:ext>
            </p:extLst>
          </p:nvPr>
        </p:nvGraphicFramePr>
        <p:xfrm>
          <a:off x="3824873" y="3625931"/>
          <a:ext cx="370865" cy="3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3" name="Equation" r:id="rId16" imgW="126835" imgH="139518" progId="Equation.DSMT4">
                  <p:embed/>
                </p:oleObj>
              </mc:Choice>
              <mc:Fallback>
                <p:oleObj name="Equation" r:id="rId16" imgW="126835" imgH="139518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873" y="3625931"/>
                        <a:ext cx="370865" cy="388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15418" y="3585154"/>
            <a:ext cx="41287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61"/>
          <p:cNvSpPr>
            <a:spLocks noChangeShapeType="1"/>
          </p:cNvSpPr>
          <p:nvPr/>
        </p:nvSpPr>
        <p:spPr bwMode="auto">
          <a:xfrm flipV="1">
            <a:off x="1460770" y="1965710"/>
            <a:ext cx="0" cy="26854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 flipV="1">
            <a:off x="799718" y="2326881"/>
            <a:ext cx="1774011" cy="20563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3"/>
          <p:cNvSpPr>
            <a:spLocks/>
          </p:cNvSpPr>
          <p:nvPr/>
        </p:nvSpPr>
        <p:spPr bwMode="auto">
          <a:xfrm>
            <a:off x="1453301" y="2868637"/>
            <a:ext cx="2390247" cy="757294"/>
          </a:xfrm>
          <a:custGeom>
            <a:avLst/>
            <a:gdLst>
              <a:gd name="T0" fmla="*/ 0 w 1280"/>
              <a:gd name="T1" fmla="*/ 390 h 390"/>
              <a:gd name="T2" fmla="*/ 580 w 1280"/>
              <a:gd name="T3" fmla="*/ 0 h 390"/>
              <a:gd name="T4" fmla="*/ 1280 w 1280"/>
              <a:gd name="T5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0" h="390">
                <a:moveTo>
                  <a:pt x="0" y="390"/>
                </a:moveTo>
                <a:cubicBezTo>
                  <a:pt x="183" y="195"/>
                  <a:pt x="367" y="0"/>
                  <a:pt x="580" y="0"/>
                </a:cubicBezTo>
                <a:cubicBezTo>
                  <a:pt x="793" y="0"/>
                  <a:pt x="1036" y="195"/>
                  <a:pt x="1280" y="390"/>
                </a:cubicBezTo>
              </a:path>
            </a:pathLst>
          </a:cu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64"/>
          <p:cNvSpPr>
            <a:spLocks/>
          </p:cNvSpPr>
          <p:nvPr/>
        </p:nvSpPr>
        <p:spPr bwMode="auto">
          <a:xfrm>
            <a:off x="725023" y="3625931"/>
            <a:ext cx="709605" cy="466027"/>
          </a:xfrm>
          <a:custGeom>
            <a:avLst/>
            <a:gdLst>
              <a:gd name="T0" fmla="*/ 380 w 380"/>
              <a:gd name="T1" fmla="*/ 0 h 240"/>
              <a:gd name="T2" fmla="*/ 150 w 380"/>
              <a:gd name="T3" fmla="*/ 189 h 240"/>
              <a:gd name="T4" fmla="*/ 0 w 380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" h="240">
                <a:moveTo>
                  <a:pt x="380" y="0"/>
                </a:moveTo>
                <a:cubicBezTo>
                  <a:pt x="296" y="74"/>
                  <a:pt x="213" y="149"/>
                  <a:pt x="150" y="189"/>
                </a:cubicBezTo>
                <a:cubicBezTo>
                  <a:pt x="87" y="229"/>
                  <a:pt x="43" y="234"/>
                  <a:pt x="0" y="240"/>
                </a:cubicBezTo>
              </a:path>
            </a:pathLst>
          </a:cu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4587"/>
              </p:ext>
            </p:extLst>
          </p:nvPr>
        </p:nvGraphicFramePr>
        <p:xfrm>
          <a:off x="2915460" y="2627857"/>
          <a:ext cx="1450954" cy="62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4" name="Equation" r:id="rId17" imgW="571252" imgH="203112" progId="Equation.DSMT4">
                  <p:embed/>
                </p:oleObj>
              </mc:Choice>
              <mc:Fallback>
                <p:oleObj name="Equation" r:id="rId17" imgW="571252" imgH="203112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60" y="2627857"/>
                        <a:ext cx="1450954" cy="621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44044"/>
              </p:ext>
            </p:extLst>
          </p:nvPr>
        </p:nvGraphicFramePr>
        <p:xfrm>
          <a:off x="2166640" y="1866679"/>
          <a:ext cx="935558" cy="5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5" name="Equation" r:id="rId19" imgW="368140" imgH="165028" progId="Equation.DSMT4">
                  <p:embed/>
                </p:oleObj>
              </mc:Choice>
              <mc:Fallback>
                <p:oleObj name="Equation" r:id="rId19" imgW="368140" imgH="165028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640" y="1866679"/>
                        <a:ext cx="935558" cy="5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9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49" grpId="0" animBg="1"/>
      <p:bldP spid="50" grpId="0" animBg="1"/>
      <p:bldP spid="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51520" y="260648"/>
            <a:ext cx="169195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kern="12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当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22099"/>
              </p:ext>
            </p:extLst>
          </p:nvPr>
        </p:nvGraphicFramePr>
        <p:xfrm>
          <a:off x="1942108" y="368598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7" name="Equation" r:id="rId3" imgW="1054080" imgH="447840" progId="Equation.DSMT4">
                  <p:embed/>
                </p:oleObj>
              </mc:Choice>
              <mc:Fallback>
                <p:oleObj name="Equation" r:id="rId3" imgW="1054080" imgH="44784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108" y="368598"/>
                        <a:ext cx="90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2915816" y="303838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时，以下关系哪些是正确的？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01082"/>
              </p:ext>
            </p:extLst>
          </p:nvPr>
        </p:nvGraphicFramePr>
        <p:xfrm>
          <a:off x="251520" y="1052736"/>
          <a:ext cx="300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8" name="Equation" r:id="rId5" imgW="3009600" imgH="482400" progId="Equation.DSMT4">
                  <p:embed/>
                </p:oleObj>
              </mc:Choice>
              <mc:Fallback>
                <p:oleObj name="Equation" r:id="rId5" imgW="3009600" imgH="482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6"/>
                        <a:ext cx="3009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53596"/>
              </p:ext>
            </p:extLst>
          </p:nvPr>
        </p:nvGraphicFramePr>
        <p:xfrm>
          <a:off x="4499992" y="1059880"/>
          <a:ext cx="2652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9" name="Equation" r:id="rId7" imgW="2641320" imgH="482400" progId="Equation.DSMT4">
                  <p:embed/>
                </p:oleObj>
              </mc:Choice>
              <mc:Fallback>
                <p:oleObj name="Equation" r:id="rId7" imgW="2641320" imgH="4824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059880"/>
                        <a:ext cx="265271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14312"/>
              </p:ext>
            </p:extLst>
          </p:nvPr>
        </p:nvGraphicFramePr>
        <p:xfrm>
          <a:off x="251520" y="1772816"/>
          <a:ext cx="3254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0" name="Equation" r:id="rId9" imgW="3263760" imgH="495000" progId="Equation.DSMT4">
                  <p:embed/>
                </p:oleObj>
              </mc:Choice>
              <mc:Fallback>
                <p:oleObj name="Equation" r:id="rId9" imgW="3263760" imgH="4950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32543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94377" y="2445783"/>
            <a:ext cx="820891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高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阶无穷小代表的是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一类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（而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不是“一个”）函数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sz="2800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46466"/>
              </p:ext>
            </p:extLst>
          </p:nvPr>
        </p:nvGraphicFramePr>
        <p:xfrm>
          <a:off x="256809" y="3334494"/>
          <a:ext cx="419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1" name="Equation" r:id="rId11" imgW="419040" imgH="482400" progId="Equation.DSMT4">
                  <p:embed/>
                </p:oleObj>
              </mc:Choice>
              <mc:Fallback>
                <p:oleObj name="Equation" r:id="rId11" imgW="419040" imgH="482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09" y="3334494"/>
                        <a:ext cx="419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81216"/>
              </p:ext>
            </p:extLst>
          </p:nvPr>
        </p:nvGraphicFramePr>
        <p:xfrm>
          <a:off x="1776527" y="3265280"/>
          <a:ext cx="2992438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Equation" r:id="rId13" imgW="2984400" imgH="495000" progId="Equation.DSMT4">
                  <p:embed/>
                </p:oleObj>
              </mc:Choice>
              <mc:Fallback>
                <p:oleObj name="Equation" r:id="rId13" imgW="2984400" imgH="4950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27" y="3265280"/>
                        <a:ext cx="2992438" cy="50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786161" y="325449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53314" y="325449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但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247"/>
              </p:ext>
            </p:extLst>
          </p:nvPr>
        </p:nvGraphicFramePr>
        <p:xfrm>
          <a:off x="5457102" y="3322430"/>
          <a:ext cx="1612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3" name="Equation" r:id="rId15" imgW="1612800" imgH="393480" progId="Equation.DSMT4">
                  <p:embed/>
                </p:oleObj>
              </mc:Choice>
              <mc:Fallback>
                <p:oleObj name="Equation" r:id="rId15" imgW="1612800" imgH="39348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102" y="3322430"/>
                        <a:ext cx="1612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154353" y="3254495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）错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25655"/>
              </p:ext>
            </p:extLst>
          </p:nvPr>
        </p:nvGraphicFramePr>
        <p:xfrm>
          <a:off x="287025" y="4200114"/>
          <a:ext cx="482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4" name="Equation" r:id="rId17" imgW="482400" imgH="482400" progId="Equation.DSMT4">
                  <p:embed/>
                </p:oleObj>
              </mc:Choice>
              <mc:Fallback>
                <p:oleObj name="Equation" r:id="rId17" imgW="482400" imgH="4824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5" y="4200114"/>
                        <a:ext cx="482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755576" y="418297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02996"/>
              </p:ext>
            </p:extLst>
          </p:nvPr>
        </p:nvGraphicFramePr>
        <p:xfrm>
          <a:off x="1360569" y="4200114"/>
          <a:ext cx="2038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5" name="Equation" r:id="rId19" imgW="2031840" imgH="482400" progId="Equation.DSMT4">
                  <p:embed/>
                </p:oleObj>
              </mc:Choice>
              <mc:Fallback>
                <p:oleObj name="Equation" r:id="rId19" imgW="2031840" imgH="4824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569" y="4200114"/>
                        <a:ext cx="20383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3532270" y="418297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04946"/>
              </p:ext>
            </p:extLst>
          </p:nvPr>
        </p:nvGraphicFramePr>
        <p:xfrm>
          <a:off x="4137263" y="3993739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6" name="Equation" r:id="rId21" imgW="1917360" imgH="901440" progId="Equation.DSMT4">
                  <p:embed/>
                </p:oleObj>
              </mc:Choice>
              <mc:Fallback>
                <p:oleObj name="Equation" r:id="rId21" imgW="1917360" imgH="9014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263" y="3993739"/>
                        <a:ext cx="19256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6122552" y="418297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011138"/>
              </p:ext>
            </p:extLst>
          </p:nvPr>
        </p:nvGraphicFramePr>
        <p:xfrm>
          <a:off x="2183592" y="4975572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7" name="Equation" r:id="rId23" imgW="1917360" imgH="901440" progId="Equation.DSMT4">
                  <p:embed/>
                </p:oleObj>
              </mc:Choice>
              <mc:Fallback>
                <p:oleObj name="Equation" r:id="rId23" imgW="1917360" imgH="9014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592" y="4975572"/>
                        <a:ext cx="19256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4355976" y="516481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37462"/>
              </p:ext>
            </p:extLst>
          </p:nvPr>
        </p:nvGraphicFramePr>
        <p:xfrm>
          <a:off x="4873600" y="5181947"/>
          <a:ext cx="18796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8" name="Equation" r:id="rId25" imgW="1879560" imgH="482400" progId="Equation.DSMT4">
                  <p:embed/>
                </p:oleObj>
              </mc:Choice>
              <mc:Fallback>
                <p:oleObj name="Equation" r:id="rId25" imgW="1879560" imgH="4824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00" y="5181947"/>
                        <a:ext cx="18796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6948264" y="5164812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51520" y="2445783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7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9" grpId="0"/>
      <p:bldP spid="21" grpId="0"/>
      <p:bldP spid="24" grpId="0"/>
      <p:bldP spid="27" grpId="0"/>
      <p:bldP spid="30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56988"/>
              </p:ext>
            </p:extLst>
          </p:nvPr>
        </p:nvGraphicFramePr>
        <p:xfrm>
          <a:off x="531755" y="1196157"/>
          <a:ext cx="457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Equation" r:id="rId3" imgW="457200" imgH="482400" progId="Equation.DSMT4">
                  <p:embed/>
                </p:oleObj>
              </mc:Choice>
              <mc:Fallback>
                <p:oleObj name="Equation" r:id="rId3" imgW="457200" imgH="482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55" y="1196157"/>
                        <a:ext cx="457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1049101" y="117902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00834"/>
              </p:ext>
            </p:extLst>
          </p:nvPr>
        </p:nvGraphicFramePr>
        <p:xfrm>
          <a:off x="1660468" y="1144563"/>
          <a:ext cx="20256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5" imgW="2019240" imgH="583920" progId="Equation.DSMT4">
                  <p:embed/>
                </p:oleObj>
              </mc:Choice>
              <mc:Fallback>
                <p:oleObj name="Equation" r:id="rId5" imgW="2019240" imgH="5839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468" y="1144563"/>
                        <a:ext cx="202565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3752095" y="117902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89006"/>
              </p:ext>
            </p:extLst>
          </p:nvPr>
        </p:nvGraphicFramePr>
        <p:xfrm>
          <a:off x="4357088" y="989782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" name="Equation" r:id="rId7" imgW="1917360" imgH="901440" progId="Equation.DSMT4">
                  <p:embed/>
                </p:oleObj>
              </mc:Choice>
              <mc:Fallback>
                <p:oleObj name="Equation" r:id="rId7" imgW="1917360" imgH="9014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088" y="989782"/>
                        <a:ext cx="19256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342377" y="117902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84227"/>
              </p:ext>
            </p:extLst>
          </p:nvPr>
        </p:nvGraphicFramePr>
        <p:xfrm>
          <a:off x="1594443" y="2204864"/>
          <a:ext cx="3940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6" name="Equation" r:id="rId9" imgW="3924000" imgH="901440" progId="Equation.DSMT4">
                  <p:embed/>
                </p:oleObj>
              </mc:Choice>
              <mc:Fallback>
                <p:oleObj name="Equation" r:id="rId9" imgW="3924000" imgH="9014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443" y="2204864"/>
                        <a:ext cx="39401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531755" y="3543568"/>
            <a:ext cx="189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73349"/>
              </p:ext>
            </p:extLst>
          </p:nvPr>
        </p:nvGraphicFramePr>
        <p:xfrm>
          <a:off x="497720" y="116632"/>
          <a:ext cx="3254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" name="Equation" r:id="rId11" imgW="3263900" imgH="495300" progId="Equation.DSMT4">
                  <p:embed/>
                </p:oleObj>
              </mc:Choice>
              <mc:Fallback>
                <p:oleObj name="Equation" r:id="rId11" imgW="3263900" imgH="495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20" y="116632"/>
                        <a:ext cx="3254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0" y="692696"/>
            <a:ext cx="9108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51520" y="260648"/>
            <a:ext cx="12961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endParaRPr lang="zh-CN" sz="28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47662" y="260648"/>
            <a:ext cx="69847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确定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的值，使下列各函数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zh-CN" altLang="en-US" sz="28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1520" y="811175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指定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变化过程中为同阶无穷小．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31519"/>
              </p:ext>
            </p:extLst>
          </p:nvPr>
        </p:nvGraphicFramePr>
        <p:xfrm>
          <a:off x="610432" y="1361702"/>
          <a:ext cx="4875213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name="Equation" r:id="rId3" imgW="4889160" imgH="482400" progId="Equation.DSMT4">
                  <p:embed/>
                </p:oleObj>
              </mc:Choice>
              <mc:Fallback>
                <p:oleObj name="Equation" r:id="rId3" imgW="4889160" imgH="482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32" y="1361702"/>
                        <a:ext cx="4875213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2410"/>
              </p:ext>
            </p:extLst>
          </p:nvPr>
        </p:nvGraphicFramePr>
        <p:xfrm>
          <a:off x="610432" y="1865260"/>
          <a:ext cx="4884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5" imgW="4876560" imgH="495000" progId="Equation.DSMT4">
                  <p:embed/>
                </p:oleObj>
              </mc:Choice>
              <mc:Fallback>
                <p:oleObj name="Equation" r:id="rId5" imgW="4876560" imgH="4950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32" y="1865260"/>
                        <a:ext cx="4884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97872"/>
              </p:ext>
            </p:extLst>
          </p:nvPr>
        </p:nvGraphicFramePr>
        <p:xfrm>
          <a:off x="610432" y="2387867"/>
          <a:ext cx="434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Equation" r:id="rId7" imgW="4343400" imgH="888840" progId="Equation.DSMT4">
                  <p:embed/>
                </p:oleObj>
              </mc:Choice>
              <mc:Fallback>
                <p:oleObj name="Equation" r:id="rId7" imgW="4343400" imgH="8888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32" y="2387867"/>
                        <a:ext cx="434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94178"/>
              </p:ext>
            </p:extLst>
          </p:nvPr>
        </p:nvGraphicFramePr>
        <p:xfrm>
          <a:off x="610432" y="3304174"/>
          <a:ext cx="5008563" cy="60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Equation" r:id="rId9" imgW="5016240" imgH="609480" progId="Equation.DSMT4">
                  <p:embed/>
                </p:oleObj>
              </mc:Choice>
              <mc:Fallback>
                <p:oleObj name="Equation" r:id="rId9" imgW="5016240" imgH="609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32" y="3304174"/>
                        <a:ext cx="5008563" cy="60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251520" y="3934732"/>
            <a:ext cx="7039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考虑除式的非零极限（先判断再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计算）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23528" y="4653136"/>
            <a:ext cx="144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）由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89543"/>
              </p:ext>
            </p:extLst>
          </p:nvPr>
        </p:nvGraphicFramePr>
        <p:xfrm>
          <a:off x="1848370" y="4485259"/>
          <a:ext cx="63960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Equation" r:id="rId11" imgW="6413400" imgH="939600" progId="Equation.DSMT4">
                  <p:embed/>
                </p:oleObj>
              </mc:Choice>
              <mc:Fallback>
                <p:oleObj name="Equation" r:id="rId11" imgW="6413400" imgH="939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370" y="4485259"/>
                        <a:ext cx="6396038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59536"/>
              </p:ext>
            </p:extLst>
          </p:nvPr>
        </p:nvGraphicFramePr>
        <p:xfrm>
          <a:off x="1771360" y="5392624"/>
          <a:ext cx="45862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Equation" r:id="rId13" imgW="5486400" imgH="838080" progId="Equation.DSMT4">
                  <p:embed/>
                </p:oleObj>
              </mc:Choice>
              <mc:Fallback>
                <p:oleObj name="Equation" r:id="rId13" imgW="548640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360" y="5392624"/>
                        <a:ext cx="4586287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660232" y="5504542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所以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45939"/>
              </p:ext>
            </p:extLst>
          </p:nvPr>
        </p:nvGraphicFramePr>
        <p:xfrm>
          <a:off x="7560461" y="5647417"/>
          <a:ext cx="81280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Equation" r:id="rId15" imgW="812520" imgH="317160" progId="Equation.DSMT4">
                  <p:embed/>
                </p:oleObj>
              </mc:Choice>
              <mc:Fallback>
                <p:oleObj name="Equation" r:id="rId15" imgW="812520" imgH="3171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461" y="5647417"/>
                        <a:ext cx="81280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5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4959" y="1415041"/>
            <a:ext cx="144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）由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62643"/>
              </p:ext>
            </p:extLst>
          </p:nvPr>
        </p:nvGraphicFramePr>
        <p:xfrm>
          <a:off x="1665119" y="1521184"/>
          <a:ext cx="36449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3" imgW="3644640" imgH="393480" progId="Equation.DSMT4">
                  <p:embed/>
                </p:oleObj>
              </mc:Choice>
              <mc:Fallback>
                <p:oleObj name="Equation" r:id="rId3" imgW="3644640" imgH="3934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119" y="1521184"/>
                        <a:ext cx="36449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364088" y="141504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68366"/>
              </p:ext>
            </p:extLst>
          </p:nvPr>
        </p:nvGraphicFramePr>
        <p:xfrm>
          <a:off x="5909430" y="1521183"/>
          <a:ext cx="26971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5" imgW="2705040" imgH="393480" progId="Equation.DSMT4">
                  <p:embed/>
                </p:oleObj>
              </mc:Choice>
              <mc:Fallback>
                <p:oleObj name="Equation" r:id="rId5" imgW="270504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30" y="1521183"/>
                        <a:ext cx="26971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089055" y="1940298"/>
            <a:ext cx="1097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所以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15499"/>
              </p:ext>
            </p:extLst>
          </p:nvPr>
        </p:nvGraphicFramePr>
        <p:xfrm>
          <a:off x="2033467" y="2083172"/>
          <a:ext cx="795338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7" imgW="787320" imgH="317160" progId="Equation.DSMT4">
                  <p:embed/>
                </p:oleObj>
              </mc:Choice>
              <mc:Fallback>
                <p:oleObj name="Equation" r:id="rId7" imgW="787320" imgH="31716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467" y="2083172"/>
                        <a:ext cx="795338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224959" y="3154661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）由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07911"/>
              </p:ext>
            </p:extLst>
          </p:nvPr>
        </p:nvGraphicFramePr>
        <p:xfrm>
          <a:off x="2033467" y="2562196"/>
          <a:ext cx="2260600" cy="170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9" imgW="2260440" imgH="1714320" progId="Equation.DSMT4">
                  <p:embed/>
                </p:oleObj>
              </mc:Choice>
              <mc:Fallback>
                <p:oleObj name="Equation" r:id="rId9" imgW="2260440" imgH="171432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467" y="2562196"/>
                        <a:ext cx="2260600" cy="170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6"/>
          <p:cNvSpPr txBox="1"/>
          <p:nvPr/>
        </p:nvSpPr>
        <p:spPr bwMode="auto">
          <a:xfrm>
            <a:off x="4546667" y="3154661"/>
            <a:ext cx="890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故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451458"/>
              </p:ext>
            </p:extLst>
          </p:nvPr>
        </p:nvGraphicFramePr>
        <p:xfrm>
          <a:off x="5076056" y="3254346"/>
          <a:ext cx="1039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11" imgW="1028520" imgH="317160" progId="Equation.DSMT4">
                  <p:embed/>
                </p:oleObj>
              </mc:Choice>
              <mc:Fallback>
                <p:oleObj name="Equation" r:id="rId11" imgW="1028520" imgH="3171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54346"/>
                        <a:ext cx="10398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225879" y="4633719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）由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81245"/>
              </p:ext>
            </p:extLst>
          </p:nvPr>
        </p:nvGraphicFramePr>
        <p:xfrm>
          <a:off x="2072548" y="4365104"/>
          <a:ext cx="4948238" cy="106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Equation" r:id="rId13" imgW="4940280" imgH="1054080" progId="Equation.DSMT4">
                  <p:embed/>
                </p:oleObj>
              </mc:Choice>
              <mc:Fallback>
                <p:oleObj name="Equation" r:id="rId13" imgW="4940280" imgH="1054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48" y="4365104"/>
                        <a:ext cx="4948238" cy="1060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6"/>
          <p:cNvSpPr txBox="1"/>
          <p:nvPr/>
        </p:nvSpPr>
        <p:spPr bwMode="auto">
          <a:xfrm>
            <a:off x="7092280" y="4633719"/>
            <a:ext cx="890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故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000106"/>
              </p:ext>
            </p:extLst>
          </p:nvPr>
        </p:nvGraphicFramePr>
        <p:xfrm>
          <a:off x="7561774" y="4467498"/>
          <a:ext cx="8985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0" name="Equation" r:id="rId15" imgW="888840" imgH="838080" progId="Equation.DSMT4">
                  <p:embed/>
                </p:oleObj>
              </mc:Choice>
              <mc:Fallback>
                <p:oleObj name="Equation" r:id="rId15" imgW="888840" imgH="838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774" y="4467498"/>
                        <a:ext cx="898525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50806"/>
              </p:ext>
            </p:extLst>
          </p:nvPr>
        </p:nvGraphicFramePr>
        <p:xfrm>
          <a:off x="241300" y="9525"/>
          <a:ext cx="4618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" name="Equation" r:id="rId17" imgW="4609800" imgH="495000" progId="Equation.DSMT4">
                  <p:embed/>
                </p:oleObj>
              </mc:Choice>
              <mc:Fallback>
                <p:oleObj name="Equation" r:id="rId17" imgW="4609800" imgH="495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9525"/>
                        <a:ext cx="46180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55015"/>
              </p:ext>
            </p:extLst>
          </p:nvPr>
        </p:nvGraphicFramePr>
        <p:xfrm>
          <a:off x="275620" y="404664"/>
          <a:ext cx="382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name="Equation" r:id="rId19" imgW="3822480" imgH="888840" progId="Equation.DSMT4">
                  <p:embed/>
                </p:oleObj>
              </mc:Choice>
              <mc:Fallback>
                <p:oleObj name="Equation" r:id="rId19" imgW="3822480" imgH="8888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20" y="404664"/>
                        <a:ext cx="382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998304"/>
              </p:ext>
            </p:extLst>
          </p:nvPr>
        </p:nvGraphicFramePr>
        <p:xfrm>
          <a:off x="4523614" y="547539"/>
          <a:ext cx="4487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3" name="Equation" r:id="rId21" imgW="4495680" imgH="609480" progId="Equation.DSMT4">
                  <p:embed/>
                </p:oleObj>
              </mc:Choice>
              <mc:Fallback>
                <p:oleObj name="Equation" r:id="rId21" imgW="4495680" imgH="609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614" y="547539"/>
                        <a:ext cx="44878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2" grpId="0"/>
      <p:bldP spid="15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47817" y="413544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98860"/>
              </p:ext>
            </p:extLst>
          </p:nvPr>
        </p:nvGraphicFramePr>
        <p:xfrm>
          <a:off x="2611438" y="242888"/>
          <a:ext cx="59086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tion" r:id="rId3" imgW="5905440" imgH="939600" progId="Equation.DSMT4">
                  <p:embed/>
                </p:oleObj>
              </mc:Choice>
              <mc:Fallback>
                <p:oleObj name="Equation" r:id="rId3" imgW="5905440" imgH="9396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42888"/>
                        <a:ext cx="590867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84188" y="1324106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41576"/>
              </p:ext>
            </p:extLst>
          </p:nvPr>
        </p:nvGraphicFramePr>
        <p:xfrm>
          <a:off x="484188" y="2032925"/>
          <a:ext cx="14414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tion" r:id="rId5" imgW="1434960" imgH="888840" progId="Equation.DSMT4">
                  <p:embed/>
                </p:oleObj>
              </mc:Choice>
              <mc:Fallback>
                <p:oleObj name="Equation" r:id="rId5" imgW="1434960" imgH="88884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032925"/>
                        <a:ext cx="14414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88732"/>
              </p:ext>
            </p:extLst>
          </p:nvPr>
        </p:nvGraphicFramePr>
        <p:xfrm>
          <a:off x="1979712" y="2008319"/>
          <a:ext cx="49307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tion" r:id="rId7" imgW="4927320" imgH="939600" progId="Equation.DSMT4">
                  <p:embed/>
                </p:oleObj>
              </mc:Choice>
              <mc:Fallback>
                <p:oleObj name="Equation" r:id="rId7" imgW="4927320" imgH="9396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08319"/>
                        <a:ext cx="49307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69890"/>
              </p:ext>
            </p:extLst>
          </p:nvPr>
        </p:nvGraphicFramePr>
        <p:xfrm>
          <a:off x="7112000" y="2032925"/>
          <a:ext cx="13096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tion" r:id="rId9" imgW="1295280" imgH="888840" progId="Equation.DSMT4">
                  <p:embed/>
                </p:oleObj>
              </mc:Choice>
              <mc:Fallback>
                <p:oleObj name="Equation" r:id="rId9" imgW="1295280" imgH="88884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032925"/>
                        <a:ext cx="13096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84188" y="3243984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18993"/>
              </p:ext>
            </p:extLst>
          </p:nvPr>
        </p:nvGraphicFramePr>
        <p:xfrm>
          <a:off x="1350963" y="3054744"/>
          <a:ext cx="16319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11" imgW="1625400" imgH="888840" progId="Equation.DSMT4">
                  <p:embed/>
                </p:oleObj>
              </mc:Choice>
              <mc:Fallback>
                <p:oleObj name="Equation" r:id="rId11" imgW="1625400" imgH="8888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054744"/>
                        <a:ext cx="16319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70032"/>
              </p:ext>
            </p:extLst>
          </p:nvPr>
        </p:nvGraphicFramePr>
        <p:xfrm>
          <a:off x="3087688" y="3596482"/>
          <a:ext cx="5222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tion" r:id="rId13" imgW="507960" imgH="330120" progId="Equation.DSMT4">
                  <p:embed/>
                </p:oleObj>
              </mc:Choice>
              <mc:Fallback>
                <p:oleObj name="Equation" r:id="rId13" imgW="507960" imgH="33012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596482"/>
                        <a:ext cx="52228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37751"/>
              </p:ext>
            </p:extLst>
          </p:nvPr>
        </p:nvGraphicFramePr>
        <p:xfrm>
          <a:off x="4287838" y="3054744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15" imgW="1447560" imgH="888840" progId="Equation.DSMT4">
                  <p:embed/>
                </p:oleObj>
              </mc:Choice>
              <mc:Fallback>
                <p:oleObj name="Equation" r:id="rId15" imgW="1447560" imgH="8888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3054744"/>
                        <a:ext cx="1460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24479"/>
              </p:ext>
            </p:extLst>
          </p:nvPr>
        </p:nvGraphicFramePr>
        <p:xfrm>
          <a:off x="5743575" y="3341288"/>
          <a:ext cx="5365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17" imgW="520560" imgH="317160" progId="Equation.DSMT4">
                  <p:embed/>
                </p:oleObj>
              </mc:Choice>
              <mc:Fallback>
                <p:oleObj name="Equation" r:id="rId17" imgW="520560" imgH="31716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341288"/>
                        <a:ext cx="5365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84188" y="408675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89958"/>
              </p:ext>
            </p:extLst>
          </p:nvPr>
        </p:nvGraphicFramePr>
        <p:xfrm>
          <a:off x="1474788" y="4740275"/>
          <a:ext cx="60102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19" imgW="6006960" imgH="939600" progId="Equation.DSMT4">
                  <p:embed/>
                </p:oleObj>
              </mc:Choice>
              <mc:Fallback>
                <p:oleObj name="Equation" r:id="rId19" imgW="6006960" imgH="9396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40275"/>
                        <a:ext cx="60102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466432" y="5733256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build="p" autoUpdateAnimBg="0"/>
      <p:bldP spid="15" grpId="0" build="p" autoUpdateAnimBg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168" y="17992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二．等价无穷量小替换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045852" y="764704"/>
            <a:ext cx="59218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等价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无穷小量替换定理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0394"/>
              </p:ext>
            </p:extLst>
          </p:nvPr>
        </p:nvGraphicFramePr>
        <p:xfrm>
          <a:off x="6850282" y="832638"/>
          <a:ext cx="15049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282" y="832638"/>
                        <a:ext cx="15049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23528" y="1340768"/>
            <a:ext cx="6497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是自变量在同一变化过程中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的无穷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小量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20380"/>
              </p:ext>
            </p:extLst>
          </p:nvPr>
        </p:nvGraphicFramePr>
        <p:xfrm>
          <a:off x="323528" y="2161938"/>
          <a:ext cx="1023938" cy="34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Equation" r:id="rId5" imgW="1015920" imgH="342720" progId="Equation.DSMT4">
                  <p:embed/>
                </p:oleObj>
              </mc:Choice>
              <mc:Fallback>
                <p:oleObj name="Equation" r:id="rId5" imgW="1015920" imgH="3427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61938"/>
                        <a:ext cx="1023938" cy="349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683293"/>
              </p:ext>
            </p:extLst>
          </p:nvPr>
        </p:nvGraphicFramePr>
        <p:xfrm>
          <a:off x="1498809" y="2142887"/>
          <a:ext cx="10493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Equation" r:id="rId7" imgW="1041120" imgH="393480" progId="Equation.DSMT4">
                  <p:embed/>
                </p:oleObj>
              </mc:Choice>
              <mc:Fallback>
                <p:oleObj name="Equation" r:id="rId7" imgW="104112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809" y="2142887"/>
                        <a:ext cx="10493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70081"/>
              </p:ext>
            </p:extLst>
          </p:nvPr>
        </p:nvGraphicFramePr>
        <p:xfrm>
          <a:off x="3240051" y="1920637"/>
          <a:ext cx="9207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9" imgW="927000" imgH="838080" progId="Equation.DSMT4">
                  <p:embed/>
                </p:oleObj>
              </mc:Choice>
              <mc:Fallback>
                <p:oleObj name="Equation" r:id="rId9" imgW="92700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51" y="1920637"/>
                        <a:ext cx="9207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2694709" y="207495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99329" y="207495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存在，则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7696"/>
              </p:ext>
            </p:extLst>
          </p:nvPr>
        </p:nvGraphicFramePr>
        <p:xfrm>
          <a:off x="2843808" y="2780928"/>
          <a:ext cx="21796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11" imgW="2171520" imgH="838080" progId="Equation.DSMT4">
                  <p:embed/>
                </p:oleObj>
              </mc:Choice>
              <mc:Fallback>
                <p:oleObj name="Equation" r:id="rId11" imgW="217152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80928"/>
                        <a:ext cx="2179638" cy="831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23528" y="3906634"/>
            <a:ext cx="9361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kumimoji="1" lang="zh-CN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sz="2800" b="1" kern="120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zh-CN" sz="120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017282"/>
              </p:ext>
            </p:extLst>
          </p:nvPr>
        </p:nvGraphicFramePr>
        <p:xfrm>
          <a:off x="1068988" y="3679294"/>
          <a:ext cx="35544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13" imgW="3543120" imgH="990360" progId="Equation.DSMT4">
                  <p:embed/>
                </p:oleObj>
              </mc:Choice>
              <mc:Fallback>
                <p:oleObj name="Equation" r:id="rId13" imgW="3543120" imgH="9903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988" y="3679294"/>
                        <a:ext cx="35544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22"/>
          <p:cNvSpPr txBox="1"/>
          <p:nvPr/>
        </p:nvSpPr>
        <p:spPr bwMode="auto">
          <a:xfrm>
            <a:off x="323528" y="5445224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zh-CN" sz="2800" b="1" kern="1200" dirty="0">
                <a:solidFill>
                  <a:srgbClr val="7030A0"/>
                </a:solidFill>
                <a:effectLst/>
                <a:latin typeface="宋体"/>
                <a:ea typeface="黑体"/>
                <a:cs typeface="Times New Roman"/>
              </a:rPr>
              <a:t>证毕</a:t>
            </a:r>
            <a:r>
              <a:rPr lang="en-US" sz="2800" b="1" kern="1200" dirty="0">
                <a:solidFill>
                  <a:srgbClr val="7030A0"/>
                </a:solidFill>
                <a:effectLst/>
                <a:latin typeface="宋体"/>
                <a:ea typeface="黑体"/>
                <a:cs typeface="Times New Roman"/>
              </a:rPr>
              <a:t>.</a:t>
            </a:r>
            <a:endParaRPr lang="zh-CN" sz="1200" dirty="0">
              <a:solidFill>
                <a:srgbClr val="7030A0"/>
              </a:solidFill>
              <a:effectLst/>
              <a:latin typeface="宋体"/>
              <a:cs typeface="宋体"/>
            </a:endParaRPr>
          </a:p>
        </p:txBody>
      </p:sp>
      <p:graphicFrame>
        <p:nvGraphicFramePr>
          <p:cNvPr id="4820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25329"/>
              </p:ext>
            </p:extLst>
          </p:nvPr>
        </p:nvGraphicFramePr>
        <p:xfrm>
          <a:off x="1979712" y="4653136"/>
          <a:ext cx="464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15" imgW="4647960" imgH="901440" progId="Equation.DSMT4">
                  <p:embed/>
                </p:oleObj>
              </mc:Choice>
              <mc:Fallback>
                <p:oleObj name="Equation" r:id="rId15" imgW="4647960" imgH="9014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464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2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00200" y="381000"/>
            <a:ext cx="3339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设对同一变化过程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24400" y="381000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为无穷小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endParaRPr kumimoji="1"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39750" y="372308"/>
            <a:ext cx="1060450" cy="5319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经验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0070C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无穷小的性质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6296" y="40852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由等价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57450" y="990600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可得简化某些极限运算的规则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44266"/>
              </p:ext>
            </p:extLst>
          </p:nvPr>
        </p:nvGraphicFramePr>
        <p:xfrm>
          <a:off x="2227327" y="1761878"/>
          <a:ext cx="13842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27" y="1761878"/>
                        <a:ext cx="13842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73809"/>
              </p:ext>
            </p:extLst>
          </p:nvPr>
        </p:nvGraphicFramePr>
        <p:xfrm>
          <a:off x="3995936" y="3084001"/>
          <a:ext cx="2159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9" name="Equation" r:id="rId5" imgW="2158920" imgH="482400" progId="Equation.DSMT4">
                  <p:embed/>
                </p:oleObj>
              </mc:Choice>
              <mc:Fallback>
                <p:oleObj name="Equation" r:id="rId5" imgW="2158920" imgH="4824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84001"/>
                        <a:ext cx="21590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226516"/>
              </p:ext>
            </p:extLst>
          </p:nvPr>
        </p:nvGraphicFramePr>
        <p:xfrm>
          <a:off x="234950" y="4674592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0" name="Equation" r:id="rId7" imgW="2349360" imgH="482400" progId="Equation.DSMT4">
                  <p:embed/>
                </p:oleObj>
              </mc:Choice>
              <mc:Fallback>
                <p:oleObj name="Equation" r:id="rId7" imgW="2349360" imgH="482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674592"/>
                        <a:ext cx="2349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1262"/>
              </p:ext>
            </p:extLst>
          </p:nvPr>
        </p:nvGraphicFramePr>
        <p:xfrm>
          <a:off x="3995936" y="4733900"/>
          <a:ext cx="196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1" name="Equation" r:id="rId9" imgW="1968480" imgH="495000" progId="Equation.DSMT4">
                  <p:embed/>
                </p:oleObj>
              </mc:Choice>
              <mc:Fallback>
                <p:oleObj name="Equation" r:id="rId9" imgW="1968480" imgH="4950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33900"/>
                        <a:ext cx="196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152400" y="1716088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1.3.3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7504"/>
              </p:ext>
            </p:extLst>
          </p:nvPr>
        </p:nvGraphicFramePr>
        <p:xfrm>
          <a:off x="3995936" y="3632820"/>
          <a:ext cx="2997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2" name="Equation" r:id="rId11" imgW="2997000" imgH="876240" progId="Equation.DSMT4">
                  <p:embed/>
                </p:oleObj>
              </mc:Choice>
              <mc:Fallback>
                <p:oleObj name="Equation" r:id="rId11" imgW="2997000" imgH="8762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632820"/>
                        <a:ext cx="2997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93235"/>
              </p:ext>
            </p:extLst>
          </p:nvPr>
        </p:nvGraphicFramePr>
        <p:xfrm>
          <a:off x="234950" y="5472038"/>
          <a:ext cx="239395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3" name="Equation" r:id="rId13" imgW="2400120" imgH="495000" progId="Equation.DSMT4">
                  <p:embed/>
                </p:oleObj>
              </mc:Choice>
              <mc:Fallback>
                <p:oleObj name="Equation" r:id="rId13" imgW="2400120" imgH="4950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472038"/>
                        <a:ext cx="2393951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88398"/>
              </p:ext>
            </p:extLst>
          </p:nvPr>
        </p:nvGraphicFramePr>
        <p:xfrm>
          <a:off x="3995936" y="5453980"/>
          <a:ext cx="42656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4" name="Equation" r:id="rId15" imgW="4279680" imgH="495000" progId="Equation.DSMT4">
                  <p:embed/>
                </p:oleObj>
              </mc:Choice>
              <mc:Fallback>
                <p:oleObj name="Equation" r:id="rId15" imgW="4279680" imgH="4950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453980"/>
                        <a:ext cx="42656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79200"/>
              </p:ext>
            </p:extLst>
          </p:nvPr>
        </p:nvGraphicFramePr>
        <p:xfrm>
          <a:off x="1547664" y="5978673"/>
          <a:ext cx="17954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5" name="Equation" r:id="rId17" imgW="1803240" imgH="482400" progId="Equation.DSMT4">
                  <p:embed/>
                </p:oleObj>
              </mc:Choice>
              <mc:Fallback>
                <p:oleObj name="Equation" r:id="rId17" imgW="1803240" imgH="4824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978673"/>
                        <a:ext cx="17954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445196"/>
              </p:ext>
            </p:extLst>
          </p:nvPr>
        </p:nvGraphicFramePr>
        <p:xfrm>
          <a:off x="234950" y="2382500"/>
          <a:ext cx="17621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6" name="Equation" r:id="rId19" imgW="1752480" imgH="482400" progId="Equation.DSMT4">
                  <p:embed/>
                </p:oleObj>
              </mc:Choice>
              <mc:Fallback>
                <p:oleObj name="Equation" r:id="rId19" imgW="1752480" imgH="482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382500"/>
                        <a:ext cx="17621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08083"/>
              </p:ext>
            </p:extLst>
          </p:nvPr>
        </p:nvGraphicFramePr>
        <p:xfrm>
          <a:off x="3995936" y="2348880"/>
          <a:ext cx="1854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7" name="Equation" r:id="rId21" imgW="1854000" imgH="482400" progId="Equation.DSMT4">
                  <p:embed/>
                </p:oleObj>
              </mc:Choice>
              <mc:Fallback>
                <p:oleObj name="Equation" r:id="rId21" imgW="1854000" imgH="482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348880"/>
                        <a:ext cx="1854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66745"/>
              </p:ext>
            </p:extLst>
          </p:nvPr>
        </p:nvGraphicFramePr>
        <p:xfrm>
          <a:off x="234950" y="3010470"/>
          <a:ext cx="2232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8" name="Equation" r:id="rId23" imgW="2222280" imgH="482400" progId="Equation.DSMT4">
                  <p:embed/>
                </p:oleObj>
              </mc:Choice>
              <mc:Fallback>
                <p:oleObj name="Equation" r:id="rId23" imgW="2222280" imgH="4824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010470"/>
                        <a:ext cx="22320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87430"/>
              </p:ext>
            </p:extLst>
          </p:nvPr>
        </p:nvGraphicFramePr>
        <p:xfrm>
          <a:off x="234950" y="3560812"/>
          <a:ext cx="2517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9" name="Equation" r:id="rId25" imgW="2527200" imgH="876240" progId="Equation.DSMT4">
                  <p:embed/>
                </p:oleObj>
              </mc:Choice>
              <mc:Fallback>
                <p:oleObj name="Equation" r:id="rId25" imgW="2527200" imgH="8762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560812"/>
                        <a:ext cx="25177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3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755575" y="201452"/>
            <a:ext cx="33839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ts val="0"/>
              </a:spcAft>
            </a:pPr>
            <a:r>
              <a:rPr 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800" b="1" kern="120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kern="12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计算极限</a:t>
            </a:r>
            <a:endParaRPr lang="zh-CN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30183"/>
              </p:ext>
            </p:extLst>
          </p:nvPr>
        </p:nvGraphicFramePr>
        <p:xfrm>
          <a:off x="750247" y="870248"/>
          <a:ext cx="2530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Equation" r:id="rId3" imgW="2539800" imgH="888840" progId="Equation.DSMT4">
                  <p:embed/>
                </p:oleObj>
              </mc:Choice>
              <mc:Fallback>
                <p:oleObj name="Equation" r:id="rId3" imgW="2539800" imgH="8888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47" y="870248"/>
                        <a:ext cx="25304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8417"/>
              </p:ext>
            </p:extLst>
          </p:nvPr>
        </p:nvGraphicFramePr>
        <p:xfrm>
          <a:off x="4868863" y="980728"/>
          <a:ext cx="3022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5" name="Equation" r:id="rId5" imgW="3022560" imgH="838080" progId="Equation.DSMT4">
                  <p:embed/>
                </p:oleObj>
              </mc:Choice>
              <mc:Fallback>
                <p:oleObj name="Equation" r:id="rId5" imgW="3022560" imgH="838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980728"/>
                        <a:ext cx="3022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490698"/>
              </p:ext>
            </p:extLst>
          </p:nvPr>
        </p:nvGraphicFramePr>
        <p:xfrm>
          <a:off x="750247" y="2054589"/>
          <a:ext cx="30892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6" name="Equation" r:id="rId7" imgW="3098520" imgH="838080" progId="Equation.DSMT4">
                  <p:embed/>
                </p:oleObj>
              </mc:Choice>
              <mc:Fallback>
                <p:oleObj name="Equation" r:id="rId7" imgW="3098520" imgH="838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47" y="2054589"/>
                        <a:ext cx="308927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39594"/>
              </p:ext>
            </p:extLst>
          </p:nvPr>
        </p:nvGraphicFramePr>
        <p:xfrm>
          <a:off x="4868863" y="1966805"/>
          <a:ext cx="3632200" cy="97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7" name="Equation" r:id="rId9" imgW="3632040" imgH="965160" progId="Equation.DSMT4">
                  <p:embed/>
                </p:oleObj>
              </mc:Choice>
              <mc:Fallback>
                <p:oleObj name="Equation" r:id="rId9" imgW="3632040" imgH="96516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966805"/>
                        <a:ext cx="3632200" cy="971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09969"/>
              </p:ext>
            </p:extLst>
          </p:nvPr>
        </p:nvGraphicFramePr>
        <p:xfrm>
          <a:off x="750247" y="3180192"/>
          <a:ext cx="2628901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8" name="Equation" r:id="rId11" imgW="2628720" imgH="825480" progId="Equation.DSMT4">
                  <p:embed/>
                </p:oleObj>
              </mc:Choice>
              <mc:Fallback>
                <p:oleObj name="Equation" r:id="rId11" imgW="2628720" imgH="825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47" y="3180192"/>
                        <a:ext cx="2628901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51657"/>
              </p:ext>
            </p:extLst>
          </p:nvPr>
        </p:nvGraphicFramePr>
        <p:xfrm>
          <a:off x="4868863" y="3092583"/>
          <a:ext cx="4013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Equation" r:id="rId13" imgW="4012920" imgH="838080" progId="Equation.DSMT4">
                  <p:embed/>
                </p:oleObj>
              </mc:Choice>
              <mc:Fallback>
                <p:oleObj name="Equation" r:id="rId13" imgW="401292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3092583"/>
                        <a:ext cx="40132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8356"/>
              </p:ext>
            </p:extLst>
          </p:nvPr>
        </p:nvGraphicFramePr>
        <p:xfrm>
          <a:off x="750247" y="4293096"/>
          <a:ext cx="275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Equation" r:id="rId15" imgW="2755800" imgH="977760" progId="Equation.DSMT4">
                  <p:embed/>
                </p:oleObj>
              </mc:Choice>
              <mc:Fallback>
                <p:oleObj name="Equation" r:id="rId15" imgW="2755800" imgH="9777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47" y="4293096"/>
                        <a:ext cx="2755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70653"/>
              </p:ext>
            </p:extLst>
          </p:nvPr>
        </p:nvGraphicFramePr>
        <p:xfrm>
          <a:off x="4868863" y="4077072"/>
          <a:ext cx="3175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17" imgW="3174840" imgH="1130040" progId="Equation.DSMT4">
                  <p:embed/>
                </p:oleObj>
              </mc:Choice>
              <mc:Fallback>
                <p:oleObj name="Equation" r:id="rId17" imgW="3174840" imgH="11300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4077072"/>
                        <a:ext cx="31750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95536" y="241484"/>
            <a:ext cx="9023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+mn-ea"/>
              </a:rPr>
              <a:t>: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</a:rPr>
              <a:t>设法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</a:rPr>
              <a:t>凑到已知的无穷小形式，在极限式中进行替换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84399"/>
              </p:ext>
            </p:extLst>
          </p:nvPr>
        </p:nvGraphicFramePr>
        <p:xfrm>
          <a:off x="539552" y="908720"/>
          <a:ext cx="27082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Equation" r:id="rId3" imgW="2717640" imgH="888840" progId="Equation.DSMT4">
                  <p:embed/>
                </p:oleObj>
              </mc:Choice>
              <mc:Fallback>
                <p:oleObj name="Equation" r:id="rId3" imgW="2717640" imgH="8888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8720"/>
                        <a:ext cx="27082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35583"/>
              </p:ext>
            </p:extLst>
          </p:nvPr>
        </p:nvGraphicFramePr>
        <p:xfrm>
          <a:off x="539552" y="2348880"/>
          <a:ext cx="3200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5" imgW="3200400" imgH="838080" progId="Equation.DSMT4">
                  <p:embed/>
                </p:oleObj>
              </mc:Choice>
              <mc:Fallback>
                <p:oleObj name="Equation" r:id="rId5" imgW="3200400" imgH="8380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3200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73577"/>
              </p:ext>
            </p:extLst>
          </p:nvPr>
        </p:nvGraphicFramePr>
        <p:xfrm>
          <a:off x="539552" y="3501008"/>
          <a:ext cx="32543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7" imgW="3263760" imgH="838080" progId="Equation.DSMT4">
                  <p:embed/>
                </p:oleObj>
              </mc:Choice>
              <mc:Fallback>
                <p:oleObj name="Equation" r:id="rId7" imgW="326376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325437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91026"/>
              </p:ext>
            </p:extLst>
          </p:nvPr>
        </p:nvGraphicFramePr>
        <p:xfrm>
          <a:off x="539552" y="4941168"/>
          <a:ext cx="3797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9" imgW="3797280" imgH="965160" progId="Equation.DSMT4">
                  <p:embed/>
                </p:oleObj>
              </mc:Choice>
              <mc:Fallback>
                <p:oleObj name="Equation" r:id="rId9" imgW="3797280" imgH="9651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41168"/>
                        <a:ext cx="3797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51036"/>
              </p:ext>
            </p:extLst>
          </p:nvPr>
        </p:nvGraphicFramePr>
        <p:xfrm>
          <a:off x="3307148" y="908720"/>
          <a:ext cx="1600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11" imgW="1600200" imgH="1307880" progId="Equation.DSMT4">
                  <p:embed/>
                </p:oleObj>
              </mc:Choice>
              <mc:Fallback>
                <p:oleObj name="Equation" r:id="rId11" imgW="160020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7148" y="908720"/>
                        <a:ext cx="16002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17608"/>
              </p:ext>
            </p:extLst>
          </p:nvPr>
        </p:nvGraphicFramePr>
        <p:xfrm>
          <a:off x="4913368" y="1196752"/>
          <a:ext cx="317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13" imgW="317160" imgH="342720" progId="Equation.DSMT4">
                  <p:embed/>
                </p:oleObj>
              </mc:Choice>
              <mc:Fallback>
                <p:oleObj name="Equation" r:id="rId13" imgW="317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13368" y="1196752"/>
                        <a:ext cx="317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51863"/>
              </p:ext>
            </p:extLst>
          </p:nvPr>
        </p:nvGraphicFramePr>
        <p:xfrm>
          <a:off x="3779912" y="2348880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15" imgW="1650960" imgH="838080" progId="Equation.DSMT4">
                  <p:embed/>
                </p:oleObj>
              </mc:Choice>
              <mc:Fallback>
                <p:oleObj name="Equation" r:id="rId15" imgW="1650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9912" y="2348880"/>
                        <a:ext cx="1651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098621"/>
              </p:ext>
            </p:extLst>
          </p:nvPr>
        </p:nvGraphicFramePr>
        <p:xfrm>
          <a:off x="5508104" y="2564904"/>
          <a:ext cx="219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17" imgW="2197080" imgH="545760" progId="Equation.DSMT4">
                  <p:embed/>
                </p:oleObj>
              </mc:Choice>
              <mc:Fallback>
                <p:oleObj name="Equation" r:id="rId17" imgW="21970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08104" y="2564904"/>
                        <a:ext cx="2197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04891"/>
              </p:ext>
            </p:extLst>
          </p:nvPr>
        </p:nvGraphicFramePr>
        <p:xfrm>
          <a:off x="3851920" y="3140968"/>
          <a:ext cx="1587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19" imgW="1587240" imgH="1295280" progId="Equation.DSMT4">
                  <p:embed/>
                </p:oleObj>
              </mc:Choice>
              <mc:Fallback>
                <p:oleObj name="Equation" r:id="rId19" imgW="15872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51920" y="3140968"/>
                        <a:ext cx="15875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126537"/>
              </p:ext>
            </p:extLst>
          </p:nvPr>
        </p:nvGraphicFramePr>
        <p:xfrm>
          <a:off x="5508104" y="3501008"/>
          <a:ext cx="52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21" imgW="520560" imgH="838080" progId="Equation.DSMT4">
                  <p:embed/>
                </p:oleObj>
              </mc:Choice>
              <mc:Fallback>
                <p:oleObj name="Equation" r:id="rId21" imgW="5205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8104" y="3501008"/>
                        <a:ext cx="520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17896"/>
              </p:ext>
            </p:extLst>
          </p:nvPr>
        </p:nvGraphicFramePr>
        <p:xfrm>
          <a:off x="4427984" y="4725144"/>
          <a:ext cx="2146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23" imgW="2145960" imgH="1231560" progId="Equation.DSMT4">
                  <p:embed/>
                </p:oleObj>
              </mc:Choice>
              <mc:Fallback>
                <p:oleObj name="Equation" r:id="rId23" imgW="21459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27984" y="4725144"/>
                        <a:ext cx="21463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28806"/>
              </p:ext>
            </p:extLst>
          </p:nvPr>
        </p:nvGraphicFramePr>
        <p:xfrm>
          <a:off x="6660232" y="5085184"/>
          <a:ext cx="38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25" imgW="380880" imgH="825480" progId="Equation.DSMT4">
                  <p:embed/>
                </p:oleObj>
              </mc:Choice>
              <mc:Fallback>
                <p:oleObj name="Equation" r:id="rId25" imgW="3808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60232" y="5085184"/>
                        <a:ext cx="381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560" y="260648"/>
            <a:ext cx="144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15264"/>
              </p:ext>
            </p:extLst>
          </p:nvPr>
        </p:nvGraphicFramePr>
        <p:xfrm>
          <a:off x="2020998" y="334932"/>
          <a:ext cx="817563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" name="Equation" r:id="rId3" imgW="825480" imgH="368280" progId="Equation.DSMT4">
                  <p:embed/>
                </p:oleObj>
              </mc:Choice>
              <mc:Fallback>
                <p:oleObj name="Equation" r:id="rId3" imgW="825480" imgH="3682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98" y="334932"/>
                        <a:ext cx="817563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43808" y="260648"/>
            <a:ext cx="2257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则极限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475656" y="93183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81510"/>
              </p:ext>
            </p:extLst>
          </p:nvPr>
        </p:nvGraphicFramePr>
        <p:xfrm>
          <a:off x="2029715" y="1006118"/>
          <a:ext cx="8302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" name="Equation" r:id="rId5" imgW="838080" imgH="368280" progId="Equation.DSMT4">
                  <p:embed/>
                </p:oleObj>
              </mc:Choice>
              <mc:Fallback>
                <p:oleObj name="Equation" r:id="rId5" imgW="838080" imgH="3682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715" y="1006118"/>
                        <a:ext cx="8302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872379" y="93183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30567"/>
              </p:ext>
            </p:extLst>
          </p:nvPr>
        </p:nvGraphicFramePr>
        <p:xfrm>
          <a:off x="3417485" y="1070411"/>
          <a:ext cx="984251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Equation" r:id="rId7" imgW="977760" imgH="241200" progId="Equation.DSMT4">
                  <p:embed/>
                </p:oleObj>
              </mc:Choice>
              <mc:Fallback>
                <p:oleObj name="Equation" r:id="rId7" imgW="977760" imgH="241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485" y="1070411"/>
                        <a:ext cx="984251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485480" y="931833"/>
            <a:ext cx="63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54057"/>
              </p:ext>
            </p:extLst>
          </p:nvPr>
        </p:nvGraphicFramePr>
        <p:xfrm>
          <a:off x="5220072" y="783867"/>
          <a:ext cx="425451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Equation" r:id="rId9" imgW="419040" imgH="825480" progId="Equation.DSMT4">
                  <p:embed/>
                </p:oleObj>
              </mc:Choice>
              <mc:Fallback>
                <p:oleObj name="Equation" r:id="rId9" imgW="419040" imgH="825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783867"/>
                        <a:ext cx="425451" cy="819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724128" y="101117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是无穷小量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06572"/>
              </p:ext>
            </p:extLst>
          </p:nvPr>
        </p:nvGraphicFramePr>
        <p:xfrm>
          <a:off x="1551780" y="1628800"/>
          <a:ext cx="5867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Equation" r:id="rId11" imgW="5867280" imgH="1650960" progId="Equation.DSMT4">
                  <p:embed/>
                </p:oleObj>
              </mc:Choice>
              <mc:Fallback>
                <p:oleObj name="Equation" r:id="rId11" imgW="5867280" imgH="16509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80" y="1628800"/>
                        <a:ext cx="58674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08863"/>
              </p:ext>
            </p:extLst>
          </p:nvPr>
        </p:nvGraphicFramePr>
        <p:xfrm>
          <a:off x="859709" y="3383168"/>
          <a:ext cx="838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13" imgW="838080" imgH="482400" progId="Equation.DSMT4">
                  <p:embed/>
                </p:oleObj>
              </mc:Choice>
              <mc:Fallback>
                <p:oleObj name="Equation" r:id="rId13" imgW="838080" imgH="482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09" y="3383168"/>
                        <a:ext cx="8382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1363765" y="335699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32722"/>
              </p:ext>
            </p:extLst>
          </p:nvPr>
        </p:nvGraphicFramePr>
        <p:xfrm>
          <a:off x="1975693" y="3478902"/>
          <a:ext cx="13001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name="Equation" r:id="rId15" imgW="1307880" imgH="279360" progId="Equation.DSMT4">
                  <p:embed/>
                </p:oleObj>
              </mc:Choice>
              <mc:Fallback>
                <p:oleObj name="Equation" r:id="rId15" imgW="1307880" imgH="27936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693" y="3478902"/>
                        <a:ext cx="13001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52766"/>
              </p:ext>
            </p:extLst>
          </p:nvPr>
        </p:nvGraphicFramePr>
        <p:xfrm>
          <a:off x="1475656" y="3899559"/>
          <a:ext cx="433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name="Equation" r:id="rId17" imgW="4330440" imgH="1015920" progId="Equation.DSMT4">
                  <p:embed/>
                </p:oleObj>
              </mc:Choice>
              <mc:Fallback>
                <p:oleObj name="Equation" r:id="rId17" imgW="4330440" imgH="101592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99559"/>
                        <a:ext cx="4330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88366"/>
              </p:ext>
            </p:extLst>
          </p:nvPr>
        </p:nvGraphicFramePr>
        <p:xfrm>
          <a:off x="3123026" y="5013176"/>
          <a:ext cx="2438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" name="Equation" r:id="rId19" imgW="2438280" imgH="1143000" progId="Equation.DSMT4">
                  <p:embed/>
                </p:oleObj>
              </mc:Choice>
              <mc:Fallback>
                <p:oleObj name="Equation" r:id="rId19" imgW="2438280" imgH="1143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026" y="5013176"/>
                        <a:ext cx="2438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82512"/>
              </p:ext>
            </p:extLst>
          </p:nvPr>
        </p:nvGraphicFramePr>
        <p:xfrm>
          <a:off x="5868144" y="3894095"/>
          <a:ext cx="2273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1" name="Equation" r:id="rId21" imgW="2273040" imgH="1143000" progId="Equation.DSMT4">
                  <p:embed/>
                </p:oleObj>
              </mc:Choice>
              <mc:Fallback>
                <p:oleObj name="Equation" r:id="rId21" imgW="2273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68144" y="3894095"/>
                        <a:ext cx="22733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85172"/>
              </p:ext>
            </p:extLst>
          </p:nvPr>
        </p:nvGraphicFramePr>
        <p:xfrm>
          <a:off x="5652120" y="5157192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2" name="Equation" r:id="rId23" imgW="1536480" imgH="838080" progId="Equation.DSMT4">
                  <p:embed/>
                </p:oleObj>
              </mc:Choice>
              <mc:Fallback>
                <p:oleObj name="Equation" r:id="rId23" imgW="15364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52120" y="5157192"/>
                        <a:ext cx="1536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4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37817"/>
              </p:ext>
            </p:extLst>
          </p:nvPr>
        </p:nvGraphicFramePr>
        <p:xfrm>
          <a:off x="376238" y="765175"/>
          <a:ext cx="266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3" imgW="2666880" imgH="977760" progId="Equation.DSMT4">
                  <p:embed/>
                </p:oleObj>
              </mc:Choice>
              <mc:Fallback>
                <p:oleObj name="Equation" r:id="rId3" imgW="2666880" imgH="9777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765175"/>
                        <a:ext cx="2667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68969"/>
              </p:ext>
            </p:extLst>
          </p:nvPr>
        </p:nvGraphicFramePr>
        <p:xfrm>
          <a:off x="1115616" y="2204864"/>
          <a:ext cx="31115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5" imgW="3111480" imgH="1854000" progId="Equation.DSMT4">
                  <p:embed/>
                </p:oleObj>
              </mc:Choice>
              <mc:Fallback>
                <p:oleObj name="Equation" r:id="rId5" imgW="3111480" imgH="1854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31115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48647"/>
              </p:ext>
            </p:extLst>
          </p:nvPr>
        </p:nvGraphicFramePr>
        <p:xfrm>
          <a:off x="376238" y="4149725"/>
          <a:ext cx="31115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7" imgW="3111480" imgH="1130040" progId="Equation.DSMT4">
                  <p:embed/>
                </p:oleObj>
              </mc:Choice>
              <mc:Fallback>
                <p:oleObj name="Equation" r:id="rId7" imgW="3111480" imgH="11300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4149725"/>
                        <a:ext cx="31115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57359"/>
              </p:ext>
            </p:extLst>
          </p:nvPr>
        </p:nvGraphicFramePr>
        <p:xfrm>
          <a:off x="3275856" y="5445224"/>
          <a:ext cx="2768600" cy="64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9" imgW="2768400" imgH="647640" progId="Equation.DSMT4">
                  <p:embed/>
                </p:oleObj>
              </mc:Choice>
              <mc:Fallback>
                <p:oleObj name="Equation" r:id="rId9" imgW="2768400" imgH="6476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445224"/>
                        <a:ext cx="2768600" cy="641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06611"/>
              </p:ext>
            </p:extLst>
          </p:nvPr>
        </p:nvGraphicFramePr>
        <p:xfrm>
          <a:off x="6464300" y="4077072"/>
          <a:ext cx="2572196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quation" r:id="rId11" imgW="2679480" imgH="1028520" progId="Equation.DSMT4">
                  <p:embed/>
                </p:oleObj>
              </mc:Choice>
              <mc:Fallback>
                <p:oleObj name="Equation" r:id="rId11" imgW="2679480" imgH="10285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077072"/>
                        <a:ext cx="2572196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521794"/>
              </p:ext>
            </p:extLst>
          </p:nvPr>
        </p:nvGraphicFramePr>
        <p:xfrm>
          <a:off x="5652120" y="260648"/>
          <a:ext cx="316835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13" imgW="3276360" imgH="2158920" progId="Equation.DSMT4">
                  <p:embed/>
                </p:oleObj>
              </mc:Choice>
              <mc:Fallback>
                <p:oleObj name="Equation" r:id="rId13" imgW="3276360" imgH="215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2120" y="260648"/>
                        <a:ext cx="3168352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99457"/>
              </p:ext>
            </p:extLst>
          </p:nvPr>
        </p:nvGraphicFramePr>
        <p:xfrm>
          <a:off x="3131840" y="260648"/>
          <a:ext cx="249832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Equation" r:id="rId15" imgW="2692080" imgH="2158920" progId="Equation.DSMT4">
                  <p:embed/>
                </p:oleObj>
              </mc:Choice>
              <mc:Fallback>
                <p:oleObj name="Equation" r:id="rId15" imgW="2692080" imgH="215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1840" y="260648"/>
                        <a:ext cx="2498328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66606"/>
              </p:ext>
            </p:extLst>
          </p:nvPr>
        </p:nvGraphicFramePr>
        <p:xfrm>
          <a:off x="4355976" y="2636912"/>
          <a:ext cx="95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Equation" r:id="rId17" imgW="952200" imgH="901440" progId="Equation.DSMT4">
                  <p:embed/>
                </p:oleObj>
              </mc:Choice>
              <mc:Fallback>
                <p:oleObj name="Equation" r:id="rId17" imgW="9522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5976" y="2636912"/>
                        <a:ext cx="9525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07063"/>
              </p:ext>
            </p:extLst>
          </p:nvPr>
        </p:nvGraphicFramePr>
        <p:xfrm>
          <a:off x="3491880" y="4149080"/>
          <a:ext cx="3096344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quation" r:id="rId19" imgW="3263760" imgH="1130040" progId="Equation.DSMT4">
                  <p:embed/>
                </p:oleObj>
              </mc:Choice>
              <mc:Fallback>
                <p:oleObj name="Equation" r:id="rId19" imgW="32637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91880" y="4149080"/>
                        <a:ext cx="3096344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3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020" y="94381"/>
            <a:ext cx="2735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1.3.2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68943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指出当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532854"/>
              </p:ext>
            </p:extLst>
          </p:nvPr>
        </p:nvGraphicFramePr>
        <p:xfrm>
          <a:off x="1892325" y="915414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Equation" r:id="rId3" imgW="1614600" imgH="492840" progId="Equation.DSMT4">
                  <p:embed/>
                </p:oleObj>
              </mc:Choice>
              <mc:Fallback>
                <p:oleObj name="Equation" r:id="rId3" imgW="1614600" imgH="4928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25" y="915414"/>
                        <a:ext cx="138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3371064" y="868943"/>
            <a:ext cx="4875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下列无穷小量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的阶数：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32512"/>
              </p:ext>
            </p:extLst>
          </p:nvPr>
        </p:nvGraphicFramePr>
        <p:xfrm>
          <a:off x="342938" y="1514400"/>
          <a:ext cx="16875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7" name="Equation" r:id="rId5" imgW="1676160" imgH="495000" progId="Equation.DSMT4">
                  <p:embed/>
                </p:oleObj>
              </mc:Choice>
              <mc:Fallback>
                <p:oleObj name="Equation" r:id="rId5" imgW="1676160" imgH="4950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38" y="1514400"/>
                        <a:ext cx="16875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365406"/>
              </p:ext>
            </p:extLst>
          </p:nvPr>
        </p:nvGraphicFramePr>
        <p:xfrm>
          <a:off x="3362288" y="1392163"/>
          <a:ext cx="1841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" name="Equation" r:id="rId7" imgW="1841400" imgH="609480" progId="Equation.DSMT4">
                  <p:embed/>
                </p:oleObj>
              </mc:Choice>
              <mc:Fallback>
                <p:oleObj name="Equation" r:id="rId7" imgW="1841400" imgH="609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288" y="1392163"/>
                        <a:ext cx="18415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12066"/>
              </p:ext>
            </p:extLst>
          </p:nvPr>
        </p:nvGraphicFramePr>
        <p:xfrm>
          <a:off x="6535626" y="1468363"/>
          <a:ext cx="1714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9" name="Equation" r:id="rId9" imgW="1714320" imgH="533160" progId="Equation.DSMT4">
                  <p:embed/>
                </p:oleObj>
              </mc:Choice>
              <mc:Fallback>
                <p:oleObj name="Equation" r:id="rId9" imgW="1714320" imgH="5331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626" y="1468363"/>
                        <a:ext cx="17145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87761"/>
              </p:ext>
            </p:extLst>
          </p:nvPr>
        </p:nvGraphicFramePr>
        <p:xfrm>
          <a:off x="323528" y="2132856"/>
          <a:ext cx="1738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0" name="Equation" r:id="rId11" imgW="1726920" imgH="482400" progId="Equation.DSMT4">
                  <p:embed/>
                </p:oleObj>
              </mc:Choice>
              <mc:Fallback>
                <p:oleObj name="Equation" r:id="rId11" imgW="1726920" imgH="482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173831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88364"/>
              </p:ext>
            </p:extLst>
          </p:nvPr>
        </p:nvGraphicFramePr>
        <p:xfrm>
          <a:off x="3371064" y="2132856"/>
          <a:ext cx="2603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1" name="Equation" r:id="rId13" imgW="2603160" imgH="482400" progId="Equation.DSMT4">
                  <p:embed/>
                </p:oleObj>
              </mc:Choice>
              <mc:Fallback>
                <p:oleObj name="Equation" r:id="rId13" imgW="2603160" imgH="482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64" y="2132856"/>
                        <a:ext cx="26035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3483658"/>
            <a:ext cx="448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用等价无穷小计算极限：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99884"/>
              </p:ext>
            </p:extLst>
          </p:nvPr>
        </p:nvGraphicFramePr>
        <p:xfrm>
          <a:off x="336278" y="4110980"/>
          <a:ext cx="26193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2" name="Equation" r:id="rId15" imgW="2628720" imgH="965160" progId="Equation.DSMT4">
                  <p:embed/>
                </p:oleObj>
              </mc:Choice>
              <mc:Fallback>
                <p:oleObj name="Equation" r:id="rId15" imgW="2628720" imgH="9651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78" y="4110980"/>
                        <a:ext cx="26193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69674"/>
              </p:ext>
            </p:extLst>
          </p:nvPr>
        </p:nvGraphicFramePr>
        <p:xfrm>
          <a:off x="3184381" y="4146699"/>
          <a:ext cx="31285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3" name="Equation" r:id="rId17" imgW="3276360" imgH="901440" progId="Equation.DSMT4">
                  <p:embed/>
                </p:oleObj>
              </mc:Choice>
              <mc:Fallback>
                <p:oleObj name="Equation" r:id="rId17" imgW="3276360" imgH="9014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381" y="4146699"/>
                        <a:ext cx="3128562" cy="893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78775"/>
              </p:ext>
            </p:extLst>
          </p:nvPr>
        </p:nvGraphicFramePr>
        <p:xfrm>
          <a:off x="6384950" y="4149080"/>
          <a:ext cx="2676526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4" name="Equation" r:id="rId19" imgW="2666880" imgH="888840" progId="Equation.DSMT4">
                  <p:embed/>
                </p:oleObj>
              </mc:Choice>
              <mc:Fallback>
                <p:oleObj name="Equation" r:id="rId19" imgW="2666880" imgH="8888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50" y="4149080"/>
                        <a:ext cx="2676526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7744" y="2805063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51241"/>
              </p:ext>
            </p:extLst>
          </p:nvPr>
        </p:nvGraphicFramePr>
        <p:xfrm>
          <a:off x="1613888" y="2852936"/>
          <a:ext cx="73136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5" name="Equation" r:id="rId21" imgW="7277040" imgH="482400" progId="Equation.DSMT4">
                  <p:embed/>
                </p:oleObj>
              </mc:Choice>
              <mc:Fallback>
                <p:oleObj name="Equation" r:id="rId21" imgW="727704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888" y="2852936"/>
                        <a:ext cx="73136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57857"/>
              </p:ext>
            </p:extLst>
          </p:nvPr>
        </p:nvGraphicFramePr>
        <p:xfrm>
          <a:off x="2189952" y="2823096"/>
          <a:ext cx="376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6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952" y="2823096"/>
                        <a:ext cx="3762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18912"/>
              </p:ext>
            </p:extLst>
          </p:nvPr>
        </p:nvGraphicFramePr>
        <p:xfrm>
          <a:off x="3630112" y="2516709"/>
          <a:ext cx="4556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7" name="Equation" r:id="rId25" imgW="152280" imgH="393480" progId="Equation.DSMT4">
                  <p:embed/>
                </p:oleObj>
              </mc:Choice>
              <mc:Fallback>
                <p:oleObj name="Equation" r:id="rId25" imgW="15228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112" y="2516709"/>
                        <a:ext cx="455612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85194"/>
              </p:ext>
            </p:extLst>
          </p:nvPr>
        </p:nvGraphicFramePr>
        <p:xfrm>
          <a:off x="5214288" y="2492896"/>
          <a:ext cx="454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8" name="Equation" r:id="rId27" imgW="152280" imgH="393480" progId="Equation.DSMT4">
                  <p:embed/>
                </p:oleObj>
              </mc:Choice>
              <mc:Fallback>
                <p:oleObj name="Equation" r:id="rId27" imgW="15228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288" y="2492896"/>
                        <a:ext cx="454025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41786"/>
              </p:ext>
            </p:extLst>
          </p:nvPr>
        </p:nvGraphicFramePr>
        <p:xfrm>
          <a:off x="6798464" y="2816746"/>
          <a:ext cx="3794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9" name="Equation" r:id="rId29" imgW="126720" imgH="164880" progId="Equation.DSMT4">
                  <p:embed/>
                </p:oleObj>
              </mc:Choice>
              <mc:Fallback>
                <p:oleObj name="Equation" r:id="rId29" imgW="126720" imgH="1648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464" y="2816746"/>
                        <a:ext cx="3794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30217"/>
              </p:ext>
            </p:extLst>
          </p:nvPr>
        </p:nvGraphicFramePr>
        <p:xfrm>
          <a:off x="8401367" y="2859609"/>
          <a:ext cx="341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0" name="Equation" r:id="rId31" imgW="114120" imgH="177480" progId="Equation.DSMT4">
                  <p:embed/>
                </p:oleObj>
              </mc:Choice>
              <mc:Fallback>
                <p:oleObj name="Equation" r:id="rId31" imgW="114120" imgH="17748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367" y="2859609"/>
                        <a:ext cx="3413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45705" y="5374974"/>
            <a:ext cx="120500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60090"/>
              </p:ext>
            </p:extLst>
          </p:nvPr>
        </p:nvGraphicFramePr>
        <p:xfrm>
          <a:off x="1309680" y="5390949"/>
          <a:ext cx="42243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1" name="Equation" r:id="rId33" imgW="4203360" imgH="482400" progId="Equation.DSMT4">
                  <p:embed/>
                </p:oleObj>
              </mc:Choice>
              <mc:Fallback>
                <p:oleObj name="Equation" r:id="rId33" imgW="4203360" imgH="4824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0" y="5390949"/>
                        <a:ext cx="42243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33862"/>
              </p:ext>
            </p:extLst>
          </p:nvPr>
        </p:nvGraphicFramePr>
        <p:xfrm>
          <a:off x="1892293" y="5443336"/>
          <a:ext cx="263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2" name="Equation" r:id="rId35" imgW="88560" imgH="164880" progId="Equation.DSMT4">
                  <p:embed/>
                </p:oleObj>
              </mc:Choice>
              <mc:Fallback>
                <p:oleObj name="Equation" r:id="rId35" imgW="88560" imgH="16488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293" y="5443336"/>
                        <a:ext cx="2635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66671"/>
              </p:ext>
            </p:extLst>
          </p:nvPr>
        </p:nvGraphicFramePr>
        <p:xfrm>
          <a:off x="3454393" y="5421111"/>
          <a:ext cx="339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3" name="Equation" r:id="rId37" imgW="114120" imgH="177480" progId="Equation.DSMT4">
                  <p:embed/>
                </p:oleObj>
              </mc:Choice>
              <mc:Fallback>
                <p:oleObj name="Equation" r:id="rId37" imgW="114120" imgH="177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393" y="5421111"/>
                        <a:ext cx="339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53036"/>
              </p:ext>
            </p:extLst>
          </p:nvPr>
        </p:nvGraphicFramePr>
        <p:xfrm>
          <a:off x="5002825" y="5390725"/>
          <a:ext cx="377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4" name="Equation" r:id="rId39" imgW="126720" imgH="164880" progId="Equation.DSMT4">
                  <p:embed/>
                </p:oleObj>
              </mc:Choice>
              <mc:Fallback>
                <p:oleObj name="Equation" r:id="rId39" imgW="126720" imgH="1648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825" y="5390725"/>
                        <a:ext cx="3778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395536" y="413544"/>
            <a:ext cx="338437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极限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64439"/>
              </p:ext>
            </p:extLst>
          </p:nvPr>
        </p:nvGraphicFramePr>
        <p:xfrm>
          <a:off x="3081536" y="378619"/>
          <a:ext cx="1828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3" imgW="1828800" imgH="672840" progId="Equation.DSMT4">
                  <p:embed/>
                </p:oleObj>
              </mc:Choice>
              <mc:Fallback>
                <p:oleObj name="Equation" r:id="rId3" imgW="1828800" imgH="6728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536" y="378619"/>
                        <a:ext cx="1828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5536" y="1207766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26803" y="120776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一方面，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02457"/>
              </p:ext>
            </p:extLst>
          </p:nvPr>
        </p:nvGraphicFramePr>
        <p:xfrm>
          <a:off x="2015716" y="1880683"/>
          <a:ext cx="2773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5" imgW="2781000" imgH="495000" progId="Equation.DSMT4">
                  <p:embed/>
                </p:oleObj>
              </mc:Choice>
              <mc:Fallback>
                <p:oleObj name="Equation" r:id="rId5" imgW="2781000" imgH="4950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1880683"/>
                        <a:ext cx="2773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53968"/>
              </p:ext>
            </p:extLst>
          </p:nvPr>
        </p:nvGraphicFramePr>
        <p:xfrm>
          <a:off x="5148064" y="1880683"/>
          <a:ext cx="1303338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7" imgW="1295280" imgH="545760" progId="Equation.DSMT4">
                  <p:embed/>
                </p:oleObj>
              </mc:Choice>
              <mc:Fallback>
                <p:oleObj name="Equation" r:id="rId7" imgW="1295280" imgH="54576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880683"/>
                        <a:ext cx="1303338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395536" y="253203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另一方面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20852"/>
              </p:ext>
            </p:extLst>
          </p:nvPr>
        </p:nvGraphicFramePr>
        <p:xfrm>
          <a:off x="1940487" y="3204947"/>
          <a:ext cx="3827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9" imgW="3835080" imgH="495000" progId="Equation.DSMT4">
                  <p:embed/>
                </p:oleObj>
              </mc:Choice>
              <mc:Fallback>
                <p:oleObj name="Equation" r:id="rId9" imgW="3835080" imgH="4950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487" y="3204947"/>
                        <a:ext cx="38274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37709"/>
              </p:ext>
            </p:extLst>
          </p:nvPr>
        </p:nvGraphicFramePr>
        <p:xfrm>
          <a:off x="6444208" y="3204947"/>
          <a:ext cx="17605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11" imgW="1752480" imgH="622080" progId="Equation.DSMT4">
                  <p:embed/>
                </p:oleObj>
              </mc:Choice>
              <mc:Fallback>
                <p:oleObj name="Equation" r:id="rId11" imgW="1752480" imgH="6220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04947"/>
                        <a:ext cx="176053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3995936" y="3933056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95536" y="3905834"/>
            <a:ext cx="8496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（书上例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1.2.2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）已经证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明                          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28401"/>
              </p:ext>
            </p:extLst>
          </p:nvPr>
        </p:nvGraphicFramePr>
        <p:xfrm>
          <a:off x="5292080" y="3856294"/>
          <a:ext cx="24780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13" imgW="2489040" imgH="622080" progId="Equation.DSMT4">
                  <p:embed/>
                </p:oleObj>
              </mc:Choice>
              <mc:Fallback>
                <p:oleObj name="Equation" r:id="rId13" imgW="2489040" imgH="622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56294"/>
                        <a:ext cx="247808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395536" y="4628291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故由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夹逼准则，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45158"/>
              </p:ext>
            </p:extLst>
          </p:nvPr>
        </p:nvGraphicFramePr>
        <p:xfrm>
          <a:off x="2878336" y="5301208"/>
          <a:ext cx="2235200" cy="6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15" imgW="2234880" imgH="672840" progId="Equation.DSMT4">
                  <p:embed/>
                </p:oleObj>
              </mc:Choice>
              <mc:Fallback>
                <p:oleObj name="Equation" r:id="rId15" imgW="2234880" imgH="6728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336" y="5301208"/>
                        <a:ext cx="2235200" cy="67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0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12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11560" y="413544"/>
            <a:ext cx="338437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1.3.1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51794"/>
              </p:ext>
            </p:extLst>
          </p:nvPr>
        </p:nvGraphicFramePr>
        <p:xfrm>
          <a:off x="2627784" y="550069"/>
          <a:ext cx="102235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3" imgW="888840" imgH="330120" progId="Equation.DSMT4">
                  <p:embed/>
                </p:oleObj>
              </mc:Choice>
              <mc:Fallback>
                <p:oleObj name="Equation" r:id="rId3" imgW="888840" imgH="33012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50069"/>
                        <a:ext cx="1022350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85069"/>
              </p:ext>
            </p:extLst>
          </p:nvPr>
        </p:nvGraphicFramePr>
        <p:xfrm>
          <a:off x="3851920" y="558800"/>
          <a:ext cx="889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5" imgW="888840" imgH="330120" progId="Equation.DSMT4">
                  <p:embed/>
                </p:oleObj>
              </mc:Choice>
              <mc:Fallback>
                <p:oleObj name="Equation" r:id="rId5" imgW="888840" imgH="33012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58800"/>
                        <a:ext cx="8890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947401" y="45673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24757"/>
              </p:ext>
            </p:extLst>
          </p:nvPr>
        </p:nvGraphicFramePr>
        <p:xfrm>
          <a:off x="2123728" y="1196752"/>
          <a:ext cx="3852863" cy="6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7" imgW="3860640" imgH="672840" progId="Equation.DSMT4">
                  <p:embed/>
                </p:oleObj>
              </mc:Choice>
              <mc:Fallback>
                <p:oleObj name="Equation" r:id="rId7" imgW="3860640" imgH="6728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3852863" cy="67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11560" y="2204864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注：利用这种方法可以得到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22193"/>
              </p:ext>
            </p:extLst>
          </p:nvPr>
        </p:nvGraphicFramePr>
        <p:xfrm>
          <a:off x="2195736" y="3181598"/>
          <a:ext cx="3027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9" imgW="3035160" imgH="672840" progId="Equation.DSMT4">
                  <p:embed/>
                </p:oleObj>
              </mc:Choice>
              <mc:Fallback>
                <p:oleObj name="Equation" r:id="rId9" imgW="3035160" imgH="6728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81598"/>
                        <a:ext cx="30273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62882"/>
              </p:ext>
            </p:extLst>
          </p:nvPr>
        </p:nvGraphicFramePr>
        <p:xfrm>
          <a:off x="2195736" y="4261718"/>
          <a:ext cx="4343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11" imgW="4343400" imgH="672840" progId="Equation.DSMT4">
                  <p:embed/>
                </p:oleObj>
              </mc:Choice>
              <mc:Fallback>
                <p:oleObj name="Equation" r:id="rId11" imgW="4343400" imgH="6728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61718"/>
                        <a:ext cx="4343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6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89123" y="299488"/>
            <a:ext cx="50481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1.3.1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函数型夹逼准则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4793"/>
              </p:ext>
            </p:extLst>
          </p:nvPr>
        </p:nvGraphicFramePr>
        <p:xfrm>
          <a:off x="6804248" y="369998"/>
          <a:ext cx="22352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69998"/>
                        <a:ext cx="22352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89123" y="96208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77038"/>
              </p:ext>
            </p:extLst>
          </p:nvPr>
        </p:nvGraphicFramePr>
        <p:xfrm>
          <a:off x="1539299" y="1007796"/>
          <a:ext cx="3111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5" imgW="317160" imgH="431640" progId="Equation.DSMT4">
                  <p:embed/>
                </p:oleObj>
              </mc:Choice>
              <mc:Fallback>
                <p:oleObj name="Equation" r:id="rId5" imgW="317160" imgH="4316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299" y="1007796"/>
                        <a:ext cx="3111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877722" y="96208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去心邻域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56706"/>
              </p:ext>
            </p:extLst>
          </p:nvPr>
        </p:nvGraphicFramePr>
        <p:xfrm>
          <a:off x="4241570" y="991921"/>
          <a:ext cx="977900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7" imgW="977760" imgH="469800" progId="Equation.DSMT4">
                  <p:embed/>
                </p:oleObj>
              </mc:Choice>
              <mc:Fallback>
                <p:oleObj name="Equation" r:id="rId7" imgW="977760" imgH="4698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570" y="991921"/>
                        <a:ext cx="977900" cy="46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5212958" y="96208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内有定义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13205" y="96208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454992"/>
              </p:ext>
            </p:extLst>
          </p:nvPr>
        </p:nvGraphicFramePr>
        <p:xfrm>
          <a:off x="1307620" y="1630374"/>
          <a:ext cx="5270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9" imgW="5270400" imgH="469800" progId="Equation.DSMT4">
                  <p:embed/>
                </p:oleObj>
              </mc:Choice>
              <mc:Fallback>
                <p:oleObj name="Equation" r:id="rId9" imgW="5270400" imgH="4698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620" y="1630374"/>
                        <a:ext cx="52705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34235"/>
              </p:ext>
            </p:extLst>
          </p:nvPr>
        </p:nvGraphicFramePr>
        <p:xfrm>
          <a:off x="1303280" y="2297074"/>
          <a:ext cx="4845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11" imgW="4825800" imgH="596880" progId="Equation.DSMT4">
                  <p:embed/>
                </p:oleObj>
              </mc:Choice>
              <mc:Fallback>
                <p:oleObj name="Equation" r:id="rId11" imgW="4825800" imgH="5968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280" y="2297074"/>
                        <a:ext cx="48450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489123" y="310506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968"/>
              </p:ext>
            </p:extLst>
          </p:nvPr>
        </p:nvGraphicFramePr>
        <p:xfrm>
          <a:off x="1287533" y="3731470"/>
          <a:ext cx="1263651" cy="60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3" imgW="1269720" imgH="596880" progId="Equation.DSMT4">
                  <p:embed/>
                </p:oleObj>
              </mc:Choice>
              <mc:Fallback>
                <p:oleObj name="Equation" r:id="rId13" imgW="1269720" imgH="5968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33" y="3731470"/>
                        <a:ext cx="1263651" cy="60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2653279" y="3771485"/>
            <a:ext cx="2899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存在，且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A.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0072" y="30206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果函数</a:t>
            </a:r>
          </a:p>
        </p:txBody>
      </p:sp>
    </p:spTree>
    <p:extLst>
      <p:ext uri="{BB962C8B-B14F-4D97-AF65-F5344CB8AC3E}">
        <p14:creationId xmlns:p14="http://schemas.microsoft.com/office/powerpoint/2010/main" val="777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7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467544" y="413544"/>
            <a:ext cx="338437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极限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85973"/>
              </p:ext>
            </p:extLst>
          </p:nvPr>
        </p:nvGraphicFramePr>
        <p:xfrm>
          <a:off x="2830738" y="267494"/>
          <a:ext cx="10842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3" imgW="1091880" imgH="901440" progId="Equation.DSMT4">
                  <p:embed/>
                </p:oleObj>
              </mc:Choice>
              <mc:Fallback>
                <p:oleObj name="Equation" r:id="rId3" imgW="1091880" imgH="90144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738" y="267494"/>
                        <a:ext cx="10842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67544" y="1526072"/>
            <a:ext cx="80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13742"/>
              </p:ext>
            </p:extLst>
          </p:nvPr>
        </p:nvGraphicFramePr>
        <p:xfrm>
          <a:off x="1158929" y="1623703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5" imgW="749160" imgH="317160" progId="Equation.DSMT4">
                  <p:embed/>
                </p:oleObj>
              </mc:Choice>
              <mc:Fallback>
                <p:oleObj name="Equation" r:id="rId5" imgW="749160" imgH="31716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929" y="1623703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051720" y="152401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66492"/>
              </p:ext>
            </p:extLst>
          </p:nvPr>
        </p:nvGraphicFramePr>
        <p:xfrm>
          <a:off x="2843808" y="1334778"/>
          <a:ext cx="2662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7" imgW="2654280" imgH="901440" progId="Equation.DSMT4">
                  <p:embed/>
                </p:oleObj>
              </mc:Choice>
              <mc:Fallback>
                <p:oleObj name="Equation" r:id="rId7" imgW="2654280" imgH="9014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334778"/>
                        <a:ext cx="26622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5724128" y="152401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48591"/>
              </p:ext>
            </p:extLst>
          </p:nvPr>
        </p:nvGraphicFramePr>
        <p:xfrm>
          <a:off x="6269470" y="1369703"/>
          <a:ext cx="18796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9" imgW="1879560" imgH="838080" progId="Equation.DSMT4">
                  <p:embed/>
                </p:oleObj>
              </mc:Choice>
              <mc:Fallback>
                <p:oleObj name="Equation" r:id="rId9" imgW="1879560" imgH="8380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470" y="1369703"/>
                        <a:ext cx="18796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67544" y="264103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由夹逼准则，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35832"/>
              </p:ext>
            </p:extLst>
          </p:nvPr>
        </p:nvGraphicFramePr>
        <p:xfrm>
          <a:off x="3255640" y="2451790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11" imgW="1676160" imgH="901440" progId="Equation.DSMT4">
                  <p:embed/>
                </p:oleObj>
              </mc:Choice>
              <mc:Fallback>
                <p:oleObj name="Equation" r:id="rId11" imgW="1676160" imgH="9014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640" y="2451790"/>
                        <a:ext cx="1676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12011"/>
              </p:ext>
            </p:extLst>
          </p:nvPr>
        </p:nvGraphicFramePr>
        <p:xfrm>
          <a:off x="1071384" y="3889120"/>
          <a:ext cx="7302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13" imgW="736560" imgH="317160" progId="Equation.DSMT4">
                  <p:embed/>
                </p:oleObj>
              </mc:Choice>
              <mc:Fallback>
                <p:oleObj name="Equation" r:id="rId13" imgW="736560" imgH="31716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384" y="3889120"/>
                        <a:ext cx="7302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1937791" y="378943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314141"/>
              </p:ext>
            </p:extLst>
          </p:nvPr>
        </p:nvGraphicFramePr>
        <p:xfrm>
          <a:off x="2693938" y="3600195"/>
          <a:ext cx="2701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15" imgW="2692080" imgH="901440" progId="Equation.DSMT4">
                  <p:embed/>
                </p:oleObj>
              </mc:Choice>
              <mc:Fallback>
                <p:oleObj name="Equation" r:id="rId15" imgW="2692080" imgH="9014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38" y="3600195"/>
                        <a:ext cx="27019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5670861" y="3789435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52400" y="-1092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05904"/>
              </p:ext>
            </p:extLst>
          </p:nvPr>
        </p:nvGraphicFramePr>
        <p:xfrm>
          <a:off x="6292800" y="3635120"/>
          <a:ext cx="1879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17" imgW="1879560" imgH="838080" progId="Equation.DSMT4">
                  <p:embed/>
                </p:oleObj>
              </mc:Choice>
              <mc:Fallback>
                <p:oleObj name="Equation" r:id="rId17" imgW="1879560" imgH="8380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00" y="3635120"/>
                        <a:ext cx="1879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467544" y="488713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由夹逼准则，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79863"/>
              </p:ext>
            </p:extLst>
          </p:nvPr>
        </p:nvGraphicFramePr>
        <p:xfrm>
          <a:off x="3275856" y="4697890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19" imgW="1676160" imgH="901440" progId="Equation.DSMT4">
                  <p:embed/>
                </p:oleObj>
              </mc:Choice>
              <mc:Fallback>
                <p:oleObj name="Equation" r:id="rId19" imgW="1676160" imgH="90144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697890"/>
                        <a:ext cx="1676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467544" y="60021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综上，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11262"/>
              </p:ext>
            </p:extLst>
          </p:nvPr>
        </p:nvGraphicFramePr>
        <p:xfrm>
          <a:off x="1863725" y="5805488"/>
          <a:ext cx="14620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21" imgW="1473120" imgH="901440" progId="Equation.DSMT4">
                  <p:embed/>
                </p:oleObj>
              </mc:Choice>
              <mc:Fallback>
                <p:oleObj name="Equation" r:id="rId21" imgW="1473120" imgH="90144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805488"/>
                        <a:ext cx="14620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5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11" grpId="0"/>
      <p:bldP spid="14" grpId="0"/>
      <p:bldP spid="20" grpId="0"/>
      <p:bldP spid="23" grpId="0"/>
      <p:bldP spid="28" grpId="0"/>
      <p:bldP spid="31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anchor="ctr"/>
      <a:lstStyle>
        <a:defPPr>
          <a:defRPr sz="2800" b="1" dirty="0">
            <a:ea typeface="楷体_GB2312" charset="-122"/>
          </a:defRPr>
        </a:defPPr>
      </a:lst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>
          <a:spcBef>
            <a:spcPct val="50000"/>
          </a:spcBef>
          <a:defRPr sz="2800" b="1" dirty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2595</TotalTime>
  <Words>1249</Words>
  <Application>Microsoft Office PowerPoint</Application>
  <PresentationFormat>全屏显示(4:3)</PresentationFormat>
  <Paragraphs>345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严4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142</cp:revision>
  <dcterms:created xsi:type="dcterms:W3CDTF">2019-06-06T15:05:35Z</dcterms:created>
  <dcterms:modified xsi:type="dcterms:W3CDTF">2019-08-21T21:51:44Z</dcterms:modified>
</cp:coreProperties>
</file>