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60" r:id="rId4"/>
    <p:sldId id="261" r:id="rId5"/>
    <p:sldId id="262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91" r:id="rId18"/>
    <p:sldId id="280" r:id="rId19"/>
    <p:sldId id="281" r:id="rId20"/>
    <p:sldId id="282" r:id="rId21"/>
    <p:sldId id="290" r:id="rId22"/>
    <p:sldId id="283" r:id="rId23"/>
    <p:sldId id="284" r:id="rId24"/>
    <p:sldId id="285" r:id="rId25"/>
    <p:sldId id="286" r:id="rId26"/>
    <p:sldId id="287" r:id="rId27"/>
    <p:sldId id="263" r:id="rId28"/>
    <p:sldId id="258" r:id="rId29"/>
    <p:sldId id="292" r:id="rId30"/>
    <p:sldId id="293" r:id="rId31"/>
    <p:sldId id="313" r:id="rId32"/>
    <p:sldId id="314" r:id="rId33"/>
    <p:sldId id="294" r:id="rId34"/>
    <p:sldId id="295" r:id="rId35"/>
    <p:sldId id="296" r:id="rId36"/>
    <p:sldId id="297" r:id="rId37"/>
    <p:sldId id="315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6" r:id="rId49"/>
    <p:sldId id="344" r:id="rId50"/>
    <p:sldId id="308" r:id="rId51"/>
    <p:sldId id="309" r:id="rId52"/>
    <p:sldId id="310" r:id="rId53"/>
    <p:sldId id="311" r:id="rId54"/>
    <p:sldId id="312" r:id="rId55"/>
    <p:sldId id="259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7" r:id="rId64"/>
    <p:sldId id="328" r:id="rId65"/>
    <p:sldId id="324" r:id="rId66"/>
    <p:sldId id="325" r:id="rId67"/>
    <p:sldId id="326" r:id="rId68"/>
    <p:sldId id="333" r:id="rId69"/>
    <p:sldId id="329" r:id="rId70"/>
    <p:sldId id="330" r:id="rId71"/>
    <p:sldId id="331" r:id="rId72"/>
    <p:sldId id="332" r:id="rId73"/>
    <p:sldId id="334" r:id="rId74"/>
    <p:sldId id="335" r:id="rId75"/>
    <p:sldId id="342" r:id="rId76"/>
    <p:sldId id="336" r:id="rId77"/>
    <p:sldId id="337" r:id="rId78"/>
    <p:sldId id="339" r:id="rId79"/>
    <p:sldId id="340" r:id="rId80"/>
    <p:sldId id="341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6EB8D-43DF-4205-9A57-19273F41F37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9A19BE-16D8-4911-8ECA-F00DF50BF727}">
      <dgm:prSet phldrT="[文本]"/>
      <dgm:spPr/>
      <dgm:t>
        <a:bodyPr/>
        <a:lstStyle/>
        <a:p>
          <a:r>
            <a:rPr lang="en-US" dirty="0"/>
            <a:t>§10.1 </a:t>
          </a:r>
          <a:endParaRPr lang="zh-CN" altLang="en-US" dirty="0"/>
        </a:p>
      </dgm:t>
    </dgm:pt>
    <dgm:pt modelId="{E95F09AE-DE2A-488C-ABDE-76423FBADC89}" type="parTrans" cxnId="{BE7B0030-0358-4FDC-8707-DAAE5604544F}">
      <dgm:prSet/>
      <dgm:spPr/>
      <dgm:t>
        <a:bodyPr/>
        <a:lstStyle/>
        <a:p>
          <a:endParaRPr lang="zh-CN" altLang="en-US"/>
        </a:p>
      </dgm:t>
    </dgm:pt>
    <dgm:pt modelId="{3DAA805C-5B57-477E-BCFA-EADCAC169627}" type="sibTrans" cxnId="{BE7B0030-0358-4FDC-8707-DAAE5604544F}">
      <dgm:prSet/>
      <dgm:spPr/>
      <dgm:t>
        <a:bodyPr/>
        <a:lstStyle/>
        <a:p>
          <a:endParaRPr lang="zh-CN" altLang="en-US"/>
        </a:p>
      </dgm:t>
    </dgm:pt>
    <dgm:pt modelId="{980D6734-85B0-4AC0-8438-8CAAD8745937}">
      <dgm:prSet phldrT="[文本]"/>
      <dgm:spPr/>
      <dgm:t>
        <a:bodyPr/>
        <a:lstStyle/>
        <a:p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121A748D-51B0-4D50-B91D-94B465397576}" type="parTrans" cxnId="{22148962-B7FD-469F-AF34-11BD787BBF95}">
      <dgm:prSet/>
      <dgm:spPr/>
      <dgm:t>
        <a:bodyPr/>
        <a:lstStyle/>
        <a:p>
          <a:endParaRPr lang="zh-CN" altLang="en-US"/>
        </a:p>
      </dgm:t>
    </dgm:pt>
    <dgm:pt modelId="{4C361E2E-5837-4E93-A98D-E15BAFEA6DAB}" type="sibTrans" cxnId="{22148962-B7FD-469F-AF34-11BD787BBF95}">
      <dgm:prSet/>
      <dgm:spPr/>
      <dgm:t>
        <a:bodyPr/>
        <a:lstStyle/>
        <a:p>
          <a:endParaRPr lang="zh-CN" altLang="en-US"/>
        </a:p>
      </dgm:t>
    </dgm:pt>
    <dgm:pt modelId="{173573EB-2B6D-4F64-9BE5-F0729828D8ED}">
      <dgm:prSet phldrT="[文本]" custT="1"/>
      <dgm:spPr/>
      <dgm:t>
        <a:bodyPr/>
        <a:lstStyle/>
        <a:p>
          <a:pPr algn="ctr"/>
          <a:r>
            <a:rPr lang="zh-CN" altLang="en-US" sz="6000" dirty="0">
              <a:solidFill>
                <a:srgbClr val="7030A0"/>
              </a:solidFill>
              <a:latin typeface="隶书" pitchFamily="49" charset="-122"/>
              <a:ea typeface="隶书" pitchFamily="49" charset="-122"/>
            </a:rPr>
            <a:t>常数项级数</a:t>
          </a:r>
        </a:p>
        <a:p>
          <a:pPr algn="l"/>
          <a:endParaRPr lang="zh-CN" altLang="en-US" sz="2600" dirty="0"/>
        </a:p>
      </dgm:t>
    </dgm:pt>
    <dgm:pt modelId="{25267739-5477-463F-A3D5-54F72789E8CF}" type="parTrans" cxnId="{4EC9D893-B9E2-4F82-A926-F33437D8E615}">
      <dgm:prSet/>
      <dgm:spPr/>
      <dgm:t>
        <a:bodyPr/>
        <a:lstStyle/>
        <a:p>
          <a:endParaRPr lang="zh-CN" altLang="en-US"/>
        </a:p>
      </dgm:t>
    </dgm:pt>
    <dgm:pt modelId="{DC4294AB-FE09-48AB-9DE0-FDDB45681958}" type="sibTrans" cxnId="{4EC9D893-B9E2-4F82-A926-F33437D8E615}">
      <dgm:prSet/>
      <dgm:spPr/>
      <dgm:t>
        <a:bodyPr/>
        <a:lstStyle/>
        <a:p>
          <a:endParaRPr lang="zh-CN" altLang="en-US"/>
        </a:p>
      </dgm:t>
    </dgm:pt>
    <dgm:pt modelId="{BD61166A-ABB9-4EAB-A236-06D72790F332}">
      <dgm:prSet phldrT="[文本]" custT="1"/>
      <dgm:spPr/>
      <dgm:t>
        <a:bodyPr/>
        <a:lstStyle/>
        <a:p>
          <a:pPr algn="ctr"/>
          <a:r>
            <a:rPr lang="zh-CN" altLang="en-US" sz="6000" dirty="0">
              <a:solidFill>
                <a:srgbClr val="7030A0"/>
              </a:solidFill>
              <a:latin typeface="隶书" pitchFamily="49" charset="-122"/>
              <a:ea typeface="隶书" pitchFamily="49" charset="-122"/>
            </a:rPr>
            <a:t>幂级数</a:t>
          </a:r>
        </a:p>
      </dgm:t>
    </dgm:pt>
    <dgm:pt modelId="{E61BC7D7-C0EA-4E22-A58B-0DB7E3A58282}" type="parTrans" cxnId="{984FB732-5409-45EC-B9B7-B9EB31AA28D7}">
      <dgm:prSet/>
      <dgm:spPr/>
      <dgm:t>
        <a:bodyPr/>
        <a:lstStyle/>
        <a:p>
          <a:endParaRPr lang="zh-CN" altLang="en-US"/>
        </a:p>
      </dgm:t>
    </dgm:pt>
    <dgm:pt modelId="{FA732F23-B83C-4519-A380-CF2EE31DFE8A}" type="sibTrans" cxnId="{984FB732-5409-45EC-B9B7-B9EB31AA28D7}">
      <dgm:prSet/>
      <dgm:spPr/>
      <dgm:t>
        <a:bodyPr/>
        <a:lstStyle/>
        <a:p>
          <a:endParaRPr lang="zh-CN" altLang="en-US"/>
        </a:p>
      </dgm:t>
    </dgm:pt>
    <dgm:pt modelId="{24215EC9-97D9-4C0B-86FA-D6480AC08D58}">
      <dgm:prSet phldrT="[文本]"/>
      <dgm:spPr/>
      <dgm:t>
        <a:bodyPr/>
        <a:lstStyle/>
        <a:p>
          <a:r>
            <a:rPr lang="en-US" dirty="0"/>
            <a:t>§10.3 </a:t>
          </a:r>
          <a:endParaRPr lang="zh-CN" altLang="en-US" dirty="0"/>
        </a:p>
      </dgm:t>
    </dgm:pt>
    <dgm:pt modelId="{86F67198-2AB4-4874-BC75-D626786605DB}" type="parTrans" cxnId="{3456FE91-33EA-490C-989A-D7F923F0AD95}">
      <dgm:prSet/>
      <dgm:spPr/>
      <dgm:t>
        <a:bodyPr/>
        <a:lstStyle/>
        <a:p>
          <a:endParaRPr lang="zh-CN" altLang="en-US"/>
        </a:p>
      </dgm:t>
    </dgm:pt>
    <dgm:pt modelId="{275C19D7-2CF8-408C-902A-D1BF57EA3A0B}" type="sibTrans" cxnId="{3456FE91-33EA-490C-989A-D7F923F0AD95}">
      <dgm:prSet/>
      <dgm:spPr/>
      <dgm:t>
        <a:bodyPr/>
        <a:lstStyle/>
        <a:p>
          <a:endParaRPr lang="zh-CN" altLang="en-US"/>
        </a:p>
      </dgm:t>
    </dgm:pt>
    <dgm:pt modelId="{8B9D46C2-30B5-43C1-B534-444B64E10761}">
      <dgm:prSet phldrT="[文本]"/>
      <dgm:spPr/>
      <dgm:t>
        <a:bodyPr/>
        <a:lstStyle/>
        <a:p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1517F696-B552-4074-8A6F-E6F7F676A463}" type="parTrans" cxnId="{505E336F-5BF5-4D39-A902-C87EBDE8F434}">
      <dgm:prSet/>
      <dgm:spPr/>
      <dgm:t>
        <a:bodyPr/>
        <a:lstStyle/>
        <a:p>
          <a:endParaRPr lang="zh-CN" altLang="en-US"/>
        </a:p>
      </dgm:t>
    </dgm:pt>
    <dgm:pt modelId="{9A7C4120-8189-4890-8541-70A6B4A4A5DC}" type="sibTrans" cxnId="{505E336F-5BF5-4D39-A902-C87EBDE8F434}">
      <dgm:prSet/>
      <dgm:spPr/>
      <dgm:t>
        <a:bodyPr/>
        <a:lstStyle/>
        <a:p>
          <a:endParaRPr lang="zh-CN" altLang="en-US"/>
        </a:p>
      </dgm:t>
    </dgm:pt>
    <dgm:pt modelId="{919A8B34-4CDC-45C4-B06F-346C1007742F}">
      <dgm:prSet phldrT="[文本]" custT="1"/>
      <dgm:spPr/>
      <dgm:t>
        <a:bodyPr/>
        <a:lstStyle/>
        <a:p>
          <a:pPr algn="ctr"/>
          <a:r>
            <a:rPr lang="zh-CN" altLang="en-US" sz="6000" dirty="0">
              <a:solidFill>
                <a:srgbClr val="7030A0"/>
              </a:solidFill>
              <a:latin typeface="隶书" pitchFamily="49" charset="-122"/>
              <a:ea typeface="隶书" pitchFamily="49" charset="-122"/>
            </a:rPr>
            <a:t>富里叶级数</a:t>
          </a:r>
        </a:p>
      </dgm:t>
    </dgm:pt>
    <dgm:pt modelId="{1EF2243B-49F3-4852-94E1-679057BCA9F9}" type="parTrans" cxnId="{FD9F7550-EE58-476C-BEAD-47404503DE20}">
      <dgm:prSet/>
      <dgm:spPr/>
      <dgm:t>
        <a:bodyPr/>
        <a:lstStyle/>
        <a:p>
          <a:endParaRPr lang="zh-CN" altLang="en-US"/>
        </a:p>
      </dgm:t>
    </dgm:pt>
    <dgm:pt modelId="{2A8FE397-1A51-41A7-951D-7AAB605F7F33}" type="sibTrans" cxnId="{FD9F7550-EE58-476C-BEAD-47404503DE20}">
      <dgm:prSet/>
      <dgm:spPr/>
      <dgm:t>
        <a:bodyPr/>
        <a:lstStyle/>
        <a:p>
          <a:endParaRPr lang="zh-CN" altLang="en-US"/>
        </a:p>
      </dgm:t>
    </dgm:pt>
    <dgm:pt modelId="{9FC407A0-BF7B-4868-9E5B-D280170F2F62}">
      <dgm:prSet phldrT="[文本]"/>
      <dgm:spPr/>
      <dgm:t>
        <a:bodyPr/>
        <a:lstStyle/>
        <a:p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80E07005-CA24-42F0-B6B3-F8C185C6E03F}" type="sibTrans" cxnId="{523E040E-F640-4ED7-925C-BC1C16B5CCD5}">
      <dgm:prSet/>
      <dgm:spPr/>
      <dgm:t>
        <a:bodyPr/>
        <a:lstStyle/>
        <a:p>
          <a:endParaRPr lang="zh-CN" altLang="en-US"/>
        </a:p>
      </dgm:t>
    </dgm:pt>
    <dgm:pt modelId="{2392F101-68E3-4DA0-BF30-78C28F87C18F}" type="parTrans" cxnId="{523E040E-F640-4ED7-925C-BC1C16B5CCD5}">
      <dgm:prSet/>
      <dgm:spPr/>
      <dgm:t>
        <a:bodyPr/>
        <a:lstStyle/>
        <a:p>
          <a:endParaRPr lang="zh-CN" altLang="en-US"/>
        </a:p>
      </dgm:t>
    </dgm:pt>
    <dgm:pt modelId="{FA7A732C-124F-4146-B839-6F874DE43546}">
      <dgm:prSet phldrT="[文本]"/>
      <dgm:spPr/>
      <dgm:t>
        <a:bodyPr/>
        <a:lstStyle/>
        <a:p>
          <a:r>
            <a:rPr lang="en-US" dirty="0"/>
            <a:t>§10.2 </a:t>
          </a:r>
          <a:endParaRPr lang="zh-CN" altLang="en-US" dirty="0"/>
        </a:p>
      </dgm:t>
    </dgm:pt>
    <dgm:pt modelId="{39BD12CC-9767-462F-9F98-344822FBAC2D}" type="sibTrans" cxnId="{07983BB9-AD72-4C1A-8F18-313CC381D004}">
      <dgm:prSet/>
      <dgm:spPr/>
      <dgm:t>
        <a:bodyPr/>
        <a:lstStyle/>
        <a:p>
          <a:endParaRPr lang="zh-CN" altLang="en-US"/>
        </a:p>
      </dgm:t>
    </dgm:pt>
    <dgm:pt modelId="{73EEA141-AC42-414A-9A3C-873B7E5337CF}" type="parTrans" cxnId="{07983BB9-AD72-4C1A-8F18-313CC381D004}">
      <dgm:prSet/>
      <dgm:spPr/>
      <dgm:t>
        <a:bodyPr/>
        <a:lstStyle/>
        <a:p>
          <a:endParaRPr lang="zh-CN" altLang="en-US"/>
        </a:p>
      </dgm:t>
    </dgm:pt>
    <dgm:pt modelId="{9644F5A4-B829-4B92-9CF5-E5358FAE8CA5}" type="pres">
      <dgm:prSet presAssocID="{7036EB8D-43DF-4205-9A57-19273F41F37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BC3DBA6-BF5E-4358-AD85-33ECC0845389}" type="pres">
      <dgm:prSet presAssocID="{629A19BE-16D8-4911-8ECA-F00DF50BF727}" presName="composite" presStyleCnt="0"/>
      <dgm:spPr/>
    </dgm:pt>
    <dgm:pt modelId="{91A904D2-2270-4720-BDF8-8827ACD8673E}" type="pres">
      <dgm:prSet presAssocID="{629A19BE-16D8-4911-8ECA-F00DF50BF727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F3016A1-D0DD-48DB-A24C-7ACA29631561}" type="pres">
      <dgm:prSet presAssocID="{629A19BE-16D8-4911-8ECA-F00DF50BF727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59E361F-09EF-4273-8566-FE06BA7D4815}" type="pres">
      <dgm:prSet presAssocID="{629A19BE-16D8-4911-8ECA-F00DF50BF727}" presName="Accent" presStyleLbl="parChTrans1D1" presStyleIdx="0" presStyleCnt="3"/>
      <dgm:spPr/>
    </dgm:pt>
    <dgm:pt modelId="{FBE86E39-2C6D-4928-95BF-CC0C470877F0}" type="pres">
      <dgm:prSet presAssocID="{629A19BE-16D8-4911-8ECA-F00DF50BF727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C04D05F-26D7-47E5-BF3C-F98A4E075A7C}" type="pres">
      <dgm:prSet presAssocID="{3DAA805C-5B57-477E-BCFA-EADCAC169627}" presName="sibTrans" presStyleCnt="0"/>
      <dgm:spPr/>
    </dgm:pt>
    <dgm:pt modelId="{9EEC143F-DF73-476E-AF6D-C8C615F188E8}" type="pres">
      <dgm:prSet presAssocID="{FA7A732C-124F-4146-B839-6F874DE43546}" presName="composite" presStyleCnt="0"/>
      <dgm:spPr/>
    </dgm:pt>
    <dgm:pt modelId="{800CAF7E-7011-441A-8408-4B1BBB29EF25}" type="pres">
      <dgm:prSet presAssocID="{FA7A732C-124F-4146-B839-6F874DE4354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65D6CC3-C495-451F-A6A8-67EB544F9727}" type="pres">
      <dgm:prSet presAssocID="{FA7A732C-124F-4146-B839-6F874DE4354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F958201-A367-49C9-AD0F-5F7F85D2D03A}" type="pres">
      <dgm:prSet presAssocID="{FA7A732C-124F-4146-B839-6F874DE43546}" presName="Accent" presStyleLbl="parChTrans1D1" presStyleIdx="1" presStyleCnt="3"/>
      <dgm:spPr/>
    </dgm:pt>
    <dgm:pt modelId="{B525C5BE-9EC3-42C3-93A7-F2A0F8889AC8}" type="pres">
      <dgm:prSet presAssocID="{FA7A732C-124F-4146-B839-6F874DE43546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CA1F530-5C88-4451-86A3-0BC8F274FF54}" type="pres">
      <dgm:prSet presAssocID="{39BD12CC-9767-462F-9F98-344822FBAC2D}" presName="sibTrans" presStyleCnt="0"/>
      <dgm:spPr/>
    </dgm:pt>
    <dgm:pt modelId="{59D62A6B-85DC-4670-BBB4-887966F0738D}" type="pres">
      <dgm:prSet presAssocID="{24215EC9-97D9-4C0B-86FA-D6480AC08D58}" presName="composite" presStyleCnt="0"/>
      <dgm:spPr/>
    </dgm:pt>
    <dgm:pt modelId="{624CE5F1-2BDC-42B4-B67D-52ECEDDE7AA8}" type="pres">
      <dgm:prSet presAssocID="{24215EC9-97D9-4C0B-86FA-D6480AC08D5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23AC475-1580-4854-88DA-C84BF557CDF9}" type="pres">
      <dgm:prSet presAssocID="{24215EC9-97D9-4C0B-86FA-D6480AC08D5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71C30F1-003B-47CA-8CA6-FD6D4C614120}" type="pres">
      <dgm:prSet presAssocID="{24215EC9-97D9-4C0B-86FA-D6480AC08D58}" presName="Accent" presStyleLbl="parChTrans1D1" presStyleIdx="2" presStyleCnt="3"/>
      <dgm:spPr/>
    </dgm:pt>
    <dgm:pt modelId="{F318FEB5-45DA-4276-AFA9-2A3133ECCE21}" type="pres">
      <dgm:prSet presAssocID="{24215EC9-97D9-4C0B-86FA-D6480AC08D58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23E040E-F640-4ED7-925C-BC1C16B5CCD5}" srcId="{FA7A732C-124F-4146-B839-6F874DE43546}" destId="{9FC407A0-BF7B-4868-9E5B-D280170F2F62}" srcOrd="0" destOrd="0" parTransId="{2392F101-68E3-4DA0-BF30-78C28F87C18F}" sibTransId="{80E07005-CA24-42F0-B6B3-F8C185C6E03F}"/>
    <dgm:cxn modelId="{EB9CA71F-EE26-472D-BD2C-8756E531A597}" type="presOf" srcId="{8B9D46C2-30B5-43C1-B534-444B64E10761}" destId="{624CE5F1-2BDC-42B4-B67D-52ECEDDE7AA8}" srcOrd="0" destOrd="0" presId="urn:microsoft.com/office/officeart/2011/layout/TabList"/>
    <dgm:cxn modelId="{BE7B0030-0358-4FDC-8707-DAAE5604544F}" srcId="{7036EB8D-43DF-4205-9A57-19273F41F375}" destId="{629A19BE-16D8-4911-8ECA-F00DF50BF727}" srcOrd="0" destOrd="0" parTransId="{E95F09AE-DE2A-488C-ABDE-76423FBADC89}" sibTransId="{3DAA805C-5B57-477E-BCFA-EADCAC169627}"/>
    <dgm:cxn modelId="{1E31F330-3FCB-4212-9183-FE7479E4BEB1}" type="presOf" srcId="{9FC407A0-BF7B-4868-9E5B-D280170F2F62}" destId="{800CAF7E-7011-441A-8408-4B1BBB29EF25}" srcOrd="0" destOrd="0" presId="urn:microsoft.com/office/officeart/2011/layout/TabList"/>
    <dgm:cxn modelId="{984FB732-5409-45EC-B9B7-B9EB31AA28D7}" srcId="{FA7A732C-124F-4146-B839-6F874DE43546}" destId="{BD61166A-ABB9-4EAB-A236-06D72790F332}" srcOrd="1" destOrd="0" parTransId="{E61BC7D7-C0EA-4E22-A58B-0DB7E3A58282}" sibTransId="{FA732F23-B83C-4519-A380-CF2EE31DFE8A}"/>
    <dgm:cxn modelId="{3847AF3A-DD75-4E4A-8BF1-636B41B7CB9C}" type="presOf" srcId="{BD61166A-ABB9-4EAB-A236-06D72790F332}" destId="{B525C5BE-9EC3-42C3-93A7-F2A0F8889AC8}" srcOrd="0" destOrd="0" presId="urn:microsoft.com/office/officeart/2011/layout/TabList"/>
    <dgm:cxn modelId="{D432EC40-DA8E-435C-AD7D-C3C250E78899}" type="presOf" srcId="{7036EB8D-43DF-4205-9A57-19273F41F375}" destId="{9644F5A4-B829-4B92-9CF5-E5358FAE8CA5}" srcOrd="0" destOrd="0" presId="urn:microsoft.com/office/officeart/2011/layout/TabList"/>
    <dgm:cxn modelId="{22148962-B7FD-469F-AF34-11BD787BBF95}" srcId="{629A19BE-16D8-4911-8ECA-F00DF50BF727}" destId="{980D6734-85B0-4AC0-8438-8CAAD8745937}" srcOrd="0" destOrd="0" parTransId="{121A748D-51B0-4D50-B91D-94B465397576}" sibTransId="{4C361E2E-5837-4E93-A98D-E15BAFEA6DAB}"/>
    <dgm:cxn modelId="{65C6DE4A-1B63-403E-B7A0-C7B325EDA7D0}" type="presOf" srcId="{FA7A732C-124F-4146-B839-6F874DE43546}" destId="{165D6CC3-C495-451F-A6A8-67EB544F9727}" srcOrd="0" destOrd="0" presId="urn:microsoft.com/office/officeart/2011/layout/TabList"/>
    <dgm:cxn modelId="{505E336F-5BF5-4D39-A902-C87EBDE8F434}" srcId="{24215EC9-97D9-4C0B-86FA-D6480AC08D58}" destId="{8B9D46C2-30B5-43C1-B534-444B64E10761}" srcOrd="0" destOrd="0" parTransId="{1517F696-B552-4074-8A6F-E6F7F676A463}" sibTransId="{9A7C4120-8189-4890-8541-70A6B4A4A5DC}"/>
    <dgm:cxn modelId="{FD9F7550-EE58-476C-BEAD-47404503DE20}" srcId="{24215EC9-97D9-4C0B-86FA-D6480AC08D58}" destId="{919A8B34-4CDC-45C4-B06F-346C1007742F}" srcOrd="1" destOrd="0" parTransId="{1EF2243B-49F3-4852-94E1-679057BCA9F9}" sibTransId="{2A8FE397-1A51-41A7-951D-7AAB605F7F33}"/>
    <dgm:cxn modelId="{B03A0F7B-A2D8-4142-A51F-B6CCD50853CB}" type="presOf" srcId="{980D6734-85B0-4AC0-8438-8CAAD8745937}" destId="{91A904D2-2270-4720-BDF8-8827ACD8673E}" srcOrd="0" destOrd="0" presId="urn:microsoft.com/office/officeart/2011/layout/TabList"/>
    <dgm:cxn modelId="{0885267E-680B-4F13-8FD4-40A1641F2A91}" type="presOf" srcId="{24215EC9-97D9-4C0B-86FA-D6480AC08D58}" destId="{323AC475-1580-4854-88DA-C84BF557CDF9}" srcOrd="0" destOrd="0" presId="urn:microsoft.com/office/officeart/2011/layout/TabList"/>
    <dgm:cxn modelId="{FF417185-EBD4-4E4F-A255-BC1618CF57DE}" type="presOf" srcId="{629A19BE-16D8-4911-8ECA-F00DF50BF727}" destId="{5F3016A1-D0DD-48DB-A24C-7ACA29631561}" srcOrd="0" destOrd="0" presId="urn:microsoft.com/office/officeart/2011/layout/TabList"/>
    <dgm:cxn modelId="{3456FE91-33EA-490C-989A-D7F923F0AD95}" srcId="{7036EB8D-43DF-4205-9A57-19273F41F375}" destId="{24215EC9-97D9-4C0B-86FA-D6480AC08D58}" srcOrd="2" destOrd="0" parTransId="{86F67198-2AB4-4874-BC75-D626786605DB}" sibTransId="{275C19D7-2CF8-408C-902A-D1BF57EA3A0B}"/>
    <dgm:cxn modelId="{4EC9D893-B9E2-4F82-A926-F33437D8E615}" srcId="{629A19BE-16D8-4911-8ECA-F00DF50BF727}" destId="{173573EB-2B6D-4F64-9BE5-F0729828D8ED}" srcOrd="1" destOrd="0" parTransId="{25267739-5477-463F-A3D5-54F72789E8CF}" sibTransId="{DC4294AB-FE09-48AB-9DE0-FDDB45681958}"/>
    <dgm:cxn modelId="{07983BB9-AD72-4C1A-8F18-313CC381D004}" srcId="{7036EB8D-43DF-4205-9A57-19273F41F375}" destId="{FA7A732C-124F-4146-B839-6F874DE43546}" srcOrd="1" destOrd="0" parTransId="{73EEA141-AC42-414A-9A3C-873B7E5337CF}" sibTransId="{39BD12CC-9767-462F-9F98-344822FBAC2D}"/>
    <dgm:cxn modelId="{F56B23D5-FBBB-4600-B039-FF544824F2E0}" type="presOf" srcId="{919A8B34-4CDC-45C4-B06F-346C1007742F}" destId="{F318FEB5-45DA-4276-AFA9-2A3133ECCE21}" srcOrd="0" destOrd="0" presId="urn:microsoft.com/office/officeart/2011/layout/TabList"/>
    <dgm:cxn modelId="{E61B1EDC-366C-4426-B53C-A8A23EE92EBB}" type="presOf" srcId="{173573EB-2B6D-4F64-9BE5-F0729828D8ED}" destId="{FBE86E39-2C6D-4928-95BF-CC0C470877F0}" srcOrd="0" destOrd="0" presId="urn:microsoft.com/office/officeart/2011/layout/TabList"/>
    <dgm:cxn modelId="{22745262-796C-436C-8122-59892C51135C}" type="presParOf" srcId="{9644F5A4-B829-4B92-9CF5-E5358FAE8CA5}" destId="{6BC3DBA6-BF5E-4358-AD85-33ECC0845389}" srcOrd="0" destOrd="0" presId="urn:microsoft.com/office/officeart/2011/layout/TabList"/>
    <dgm:cxn modelId="{25E459D9-F5D9-439F-B791-C6289D7FF3CD}" type="presParOf" srcId="{6BC3DBA6-BF5E-4358-AD85-33ECC0845389}" destId="{91A904D2-2270-4720-BDF8-8827ACD8673E}" srcOrd="0" destOrd="0" presId="urn:microsoft.com/office/officeart/2011/layout/TabList"/>
    <dgm:cxn modelId="{4C67ADC9-BD72-4040-8681-F0FC9AD5FA5D}" type="presParOf" srcId="{6BC3DBA6-BF5E-4358-AD85-33ECC0845389}" destId="{5F3016A1-D0DD-48DB-A24C-7ACA29631561}" srcOrd="1" destOrd="0" presId="urn:microsoft.com/office/officeart/2011/layout/TabList"/>
    <dgm:cxn modelId="{7CCE79EB-8473-4B83-871D-69DE4E587D85}" type="presParOf" srcId="{6BC3DBA6-BF5E-4358-AD85-33ECC0845389}" destId="{759E361F-09EF-4273-8566-FE06BA7D4815}" srcOrd="2" destOrd="0" presId="urn:microsoft.com/office/officeart/2011/layout/TabList"/>
    <dgm:cxn modelId="{DF340FC1-866D-4750-A249-EA410B2F3882}" type="presParOf" srcId="{9644F5A4-B829-4B92-9CF5-E5358FAE8CA5}" destId="{FBE86E39-2C6D-4928-95BF-CC0C470877F0}" srcOrd="1" destOrd="0" presId="urn:microsoft.com/office/officeart/2011/layout/TabList"/>
    <dgm:cxn modelId="{D8D34AEC-12B9-42D5-898A-1E11DE22ABCB}" type="presParOf" srcId="{9644F5A4-B829-4B92-9CF5-E5358FAE8CA5}" destId="{DC04D05F-26D7-47E5-BF3C-F98A4E075A7C}" srcOrd="2" destOrd="0" presId="urn:microsoft.com/office/officeart/2011/layout/TabList"/>
    <dgm:cxn modelId="{73B92DC8-0F50-4507-9202-228D7C5BADA7}" type="presParOf" srcId="{9644F5A4-B829-4B92-9CF5-E5358FAE8CA5}" destId="{9EEC143F-DF73-476E-AF6D-C8C615F188E8}" srcOrd="3" destOrd="0" presId="urn:microsoft.com/office/officeart/2011/layout/TabList"/>
    <dgm:cxn modelId="{74FEE7A9-B8EA-453F-B6CF-E91269080CC6}" type="presParOf" srcId="{9EEC143F-DF73-476E-AF6D-C8C615F188E8}" destId="{800CAF7E-7011-441A-8408-4B1BBB29EF25}" srcOrd="0" destOrd="0" presId="urn:microsoft.com/office/officeart/2011/layout/TabList"/>
    <dgm:cxn modelId="{F50F9398-7F8A-42CE-9ABA-F70C3FCECE0D}" type="presParOf" srcId="{9EEC143F-DF73-476E-AF6D-C8C615F188E8}" destId="{165D6CC3-C495-451F-A6A8-67EB544F9727}" srcOrd="1" destOrd="0" presId="urn:microsoft.com/office/officeart/2011/layout/TabList"/>
    <dgm:cxn modelId="{6FF8C075-B9A0-440F-941A-9B0FABA8E8DA}" type="presParOf" srcId="{9EEC143F-DF73-476E-AF6D-C8C615F188E8}" destId="{CF958201-A367-49C9-AD0F-5F7F85D2D03A}" srcOrd="2" destOrd="0" presId="urn:microsoft.com/office/officeart/2011/layout/TabList"/>
    <dgm:cxn modelId="{AB39165A-9136-4205-9C54-33B17D9BAC54}" type="presParOf" srcId="{9644F5A4-B829-4B92-9CF5-E5358FAE8CA5}" destId="{B525C5BE-9EC3-42C3-93A7-F2A0F8889AC8}" srcOrd="4" destOrd="0" presId="urn:microsoft.com/office/officeart/2011/layout/TabList"/>
    <dgm:cxn modelId="{7C309387-C500-41D2-8D4C-3A40476DA749}" type="presParOf" srcId="{9644F5A4-B829-4B92-9CF5-E5358FAE8CA5}" destId="{1CA1F530-5C88-4451-86A3-0BC8F274FF54}" srcOrd="5" destOrd="0" presId="urn:microsoft.com/office/officeart/2011/layout/TabList"/>
    <dgm:cxn modelId="{379F2FF3-2D86-4234-8153-B34C76D3B710}" type="presParOf" srcId="{9644F5A4-B829-4B92-9CF5-E5358FAE8CA5}" destId="{59D62A6B-85DC-4670-BBB4-887966F0738D}" srcOrd="6" destOrd="0" presId="urn:microsoft.com/office/officeart/2011/layout/TabList"/>
    <dgm:cxn modelId="{F534D2E4-1C0F-4A3A-9EE7-CA697C6170E7}" type="presParOf" srcId="{59D62A6B-85DC-4670-BBB4-887966F0738D}" destId="{624CE5F1-2BDC-42B4-B67D-52ECEDDE7AA8}" srcOrd="0" destOrd="0" presId="urn:microsoft.com/office/officeart/2011/layout/TabList"/>
    <dgm:cxn modelId="{A616E280-74AC-4A99-B2B8-16672DDEDB9E}" type="presParOf" srcId="{59D62A6B-85DC-4670-BBB4-887966F0738D}" destId="{323AC475-1580-4854-88DA-C84BF557CDF9}" srcOrd="1" destOrd="0" presId="urn:microsoft.com/office/officeart/2011/layout/TabList"/>
    <dgm:cxn modelId="{880C67C5-1C5C-463A-99E7-75A201CABFC4}" type="presParOf" srcId="{59D62A6B-85DC-4670-BBB4-887966F0738D}" destId="{871C30F1-003B-47CA-8CA6-FD6D4C614120}" srcOrd="2" destOrd="0" presId="urn:microsoft.com/office/officeart/2011/layout/TabList"/>
    <dgm:cxn modelId="{0A214886-EF4D-423D-BC74-7B8003769F60}" type="presParOf" srcId="{9644F5A4-B829-4B92-9CF5-E5358FAE8CA5}" destId="{F318FEB5-45DA-4276-AFA9-2A3133ECCE2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C30F1-003B-47CA-8CA6-FD6D4C614120}">
      <dsp:nvSpPr>
        <dsp:cNvPr id="0" name=""/>
        <dsp:cNvSpPr/>
      </dsp:nvSpPr>
      <dsp:spPr>
        <a:xfrm>
          <a:off x="0" y="3876165"/>
          <a:ext cx="896448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58201-A367-49C9-AD0F-5F7F85D2D03A}">
      <dsp:nvSpPr>
        <dsp:cNvPr id="0" name=""/>
        <dsp:cNvSpPr/>
      </dsp:nvSpPr>
      <dsp:spPr>
        <a:xfrm>
          <a:off x="0" y="2211290"/>
          <a:ext cx="896448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E361F-09EF-4273-8566-FE06BA7D4815}">
      <dsp:nvSpPr>
        <dsp:cNvPr id="0" name=""/>
        <dsp:cNvSpPr/>
      </dsp:nvSpPr>
      <dsp:spPr>
        <a:xfrm>
          <a:off x="0" y="546416"/>
          <a:ext cx="896448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904D2-2270-4720-BDF8-8827ACD8673E}">
      <dsp:nvSpPr>
        <dsp:cNvPr id="0" name=""/>
        <dsp:cNvSpPr/>
      </dsp:nvSpPr>
      <dsp:spPr>
        <a:xfrm>
          <a:off x="2330766" y="609"/>
          <a:ext cx="6633719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>
            <a:latin typeface="隶书" pitchFamily="49" charset="-122"/>
            <a:ea typeface="隶书" pitchFamily="49" charset="-122"/>
          </a:endParaRPr>
        </a:p>
      </dsp:txBody>
      <dsp:txXfrm>
        <a:off x="2330766" y="609"/>
        <a:ext cx="6633719" cy="545806"/>
      </dsp:txXfrm>
    </dsp:sp>
    <dsp:sp modelId="{5F3016A1-D0DD-48DB-A24C-7ACA29631561}">
      <dsp:nvSpPr>
        <dsp:cNvPr id="0" name=""/>
        <dsp:cNvSpPr/>
      </dsp:nvSpPr>
      <dsp:spPr>
        <a:xfrm>
          <a:off x="0" y="609"/>
          <a:ext cx="2330766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§10.1 </a:t>
          </a:r>
          <a:endParaRPr lang="zh-CN" altLang="en-US" sz="2900" kern="1200" dirty="0"/>
        </a:p>
      </dsp:txBody>
      <dsp:txXfrm>
        <a:off x="26649" y="27258"/>
        <a:ext cx="2277468" cy="519157"/>
      </dsp:txXfrm>
    </dsp:sp>
    <dsp:sp modelId="{FBE86E39-2C6D-4928-95BF-CC0C470877F0}">
      <dsp:nvSpPr>
        <dsp:cNvPr id="0" name=""/>
        <dsp:cNvSpPr/>
      </dsp:nvSpPr>
      <dsp:spPr>
        <a:xfrm>
          <a:off x="0" y="546416"/>
          <a:ext cx="8964486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0" kern="1200" dirty="0">
              <a:solidFill>
                <a:srgbClr val="7030A0"/>
              </a:solidFill>
              <a:latin typeface="隶书" pitchFamily="49" charset="-122"/>
              <a:ea typeface="隶书" pitchFamily="49" charset="-122"/>
            </a:rPr>
            <a:t>常数项级数</a:t>
          </a:r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600" kern="1200" dirty="0"/>
        </a:p>
      </dsp:txBody>
      <dsp:txXfrm>
        <a:off x="0" y="546416"/>
        <a:ext cx="8964486" cy="1091777"/>
      </dsp:txXfrm>
    </dsp:sp>
    <dsp:sp modelId="{800CAF7E-7011-441A-8408-4B1BBB29EF25}">
      <dsp:nvSpPr>
        <dsp:cNvPr id="0" name=""/>
        <dsp:cNvSpPr/>
      </dsp:nvSpPr>
      <dsp:spPr>
        <a:xfrm>
          <a:off x="2330766" y="1665483"/>
          <a:ext cx="6633719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>
            <a:latin typeface="隶书" pitchFamily="49" charset="-122"/>
            <a:ea typeface="隶书" pitchFamily="49" charset="-122"/>
          </a:endParaRPr>
        </a:p>
      </dsp:txBody>
      <dsp:txXfrm>
        <a:off x="2330766" y="1665483"/>
        <a:ext cx="6633719" cy="545806"/>
      </dsp:txXfrm>
    </dsp:sp>
    <dsp:sp modelId="{165D6CC3-C495-451F-A6A8-67EB544F9727}">
      <dsp:nvSpPr>
        <dsp:cNvPr id="0" name=""/>
        <dsp:cNvSpPr/>
      </dsp:nvSpPr>
      <dsp:spPr>
        <a:xfrm>
          <a:off x="0" y="1665483"/>
          <a:ext cx="2330766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§10.2 </a:t>
          </a:r>
          <a:endParaRPr lang="zh-CN" altLang="en-US" sz="2900" kern="1200" dirty="0"/>
        </a:p>
      </dsp:txBody>
      <dsp:txXfrm>
        <a:off x="26649" y="1692132"/>
        <a:ext cx="2277468" cy="519157"/>
      </dsp:txXfrm>
    </dsp:sp>
    <dsp:sp modelId="{B525C5BE-9EC3-42C3-93A7-F2A0F8889AC8}">
      <dsp:nvSpPr>
        <dsp:cNvPr id="0" name=""/>
        <dsp:cNvSpPr/>
      </dsp:nvSpPr>
      <dsp:spPr>
        <a:xfrm>
          <a:off x="0" y="2211290"/>
          <a:ext cx="8964486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0" kern="1200" dirty="0">
              <a:solidFill>
                <a:srgbClr val="7030A0"/>
              </a:solidFill>
              <a:latin typeface="隶书" pitchFamily="49" charset="-122"/>
              <a:ea typeface="隶书" pitchFamily="49" charset="-122"/>
            </a:rPr>
            <a:t>幂级数</a:t>
          </a:r>
        </a:p>
      </dsp:txBody>
      <dsp:txXfrm>
        <a:off x="0" y="2211290"/>
        <a:ext cx="8964486" cy="1091777"/>
      </dsp:txXfrm>
    </dsp:sp>
    <dsp:sp modelId="{624CE5F1-2BDC-42B4-B67D-52ECEDDE7AA8}">
      <dsp:nvSpPr>
        <dsp:cNvPr id="0" name=""/>
        <dsp:cNvSpPr/>
      </dsp:nvSpPr>
      <dsp:spPr>
        <a:xfrm>
          <a:off x="2330766" y="3330358"/>
          <a:ext cx="6633719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>
            <a:latin typeface="隶书" pitchFamily="49" charset="-122"/>
            <a:ea typeface="隶书" pitchFamily="49" charset="-122"/>
          </a:endParaRPr>
        </a:p>
      </dsp:txBody>
      <dsp:txXfrm>
        <a:off x="2330766" y="3330358"/>
        <a:ext cx="6633719" cy="545806"/>
      </dsp:txXfrm>
    </dsp:sp>
    <dsp:sp modelId="{323AC475-1580-4854-88DA-C84BF557CDF9}">
      <dsp:nvSpPr>
        <dsp:cNvPr id="0" name=""/>
        <dsp:cNvSpPr/>
      </dsp:nvSpPr>
      <dsp:spPr>
        <a:xfrm>
          <a:off x="0" y="3330358"/>
          <a:ext cx="2330766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§10.3 </a:t>
          </a:r>
          <a:endParaRPr lang="zh-CN" altLang="en-US" sz="2900" kern="1200" dirty="0"/>
        </a:p>
      </dsp:txBody>
      <dsp:txXfrm>
        <a:off x="26649" y="3357007"/>
        <a:ext cx="2277468" cy="519157"/>
      </dsp:txXfrm>
    </dsp:sp>
    <dsp:sp modelId="{F318FEB5-45DA-4276-AFA9-2A3133ECCE21}">
      <dsp:nvSpPr>
        <dsp:cNvPr id="0" name=""/>
        <dsp:cNvSpPr/>
      </dsp:nvSpPr>
      <dsp:spPr>
        <a:xfrm>
          <a:off x="0" y="3876165"/>
          <a:ext cx="8964486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0" kern="1200" dirty="0">
              <a:solidFill>
                <a:srgbClr val="7030A0"/>
              </a:solidFill>
              <a:latin typeface="隶书" pitchFamily="49" charset="-122"/>
              <a:ea typeface="隶书" pitchFamily="49" charset="-122"/>
            </a:rPr>
            <a:t>富里叶级数</a:t>
          </a:r>
        </a:p>
      </dsp:txBody>
      <dsp:txXfrm>
        <a:off x="0" y="3876165"/>
        <a:ext cx="8964486" cy="109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emf"/><Relationship Id="rId5" Type="http://schemas.openxmlformats.org/officeDocument/2006/relationships/image" Target="../media/image77.wmf"/><Relationship Id="rId4" Type="http://schemas.openxmlformats.org/officeDocument/2006/relationships/image" Target="../media/image7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w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9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emf"/><Relationship Id="rId1" Type="http://schemas.openxmlformats.org/officeDocument/2006/relationships/image" Target="../media/image105.w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7" Type="http://schemas.openxmlformats.org/officeDocument/2006/relationships/image" Target="../media/image130.w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w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e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5" Type="http://schemas.openxmlformats.org/officeDocument/2006/relationships/image" Target="../media/image175.e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93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5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image" Target="../media/image218.wmf"/><Relationship Id="rId18" Type="http://schemas.openxmlformats.org/officeDocument/2006/relationships/image" Target="../media/image223.wmf"/><Relationship Id="rId3" Type="http://schemas.openxmlformats.org/officeDocument/2006/relationships/image" Target="../media/image208.emf"/><Relationship Id="rId21" Type="http://schemas.openxmlformats.org/officeDocument/2006/relationships/image" Target="../media/image226.wmf"/><Relationship Id="rId7" Type="http://schemas.openxmlformats.org/officeDocument/2006/relationships/image" Target="../media/image212.emf"/><Relationship Id="rId12" Type="http://schemas.openxmlformats.org/officeDocument/2006/relationships/image" Target="../media/image217.wmf"/><Relationship Id="rId17" Type="http://schemas.openxmlformats.org/officeDocument/2006/relationships/image" Target="../media/image222.wmf"/><Relationship Id="rId2" Type="http://schemas.openxmlformats.org/officeDocument/2006/relationships/image" Target="../media/image207.emf"/><Relationship Id="rId16" Type="http://schemas.openxmlformats.org/officeDocument/2006/relationships/image" Target="../media/image221.wmf"/><Relationship Id="rId20" Type="http://schemas.openxmlformats.org/officeDocument/2006/relationships/image" Target="../media/image225.w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11" Type="http://schemas.openxmlformats.org/officeDocument/2006/relationships/image" Target="../media/image216.emf"/><Relationship Id="rId5" Type="http://schemas.openxmlformats.org/officeDocument/2006/relationships/image" Target="../media/image210.emf"/><Relationship Id="rId15" Type="http://schemas.openxmlformats.org/officeDocument/2006/relationships/image" Target="../media/image220.wmf"/><Relationship Id="rId10" Type="http://schemas.openxmlformats.org/officeDocument/2006/relationships/image" Target="../media/image215.emf"/><Relationship Id="rId19" Type="http://schemas.openxmlformats.org/officeDocument/2006/relationships/image" Target="../media/image224.w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Relationship Id="rId14" Type="http://schemas.openxmlformats.org/officeDocument/2006/relationships/image" Target="../media/image2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4" Type="http://schemas.openxmlformats.org/officeDocument/2006/relationships/image" Target="../media/image2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18" Type="http://schemas.openxmlformats.org/officeDocument/2006/relationships/image" Target="../media/image26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17" Type="http://schemas.openxmlformats.org/officeDocument/2006/relationships/image" Target="../media/image268.wmf"/><Relationship Id="rId2" Type="http://schemas.openxmlformats.org/officeDocument/2006/relationships/image" Target="../media/image253.wmf"/><Relationship Id="rId16" Type="http://schemas.openxmlformats.org/officeDocument/2006/relationships/image" Target="../media/image267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5" Type="http://schemas.openxmlformats.org/officeDocument/2006/relationships/image" Target="../media/image26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Relationship Id="rId14" Type="http://schemas.openxmlformats.org/officeDocument/2006/relationships/image" Target="../media/image26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emf"/><Relationship Id="rId7" Type="http://schemas.openxmlformats.org/officeDocument/2006/relationships/image" Target="../media/image276.w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6" Type="http://schemas.openxmlformats.org/officeDocument/2006/relationships/image" Target="../media/image275.emf"/><Relationship Id="rId5" Type="http://schemas.openxmlformats.org/officeDocument/2006/relationships/image" Target="../media/image274.wmf"/><Relationship Id="rId10" Type="http://schemas.openxmlformats.org/officeDocument/2006/relationships/image" Target="../media/image279.emf"/><Relationship Id="rId4" Type="http://schemas.openxmlformats.org/officeDocument/2006/relationships/image" Target="../media/image273.emf"/><Relationship Id="rId9" Type="http://schemas.openxmlformats.org/officeDocument/2006/relationships/image" Target="../media/image27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5" Type="http://schemas.openxmlformats.org/officeDocument/2006/relationships/image" Target="../media/image284.emf"/><Relationship Id="rId4" Type="http://schemas.openxmlformats.org/officeDocument/2006/relationships/image" Target="../media/image28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12" Type="http://schemas.openxmlformats.org/officeDocument/2006/relationships/image" Target="../media/image296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11" Type="http://schemas.openxmlformats.org/officeDocument/2006/relationships/image" Target="../media/image295.wmf"/><Relationship Id="rId5" Type="http://schemas.openxmlformats.org/officeDocument/2006/relationships/image" Target="../media/image289.wmf"/><Relationship Id="rId10" Type="http://schemas.openxmlformats.org/officeDocument/2006/relationships/image" Target="../media/image294.wmf"/><Relationship Id="rId4" Type="http://schemas.openxmlformats.org/officeDocument/2006/relationships/image" Target="../media/image288.wmf"/><Relationship Id="rId9" Type="http://schemas.openxmlformats.org/officeDocument/2006/relationships/image" Target="../media/image29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86.wmf"/><Relationship Id="rId7" Type="http://schemas.openxmlformats.org/officeDocument/2006/relationships/image" Target="../media/image300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10" Type="http://schemas.openxmlformats.org/officeDocument/2006/relationships/image" Target="../media/image303.w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image" Target="../media/image318.emf"/><Relationship Id="rId7" Type="http://schemas.openxmlformats.org/officeDocument/2006/relationships/image" Target="../media/image322.wmf"/><Relationship Id="rId2" Type="http://schemas.openxmlformats.org/officeDocument/2006/relationships/image" Target="../media/image317.emf"/><Relationship Id="rId1" Type="http://schemas.openxmlformats.org/officeDocument/2006/relationships/image" Target="../media/image316.emf"/><Relationship Id="rId6" Type="http://schemas.openxmlformats.org/officeDocument/2006/relationships/image" Target="../media/image321.wmf"/><Relationship Id="rId5" Type="http://schemas.openxmlformats.org/officeDocument/2006/relationships/image" Target="../media/image320.emf"/><Relationship Id="rId10" Type="http://schemas.openxmlformats.org/officeDocument/2006/relationships/image" Target="../media/image325.wmf"/><Relationship Id="rId4" Type="http://schemas.openxmlformats.org/officeDocument/2006/relationships/image" Target="../media/image319.emf"/><Relationship Id="rId9" Type="http://schemas.openxmlformats.org/officeDocument/2006/relationships/image" Target="../media/image32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2" Type="http://schemas.openxmlformats.org/officeDocument/2006/relationships/image" Target="../media/image318.emf"/><Relationship Id="rId1" Type="http://schemas.openxmlformats.org/officeDocument/2006/relationships/image" Target="../media/image326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2" Type="http://schemas.openxmlformats.org/officeDocument/2006/relationships/image" Target="../media/image326.wmf"/><Relationship Id="rId1" Type="http://schemas.openxmlformats.org/officeDocument/2006/relationships/image" Target="../media/image336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Relationship Id="rId9" Type="http://schemas.openxmlformats.org/officeDocument/2006/relationships/image" Target="../media/image34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e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349.wmf"/><Relationship Id="rId5" Type="http://schemas.openxmlformats.org/officeDocument/2006/relationships/image" Target="../media/image348.emf"/><Relationship Id="rId4" Type="http://schemas.openxmlformats.org/officeDocument/2006/relationships/image" Target="../media/image34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7" Type="http://schemas.openxmlformats.org/officeDocument/2006/relationships/image" Target="../media/image356.e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e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60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74.emf"/><Relationship Id="rId7" Type="http://schemas.openxmlformats.org/officeDocument/2006/relationships/image" Target="../media/image378.wmf"/><Relationship Id="rId2" Type="http://schemas.openxmlformats.org/officeDocument/2006/relationships/image" Target="../media/image373.emf"/><Relationship Id="rId1" Type="http://schemas.openxmlformats.org/officeDocument/2006/relationships/image" Target="../media/image372.emf"/><Relationship Id="rId6" Type="http://schemas.openxmlformats.org/officeDocument/2006/relationships/image" Target="../media/image377.wmf"/><Relationship Id="rId5" Type="http://schemas.openxmlformats.org/officeDocument/2006/relationships/image" Target="../media/image376.wmf"/><Relationship Id="rId10" Type="http://schemas.openxmlformats.org/officeDocument/2006/relationships/image" Target="../media/image381.wmf"/><Relationship Id="rId4" Type="http://schemas.openxmlformats.org/officeDocument/2006/relationships/image" Target="../media/image375.wmf"/><Relationship Id="rId9" Type="http://schemas.openxmlformats.org/officeDocument/2006/relationships/image" Target="../media/image38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emf"/><Relationship Id="rId2" Type="http://schemas.openxmlformats.org/officeDocument/2006/relationships/image" Target="../media/image383.emf"/><Relationship Id="rId1" Type="http://schemas.openxmlformats.org/officeDocument/2006/relationships/image" Target="../media/image382.emf"/><Relationship Id="rId5" Type="http://schemas.openxmlformats.org/officeDocument/2006/relationships/image" Target="../media/image386.emf"/><Relationship Id="rId4" Type="http://schemas.openxmlformats.org/officeDocument/2006/relationships/image" Target="../media/image38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image" Target="../media/image389.wmf"/><Relationship Id="rId7" Type="http://schemas.openxmlformats.org/officeDocument/2006/relationships/image" Target="../media/image393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10" Type="http://schemas.openxmlformats.org/officeDocument/2006/relationships/image" Target="../media/image396.wmf"/><Relationship Id="rId4" Type="http://schemas.openxmlformats.org/officeDocument/2006/relationships/image" Target="../media/image390.wmf"/><Relationship Id="rId9" Type="http://schemas.openxmlformats.org/officeDocument/2006/relationships/image" Target="../media/image39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wmf"/><Relationship Id="rId2" Type="http://schemas.openxmlformats.org/officeDocument/2006/relationships/image" Target="../media/image398.wmf"/><Relationship Id="rId1" Type="http://schemas.openxmlformats.org/officeDocument/2006/relationships/image" Target="../media/image397.wmf"/><Relationship Id="rId4" Type="http://schemas.openxmlformats.org/officeDocument/2006/relationships/image" Target="../media/image40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emf"/><Relationship Id="rId7" Type="http://schemas.openxmlformats.org/officeDocument/2006/relationships/image" Target="../media/image407.wmf"/><Relationship Id="rId2" Type="http://schemas.openxmlformats.org/officeDocument/2006/relationships/image" Target="../media/image402.emf"/><Relationship Id="rId1" Type="http://schemas.openxmlformats.org/officeDocument/2006/relationships/image" Target="../media/image401.emf"/><Relationship Id="rId6" Type="http://schemas.openxmlformats.org/officeDocument/2006/relationships/image" Target="../media/image406.wmf"/><Relationship Id="rId5" Type="http://schemas.openxmlformats.org/officeDocument/2006/relationships/image" Target="../media/image405.wmf"/><Relationship Id="rId4" Type="http://schemas.openxmlformats.org/officeDocument/2006/relationships/image" Target="../media/image404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Relationship Id="rId4" Type="http://schemas.openxmlformats.org/officeDocument/2006/relationships/image" Target="../media/image41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14.wmf"/><Relationship Id="rId7" Type="http://schemas.openxmlformats.org/officeDocument/2006/relationships/image" Target="../media/image41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Relationship Id="rId9" Type="http://schemas.openxmlformats.org/officeDocument/2006/relationships/image" Target="../media/image42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emf"/><Relationship Id="rId7" Type="http://schemas.openxmlformats.org/officeDocument/2006/relationships/image" Target="../media/image427.emf"/><Relationship Id="rId2" Type="http://schemas.openxmlformats.org/officeDocument/2006/relationships/image" Target="../media/image422.emf"/><Relationship Id="rId1" Type="http://schemas.openxmlformats.org/officeDocument/2006/relationships/image" Target="../media/image421.emf"/><Relationship Id="rId6" Type="http://schemas.openxmlformats.org/officeDocument/2006/relationships/image" Target="../media/image426.emf"/><Relationship Id="rId5" Type="http://schemas.openxmlformats.org/officeDocument/2006/relationships/image" Target="../media/image425.emf"/><Relationship Id="rId4" Type="http://schemas.openxmlformats.org/officeDocument/2006/relationships/image" Target="../media/image424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13" Type="http://schemas.openxmlformats.org/officeDocument/2006/relationships/image" Target="../media/image440.emf"/><Relationship Id="rId3" Type="http://schemas.openxmlformats.org/officeDocument/2006/relationships/image" Target="../media/image430.wmf"/><Relationship Id="rId7" Type="http://schemas.openxmlformats.org/officeDocument/2006/relationships/image" Target="../media/image434.wmf"/><Relationship Id="rId12" Type="http://schemas.openxmlformats.org/officeDocument/2006/relationships/image" Target="../media/image439.wmf"/><Relationship Id="rId2" Type="http://schemas.openxmlformats.org/officeDocument/2006/relationships/image" Target="../media/image429.wmf"/><Relationship Id="rId16" Type="http://schemas.openxmlformats.org/officeDocument/2006/relationships/image" Target="../media/image443.emf"/><Relationship Id="rId1" Type="http://schemas.openxmlformats.org/officeDocument/2006/relationships/image" Target="../media/image428.wmf"/><Relationship Id="rId6" Type="http://schemas.openxmlformats.org/officeDocument/2006/relationships/image" Target="../media/image433.wmf"/><Relationship Id="rId11" Type="http://schemas.openxmlformats.org/officeDocument/2006/relationships/image" Target="../media/image438.emf"/><Relationship Id="rId5" Type="http://schemas.openxmlformats.org/officeDocument/2006/relationships/image" Target="../media/image432.wmf"/><Relationship Id="rId15" Type="http://schemas.openxmlformats.org/officeDocument/2006/relationships/image" Target="../media/image442.emf"/><Relationship Id="rId10" Type="http://schemas.openxmlformats.org/officeDocument/2006/relationships/image" Target="../media/image437.wmf"/><Relationship Id="rId4" Type="http://schemas.openxmlformats.org/officeDocument/2006/relationships/image" Target="../media/image431.wmf"/><Relationship Id="rId9" Type="http://schemas.openxmlformats.org/officeDocument/2006/relationships/image" Target="../media/image436.wmf"/><Relationship Id="rId14" Type="http://schemas.openxmlformats.org/officeDocument/2006/relationships/image" Target="../media/image441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Relationship Id="rId4" Type="http://schemas.openxmlformats.org/officeDocument/2006/relationships/image" Target="../media/image44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wmf"/><Relationship Id="rId7" Type="http://schemas.openxmlformats.org/officeDocument/2006/relationships/image" Target="../media/image454.wmf"/><Relationship Id="rId2" Type="http://schemas.openxmlformats.org/officeDocument/2006/relationships/image" Target="../media/image449.wmf"/><Relationship Id="rId1" Type="http://schemas.openxmlformats.org/officeDocument/2006/relationships/image" Target="../media/image448.wmf"/><Relationship Id="rId6" Type="http://schemas.openxmlformats.org/officeDocument/2006/relationships/image" Target="../media/image453.wmf"/><Relationship Id="rId5" Type="http://schemas.openxmlformats.org/officeDocument/2006/relationships/image" Target="../media/image452.wmf"/><Relationship Id="rId4" Type="http://schemas.openxmlformats.org/officeDocument/2006/relationships/image" Target="../media/image451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emf"/><Relationship Id="rId13" Type="http://schemas.openxmlformats.org/officeDocument/2006/relationships/image" Target="../media/image467.emf"/><Relationship Id="rId3" Type="http://schemas.openxmlformats.org/officeDocument/2006/relationships/image" Target="../media/image457.wmf"/><Relationship Id="rId7" Type="http://schemas.openxmlformats.org/officeDocument/2006/relationships/image" Target="../media/image461.emf"/><Relationship Id="rId12" Type="http://schemas.openxmlformats.org/officeDocument/2006/relationships/image" Target="../media/image466.emf"/><Relationship Id="rId2" Type="http://schemas.openxmlformats.org/officeDocument/2006/relationships/image" Target="../media/image456.wmf"/><Relationship Id="rId1" Type="http://schemas.openxmlformats.org/officeDocument/2006/relationships/image" Target="../media/image455.wmf"/><Relationship Id="rId6" Type="http://schemas.openxmlformats.org/officeDocument/2006/relationships/image" Target="../media/image460.emf"/><Relationship Id="rId11" Type="http://schemas.openxmlformats.org/officeDocument/2006/relationships/image" Target="../media/image465.emf"/><Relationship Id="rId5" Type="http://schemas.openxmlformats.org/officeDocument/2006/relationships/image" Target="../media/image459.emf"/><Relationship Id="rId10" Type="http://schemas.openxmlformats.org/officeDocument/2006/relationships/image" Target="../media/image464.emf"/><Relationship Id="rId4" Type="http://schemas.openxmlformats.org/officeDocument/2006/relationships/image" Target="../media/image458.wmf"/><Relationship Id="rId9" Type="http://schemas.openxmlformats.org/officeDocument/2006/relationships/image" Target="../media/image46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emf"/><Relationship Id="rId3" Type="http://schemas.openxmlformats.org/officeDocument/2006/relationships/image" Target="../media/image470.emf"/><Relationship Id="rId7" Type="http://schemas.openxmlformats.org/officeDocument/2006/relationships/image" Target="../media/image474.emf"/><Relationship Id="rId2" Type="http://schemas.openxmlformats.org/officeDocument/2006/relationships/image" Target="../media/image469.emf"/><Relationship Id="rId1" Type="http://schemas.openxmlformats.org/officeDocument/2006/relationships/image" Target="../media/image468.emf"/><Relationship Id="rId6" Type="http://schemas.openxmlformats.org/officeDocument/2006/relationships/image" Target="../media/image473.emf"/><Relationship Id="rId5" Type="http://schemas.openxmlformats.org/officeDocument/2006/relationships/image" Target="../media/image472.emf"/><Relationship Id="rId4" Type="http://schemas.openxmlformats.org/officeDocument/2006/relationships/image" Target="../media/image471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emf"/><Relationship Id="rId3" Type="http://schemas.openxmlformats.org/officeDocument/2006/relationships/image" Target="../media/image478.emf"/><Relationship Id="rId7" Type="http://schemas.openxmlformats.org/officeDocument/2006/relationships/image" Target="../media/image482.emf"/><Relationship Id="rId12" Type="http://schemas.openxmlformats.org/officeDocument/2006/relationships/image" Target="../media/image487.emf"/><Relationship Id="rId2" Type="http://schemas.openxmlformats.org/officeDocument/2006/relationships/image" Target="../media/image477.emf"/><Relationship Id="rId1" Type="http://schemas.openxmlformats.org/officeDocument/2006/relationships/image" Target="../media/image476.emf"/><Relationship Id="rId6" Type="http://schemas.openxmlformats.org/officeDocument/2006/relationships/image" Target="../media/image481.emf"/><Relationship Id="rId11" Type="http://schemas.openxmlformats.org/officeDocument/2006/relationships/image" Target="../media/image486.emf"/><Relationship Id="rId5" Type="http://schemas.openxmlformats.org/officeDocument/2006/relationships/image" Target="../media/image480.emf"/><Relationship Id="rId10" Type="http://schemas.openxmlformats.org/officeDocument/2006/relationships/image" Target="../media/image485.emf"/><Relationship Id="rId4" Type="http://schemas.openxmlformats.org/officeDocument/2006/relationships/image" Target="../media/image479.emf"/><Relationship Id="rId9" Type="http://schemas.openxmlformats.org/officeDocument/2006/relationships/image" Target="../media/image484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9.emf"/><Relationship Id="rId1" Type="http://schemas.openxmlformats.org/officeDocument/2006/relationships/image" Target="../media/image488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emf"/><Relationship Id="rId7" Type="http://schemas.openxmlformats.org/officeDocument/2006/relationships/image" Target="../media/image496.wmf"/><Relationship Id="rId2" Type="http://schemas.openxmlformats.org/officeDocument/2006/relationships/image" Target="../media/image491.emf"/><Relationship Id="rId1" Type="http://schemas.openxmlformats.org/officeDocument/2006/relationships/image" Target="../media/image490.wmf"/><Relationship Id="rId6" Type="http://schemas.openxmlformats.org/officeDocument/2006/relationships/image" Target="../media/image495.wmf"/><Relationship Id="rId5" Type="http://schemas.openxmlformats.org/officeDocument/2006/relationships/image" Target="../media/image494.emf"/><Relationship Id="rId4" Type="http://schemas.openxmlformats.org/officeDocument/2006/relationships/image" Target="../media/image493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wmf"/><Relationship Id="rId3" Type="http://schemas.openxmlformats.org/officeDocument/2006/relationships/image" Target="../media/image499.emf"/><Relationship Id="rId7" Type="http://schemas.openxmlformats.org/officeDocument/2006/relationships/image" Target="../media/image503.wmf"/><Relationship Id="rId2" Type="http://schemas.openxmlformats.org/officeDocument/2006/relationships/image" Target="../media/image498.emf"/><Relationship Id="rId1" Type="http://schemas.openxmlformats.org/officeDocument/2006/relationships/image" Target="../media/image497.wmf"/><Relationship Id="rId6" Type="http://schemas.openxmlformats.org/officeDocument/2006/relationships/image" Target="../media/image502.wmf"/><Relationship Id="rId5" Type="http://schemas.openxmlformats.org/officeDocument/2006/relationships/image" Target="../media/image501.wmf"/><Relationship Id="rId10" Type="http://schemas.openxmlformats.org/officeDocument/2006/relationships/image" Target="../media/image506.wmf"/><Relationship Id="rId4" Type="http://schemas.openxmlformats.org/officeDocument/2006/relationships/image" Target="../media/image500.wmf"/><Relationship Id="rId9" Type="http://schemas.openxmlformats.org/officeDocument/2006/relationships/image" Target="../media/image505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4.wmf"/><Relationship Id="rId3" Type="http://schemas.openxmlformats.org/officeDocument/2006/relationships/image" Target="../media/image509.wmf"/><Relationship Id="rId7" Type="http://schemas.openxmlformats.org/officeDocument/2006/relationships/image" Target="../media/image513.wmf"/><Relationship Id="rId2" Type="http://schemas.openxmlformats.org/officeDocument/2006/relationships/image" Target="../media/image508.wmf"/><Relationship Id="rId1" Type="http://schemas.openxmlformats.org/officeDocument/2006/relationships/image" Target="../media/image507.wmf"/><Relationship Id="rId6" Type="http://schemas.openxmlformats.org/officeDocument/2006/relationships/image" Target="../media/image512.wmf"/><Relationship Id="rId5" Type="http://schemas.openxmlformats.org/officeDocument/2006/relationships/image" Target="../media/image511.wmf"/><Relationship Id="rId4" Type="http://schemas.openxmlformats.org/officeDocument/2006/relationships/image" Target="../media/image51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emf"/><Relationship Id="rId2" Type="http://schemas.openxmlformats.org/officeDocument/2006/relationships/image" Target="../media/image516.emf"/><Relationship Id="rId1" Type="http://schemas.openxmlformats.org/officeDocument/2006/relationships/image" Target="../media/image515.emf"/><Relationship Id="rId5" Type="http://schemas.openxmlformats.org/officeDocument/2006/relationships/image" Target="../media/image519.wmf"/><Relationship Id="rId4" Type="http://schemas.openxmlformats.org/officeDocument/2006/relationships/image" Target="../media/image518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2.emf"/><Relationship Id="rId2" Type="http://schemas.openxmlformats.org/officeDocument/2006/relationships/image" Target="../media/image521.wmf"/><Relationship Id="rId1" Type="http://schemas.openxmlformats.org/officeDocument/2006/relationships/image" Target="../media/image520.emf"/><Relationship Id="rId4" Type="http://schemas.openxmlformats.org/officeDocument/2006/relationships/image" Target="../media/image523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emf"/><Relationship Id="rId2" Type="http://schemas.openxmlformats.org/officeDocument/2006/relationships/image" Target="../media/image525.emf"/><Relationship Id="rId1" Type="http://schemas.openxmlformats.org/officeDocument/2006/relationships/image" Target="../media/image524.emf"/><Relationship Id="rId4" Type="http://schemas.openxmlformats.org/officeDocument/2006/relationships/image" Target="../media/image527.e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wmf"/><Relationship Id="rId3" Type="http://schemas.openxmlformats.org/officeDocument/2006/relationships/image" Target="../media/image530.wmf"/><Relationship Id="rId7" Type="http://schemas.openxmlformats.org/officeDocument/2006/relationships/image" Target="../media/image534.wmf"/><Relationship Id="rId12" Type="http://schemas.openxmlformats.org/officeDocument/2006/relationships/image" Target="../media/image539.wmf"/><Relationship Id="rId2" Type="http://schemas.openxmlformats.org/officeDocument/2006/relationships/image" Target="../media/image529.wmf"/><Relationship Id="rId1" Type="http://schemas.openxmlformats.org/officeDocument/2006/relationships/image" Target="../media/image528.wmf"/><Relationship Id="rId6" Type="http://schemas.openxmlformats.org/officeDocument/2006/relationships/image" Target="../media/image533.wmf"/><Relationship Id="rId11" Type="http://schemas.openxmlformats.org/officeDocument/2006/relationships/image" Target="../media/image538.wmf"/><Relationship Id="rId5" Type="http://schemas.openxmlformats.org/officeDocument/2006/relationships/image" Target="../media/image532.wmf"/><Relationship Id="rId10" Type="http://schemas.openxmlformats.org/officeDocument/2006/relationships/image" Target="../media/image537.wmf"/><Relationship Id="rId4" Type="http://schemas.openxmlformats.org/officeDocument/2006/relationships/image" Target="../media/image531.wmf"/><Relationship Id="rId9" Type="http://schemas.openxmlformats.org/officeDocument/2006/relationships/image" Target="../media/image5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w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wmf"/><Relationship Id="rId9" Type="http://schemas.openxmlformats.org/officeDocument/2006/relationships/image" Target="../media/image49.e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wmf"/><Relationship Id="rId3" Type="http://schemas.openxmlformats.org/officeDocument/2006/relationships/image" Target="../media/image542.wmf"/><Relationship Id="rId7" Type="http://schemas.openxmlformats.org/officeDocument/2006/relationships/image" Target="../media/image546.wmf"/><Relationship Id="rId2" Type="http://schemas.openxmlformats.org/officeDocument/2006/relationships/image" Target="../media/image541.wmf"/><Relationship Id="rId1" Type="http://schemas.openxmlformats.org/officeDocument/2006/relationships/image" Target="../media/image540.wmf"/><Relationship Id="rId6" Type="http://schemas.openxmlformats.org/officeDocument/2006/relationships/image" Target="../media/image545.wmf"/><Relationship Id="rId11" Type="http://schemas.openxmlformats.org/officeDocument/2006/relationships/image" Target="../media/image550.wmf"/><Relationship Id="rId5" Type="http://schemas.openxmlformats.org/officeDocument/2006/relationships/image" Target="../media/image544.wmf"/><Relationship Id="rId10" Type="http://schemas.openxmlformats.org/officeDocument/2006/relationships/image" Target="../media/image549.wmf"/><Relationship Id="rId4" Type="http://schemas.openxmlformats.org/officeDocument/2006/relationships/image" Target="../media/image543.wmf"/><Relationship Id="rId9" Type="http://schemas.openxmlformats.org/officeDocument/2006/relationships/image" Target="../media/image548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2.wmf"/><Relationship Id="rId1" Type="http://schemas.openxmlformats.org/officeDocument/2006/relationships/image" Target="../media/image55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5.wmf"/><Relationship Id="rId2" Type="http://schemas.openxmlformats.org/officeDocument/2006/relationships/image" Target="../media/image554.wmf"/><Relationship Id="rId1" Type="http://schemas.openxmlformats.org/officeDocument/2006/relationships/image" Target="../media/image553.wmf"/><Relationship Id="rId4" Type="http://schemas.openxmlformats.org/officeDocument/2006/relationships/image" Target="../media/image55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9.wmf"/><Relationship Id="rId7" Type="http://schemas.openxmlformats.org/officeDocument/2006/relationships/image" Target="../media/image563.wmf"/><Relationship Id="rId2" Type="http://schemas.openxmlformats.org/officeDocument/2006/relationships/image" Target="../media/image558.wmf"/><Relationship Id="rId1" Type="http://schemas.openxmlformats.org/officeDocument/2006/relationships/image" Target="../media/image557.wmf"/><Relationship Id="rId6" Type="http://schemas.openxmlformats.org/officeDocument/2006/relationships/image" Target="../media/image562.wmf"/><Relationship Id="rId5" Type="http://schemas.openxmlformats.org/officeDocument/2006/relationships/image" Target="../media/image561.wmf"/><Relationship Id="rId4" Type="http://schemas.openxmlformats.org/officeDocument/2006/relationships/image" Target="../media/image560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3" Type="http://schemas.openxmlformats.org/officeDocument/2006/relationships/image" Target="../media/image566.wmf"/><Relationship Id="rId7" Type="http://schemas.openxmlformats.org/officeDocument/2006/relationships/image" Target="../media/image570.wmf"/><Relationship Id="rId2" Type="http://schemas.openxmlformats.org/officeDocument/2006/relationships/image" Target="../media/image565.wmf"/><Relationship Id="rId1" Type="http://schemas.openxmlformats.org/officeDocument/2006/relationships/image" Target="../media/image564.wmf"/><Relationship Id="rId6" Type="http://schemas.openxmlformats.org/officeDocument/2006/relationships/image" Target="../media/image569.wmf"/><Relationship Id="rId5" Type="http://schemas.openxmlformats.org/officeDocument/2006/relationships/image" Target="../media/image568.wmf"/><Relationship Id="rId10" Type="http://schemas.openxmlformats.org/officeDocument/2006/relationships/image" Target="../media/image573.wmf"/><Relationship Id="rId4" Type="http://schemas.openxmlformats.org/officeDocument/2006/relationships/image" Target="../media/image567.wmf"/><Relationship Id="rId9" Type="http://schemas.openxmlformats.org/officeDocument/2006/relationships/image" Target="../media/image57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emf"/><Relationship Id="rId10" Type="http://schemas.openxmlformats.org/officeDocument/2006/relationships/image" Target="../media/image60.w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-1,14,&#24187;&#28783;&#29255; 14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e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Relationship Id="rId22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6.e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e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8.e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4,&#24187;&#28783;&#29255; 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3.xml"/><Relationship Id="rId4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7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4.w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2.wmf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3.xml"/><Relationship Id="rId4" Type="http://schemas.openxmlformats.org/officeDocument/2006/relationships/slide" Target="slide4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e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70.bin"/><Relationship Id="rId21" Type="http://schemas.openxmlformats.org/officeDocument/2006/relationships/image" Target="../media/image179.wmf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image" Target="../media/image180.wmf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6.wmf"/><Relationship Id="rId22" Type="http://schemas.openxmlformats.org/officeDocument/2006/relationships/oleObject" Target="../embeddings/oleObject1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8.wmf"/><Relationship Id="rId26" Type="http://schemas.openxmlformats.org/officeDocument/2006/relationships/image" Target="../media/image192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91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93.wmf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6.wmf"/><Relationship Id="rId22" Type="http://schemas.openxmlformats.org/officeDocument/2006/relationships/image" Target="../media/image190.wmf"/><Relationship Id="rId27" Type="http://schemas.openxmlformats.org/officeDocument/2006/relationships/oleObject" Target="../embeddings/oleObject1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02.e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4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3.emf"/><Relationship Id="rId26" Type="http://schemas.openxmlformats.org/officeDocument/2006/relationships/image" Target="../media/image217.wmf"/><Relationship Id="rId39" Type="http://schemas.openxmlformats.org/officeDocument/2006/relationships/oleObject" Target="../embeddings/oleObject224.bin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221.wmf"/><Relationship Id="rId42" Type="http://schemas.openxmlformats.org/officeDocument/2006/relationships/image" Target="../media/image225.wmf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29" Type="http://schemas.openxmlformats.org/officeDocument/2006/relationships/oleObject" Target="../embeddings/oleObject219.bin"/><Relationship Id="rId41" Type="http://schemas.openxmlformats.org/officeDocument/2006/relationships/oleObject" Target="../embeddings/oleObject225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16.emf"/><Relationship Id="rId32" Type="http://schemas.openxmlformats.org/officeDocument/2006/relationships/image" Target="../media/image220.wmf"/><Relationship Id="rId37" Type="http://schemas.openxmlformats.org/officeDocument/2006/relationships/oleObject" Target="../embeddings/oleObject223.bin"/><Relationship Id="rId40" Type="http://schemas.openxmlformats.org/officeDocument/2006/relationships/image" Target="../media/image224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218.wmf"/><Relationship Id="rId36" Type="http://schemas.openxmlformats.org/officeDocument/2006/relationships/image" Target="../media/image222.wmf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4" Type="http://schemas.openxmlformats.org/officeDocument/2006/relationships/image" Target="../media/image226.w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219.wmf"/><Relationship Id="rId35" Type="http://schemas.openxmlformats.org/officeDocument/2006/relationships/oleObject" Target="../embeddings/oleObject222.bin"/><Relationship Id="rId43" Type="http://schemas.openxmlformats.org/officeDocument/2006/relationships/oleObject" Target="../embeddings/oleObject226.bin"/><Relationship Id="rId8" Type="http://schemas.openxmlformats.org/officeDocument/2006/relationships/image" Target="../media/image208.emf"/><Relationship Id="rId3" Type="http://schemas.openxmlformats.org/officeDocument/2006/relationships/oleObject" Target="../embeddings/oleObject206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22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1.e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30.emf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6.wmf"/><Relationship Id="rId11" Type="http://schemas.openxmlformats.org/officeDocument/2006/relationships/image" Target="../media/image239.emf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3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48.emf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0.e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59.wmf"/><Relationship Id="rId26" Type="http://schemas.openxmlformats.org/officeDocument/2006/relationships/image" Target="../media/image263.wmf"/><Relationship Id="rId21" Type="http://schemas.openxmlformats.org/officeDocument/2006/relationships/oleObject" Target="../embeddings/oleObject260.bin"/><Relationship Id="rId34" Type="http://schemas.openxmlformats.org/officeDocument/2006/relationships/image" Target="../media/image267.wmf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66.bin"/><Relationship Id="rId38" Type="http://schemas.openxmlformats.org/officeDocument/2006/relationships/image" Target="../media/image2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29" Type="http://schemas.openxmlformats.org/officeDocument/2006/relationships/oleObject" Target="../embeddings/oleObject264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62.wmf"/><Relationship Id="rId32" Type="http://schemas.openxmlformats.org/officeDocument/2006/relationships/image" Target="../media/image266.wmf"/><Relationship Id="rId37" Type="http://schemas.openxmlformats.org/officeDocument/2006/relationships/oleObject" Target="../embeddings/oleObject268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64.wmf"/><Relationship Id="rId36" Type="http://schemas.openxmlformats.org/officeDocument/2006/relationships/image" Target="../media/image268.wmf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65.wmf"/><Relationship Id="rId35" Type="http://schemas.openxmlformats.org/officeDocument/2006/relationships/oleObject" Target="../embeddings/oleObject267.bin"/><Relationship Id="rId8" Type="http://schemas.openxmlformats.org/officeDocument/2006/relationships/image" Target="../media/image254.wmf"/><Relationship Id="rId3" Type="http://schemas.openxmlformats.org/officeDocument/2006/relationships/oleObject" Target="../embeddings/oleObject25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7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6.wmf"/><Relationship Id="rId20" Type="http://schemas.openxmlformats.org/officeDocument/2006/relationships/image" Target="../media/image278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1.e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73.e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75.emf"/><Relationship Id="rId22" Type="http://schemas.openxmlformats.org/officeDocument/2006/relationships/image" Target="../media/image27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8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92.wmf"/><Relationship Id="rId26" Type="http://schemas.openxmlformats.org/officeDocument/2006/relationships/image" Target="../media/image296.wmf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1.wmf"/><Relationship Id="rId20" Type="http://schemas.openxmlformats.org/officeDocument/2006/relationships/image" Target="../media/image29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95.w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10" Type="http://schemas.openxmlformats.org/officeDocument/2006/relationships/image" Target="../media/image288.w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90.wmf"/><Relationship Id="rId22" Type="http://schemas.openxmlformats.org/officeDocument/2006/relationships/image" Target="../media/image29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301.w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wmf"/><Relationship Id="rId20" Type="http://schemas.openxmlformats.org/officeDocument/2006/relationships/image" Target="../media/image30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99.wmf"/><Relationship Id="rId22" Type="http://schemas.openxmlformats.org/officeDocument/2006/relationships/image" Target="../media/image30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0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0" Type="http://schemas.openxmlformats.org/officeDocument/2006/relationships/image" Target="../media/image314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23.wmf"/><Relationship Id="rId3" Type="http://schemas.openxmlformats.org/officeDocument/2006/relationships/oleObject" Target="../embeddings/oleObject318.bin"/><Relationship Id="rId21" Type="http://schemas.openxmlformats.org/officeDocument/2006/relationships/oleObject" Target="../embeddings/oleObject327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320.e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2.wmf"/><Relationship Id="rId20" Type="http://schemas.openxmlformats.org/officeDocument/2006/relationships/image" Target="../media/image32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17.e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10" Type="http://schemas.openxmlformats.org/officeDocument/2006/relationships/image" Target="../media/image319.emf"/><Relationship Id="rId19" Type="http://schemas.openxmlformats.org/officeDocument/2006/relationships/oleObject" Target="../embeddings/oleObject326.bin"/><Relationship Id="rId4" Type="http://schemas.openxmlformats.org/officeDocument/2006/relationships/image" Target="../media/image316.e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321.wmf"/><Relationship Id="rId22" Type="http://schemas.openxmlformats.org/officeDocument/2006/relationships/image" Target="../media/image32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32.w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18.e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335.wmf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36.bin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42.wmf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39.wmf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1.wmf"/><Relationship Id="rId20" Type="http://schemas.openxmlformats.org/officeDocument/2006/relationships/image" Target="../media/image34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10" Type="http://schemas.openxmlformats.org/officeDocument/2006/relationships/image" Target="../media/image338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4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emf"/><Relationship Id="rId13" Type="http://schemas.openxmlformats.org/officeDocument/2006/relationships/oleObject" Target="../embeddings/oleObject353.bin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47.e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4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6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5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366.bin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3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10" Type="http://schemas.openxmlformats.org/officeDocument/2006/relationships/image" Target="../media/image360.emf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6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71.w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10" Type="http://schemas.openxmlformats.org/officeDocument/2006/relationships/image" Target="../media/image367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6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e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79.w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3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8.wmf"/><Relationship Id="rId20" Type="http://schemas.openxmlformats.org/officeDocument/2006/relationships/image" Target="../media/image380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73.e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384.bin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77.wmf"/><Relationship Id="rId22" Type="http://schemas.openxmlformats.org/officeDocument/2006/relationships/image" Target="../media/image38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83.e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0" Type="http://schemas.openxmlformats.org/officeDocument/2006/relationships/image" Target="../media/image385.emf"/><Relationship Id="rId4" Type="http://schemas.openxmlformats.org/officeDocument/2006/relationships/image" Target="../media/image382.emf"/><Relationship Id="rId9" Type="http://schemas.openxmlformats.org/officeDocument/2006/relationships/oleObject" Target="../embeddings/oleObject38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396.bin"/><Relationship Id="rId18" Type="http://schemas.openxmlformats.org/officeDocument/2006/relationships/image" Target="../media/image394.wmf"/><Relationship Id="rId3" Type="http://schemas.openxmlformats.org/officeDocument/2006/relationships/oleObject" Target="../embeddings/oleObject391.bin"/><Relationship Id="rId21" Type="http://schemas.openxmlformats.org/officeDocument/2006/relationships/oleObject" Target="../embeddings/oleObject400.bin"/><Relationship Id="rId7" Type="http://schemas.openxmlformats.org/officeDocument/2006/relationships/oleObject" Target="../embeddings/oleObject393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3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3.wmf"/><Relationship Id="rId20" Type="http://schemas.openxmlformats.org/officeDocument/2006/relationships/image" Target="../media/image39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395.bin"/><Relationship Id="rId5" Type="http://schemas.openxmlformats.org/officeDocument/2006/relationships/oleObject" Target="../embeddings/oleObject392.bin"/><Relationship Id="rId15" Type="http://schemas.openxmlformats.org/officeDocument/2006/relationships/oleObject" Target="../embeddings/oleObject397.bin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399.bin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394.bin"/><Relationship Id="rId14" Type="http://schemas.openxmlformats.org/officeDocument/2006/relationships/image" Target="../media/image392.wmf"/><Relationship Id="rId22" Type="http://schemas.openxmlformats.org/officeDocument/2006/relationships/image" Target="../media/image39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98.wmf"/><Relationship Id="rId5" Type="http://schemas.openxmlformats.org/officeDocument/2006/relationships/oleObject" Target="../embeddings/oleObject402.bin"/><Relationship Id="rId10" Type="http://schemas.openxmlformats.org/officeDocument/2006/relationships/image" Target="../media/image400.wmf"/><Relationship Id="rId4" Type="http://schemas.openxmlformats.org/officeDocument/2006/relationships/image" Target="../media/image397.wmf"/><Relationship Id="rId9" Type="http://schemas.openxmlformats.org/officeDocument/2006/relationships/oleObject" Target="../embeddings/oleObject40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emf"/><Relationship Id="rId13" Type="http://schemas.openxmlformats.org/officeDocument/2006/relationships/oleObject" Target="../embeddings/oleObject410.bin"/><Relationship Id="rId3" Type="http://schemas.openxmlformats.org/officeDocument/2006/relationships/oleObject" Target="../embeddings/oleObject405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4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7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02.emf"/><Relationship Id="rId11" Type="http://schemas.openxmlformats.org/officeDocument/2006/relationships/oleObject" Target="../embeddings/oleObject409.bin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10" Type="http://schemas.openxmlformats.org/officeDocument/2006/relationships/image" Target="../media/image404.emf"/><Relationship Id="rId4" Type="http://schemas.openxmlformats.org/officeDocument/2006/relationships/image" Target="../media/image401.e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40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3" Type="http://schemas.openxmlformats.org/officeDocument/2006/relationships/oleObject" Target="../embeddings/oleObject412.bin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13.bin"/><Relationship Id="rId10" Type="http://schemas.openxmlformats.org/officeDocument/2006/relationships/image" Target="../media/image411.wmf"/><Relationship Id="rId4" Type="http://schemas.openxmlformats.org/officeDocument/2006/relationships/image" Target="../media/image408.wmf"/><Relationship Id="rId9" Type="http://schemas.openxmlformats.org/officeDocument/2006/relationships/oleObject" Target="../embeddings/oleObject41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421.bin"/><Relationship Id="rId18" Type="http://schemas.openxmlformats.org/officeDocument/2006/relationships/image" Target="../media/image419.wmf"/><Relationship Id="rId3" Type="http://schemas.openxmlformats.org/officeDocument/2006/relationships/oleObject" Target="../embeddings/oleObject416.bin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416.wmf"/><Relationship Id="rId17" Type="http://schemas.openxmlformats.org/officeDocument/2006/relationships/oleObject" Target="../embeddings/oleObject4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8.wmf"/><Relationship Id="rId20" Type="http://schemas.openxmlformats.org/officeDocument/2006/relationships/image" Target="../media/image420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13.wmf"/><Relationship Id="rId11" Type="http://schemas.openxmlformats.org/officeDocument/2006/relationships/oleObject" Target="../embeddings/oleObject420.bin"/><Relationship Id="rId5" Type="http://schemas.openxmlformats.org/officeDocument/2006/relationships/oleObject" Target="../embeddings/oleObject417.bin"/><Relationship Id="rId15" Type="http://schemas.openxmlformats.org/officeDocument/2006/relationships/oleObject" Target="../embeddings/oleObject422.bin"/><Relationship Id="rId10" Type="http://schemas.openxmlformats.org/officeDocument/2006/relationships/image" Target="../media/image415.wmf"/><Relationship Id="rId19" Type="http://schemas.openxmlformats.org/officeDocument/2006/relationships/oleObject" Target="../embeddings/oleObject424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19.bin"/><Relationship Id="rId14" Type="http://schemas.openxmlformats.org/officeDocument/2006/relationships/image" Target="../media/image4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7.xml"/><Relationship Id="rId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emf"/><Relationship Id="rId13" Type="http://schemas.openxmlformats.org/officeDocument/2006/relationships/oleObject" Target="../embeddings/oleObject430.bin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42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7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22.emf"/><Relationship Id="rId11" Type="http://schemas.openxmlformats.org/officeDocument/2006/relationships/oleObject" Target="../embeddings/oleObject429.bin"/><Relationship Id="rId5" Type="http://schemas.openxmlformats.org/officeDocument/2006/relationships/oleObject" Target="../embeddings/oleObject426.bin"/><Relationship Id="rId15" Type="http://schemas.openxmlformats.org/officeDocument/2006/relationships/oleObject" Target="../embeddings/oleObject431.bin"/><Relationship Id="rId10" Type="http://schemas.openxmlformats.org/officeDocument/2006/relationships/image" Target="../media/image424.emf"/><Relationship Id="rId4" Type="http://schemas.openxmlformats.org/officeDocument/2006/relationships/image" Target="../media/image421.e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426.emf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7.bin"/><Relationship Id="rId18" Type="http://schemas.openxmlformats.org/officeDocument/2006/relationships/image" Target="../media/image435.wmf"/><Relationship Id="rId26" Type="http://schemas.openxmlformats.org/officeDocument/2006/relationships/image" Target="../media/image439.wmf"/><Relationship Id="rId3" Type="http://schemas.openxmlformats.org/officeDocument/2006/relationships/oleObject" Target="../embeddings/oleObject432.bin"/><Relationship Id="rId21" Type="http://schemas.openxmlformats.org/officeDocument/2006/relationships/oleObject" Target="../embeddings/oleObject441.bin"/><Relationship Id="rId34" Type="http://schemas.openxmlformats.org/officeDocument/2006/relationships/image" Target="../media/image443.emf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32.wmf"/><Relationship Id="rId17" Type="http://schemas.openxmlformats.org/officeDocument/2006/relationships/oleObject" Target="../embeddings/oleObject439.bin"/><Relationship Id="rId25" Type="http://schemas.openxmlformats.org/officeDocument/2006/relationships/oleObject" Target="../embeddings/oleObject443.bin"/><Relationship Id="rId33" Type="http://schemas.openxmlformats.org/officeDocument/2006/relationships/oleObject" Target="../embeddings/oleObject4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4.wmf"/><Relationship Id="rId20" Type="http://schemas.openxmlformats.org/officeDocument/2006/relationships/image" Target="../media/image436.wmf"/><Relationship Id="rId29" Type="http://schemas.openxmlformats.org/officeDocument/2006/relationships/oleObject" Target="../embeddings/oleObject445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29.wmf"/><Relationship Id="rId11" Type="http://schemas.openxmlformats.org/officeDocument/2006/relationships/oleObject" Target="../embeddings/oleObject436.bin"/><Relationship Id="rId24" Type="http://schemas.openxmlformats.org/officeDocument/2006/relationships/image" Target="../media/image438.emf"/><Relationship Id="rId32" Type="http://schemas.openxmlformats.org/officeDocument/2006/relationships/image" Target="../media/image442.emf"/><Relationship Id="rId5" Type="http://schemas.openxmlformats.org/officeDocument/2006/relationships/oleObject" Target="../embeddings/oleObject433.bin"/><Relationship Id="rId15" Type="http://schemas.openxmlformats.org/officeDocument/2006/relationships/oleObject" Target="../embeddings/oleObject438.bin"/><Relationship Id="rId23" Type="http://schemas.openxmlformats.org/officeDocument/2006/relationships/oleObject" Target="../embeddings/oleObject442.bin"/><Relationship Id="rId28" Type="http://schemas.openxmlformats.org/officeDocument/2006/relationships/image" Target="../media/image440.emf"/><Relationship Id="rId10" Type="http://schemas.openxmlformats.org/officeDocument/2006/relationships/image" Target="../media/image431.wmf"/><Relationship Id="rId19" Type="http://schemas.openxmlformats.org/officeDocument/2006/relationships/oleObject" Target="../embeddings/oleObject440.bin"/><Relationship Id="rId31" Type="http://schemas.openxmlformats.org/officeDocument/2006/relationships/oleObject" Target="../embeddings/oleObject446.bin"/><Relationship Id="rId4" Type="http://schemas.openxmlformats.org/officeDocument/2006/relationships/image" Target="../media/image428.wmf"/><Relationship Id="rId9" Type="http://schemas.openxmlformats.org/officeDocument/2006/relationships/oleObject" Target="../embeddings/oleObject435.bin"/><Relationship Id="rId14" Type="http://schemas.openxmlformats.org/officeDocument/2006/relationships/image" Target="../media/image433.wmf"/><Relationship Id="rId22" Type="http://schemas.openxmlformats.org/officeDocument/2006/relationships/image" Target="../media/image437.wmf"/><Relationship Id="rId27" Type="http://schemas.openxmlformats.org/officeDocument/2006/relationships/oleObject" Target="../embeddings/oleObject444.bin"/><Relationship Id="rId30" Type="http://schemas.openxmlformats.org/officeDocument/2006/relationships/image" Target="../media/image441.emf"/><Relationship Id="rId8" Type="http://schemas.openxmlformats.org/officeDocument/2006/relationships/image" Target="../media/image43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45.wmf"/><Relationship Id="rId5" Type="http://schemas.openxmlformats.org/officeDocument/2006/relationships/oleObject" Target="../embeddings/oleObject449.bin"/><Relationship Id="rId10" Type="http://schemas.openxmlformats.org/officeDocument/2006/relationships/image" Target="../media/image447.wmf"/><Relationship Id="rId4" Type="http://schemas.openxmlformats.org/officeDocument/2006/relationships/image" Target="../media/image444.wmf"/><Relationship Id="rId9" Type="http://schemas.openxmlformats.org/officeDocument/2006/relationships/oleObject" Target="../embeddings/oleObject45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wmf"/><Relationship Id="rId13" Type="http://schemas.openxmlformats.org/officeDocument/2006/relationships/oleObject" Target="../embeddings/oleObject457.bin"/><Relationship Id="rId3" Type="http://schemas.openxmlformats.org/officeDocument/2006/relationships/oleObject" Target="../embeddings/oleObject452.bin"/><Relationship Id="rId7" Type="http://schemas.openxmlformats.org/officeDocument/2006/relationships/oleObject" Target="../embeddings/oleObject454.bin"/><Relationship Id="rId12" Type="http://schemas.openxmlformats.org/officeDocument/2006/relationships/image" Target="../media/image4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4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49.wmf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58.bin"/><Relationship Id="rId10" Type="http://schemas.openxmlformats.org/officeDocument/2006/relationships/image" Target="../media/image451.wmf"/><Relationship Id="rId4" Type="http://schemas.openxmlformats.org/officeDocument/2006/relationships/image" Target="../media/image448.wmf"/><Relationship Id="rId9" Type="http://schemas.openxmlformats.org/officeDocument/2006/relationships/oleObject" Target="../embeddings/oleObject455.bin"/><Relationship Id="rId14" Type="http://schemas.openxmlformats.org/officeDocument/2006/relationships/image" Target="../media/image45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oleObject" Target="../embeddings/oleObject464.bin"/><Relationship Id="rId18" Type="http://schemas.openxmlformats.org/officeDocument/2006/relationships/image" Target="../media/image462.emf"/><Relationship Id="rId26" Type="http://schemas.openxmlformats.org/officeDocument/2006/relationships/image" Target="../media/image466.emf"/><Relationship Id="rId3" Type="http://schemas.openxmlformats.org/officeDocument/2006/relationships/oleObject" Target="../embeddings/oleObject459.bin"/><Relationship Id="rId21" Type="http://schemas.openxmlformats.org/officeDocument/2006/relationships/oleObject" Target="../embeddings/oleObject468.bin"/><Relationship Id="rId7" Type="http://schemas.openxmlformats.org/officeDocument/2006/relationships/oleObject" Target="../embeddings/oleObject461.bin"/><Relationship Id="rId12" Type="http://schemas.openxmlformats.org/officeDocument/2006/relationships/image" Target="../media/image459.emf"/><Relationship Id="rId17" Type="http://schemas.openxmlformats.org/officeDocument/2006/relationships/oleObject" Target="../embeddings/oleObject466.bin"/><Relationship Id="rId25" Type="http://schemas.openxmlformats.org/officeDocument/2006/relationships/oleObject" Target="../embeddings/oleObject4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1.emf"/><Relationship Id="rId20" Type="http://schemas.openxmlformats.org/officeDocument/2006/relationships/image" Target="../media/image463.e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56.wmf"/><Relationship Id="rId11" Type="http://schemas.openxmlformats.org/officeDocument/2006/relationships/oleObject" Target="../embeddings/oleObject463.bin"/><Relationship Id="rId24" Type="http://schemas.openxmlformats.org/officeDocument/2006/relationships/image" Target="../media/image465.emf"/><Relationship Id="rId5" Type="http://schemas.openxmlformats.org/officeDocument/2006/relationships/oleObject" Target="../embeddings/oleObject460.bin"/><Relationship Id="rId15" Type="http://schemas.openxmlformats.org/officeDocument/2006/relationships/oleObject" Target="../embeddings/oleObject465.bin"/><Relationship Id="rId23" Type="http://schemas.openxmlformats.org/officeDocument/2006/relationships/oleObject" Target="../embeddings/oleObject469.bin"/><Relationship Id="rId28" Type="http://schemas.openxmlformats.org/officeDocument/2006/relationships/image" Target="../media/image467.emf"/><Relationship Id="rId10" Type="http://schemas.openxmlformats.org/officeDocument/2006/relationships/image" Target="../media/image458.wmf"/><Relationship Id="rId19" Type="http://schemas.openxmlformats.org/officeDocument/2006/relationships/oleObject" Target="../embeddings/oleObject467.bin"/><Relationship Id="rId4" Type="http://schemas.openxmlformats.org/officeDocument/2006/relationships/image" Target="../media/image455.wmf"/><Relationship Id="rId9" Type="http://schemas.openxmlformats.org/officeDocument/2006/relationships/oleObject" Target="../embeddings/oleObject462.bin"/><Relationship Id="rId14" Type="http://schemas.openxmlformats.org/officeDocument/2006/relationships/image" Target="../media/image460.emf"/><Relationship Id="rId22" Type="http://schemas.openxmlformats.org/officeDocument/2006/relationships/image" Target="../media/image464.emf"/><Relationship Id="rId27" Type="http://schemas.openxmlformats.org/officeDocument/2006/relationships/oleObject" Target="../embeddings/oleObject47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e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475.e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72.e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4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69.e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471.emf"/><Relationship Id="rId4" Type="http://schemas.openxmlformats.org/officeDocument/2006/relationships/image" Target="../media/image468.e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473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emf"/><Relationship Id="rId13" Type="http://schemas.openxmlformats.org/officeDocument/2006/relationships/oleObject" Target="../embeddings/oleObject485.bin"/><Relationship Id="rId18" Type="http://schemas.openxmlformats.org/officeDocument/2006/relationships/image" Target="../media/image483.emf"/><Relationship Id="rId26" Type="http://schemas.openxmlformats.org/officeDocument/2006/relationships/image" Target="../media/image487.emf"/><Relationship Id="rId3" Type="http://schemas.openxmlformats.org/officeDocument/2006/relationships/oleObject" Target="../embeddings/oleObject480.bin"/><Relationship Id="rId21" Type="http://schemas.openxmlformats.org/officeDocument/2006/relationships/oleObject" Target="../embeddings/oleObject489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80.emf"/><Relationship Id="rId17" Type="http://schemas.openxmlformats.org/officeDocument/2006/relationships/oleObject" Target="../embeddings/oleObject487.bin"/><Relationship Id="rId25" Type="http://schemas.openxmlformats.org/officeDocument/2006/relationships/oleObject" Target="../embeddings/oleObject4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2.emf"/><Relationship Id="rId20" Type="http://schemas.openxmlformats.org/officeDocument/2006/relationships/image" Target="../media/image484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77.emf"/><Relationship Id="rId11" Type="http://schemas.openxmlformats.org/officeDocument/2006/relationships/oleObject" Target="../embeddings/oleObject484.bin"/><Relationship Id="rId24" Type="http://schemas.openxmlformats.org/officeDocument/2006/relationships/image" Target="../media/image486.emf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6.bin"/><Relationship Id="rId23" Type="http://schemas.openxmlformats.org/officeDocument/2006/relationships/oleObject" Target="../embeddings/oleObject490.bin"/><Relationship Id="rId10" Type="http://schemas.openxmlformats.org/officeDocument/2006/relationships/image" Target="../media/image479.emf"/><Relationship Id="rId19" Type="http://schemas.openxmlformats.org/officeDocument/2006/relationships/oleObject" Target="../embeddings/oleObject488.bin"/><Relationship Id="rId4" Type="http://schemas.openxmlformats.org/officeDocument/2006/relationships/image" Target="../media/image476.e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81.emf"/><Relationship Id="rId22" Type="http://schemas.openxmlformats.org/officeDocument/2006/relationships/image" Target="../media/image485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89.emf"/><Relationship Id="rId5" Type="http://schemas.openxmlformats.org/officeDocument/2006/relationships/oleObject" Target="../embeddings/oleObject493.bin"/><Relationship Id="rId4" Type="http://schemas.openxmlformats.org/officeDocument/2006/relationships/image" Target="../media/image488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emf"/><Relationship Id="rId13" Type="http://schemas.openxmlformats.org/officeDocument/2006/relationships/oleObject" Target="../embeddings/oleObject501.bin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49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6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91.e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10" Type="http://schemas.openxmlformats.org/officeDocument/2006/relationships/image" Target="../media/image493.emf"/><Relationship Id="rId4" Type="http://schemas.openxmlformats.org/officeDocument/2006/relationships/image" Target="../media/image490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49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emf"/><Relationship Id="rId13" Type="http://schemas.openxmlformats.org/officeDocument/2006/relationships/oleObject" Target="../embeddings/oleObject508.bin"/><Relationship Id="rId18" Type="http://schemas.openxmlformats.org/officeDocument/2006/relationships/image" Target="../media/image504.wmf"/><Relationship Id="rId3" Type="http://schemas.openxmlformats.org/officeDocument/2006/relationships/oleObject" Target="../embeddings/oleObject503.bin"/><Relationship Id="rId21" Type="http://schemas.openxmlformats.org/officeDocument/2006/relationships/oleObject" Target="../embeddings/oleObject512.bin"/><Relationship Id="rId7" Type="http://schemas.openxmlformats.org/officeDocument/2006/relationships/oleObject" Target="../embeddings/oleObject505.bin"/><Relationship Id="rId12" Type="http://schemas.openxmlformats.org/officeDocument/2006/relationships/image" Target="../media/image501.wmf"/><Relationship Id="rId17" Type="http://schemas.openxmlformats.org/officeDocument/2006/relationships/oleObject" Target="../embeddings/oleObject5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3.wmf"/><Relationship Id="rId20" Type="http://schemas.openxmlformats.org/officeDocument/2006/relationships/image" Target="../media/image505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98.emf"/><Relationship Id="rId11" Type="http://schemas.openxmlformats.org/officeDocument/2006/relationships/oleObject" Target="../embeddings/oleObject507.bin"/><Relationship Id="rId5" Type="http://schemas.openxmlformats.org/officeDocument/2006/relationships/oleObject" Target="../embeddings/oleObject504.bin"/><Relationship Id="rId15" Type="http://schemas.openxmlformats.org/officeDocument/2006/relationships/oleObject" Target="../embeddings/oleObject509.bin"/><Relationship Id="rId10" Type="http://schemas.openxmlformats.org/officeDocument/2006/relationships/image" Target="../media/image500.wmf"/><Relationship Id="rId19" Type="http://schemas.openxmlformats.org/officeDocument/2006/relationships/oleObject" Target="../embeddings/oleObject511.bin"/><Relationship Id="rId4" Type="http://schemas.openxmlformats.org/officeDocument/2006/relationships/image" Target="../media/image497.wmf"/><Relationship Id="rId9" Type="http://schemas.openxmlformats.org/officeDocument/2006/relationships/oleObject" Target="../embeddings/oleObject506.bin"/><Relationship Id="rId14" Type="http://schemas.openxmlformats.org/officeDocument/2006/relationships/image" Target="../media/image502.wmf"/><Relationship Id="rId22" Type="http://schemas.openxmlformats.org/officeDocument/2006/relationships/image" Target="../media/image50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wmf"/><Relationship Id="rId13" Type="http://schemas.openxmlformats.org/officeDocument/2006/relationships/oleObject" Target="../embeddings/oleObject518.bin"/><Relationship Id="rId18" Type="http://schemas.openxmlformats.org/officeDocument/2006/relationships/image" Target="../media/image514.wmf"/><Relationship Id="rId3" Type="http://schemas.openxmlformats.org/officeDocument/2006/relationships/oleObject" Target="../embeddings/oleObject513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511.wmf"/><Relationship Id="rId17" Type="http://schemas.openxmlformats.org/officeDocument/2006/relationships/oleObject" Target="../embeddings/oleObject5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3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508.wmf"/><Relationship Id="rId11" Type="http://schemas.openxmlformats.org/officeDocument/2006/relationships/oleObject" Target="../embeddings/oleObject517.bin"/><Relationship Id="rId5" Type="http://schemas.openxmlformats.org/officeDocument/2006/relationships/oleObject" Target="../embeddings/oleObject514.bin"/><Relationship Id="rId15" Type="http://schemas.openxmlformats.org/officeDocument/2006/relationships/oleObject" Target="../embeddings/oleObject519.bin"/><Relationship Id="rId10" Type="http://schemas.openxmlformats.org/officeDocument/2006/relationships/image" Target="../media/image510.wmf"/><Relationship Id="rId4" Type="http://schemas.openxmlformats.org/officeDocument/2006/relationships/image" Target="../media/image507.w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51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emf"/><Relationship Id="rId3" Type="http://schemas.openxmlformats.org/officeDocument/2006/relationships/oleObject" Target="../embeddings/oleObject521.bin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5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16.emf"/><Relationship Id="rId11" Type="http://schemas.openxmlformats.org/officeDocument/2006/relationships/oleObject" Target="../embeddings/oleObject525.bin"/><Relationship Id="rId5" Type="http://schemas.openxmlformats.org/officeDocument/2006/relationships/oleObject" Target="../embeddings/oleObject522.bin"/><Relationship Id="rId10" Type="http://schemas.openxmlformats.org/officeDocument/2006/relationships/image" Target="../media/image518.emf"/><Relationship Id="rId4" Type="http://schemas.openxmlformats.org/officeDocument/2006/relationships/image" Target="../media/image515.emf"/><Relationship Id="rId9" Type="http://schemas.openxmlformats.org/officeDocument/2006/relationships/oleObject" Target="../embeddings/oleObject524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emf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21.wmf"/><Relationship Id="rId5" Type="http://schemas.openxmlformats.org/officeDocument/2006/relationships/oleObject" Target="../embeddings/oleObject527.bin"/><Relationship Id="rId10" Type="http://schemas.openxmlformats.org/officeDocument/2006/relationships/image" Target="../media/image523.emf"/><Relationship Id="rId4" Type="http://schemas.openxmlformats.org/officeDocument/2006/relationships/image" Target="../media/image520.emf"/><Relationship Id="rId9" Type="http://schemas.openxmlformats.org/officeDocument/2006/relationships/oleObject" Target="../embeddings/oleObject529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6.emf"/><Relationship Id="rId3" Type="http://schemas.openxmlformats.org/officeDocument/2006/relationships/oleObject" Target="../embeddings/oleObject530.bin"/><Relationship Id="rId7" Type="http://schemas.openxmlformats.org/officeDocument/2006/relationships/oleObject" Target="../embeddings/oleObject5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25.emf"/><Relationship Id="rId5" Type="http://schemas.openxmlformats.org/officeDocument/2006/relationships/oleObject" Target="../embeddings/oleObject531.bin"/><Relationship Id="rId10" Type="http://schemas.openxmlformats.org/officeDocument/2006/relationships/image" Target="../media/image527.emf"/><Relationship Id="rId4" Type="http://schemas.openxmlformats.org/officeDocument/2006/relationships/image" Target="../media/image524.emf"/><Relationship Id="rId9" Type="http://schemas.openxmlformats.org/officeDocument/2006/relationships/oleObject" Target="../embeddings/oleObject533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wmf"/><Relationship Id="rId13" Type="http://schemas.openxmlformats.org/officeDocument/2006/relationships/oleObject" Target="../embeddings/oleObject539.bin"/><Relationship Id="rId18" Type="http://schemas.openxmlformats.org/officeDocument/2006/relationships/image" Target="../media/image535.wmf"/><Relationship Id="rId26" Type="http://schemas.openxmlformats.org/officeDocument/2006/relationships/image" Target="../media/image539.wmf"/><Relationship Id="rId3" Type="http://schemas.openxmlformats.org/officeDocument/2006/relationships/oleObject" Target="../embeddings/oleObject534.bin"/><Relationship Id="rId21" Type="http://schemas.openxmlformats.org/officeDocument/2006/relationships/oleObject" Target="../embeddings/oleObject543.bin"/><Relationship Id="rId7" Type="http://schemas.openxmlformats.org/officeDocument/2006/relationships/oleObject" Target="../embeddings/oleObject536.bin"/><Relationship Id="rId12" Type="http://schemas.openxmlformats.org/officeDocument/2006/relationships/image" Target="../media/image532.wmf"/><Relationship Id="rId17" Type="http://schemas.openxmlformats.org/officeDocument/2006/relationships/oleObject" Target="../embeddings/oleObject541.bin"/><Relationship Id="rId25" Type="http://schemas.openxmlformats.org/officeDocument/2006/relationships/oleObject" Target="../embeddings/oleObject5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4.wmf"/><Relationship Id="rId20" Type="http://schemas.openxmlformats.org/officeDocument/2006/relationships/image" Target="../media/image536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529.wmf"/><Relationship Id="rId11" Type="http://schemas.openxmlformats.org/officeDocument/2006/relationships/oleObject" Target="../embeddings/oleObject538.bin"/><Relationship Id="rId24" Type="http://schemas.openxmlformats.org/officeDocument/2006/relationships/image" Target="../media/image538.wmf"/><Relationship Id="rId5" Type="http://schemas.openxmlformats.org/officeDocument/2006/relationships/oleObject" Target="../embeddings/oleObject535.bin"/><Relationship Id="rId15" Type="http://schemas.openxmlformats.org/officeDocument/2006/relationships/oleObject" Target="../embeddings/oleObject540.bin"/><Relationship Id="rId23" Type="http://schemas.openxmlformats.org/officeDocument/2006/relationships/oleObject" Target="../embeddings/oleObject544.bin"/><Relationship Id="rId10" Type="http://schemas.openxmlformats.org/officeDocument/2006/relationships/image" Target="../media/image531.wmf"/><Relationship Id="rId19" Type="http://schemas.openxmlformats.org/officeDocument/2006/relationships/oleObject" Target="../embeddings/oleObject542.bin"/><Relationship Id="rId4" Type="http://schemas.openxmlformats.org/officeDocument/2006/relationships/image" Target="../media/image528.wmf"/><Relationship Id="rId9" Type="http://schemas.openxmlformats.org/officeDocument/2006/relationships/oleObject" Target="../embeddings/oleObject537.bin"/><Relationship Id="rId14" Type="http://schemas.openxmlformats.org/officeDocument/2006/relationships/image" Target="../media/image533.wmf"/><Relationship Id="rId22" Type="http://schemas.openxmlformats.org/officeDocument/2006/relationships/image" Target="../media/image537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wmf"/><Relationship Id="rId13" Type="http://schemas.openxmlformats.org/officeDocument/2006/relationships/oleObject" Target="../embeddings/oleObject551.bin"/><Relationship Id="rId18" Type="http://schemas.openxmlformats.org/officeDocument/2006/relationships/image" Target="../media/image547.wmf"/><Relationship Id="rId3" Type="http://schemas.openxmlformats.org/officeDocument/2006/relationships/oleObject" Target="../embeddings/oleObject546.bin"/><Relationship Id="rId21" Type="http://schemas.openxmlformats.org/officeDocument/2006/relationships/oleObject" Target="../embeddings/oleObject555.bin"/><Relationship Id="rId7" Type="http://schemas.openxmlformats.org/officeDocument/2006/relationships/oleObject" Target="../embeddings/oleObject548.bin"/><Relationship Id="rId12" Type="http://schemas.openxmlformats.org/officeDocument/2006/relationships/image" Target="../media/image544.wmf"/><Relationship Id="rId17" Type="http://schemas.openxmlformats.org/officeDocument/2006/relationships/oleObject" Target="../embeddings/oleObject5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6.wmf"/><Relationship Id="rId20" Type="http://schemas.openxmlformats.org/officeDocument/2006/relationships/image" Target="../media/image548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541.wmf"/><Relationship Id="rId11" Type="http://schemas.openxmlformats.org/officeDocument/2006/relationships/oleObject" Target="../embeddings/oleObject550.bin"/><Relationship Id="rId24" Type="http://schemas.openxmlformats.org/officeDocument/2006/relationships/image" Target="../media/image550.wmf"/><Relationship Id="rId5" Type="http://schemas.openxmlformats.org/officeDocument/2006/relationships/oleObject" Target="../embeddings/oleObject547.bin"/><Relationship Id="rId15" Type="http://schemas.openxmlformats.org/officeDocument/2006/relationships/oleObject" Target="../embeddings/oleObject552.bin"/><Relationship Id="rId23" Type="http://schemas.openxmlformats.org/officeDocument/2006/relationships/oleObject" Target="../embeddings/oleObject556.bin"/><Relationship Id="rId10" Type="http://schemas.openxmlformats.org/officeDocument/2006/relationships/image" Target="../media/image543.wmf"/><Relationship Id="rId19" Type="http://schemas.openxmlformats.org/officeDocument/2006/relationships/oleObject" Target="../embeddings/oleObject554.bin"/><Relationship Id="rId4" Type="http://schemas.openxmlformats.org/officeDocument/2006/relationships/image" Target="../media/image540.wmf"/><Relationship Id="rId9" Type="http://schemas.openxmlformats.org/officeDocument/2006/relationships/oleObject" Target="../embeddings/oleObject549.bin"/><Relationship Id="rId14" Type="http://schemas.openxmlformats.org/officeDocument/2006/relationships/image" Target="../media/image545.wmf"/><Relationship Id="rId22" Type="http://schemas.openxmlformats.org/officeDocument/2006/relationships/image" Target="../media/image54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52.wmf"/><Relationship Id="rId5" Type="http://schemas.openxmlformats.org/officeDocument/2006/relationships/oleObject" Target="../embeddings/oleObject558.bin"/><Relationship Id="rId4" Type="http://schemas.openxmlformats.org/officeDocument/2006/relationships/image" Target="../media/image551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wmf"/><Relationship Id="rId3" Type="http://schemas.openxmlformats.org/officeDocument/2006/relationships/oleObject" Target="../embeddings/oleObject559.bin"/><Relationship Id="rId7" Type="http://schemas.openxmlformats.org/officeDocument/2006/relationships/oleObject" Target="../embeddings/oleObject5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54.wmf"/><Relationship Id="rId5" Type="http://schemas.openxmlformats.org/officeDocument/2006/relationships/oleObject" Target="../embeddings/oleObject560.bin"/><Relationship Id="rId10" Type="http://schemas.openxmlformats.org/officeDocument/2006/relationships/image" Target="../media/image556.wmf"/><Relationship Id="rId4" Type="http://schemas.openxmlformats.org/officeDocument/2006/relationships/image" Target="../media/image553.wmf"/><Relationship Id="rId9" Type="http://schemas.openxmlformats.org/officeDocument/2006/relationships/oleObject" Target="../embeddings/oleObject56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wmf"/><Relationship Id="rId13" Type="http://schemas.openxmlformats.org/officeDocument/2006/relationships/oleObject" Target="../embeddings/oleObject568.bin"/><Relationship Id="rId3" Type="http://schemas.openxmlformats.org/officeDocument/2006/relationships/oleObject" Target="../embeddings/oleObject563.bin"/><Relationship Id="rId7" Type="http://schemas.openxmlformats.org/officeDocument/2006/relationships/oleObject" Target="../embeddings/oleObject565.bin"/><Relationship Id="rId12" Type="http://schemas.openxmlformats.org/officeDocument/2006/relationships/image" Target="../media/image5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3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558.wmf"/><Relationship Id="rId11" Type="http://schemas.openxmlformats.org/officeDocument/2006/relationships/oleObject" Target="../embeddings/oleObject567.bin"/><Relationship Id="rId5" Type="http://schemas.openxmlformats.org/officeDocument/2006/relationships/oleObject" Target="../embeddings/oleObject564.bin"/><Relationship Id="rId15" Type="http://schemas.openxmlformats.org/officeDocument/2006/relationships/oleObject" Target="../embeddings/oleObject569.bin"/><Relationship Id="rId10" Type="http://schemas.openxmlformats.org/officeDocument/2006/relationships/image" Target="../media/image560.wmf"/><Relationship Id="rId4" Type="http://schemas.openxmlformats.org/officeDocument/2006/relationships/image" Target="../media/image557.wmf"/><Relationship Id="rId9" Type="http://schemas.openxmlformats.org/officeDocument/2006/relationships/oleObject" Target="../embeddings/oleObject566.bin"/><Relationship Id="rId14" Type="http://schemas.openxmlformats.org/officeDocument/2006/relationships/image" Target="../media/image56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wmf"/><Relationship Id="rId13" Type="http://schemas.openxmlformats.org/officeDocument/2006/relationships/oleObject" Target="../embeddings/oleObject575.bin"/><Relationship Id="rId18" Type="http://schemas.openxmlformats.org/officeDocument/2006/relationships/image" Target="../media/image571.wmf"/><Relationship Id="rId3" Type="http://schemas.openxmlformats.org/officeDocument/2006/relationships/oleObject" Target="../embeddings/oleObject570.bin"/><Relationship Id="rId21" Type="http://schemas.openxmlformats.org/officeDocument/2006/relationships/oleObject" Target="../embeddings/oleObject579.bin"/><Relationship Id="rId7" Type="http://schemas.openxmlformats.org/officeDocument/2006/relationships/oleObject" Target="../embeddings/oleObject572.bin"/><Relationship Id="rId12" Type="http://schemas.openxmlformats.org/officeDocument/2006/relationships/image" Target="../media/image568.wmf"/><Relationship Id="rId17" Type="http://schemas.openxmlformats.org/officeDocument/2006/relationships/oleObject" Target="../embeddings/oleObject5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0.wmf"/><Relationship Id="rId20" Type="http://schemas.openxmlformats.org/officeDocument/2006/relationships/image" Target="../media/image572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565.wmf"/><Relationship Id="rId11" Type="http://schemas.openxmlformats.org/officeDocument/2006/relationships/oleObject" Target="../embeddings/oleObject574.bin"/><Relationship Id="rId5" Type="http://schemas.openxmlformats.org/officeDocument/2006/relationships/oleObject" Target="../embeddings/oleObject571.bin"/><Relationship Id="rId15" Type="http://schemas.openxmlformats.org/officeDocument/2006/relationships/oleObject" Target="../embeddings/oleObject576.bin"/><Relationship Id="rId10" Type="http://schemas.openxmlformats.org/officeDocument/2006/relationships/image" Target="../media/image567.wmf"/><Relationship Id="rId19" Type="http://schemas.openxmlformats.org/officeDocument/2006/relationships/oleObject" Target="../embeddings/oleObject578.bin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573.bin"/><Relationship Id="rId14" Type="http://schemas.openxmlformats.org/officeDocument/2006/relationships/image" Target="../media/image569.wmf"/><Relationship Id="rId22" Type="http://schemas.openxmlformats.org/officeDocument/2006/relationships/image" Target="../media/image57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195948942"/>
              </p:ext>
            </p:extLst>
          </p:nvPr>
        </p:nvGraphicFramePr>
        <p:xfrm>
          <a:off x="107504" y="1268760"/>
          <a:ext cx="896448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95736" y="404664"/>
            <a:ext cx="54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§10.1      </a:t>
            </a:r>
            <a:r>
              <a:rPr lang="zh-CN" altLang="en-US" sz="4000" b="1" dirty="0"/>
              <a:t>数集与函数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146"/>
            <a:ext cx="9144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7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第</a:t>
            </a:r>
            <a:r>
              <a:rPr kumimoji="1" lang="en-US" altLang="zh-CN" sz="7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10</a:t>
            </a:r>
            <a:r>
              <a:rPr kumimoji="1" lang="zh-CN" altLang="en-US" sz="7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华文琥珀" pitchFamily="2" charset="-122"/>
                <a:ea typeface="华文琥珀" pitchFamily="2" charset="-122"/>
              </a:rPr>
              <a:t>章 无穷级数</a:t>
            </a:r>
            <a:endParaRPr lang="zh-CN" alt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" name="圆角矩形 6">
            <a:hlinkClick r:id="rId8" action="ppaction://hlinkpres?slideindex=14&amp;slidetitle=幻灯片 1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8" y="260191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幼圆"/>
                <a:ea typeface="幼圆"/>
                <a:cs typeface="Times New Roman" pitchFamily="18" charset="0"/>
              </a:rPr>
              <a:t>☆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9526" y="270647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讨论下列级数的敛散性：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33056"/>
              </p:ext>
            </p:extLst>
          </p:nvPr>
        </p:nvGraphicFramePr>
        <p:xfrm>
          <a:off x="281483" y="908720"/>
          <a:ext cx="449568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3" imgW="4495680" imgH="914400" progId="Equation.DSMT4">
                  <p:embed/>
                </p:oleObj>
              </mc:Choice>
              <mc:Fallback>
                <p:oleObj name="Equation" r:id="rId3" imgW="4495680" imgH="9144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83" y="908720"/>
                        <a:ext cx="449568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97488"/>
              </p:ext>
            </p:extLst>
          </p:nvPr>
        </p:nvGraphicFramePr>
        <p:xfrm>
          <a:off x="281483" y="1988840"/>
          <a:ext cx="67897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5" imgW="6781680" imgH="927000" progId="Equation.DSMT4">
                  <p:embed/>
                </p:oleObj>
              </mc:Choice>
              <mc:Fallback>
                <p:oleObj name="Equation" r:id="rId5" imgW="6781680" imgH="9270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83" y="1988840"/>
                        <a:ext cx="67897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519" y="2939633"/>
            <a:ext cx="850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(3) 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等比级数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也称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几何级数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称为这个级数的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公比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16972"/>
              </p:ext>
            </p:extLst>
          </p:nvPr>
        </p:nvGraphicFramePr>
        <p:xfrm>
          <a:off x="1197761" y="3573016"/>
          <a:ext cx="6434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7" imgW="6438600" imgH="914400" progId="Equation.DSMT4">
                  <p:embed/>
                </p:oleObj>
              </mc:Choice>
              <mc:Fallback>
                <p:oleObj name="Equation" r:id="rId7" imgW="6438600" imgH="914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1" y="3573016"/>
                        <a:ext cx="64341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389" y="458112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(4) 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调和级数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92878"/>
              </p:ext>
            </p:extLst>
          </p:nvPr>
        </p:nvGraphicFramePr>
        <p:xfrm>
          <a:off x="1259632" y="5131841"/>
          <a:ext cx="4051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9" imgW="4051080" imgH="914400" progId="Equation.DSMT4">
                  <p:embed/>
                </p:oleObj>
              </mc:Choice>
              <mc:Fallback>
                <p:oleObj name="Equation" r:id="rId9" imgW="4051080" imgH="914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31841"/>
                        <a:ext cx="4051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F4F5EB8-75EF-46AF-9F09-C7FE0F8F38AB}"/>
              </a:ext>
            </a:extLst>
          </p:cNvPr>
          <p:cNvSpPr txBox="1"/>
          <p:nvPr/>
        </p:nvSpPr>
        <p:spPr>
          <a:xfrm>
            <a:off x="5076056" y="285669"/>
            <a:ext cx="4152099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要记住这些级数的敛散性</a:t>
            </a:r>
          </a:p>
        </p:txBody>
      </p:sp>
    </p:spTree>
    <p:extLst>
      <p:ext uri="{BB962C8B-B14F-4D97-AF65-F5344CB8AC3E}">
        <p14:creationId xmlns:p14="http://schemas.microsoft.com/office/powerpoint/2010/main" val="453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3601" y="18864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用定义判别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16644" y="906810"/>
            <a:ext cx="698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(1) </a:t>
            </a: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26306"/>
              </p:ext>
            </p:extLst>
          </p:nvPr>
        </p:nvGraphicFramePr>
        <p:xfrm>
          <a:off x="1425575" y="695325"/>
          <a:ext cx="27606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3" imgW="1257120" imgH="457200" progId="Equation.DSMT4">
                  <p:embed/>
                </p:oleObj>
              </mc:Choice>
              <mc:Fallback>
                <p:oleObj name="Equation" r:id="rId3" imgW="1257120" imgH="4572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695325"/>
                        <a:ext cx="2760663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751059"/>
              </p:ext>
            </p:extLst>
          </p:nvPr>
        </p:nvGraphicFramePr>
        <p:xfrm>
          <a:off x="5599708" y="963960"/>
          <a:ext cx="18526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5" imgW="840960" imgH="223920" progId="Equation.DSMT4">
                  <p:embed/>
                </p:oleObj>
              </mc:Choice>
              <mc:Fallback>
                <p:oleObj name="Equation" r:id="rId5" imgW="840960" imgH="22392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708" y="963960"/>
                        <a:ext cx="185261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231283" y="1841451"/>
            <a:ext cx="2376487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故级数发散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961033" y="1856318"/>
            <a:ext cx="3198812" cy="519113"/>
            <a:chOff x="703" y="3339"/>
            <a:chExt cx="2015" cy="327"/>
          </a:xfrm>
        </p:grpSpPr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703" y="3339"/>
              <a:ext cx="1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而数列</a:t>
              </a:r>
            </a:p>
          </p:txBody>
        </p:sp>
        <p:graphicFrame>
          <p:nvGraphicFramePr>
            <p:cNvPr id="1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729309"/>
                </p:ext>
              </p:extLst>
            </p:nvPr>
          </p:nvGraphicFramePr>
          <p:xfrm>
            <a:off x="1505" y="3353"/>
            <a:ext cx="3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3" name="Equation" r:id="rId7" imgW="596880" imgH="482400" progId="Equation.DSMT4">
                    <p:embed/>
                  </p:oleObj>
                </mc:Choice>
                <mc:Fallback>
                  <p:oleObj name="Equation" r:id="rId7" imgW="596880" imgH="4824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3353"/>
                          <a:ext cx="37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927" y="333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发散，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29427" y="2637359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 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46174"/>
              </p:ext>
            </p:extLst>
          </p:nvPr>
        </p:nvGraphicFramePr>
        <p:xfrm>
          <a:off x="1751013" y="2566988"/>
          <a:ext cx="44291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9" imgW="5206680" imgH="901440" progId="Equation.DSMT4">
                  <p:embed/>
                </p:oleObj>
              </mc:Choice>
              <mc:Fallback>
                <p:oleObj name="Equation" r:id="rId9" imgW="5206680" imgH="9014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566988"/>
                        <a:ext cx="44291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33903"/>
              </p:ext>
            </p:extLst>
          </p:nvPr>
        </p:nvGraphicFramePr>
        <p:xfrm>
          <a:off x="1724827" y="3648596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11" imgW="1547280" imgH="1064160" progId="Equation.3">
                  <p:embed/>
                </p:oleObj>
              </mc:Choice>
              <mc:Fallback>
                <p:oleObj name="Equation" r:id="rId11" imgW="1547280" imgH="106416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827" y="3648596"/>
                        <a:ext cx="132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64843"/>
              </p:ext>
            </p:extLst>
          </p:nvPr>
        </p:nvGraphicFramePr>
        <p:xfrm>
          <a:off x="1648627" y="4778896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13" imgW="1681920" imgH="985680" progId="Equation.3">
                  <p:embed/>
                </p:oleObj>
              </mc:Choice>
              <mc:Fallback>
                <p:oleObj name="Equation" r:id="rId13" imgW="1681920" imgH="9856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627" y="4778896"/>
                        <a:ext cx="14351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71921"/>
              </p:ext>
            </p:extLst>
          </p:nvPr>
        </p:nvGraphicFramePr>
        <p:xfrm>
          <a:off x="3172627" y="4985271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15" imgW="2691000" imgH="492840" progId="Equation.3">
                  <p:embed/>
                </p:oleObj>
              </mc:Choice>
              <mc:Fallback>
                <p:oleObj name="Equation" r:id="rId15" imgW="2691000" imgH="49284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627" y="4985271"/>
                        <a:ext cx="229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81427" y="5719414"/>
            <a:ext cx="4876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所以级数收敛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其和为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1 .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953427" y="3419996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2867827" y="3419996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91049"/>
              </p:ext>
            </p:extLst>
          </p:nvPr>
        </p:nvGraphicFramePr>
        <p:xfrm>
          <a:off x="3247240" y="3648596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Equation" r:id="rId17" imgW="1614600" imgH="1064160" progId="Equation.3">
                  <p:embed/>
                </p:oleObj>
              </mc:Choice>
              <mc:Fallback>
                <p:oleObj name="Equation" r:id="rId17" imgW="1614600" imgH="106416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40" y="3648596"/>
                        <a:ext cx="1384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858427" y="3419996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27690"/>
              </p:ext>
            </p:extLst>
          </p:nvPr>
        </p:nvGraphicFramePr>
        <p:xfrm>
          <a:off x="4696627" y="3648596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Equation" r:id="rId19" imgW="1614600" imgH="1064160" progId="Equation.3">
                  <p:embed/>
                </p:oleObj>
              </mc:Choice>
              <mc:Fallback>
                <p:oleObj name="Equation" r:id="rId19" imgW="1614600" imgH="106416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27" y="3648596"/>
                        <a:ext cx="1384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5382427" y="3419996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868931"/>
              </p:ext>
            </p:extLst>
          </p:nvPr>
        </p:nvGraphicFramePr>
        <p:xfrm>
          <a:off x="6131727" y="3648596"/>
          <a:ext cx="252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Equation" r:id="rId21" imgW="2960280" imgH="1064160" progId="Equation.3">
                  <p:embed/>
                </p:oleObj>
              </mc:Choice>
              <mc:Fallback>
                <p:oleObj name="Equation" r:id="rId21" imgW="2960280" imgH="106416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727" y="3648596"/>
                        <a:ext cx="2527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6392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6298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42394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50776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56110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982627" y="36485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61444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6449227" y="3724796"/>
            <a:ext cx="3810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3" grpId="0"/>
      <p:bldP spid="18" grpId="0" build="p" autoUpdateAnimBg="0"/>
      <p:bldP spid="19" grpId="0" animBg="1"/>
      <p:bldP spid="20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64382" y="266028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(3)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49851"/>
              </p:ext>
            </p:extLst>
          </p:nvPr>
        </p:nvGraphicFramePr>
        <p:xfrm>
          <a:off x="2411760" y="315707"/>
          <a:ext cx="8191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3" imgW="448560" imgH="223920" progId="Equation.DSMT4">
                  <p:embed/>
                </p:oleObj>
              </mc:Choice>
              <mc:Fallback>
                <p:oleObj name="Equation" r:id="rId3" imgW="448560" imgH="22392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15707"/>
                        <a:ext cx="81915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6041"/>
              </p:ext>
            </p:extLst>
          </p:nvPr>
        </p:nvGraphicFramePr>
        <p:xfrm>
          <a:off x="2151063" y="1141413"/>
          <a:ext cx="3533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5" imgW="4152600" imgH="469800" progId="Equation.DSMT4">
                  <p:embed/>
                </p:oleObj>
              </mc:Choice>
              <mc:Fallback>
                <p:oleObj name="Equation" r:id="rId5" imgW="4152600" imgH="4698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141413"/>
                        <a:ext cx="35337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59901"/>
              </p:ext>
            </p:extLst>
          </p:nvPr>
        </p:nvGraphicFramePr>
        <p:xfrm>
          <a:off x="6279382" y="963091"/>
          <a:ext cx="121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Equation" r:id="rId7" imgW="1424160" imgH="929520" progId="Equation.3">
                  <p:embed/>
                </p:oleObj>
              </mc:Choice>
              <mc:Fallback>
                <p:oleObj name="Equation" r:id="rId7" imgW="1424160" imgH="92952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382" y="963091"/>
                        <a:ext cx="1219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66483"/>
              </p:ext>
            </p:extLst>
          </p:nvPr>
        </p:nvGraphicFramePr>
        <p:xfrm>
          <a:off x="1021582" y="2082403"/>
          <a:ext cx="17176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Equation" r:id="rId9" imgW="964440" imgH="291240" progId="Equation.DSMT4">
                  <p:embed/>
                </p:oleObj>
              </mc:Choice>
              <mc:Fallback>
                <p:oleObj name="Equation" r:id="rId9" imgW="964440" imgH="2912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82" y="2082403"/>
                        <a:ext cx="1717675" cy="5286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21819"/>
              </p:ext>
            </p:extLst>
          </p:nvPr>
        </p:nvGraphicFramePr>
        <p:xfrm>
          <a:off x="2978970" y="2095103"/>
          <a:ext cx="20367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" name="Equation" r:id="rId11" imgW="1143720" imgH="335880" progId="Equation.DSMT4">
                  <p:embed/>
                </p:oleObj>
              </mc:Choice>
              <mc:Fallback>
                <p:oleObj name="Equation" r:id="rId11" imgW="1143720" imgH="3358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0" y="2095103"/>
                        <a:ext cx="203676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136382" y="205541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40809"/>
              </p:ext>
            </p:extLst>
          </p:nvPr>
        </p:nvGraphicFramePr>
        <p:xfrm>
          <a:off x="6327775" y="2187575"/>
          <a:ext cx="1325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" name="Equation" r:id="rId13" imgW="1549080" imgH="545760" progId="Equation.DSMT4">
                  <p:embed/>
                </p:oleObj>
              </mc:Choice>
              <mc:Fallback>
                <p:oleObj name="Equation" r:id="rId13" imgW="1549080" imgH="54576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2187575"/>
                        <a:ext cx="1325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59595" y="3029247"/>
            <a:ext cx="279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因此级数收敛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413512"/>
              </p:ext>
            </p:extLst>
          </p:nvPr>
        </p:nvGraphicFramePr>
        <p:xfrm>
          <a:off x="3993382" y="3054647"/>
          <a:ext cx="673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7" name="Equation" r:id="rId15" imgW="784800" imgH="761760" progId="Equation.3">
                  <p:embed/>
                </p:oleObj>
              </mc:Choice>
              <mc:Fallback>
                <p:oleObj name="Equation" r:id="rId15" imgW="784800" imgH="76176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382" y="3054647"/>
                        <a:ext cx="6731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62775"/>
              </p:ext>
            </p:extLst>
          </p:nvPr>
        </p:nvGraphicFramePr>
        <p:xfrm>
          <a:off x="1002532" y="3945756"/>
          <a:ext cx="1692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" name="Equation" r:id="rId17" imgW="941760" imgH="291240" progId="Equation.DSMT4">
                  <p:embed/>
                </p:oleObj>
              </mc:Choice>
              <mc:Fallback>
                <p:oleObj name="Equation" r:id="rId17" imgW="941760" imgH="29124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32" y="3945756"/>
                        <a:ext cx="1692275" cy="5286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609848"/>
              </p:ext>
            </p:extLst>
          </p:nvPr>
        </p:nvGraphicFramePr>
        <p:xfrm>
          <a:off x="2947220" y="4002906"/>
          <a:ext cx="21685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" name="Equation" r:id="rId19" imgW="1211040" imgH="335880" progId="Equation.DSMT4">
                  <p:embed/>
                </p:oleObj>
              </mc:Choice>
              <mc:Fallback>
                <p:oleObj name="Equation" r:id="rId19" imgW="1211040" imgH="3358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220" y="4002906"/>
                        <a:ext cx="216852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212582" y="3933056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1748"/>
              </p:ext>
            </p:extLst>
          </p:nvPr>
        </p:nvGraphicFramePr>
        <p:xfrm>
          <a:off x="6130157" y="3979093"/>
          <a:ext cx="1368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Equation" r:id="rId21" imgW="1600200" imgH="545760" progId="Equation.DSMT4">
                  <p:embed/>
                </p:oleObj>
              </mc:Choice>
              <mc:Fallback>
                <p:oleObj name="Equation" r:id="rId21" imgW="1600200" imgH="54576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157" y="3979093"/>
                        <a:ext cx="13684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403460" y="27013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则部分和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92832" y="478209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因此级数发散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750370" y="3043535"/>
            <a:ext cx="170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其和为</a:t>
            </a:r>
          </a:p>
        </p:txBody>
      </p:sp>
    </p:spTree>
    <p:extLst>
      <p:ext uri="{BB962C8B-B14F-4D97-AF65-F5344CB8AC3E}">
        <p14:creationId xmlns:p14="http://schemas.microsoft.com/office/powerpoint/2010/main" val="41375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10" grpId="0" autoUpdateAnimBg="0"/>
      <p:bldP spid="14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24288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45119"/>
              </p:ext>
            </p:extLst>
          </p:nvPr>
        </p:nvGraphicFramePr>
        <p:xfrm>
          <a:off x="1625600" y="198438"/>
          <a:ext cx="10985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Equation" r:id="rId3" imgW="571680" imgH="291240" progId="Equation.DSMT4">
                  <p:embed/>
                </p:oleObj>
              </mc:Choice>
              <mc:Fallback>
                <p:oleObj name="Equation" r:id="rId3" imgW="571680" imgH="29124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98438"/>
                        <a:ext cx="1098550" cy="5635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518605"/>
              </p:ext>
            </p:extLst>
          </p:nvPr>
        </p:nvGraphicFramePr>
        <p:xfrm>
          <a:off x="1116013" y="981075"/>
          <a:ext cx="16017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" name="Equation" r:id="rId5" imgW="840960" imgH="246240" progId="Equation.DSMT4">
                  <p:embed/>
                </p:oleObj>
              </mc:Choice>
              <mc:Fallback>
                <p:oleObj name="Equation" r:id="rId5" imgW="840960" imgH="24624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160178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51947"/>
              </p:ext>
            </p:extLst>
          </p:nvPr>
        </p:nvGraphicFramePr>
        <p:xfrm>
          <a:off x="3008313" y="1025525"/>
          <a:ext cx="919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" name="Equation" r:id="rId7" imgW="1079280" imgH="431640" progId="Equation.DSMT4">
                  <p:embed/>
                </p:oleObj>
              </mc:Choice>
              <mc:Fallback>
                <p:oleObj name="Equation" r:id="rId7" imgW="1079280" imgH="431640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025525"/>
                        <a:ext cx="919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29200" y="928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因此级数发散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26834"/>
              </p:ext>
            </p:extLst>
          </p:nvPr>
        </p:nvGraphicFramePr>
        <p:xfrm>
          <a:off x="1166813" y="1690688"/>
          <a:ext cx="1797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0" name="Equation" r:id="rId9" imgW="941760" imgH="246240" progId="Equation.DSMT4">
                  <p:embed/>
                </p:oleObj>
              </mc:Choice>
              <mc:Fallback>
                <p:oleObj name="Equation" r:id="rId9" imgW="941760" imgH="24624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690688"/>
                        <a:ext cx="17970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30709"/>
              </p:ext>
            </p:extLst>
          </p:nvPr>
        </p:nvGraphicFramePr>
        <p:xfrm>
          <a:off x="1284288" y="2220913"/>
          <a:ext cx="4722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1" name="Equation" r:id="rId11" imgW="5550120" imgH="604800" progId="Equation.3">
                  <p:embed/>
                </p:oleObj>
              </mc:Choice>
              <mc:Fallback>
                <p:oleObj name="Equation" r:id="rId11" imgW="5550120" imgH="6048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220913"/>
                        <a:ext cx="47228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0296" y="321297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15787"/>
              </p:ext>
            </p:extLst>
          </p:nvPr>
        </p:nvGraphicFramePr>
        <p:xfrm>
          <a:off x="2032000" y="3055938"/>
          <a:ext cx="869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2" name="Equation" r:id="rId13" imgW="1015920" imgH="1015920" progId="Equation.DSMT4">
                  <p:embed/>
                </p:oleObj>
              </mc:Choice>
              <mc:Fallback>
                <p:oleObj name="Equation" r:id="rId13" imgW="1015920" imgH="101592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055938"/>
                        <a:ext cx="8699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378547" y="296548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为奇数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78547" y="3513172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为偶数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7072" y="4140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62564"/>
              </p:ext>
            </p:extLst>
          </p:nvPr>
        </p:nvGraphicFramePr>
        <p:xfrm>
          <a:off x="1481138" y="4289425"/>
          <a:ext cx="6873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3" name="Equation" r:id="rId15" imgW="799920" imgH="545760" progId="Equation.DSMT4">
                  <p:embed/>
                </p:oleObj>
              </mc:Choice>
              <mc:Fallback>
                <p:oleObj name="Equation" r:id="rId15" imgW="799920" imgH="54576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289425"/>
                        <a:ext cx="6873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67544" y="507012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综合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67000" y="242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939261"/>
              </p:ext>
            </p:extLst>
          </p:nvPr>
        </p:nvGraphicFramePr>
        <p:xfrm>
          <a:off x="4057360" y="1096169"/>
          <a:ext cx="9493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4" name="Equation" r:id="rId17" imgW="964440" imgH="347040" progId="Equation.3">
                  <p:embed/>
                </p:oleObj>
              </mc:Choice>
              <mc:Fallback>
                <p:oleObj name="Equation" r:id="rId17" imgW="964440" imgH="34704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360" y="1096169"/>
                        <a:ext cx="9493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895600" y="16367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级数成为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2346"/>
              </p:ext>
            </p:extLst>
          </p:nvPr>
        </p:nvGraphicFramePr>
        <p:xfrm>
          <a:off x="2971800" y="3048000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" name="Equation" r:id="rId19" imgW="403560" imgH="358560" progId="Equation.3">
                  <p:embed/>
                </p:oleObj>
              </mc:Choice>
              <mc:Fallback>
                <p:oleObj name="Equation" r:id="rId19" imgW="403560" imgH="35856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355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81557"/>
              </p:ext>
            </p:extLst>
          </p:nvPr>
        </p:nvGraphicFramePr>
        <p:xfrm>
          <a:off x="2971800" y="35814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" name="Equation" r:id="rId21" imgW="381240" imgH="447840" progId="Equation.3">
                  <p:embed/>
                </p:oleObj>
              </mc:Choice>
              <mc:Fallback>
                <p:oleObj name="Equation" r:id="rId21" imgW="381240" imgH="44784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814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95872" y="4191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因此级数发散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33154"/>
              </p:ext>
            </p:extLst>
          </p:nvPr>
        </p:nvGraphicFramePr>
        <p:xfrm>
          <a:off x="3549859" y="4956175"/>
          <a:ext cx="965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" name="Equation" r:id="rId23" imgW="965160" imgH="914400" progId="Equation.DSMT4">
                  <p:embed/>
                </p:oleObj>
              </mc:Choice>
              <mc:Fallback>
                <p:oleObj name="Equation" r:id="rId23" imgW="965160" imgH="91440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859" y="4956175"/>
                        <a:ext cx="965200" cy="908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695744"/>
              </p:ext>
            </p:extLst>
          </p:nvPr>
        </p:nvGraphicFramePr>
        <p:xfrm>
          <a:off x="4515059" y="4880769"/>
          <a:ext cx="23431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" name="Equation" r:id="rId25" imgW="2349360" imgH="1066680" progId="Equation.DSMT4">
                  <p:embed/>
                </p:oleObj>
              </mc:Choice>
              <mc:Fallback>
                <p:oleObj name="Equation" r:id="rId25" imgW="2349360" imgH="106668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059" y="4880769"/>
                        <a:ext cx="2343150" cy="1058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83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1" grpId="0" autoUpdateAnimBg="0"/>
      <p:bldP spid="12" grpId="0" autoUpdateAnimBg="0"/>
      <p:bldP spid="13" grpId="0" autoUpdateAnimBg="0"/>
      <p:bldP spid="15" grpId="0" autoUpdateAnimBg="0"/>
      <p:bldP spid="22" grpId="0" autoUpdateAnimBg="0"/>
      <p:bldP spid="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483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）以下用三种方法证明调和级数           </a:t>
            </a:r>
            <a:r>
              <a:rPr lang="zh-CN" alt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35278"/>
              </p:ext>
            </p:extLst>
          </p:nvPr>
        </p:nvGraphicFramePr>
        <p:xfrm>
          <a:off x="6516216" y="141034"/>
          <a:ext cx="6937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3" imgW="685800" imgH="914400" progId="Equation.DSMT4">
                  <p:embed/>
                </p:oleObj>
              </mc:Choice>
              <mc:Fallback>
                <p:oleObj name="Equation" r:id="rId3" imgW="685800" imgH="9144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41034"/>
                        <a:ext cx="69373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023765" y="1345679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假设调和级数收敛于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/>
              <a:t> , </a:t>
            </a:r>
            <a:r>
              <a:rPr lang="zh-CN" altLang="en-US" sz="2800" b="1" dirty="0"/>
              <a:t>则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02545"/>
              </p:ext>
            </p:extLst>
          </p:nvPr>
        </p:nvGraphicFramePr>
        <p:xfrm>
          <a:off x="2616200" y="2342680"/>
          <a:ext cx="229860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Equation" r:id="rId5" imgW="2298600" imgH="545760" progId="Equation.DSMT4">
                  <p:embed/>
                </p:oleObj>
              </mc:Choice>
              <mc:Fallback>
                <p:oleObj name="Equation" r:id="rId5" imgW="2298600" imgH="5457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342680"/>
                        <a:ext cx="229860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38594"/>
              </p:ext>
            </p:extLst>
          </p:nvPr>
        </p:nvGraphicFramePr>
        <p:xfrm>
          <a:off x="7472065" y="3130723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Equation" r:id="rId7" imgW="840960" imgH="985680" progId="Equation.3">
                  <p:embed/>
                </p:oleObj>
              </mc:Choice>
              <mc:Fallback>
                <p:oleObj name="Equation" r:id="rId7" imgW="840960" imgH="98568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065" y="3130723"/>
                        <a:ext cx="723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40605"/>
              </p:ext>
            </p:extLst>
          </p:nvPr>
        </p:nvGraphicFramePr>
        <p:xfrm>
          <a:off x="3131840" y="3116436"/>
          <a:ext cx="4225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Equation" r:id="rId9" imgW="4967280" imgH="985680" progId="Equation.3">
                  <p:embed/>
                </p:oleObj>
              </mc:Choice>
              <mc:Fallback>
                <p:oleObj name="Equation" r:id="rId9" imgW="4967280" imgH="98568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116436"/>
                        <a:ext cx="42259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52165" y="331011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/>
              <a:t>但</a:t>
            </a: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99565"/>
              </p:ext>
            </p:extLst>
          </p:nvPr>
        </p:nvGraphicFramePr>
        <p:xfrm>
          <a:off x="1662113" y="3389313"/>
          <a:ext cx="13204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Equation" r:id="rId11" imgW="1320480" imgH="431640" progId="Equation.DSMT4">
                  <p:embed/>
                </p:oleObj>
              </mc:Choice>
              <mc:Fallback>
                <p:oleObj name="Equation" r:id="rId11" imgW="1320480" imgH="4316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389313"/>
                        <a:ext cx="13204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52165" y="435004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楷体_GB2312" pitchFamily="49" charset="-122"/>
              </a:rPr>
              <a:t>矛盾</a:t>
            </a:r>
            <a:r>
              <a:rPr lang="en-US" altLang="zh-CN" sz="2800" b="1"/>
              <a:t>!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42765" y="4350047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所以假设不真 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7285"/>
              </p:ext>
            </p:extLst>
          </p:nvPr>
        </p:nvGraphicFramePr>
        <p:xfrm>
          <a:off x="8348365" y="3125961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13" imgW="616680" imgH="985680" progId="Equation.3">
                  <p:embed/>
                </p:oleObj>
              </mc:Choice>
              <mc:Fallback>
                <p:oleObj name="Equation" r:id="rId13" imgW="616680" imgH="98568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365" y="3125961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109" y="1392825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1" grpId="0" autoUpdateAnimBg="0"/>
      <p:bldP spid="12" grpId="0" autoUpdateAnimBg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478" y="47667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将级数写为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62127"/>
              </p:ext>
            </p:extLst>
          </p:nvPr>
        </p:nvGraphicFramePr>
        <p:xfrm>
          <a:off x="684213" y="1016000"/>
          <a:ext cx="1060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3" imgW="1054080" imgH="939600" progId="Equation.DSMT4">
                  <p:embed/>
                </p:oleObj>
              </mc:Choice>
              <mc:Fallback>
                <p:oleObj name="Equation" r:id="rId3" imgW="1054080" imgH="9396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16000"/>
                        <a:ext cx="10604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0657"/>
              </p:ext>
            </p:extLst>
          </p:nvPr>
        </p:nvGraphicFramePr>
        <p:xfrm>
          <a:off x="1763688" y="1014153"/>
          <a:ext cx="6832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5" imgW="6832440" imgH="939600" progId="Equation.DSMT4">
                  <p:embed/>
                </p:oleObj>
              </mc:Choice>
              <mc:Fallback>
                <p:oleObj name="Equation" r:id="rId5" imgW="6832440" imgH="9396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014153"/>
                        <a:ext cx="68326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747825"/>
              </p:ext>
            </p:extLst>
          </p:nvPr>
        </p:nvGraphicFramePr>
        <p:xfrm>
          <a:off x="1187624" y="2060848"/>
          <a:ext cx="382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7" imgW="3822480" imgH="939600" progId="Equation.DSMT4">
                  <p:embed/>
                </p:oleObj>
              </mc:Choice>
              <mc:Fallback>
                <p:oleObj name="Equation" r:id="rId7" imgW="3822480" imgH="9396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0848"/>
                        <a:ext cx="3822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03721"/>
              </p:ext>
            </p:extLst>
          </p:nvPr>
        </p:nvGraphicFramePr>
        <p:xfrm>
          <a:off x="5148064" y="2132856"/>
          <a:ext cx="1689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9" imgW="1688760" imgH="939600" progId="Equation.DSMT4">
                  <p:embed/>
                </p:oleObj>
              </mc:Choice>
              <mc:Fallback>
                <p:oleObj name="Equation" r:id="rId9" imgW="1688760" imgH="9396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132856"/>
                        <a:ext cx="16891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536" y="3140968"/>
                <a:ext cx="7555273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从第二个起，每个括号内的各数之和均大于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0968"/>
                <a:ext cx="7555273" cy="712631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l="-1695" r="-969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34910" y="40402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从而有部分和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49448"/>
              </p:ext>
            </p:extLst>
          </p:nvPr>
        </p:nvGraphicFramePr>
        <p:xfrm>
          <a:off x="2823003" y="3842849"/>
          <a:ext cx="27003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12" imgW="2692080" imgH="825480" progId="Equation.DSMT4">
                  <p:embed/>
                </p:oleObj>
              </mc:Choice>
              <mc:Fallback>
                <p:oleObj name="Equation" r:id="rId12" imgW="2692080" imgH="8254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03" y="3842849"/>
                        <a:ext cx="2700337" cy="819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4830832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这表明调和级数存在发散子列，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549806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故调和级数发散．</a:t>
            </a:r>
          </a:p>
        </p:txBody>
      </p:sp>
    </p:spTree>
    <p:extLst>
      <p:ext uri="{BB962C8B-B14F-4D97-AF65-F5344CB8AC3E}">
        <p14:creationId xmlns:p14="http://schemas.microsoft.com/office/powerpoint/2010/main" val="32305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99296"/>
              </p:ext>
            </p:extLst>
          </p:nvPr>
        </p:nvGraphicFramePr>
        <p:xfrm>
          <a:off x="2243138" y="271463"/>
          <a:ext cx="3086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Equation" r:id="rId3" imgW="3085920" imgH="939600" progId="Equation.DSMT4">
                  <p:embed/>
                </p:oleObj>
              </mc:Choice>
              <mc:Fallback>
                <p:oleObj name="Equation" r:id="rId3" imgW="3085920" imgH="9396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71463"/>
                        <a:ext cx="3086100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20566"/>
              </p:ext>
            </p:extLst>
          </p:nvPr>
        </p:nvGraphicFramePr>
        <p:xfrm>
          <a:off x="611560" y="1340768"/>
          <a:ext cx="35464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5" imgW="3543120" imgH="838080" progId="Equation.DSMT4">
                  <p:embed/>
                </p:oleObj>
              </mc:Choice>
              <mc:Fallback>
                <p:oleObj name="Equation" r:id="rId5" imgW="3543120" imgH="8380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3546475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57902"/>
              </p:ext>
            </p:extLst>
          </p:nvPr>
        </p:nvGraphicFramePr>
        <p:xfrm>
          <a:off x="2003642" y="2276872"/>
          <a:ext cx="530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7" imgW="5308560" imgH="939600" progId="Equation.DSMT4">
                  <p:embed/>
                </p:oleObj>
              </mc:Choice>
              <mc:Fallback>
                <p:oleObj name="Equation" r:id="rId7" imgW="5308560" imgH="9396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42" y="2276872"/>
                        <a:ext cx="5308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25461"/>
              </p:ext>
            </p:extLst>
          </p:nvPr>
        </p:nvGraphicFramePr>
        <p:xfrm>
          <a:off x="7308304" y="2564904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564904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30052"/>
              </p:ext>
            </p:extLst>
          </p:nvPr>
        </p:nvGraphicFramePr>
        <p:xfrm>
          <a:off x="646932" y="3429000"/>
          <a:ext cx="3060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11" imgW="3047760" imgH="571320" progId="Equation.DSMT4">
                  <p:embed/>
                </p:oleObj>
              </mc:Choice>
              <mc:Fallback>
                <p:oleObj name="Equation" r:id="rId11" imgW="3047760" imgH="57132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32" y="3429000"/>
                        <a:ext cx="30607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441794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故调和级数发散．</a:t>
            </a:r>
          </a:p>
        </p:txBody>
      </p:sp>
    </p:spTree>
    <p:extLst>
      <p:ext uri="{BB962C8B-B14F-4D97-AF65-F5344CB8AC3E}">
        <p14:creationId xmlns:p14="http://schemas.microsoft.com/office/powerpoint/2010/main" val="18403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9" y="279400"/>
            <a:ext cx="503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证明级数               收敛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84701"/>
              </p:ext>
            </p:extLst>
          </p:nvPr>
        </p:nvGraphicFramePr>
        <p:xfrm>
          <a:off x="2771800" y="0"/>
          <a:ext cx="104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3" imgW="448560" imgH="492840" progId="Equation.DSMT4">
                  <p:embed/>
                </p:oleObj>
              </mc:Choice>
              <mc:Fallback>
                <p:oleObj name="Equation" r:id="rId3" imgW="448560" imgH="4928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0"/>
                        <a:ext cx="1041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28717"/>
              </p:ext>
            </p:extLst>
          </p:nvPr>
        </p:nvGraphicFramePr>
        <p:xfrm>
          <a:off x="2129240" y="1225251"/>
          <a:ext cx="41781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Equation" r:id="rId5" imgW="4178160" imgH="838080" progId="Equation.DSMT4">
                  <p:embed/>
                </p:oleObj>
              </mc:Choice>
              <mc:Fallback>
                <p:oleObj name="Equation" r:id="rId5" imgW="4178160" imgH="8380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240" y="1225251"/>
                        <a:ext cx="417816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64121"/>
              </p:ext>
            </p:extLst>
          </p:nvPr>
        </p:nvGraphicFramePr>
        <p:xfrm>
          <a:off x="2382104" y="2244328"/>
          <a:ext cx="472598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Equation" r:id="rId7" imgW="2231280" imgH="481680" progId="Equation.DSMT4">
                  <p:embed/>
                </p:oleObj>
              </mc:Choice>
              <mc:Fallback>
                <p:oleObj name="Equation" r:id="rId7" imgW="2231280" imgH="4816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104" y="2244328"/>
                        <a:ext cx="4725988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56572"/>
              </p:ext>
            </p:extLst>
          </p:nvPr>
        </p:nvGraphicFramePr>
        <p:xfrm>
          <a:off x="2359879" y="3355578"/>
          <a:ext cx="57658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Equation" r:id="rId9" imgW="2724480" imgH="447840" progId="Equation.DSMT4">
                  <p:embed/>
                </p:oleObj>
              </mc:Choice>
              <mc:Fallback>
                <p:oleObj name="Equation" r:id="rId9" imgW="2724480" imgH="4478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79" y="3355578"/>
                        <a:ext cx="57658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6172"/>
              </p:ext>
            </p:extLst>
          </p:nvPr>
        </p:nvGraphicFramePr>
        <p:xfrm>
          <a:off x="2292410" y="4221088"/>
          <a:ext cx="11985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Equation" r:id="rId11" imgW="560520" imgH="447840" progId="Equation.DSMT4">
                  <p:embed/>
                </p:oleObj>
              </mc:Choice>
              <mc:Fallback>
                <p:oleObj name="Equation" r:id="rId11" imgW="560520" imgH="44784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410" y="4221088"/>
                        <a:ext cx="119856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980364"/>
              </p:ext>
            </p:extLst>
          </p:nvPr>
        </p:nvGraphicFramePr>
        <p:xfrm>
          <a:off x="1356579" y="1336278"/>
          <a:ext cx="5715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Equation" r:id="rId13" imgW="246600" imgH="179280" progId="Equation.DSMT4">
                  <p:embed/>
                </p:oleObj>
              </mc:Choice>
              <mc:Fallback>
                <p:oleObj name="Equation" r:id="rId13" imgW="246600" imgH="1792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579" y="1336278"/>
                        <a:ext cx="5715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60090"/>
              </p:ext>
            </p:extLst>
          </p:nvPr>
        </p:nvGraphicFramePr>
        <p:xfrm>
          <a:off x="3414106" y="4437112"/>
          <a:ext cx="6381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Equation" r:id="rId15" imgW="269280" imgH="179280" progId="Equation.DSMT4">
                  <p:embed/>
                </p:oleObj>
              </mc:Choice>
              <mc:Fallback>
                <p:oleObj name="Equation" r:id="rId15" imgW="269280" imgH="17928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106" y="4437112"/>
                        <a:ext cx="6381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4417" y="126801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1178" y="5142120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即数列        有界，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869466" y="5126245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同时也是递增数列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723244"/>
              </p:ext>
            </p:extLst>
          </p:nvPr>
        </p:nvGraphicFramePr>
        <p:xfrm>
          <a:off x="1325209" y="5138013"/>
          <a:ext cx="5968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Equation" r:id="rId17" imgW="596880" imgH="482400" progId="Equation.DSMT4">
                  <p:embed/>
                </p:oleObj>
              </mc:Choice>
              <mc:Fallback>
                <p:oleObj name="Equation" r:id="rId17" imgW="596880" imgH="4824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209" y="5138013"/>
                        <a:ext cx="5968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5965091" y="5150058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故数列        收敛</a:t>
            </a:r>
          </a:p>
        </p:txBody>
      </p:sp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20572"/>
              </p:ext>
            </p:extLst>
          </p:nvPr>
        </p:nvGraphicFramePr>
        <p:xfrm>
          <a:off x="7221911" y="5138013"/>
          <a:ext cx="5968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Equation" r:id="rId19" imgW="596880" imgH="482400" progId="Equation.DSMT4">
                  <p:embed/>
                </p:oleObj>
              </mc:Choice>
              <mc:Fallback>
                <p:oleObj name="Equation" r:id="rId19" imgW="596880" imgH="4824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911" y="5138013"/>
                        <a:ext cx="5968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07504" y="5783470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所以，级数收敛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3079" y="578347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55576" y="2606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收敛级数的基本性质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2679" y="2004677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）若级数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06464"/>
              </p:ext>
            </p:extLst>
          </p:nvPr>
        </p:nvGraphicFramePr>
        <p:xfrm>
          <a:off x="2957286" y="1645642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Equation" r:id="rId3" imgW="1009080" imgH="1288080" progId="Equation.3">
                  <p:embed/>
                </p:oleObj>
              </mc:Choice>
              <mc:Fallback>
                <p:oleObj name="Equation" r:id="rId3" imgW="1009080" imgH="128808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286" y="1645642"/>
                        <a:ext cx="863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71900" y="193853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54222"/>
              </p:ext>
            </p:extLst>
          </p:nvPr>
        </p:nvGraphicFramePr>
        <p:xfrm>
          <a:off x="5905500" y="1716286"/>
          <a:ext cx="156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Equation" r:id="rId5" imgW="1827720" imgH="1243080" progId="Equation.3">
                  <p:embed/>
                </p:oleObj>
              </mc:Choice>
              <mc:Fallback>
                <p:oleObj name="Equation" r:id="rId5" imgW="1827720" imgH="124308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716286"/>
                        <a:ext cx="1562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29500" y="197028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则各项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42900" y="2865636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乘以常数</a:t>
            </a:r>
            <a:r>
              <a:rPr lang="zh-CN" altLang="en-US" sz="2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所得级数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62041"/>
              </p:ext>
            </p:extLst>
          </p:nvPr>
        </p:nvGraphicFramePr>
        <p:xfrm>
          <a:off x="3695700" y="2637036"/>
          <a:ext cx="105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7" imgW="1233360" imgH="1243080" progId="Equation.3">
                  <p:embed/>
                </p:oleObj>
              </mc:Choice>
              <mc:Fallback>
                <p:oleObj name="Equation" r:id="rId7" imgW="1233360" imgH="124308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637036"/>
                        <a:ext cx="1054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86300" y="285293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372100" y="197028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981700" y="2846586"/>
            <a:ext cx="196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其和为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 S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792679" y="1110516"/>
            <a:ext cx="4309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10.1.1. (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线性性质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827584" y="3650487"/>
            <a:ext cx="463437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设有两个收敛级数</a:t>
            </a: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69965"/>
              </p:ext>
            </p:extLst>
          </p:nvPr>
        </p:nvGraphicFramePr>
        <p:xfrm>
          <a:off x="2051720" y="4164837"/>
          <a:ext cx="15478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Equation" r:id="rId9" imgW="1816560" imgH="1288080" progId="Equation.3">
                  <p:embed/>
                </p:oleObj>
              </mc:Choice>
              <mc:Fallback>
                <p:oleObj name="Equation" r:id="rId9" imgW="1816560" imgH="128808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64837"/>
                        <a:ext cx="15478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76351"/>
              </p:ext>
            </p:extLst>
          </p:nvPr>
        </p:nvGraphicFramePr>
        <p:xfrm>
          <a:off x="4504408" y="4158487"/>
          <a:ext cx="157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Equation" r:id="rId11" imgW="1838880" imgH="1288080" progId="Equation.3">
                  <p:embed/>
                </p:oleObj>
              </mc:Choice>
              <mc:Fallback>
                <p:oleObj name="Equation" r:id="rId11" imgW="1838880" imgH="128808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408" y="4158487"/>
                        <a:ext cx="1574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39552" y="546635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则级数</a:t>
            </a: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20145"/>
              </p:ext>
            </p:extLst>
          </p:nvPr>
        </p:nvGraphicFramePr>
        <p:xfrm>
          <a:off x="1752402" y="5204420"/>
          <a:ext cx="1852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Equation" r:id="rId13" imgW="2175120" imgH="1288080" progId="Equation.3">
                  <p:embed/>
                </p:oleObj>
              </mc:Choice>
              <mc:Fallback>
                <p:oleObj name="Equation" r:id="rId13" imgW="2175120" imgH="12880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402" y="5204420"/>
                        <a:ext cx="1852613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511352" y="545207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其和为</a:t>
            </a: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920480"/>
              </p:ext>
            </p:extLst>
          </p:nvPr>
        </p:nvGraphicFramePr>
        <p:xfrm>
          <a:off x="5949752" y="556319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15" imgW="1154880" imgH="447840" progId="Equation.3">
                  <p:embed/>
                </p:oleObj>
              </mc:Choice>
              <mc:Fallback>
                <p:oleObj name="Equation" r:id="rId15" imgW="1154880" imgH="44784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752" y="5563195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7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10" grpId="0" autoUpdateAnimBg="0"/>
      <p:bldP spid="23" grpId="0" autoUpdateAnimBg="0"/>
      <p:bldP spid="24" grpId="0" build="p" autoUpdateAnimBg="0" advAuto="0"/>
      <p:bldP spid="25" grpId="0" autoUpdateAnimBg="0"/>
      <p:bldP spid="26" grpId="0"/>
      <p:bldP spid="29" grpId="0" autoUpdateAnimBg="0"/>
      <p:bldP spid="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79511" y="590789"/>
            <a:ext cx="2428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81832"/>
              </p:ext>
            </p:extLst>
          </p:nvPr>
        </p:nvGraphicFramePr>
        <p:xfrm>
          <a:off x="2448866" y="424504"/>
          <a:ext cx="14857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866" y="424504"/>
                        <a:ext cx="148572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107016" y="561887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6690"/>
              </p:ext>
            </p:extLst>
          </p:nvPr>
        </p:nvGraphicFramePr>
        <p:xfrm>
          <a:off x="4564216" y="318999"/>
          <a:ext cx="185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5" imgW="2175120" imgH="1243080" progId="Equation.3">
                  <p:embed/>
                </p:oleObj>
              </mc:Choice>
              <mc:Fallback>
                <p:oleObj name="Equation" r:id="rId5" imgW="2175120" imgH="124308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216" y="318999"/>
                        <a:ext cx="1854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04218"/>
              </p:ext>
            </p:extLst>
          </p:nvPr>
        </p:nvGraphicFramePr>
        <p:xfrm>
          <a:off x="6466041" y="683965"/>
          <a:ext cx="9522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7" imgW="952200" imgH="431640" progId="Equation.DSMT4">
                  <p:embed/>
                </p:oleObj>
              </mc:Choice>
              <mc:Fallback>
                <p:oleObj name="Equation" r:id="rId7" imgW="952200" imgH="4316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041" y="683965"/>
                        <a:ext cx="9522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86233"/>
              </p:ext>
            </p:extLst>
          </p:nvPr>
        </p:nvGraphicFramePr>
        <p:xfrm>
          <a:off x="1832827" y="1683841"/>
          <a:ext cx="165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Equation" r:id="rId9" imgW="1928520" imgH="716760" progId="Equation.3">
                  <p:embed/>
                </p:oleObj>
              </mc:Choice>
              <mc:Fallback>
                <p:oleObj name="Equation" r:id="rId9" imgW="1928520" imgH="71676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827" y="1683841"/>
                        <a:ext cx="1651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91557"/>
              </p:ext>
            </p:extLst>
          </p:nvPr>
        </p:nvGraphicFramePr>
        <p:xfrm>
          <a:off x="4932147" y="1787649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Equation" r:id="rId11" imgW="885960" imgH="447840" progId="Equation.3">
                  <p:embed/>
                </p:oleObj>
              </mc:Choice>
              <mc:Fallback>
                <p:oleObj name="Equation" r:id="rId11" imgW="885960" imgH="44784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147" y="1787649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01960" y="267709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这说明</a:t>
            </a:r>
          </a:p>
        </p:txBody>
      </p:sp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27915"/>
              </p:ext>
            </p:extLst>
          </p:nvPr>
        </p:nvGraphicFramePr>
        <p:xfrm>
          <a:off x="1821160" y="2434208"/>
          <a:ext cx="105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Equation" r:id="rId13" imgW="1233360" imgH="1243080" progId="Equation.3">
                  <p:embed/>
                </p:oleObj>
              </mc:Choice>
              <mc:Fallback>
                <p:oleObj name="Equation" r:id="rId13" imgW="1233360" imgH="124308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160" y="2434208"/>
                        <a:ext cx="1054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887960" y="2677096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其和为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 S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0812"/>
              </p:ext>
            </p:extLst>
          </p:nvPr>
        </p:nvGraphicFramePr>
        <p:xfrm>
          <a:off x="3638492" y="1711619"/>
          <a:ext cx="126972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15" imgW="1269720" imgH="545760" progId="Equation.DSMT4">
                  <p:embed/>
                </p:oleObj>
              </mc:Choice>
              <mc:Fallback>
                <p:oleObj name="Equation" r:id="rId15" imgW="1269720" imgH="54576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492" y="1711619"/>
                        <a:ext cx="126972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39552" y="4566072"/>
            <a:ext cx="74676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级数各项乘以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非零常数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后其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敛散性不变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33" y="3717032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这表明：</a:t>
            </a:r>
          </a:p>
        </p:txBody>
      </p:sp>
    </p:spTree>
    <p:extLst>
      <p:ext uri="{BB962C8B-B14F-4D97-AF65-F5344CB8AC3E}">
        <p14:creationId xmlns:p14="http://schemas.microsoft.com/office/powerpoint/2010/main" val="136093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9" grpId="0" autoUpdateAnimBg="0"/>
      <p:bldP spid="11" grpId="0" autoUpdateAnimBg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圆角矩形 6">
            <a:hlinkClick r:id="rId3" action="ppaction://hlinkpres?slideindex=14&amp;slidetitle=幻灯片 1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30785" y="4030440"/>
            <a:ext cx="74888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10.1.3 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任意项级数的绝对收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algn="ctr" eaLnBrk="0" hangingPunct="0"/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与条件收敛性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1582168"/>
            <a:ext cx="79680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10.1.1 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常数项级数的概念和性质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2806304"/>
            <a:ext cx="7318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10.1.2 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正项级数的审敛法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43608" y="332656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§10.1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常数项级数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520" y="606426"/>
            <a:ext cx="19348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14240"/>
              </p:ext>
            </p:extLst>
          </p:nvPr>
        </p:nvGraphicFramePr>
        <p:xfrm>
          <a:off x="1970664" y="445462"/>
          <a:ext cx="14857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664" y="445462"/>
                        <a:ext cx="148572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97838"/>
              </p:ext>
            </p:extLst>
          </p:nvPr>
        </p:nvGraphicFramePr>
        <p:xfrm>
          <a:off x="3653204" y="322263"/>
          <a:ext cx="1752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5" imgW="2052000" imgH="1288080" progId="Equation.3">
                  <p:embed/>
                </p:oleObj>
              </mc:Choice>
              <mc:Fallback>
                <p:oleObj name="Equation" r:id="rId5" imgW="2052000" imgH="128808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204" y="322263"/>
                        <a:ext cx="1752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62954" y="584201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1784"/>
              </p:ext>
            </p:extLst>
          </p:nvPr>
        </p:nvGraphicFramePr>
        <p:xfrm>
          <a:off x="1360854" y="1708398"/>
          <a:ext cx="2538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7" imgW="2982600" imgH="1243080" progId="Equation.3">
                  <p:embed/>
                </p:oleObj>
              </mc:Choice>
              <mc:Fallback>
                <p:oleObj name="Equation" r:id="rId7" imgW="2982600" imgH="124308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854" y="1708398"/>
                        <a:ext cx="253841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87892"/>
              </p:ext>
            </p:extLst>
          </p:nvPr>
        </p:nvGraphicFramePr>
        <p:xfrm>
          <a:off x="4156075" y="2065338"/>
          <a:ext cx="12571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9" imgW="1257120" imgH="431640" progId="Equation.DSMT4">
                  <p:embed/>
                </p:oleObj>
              </mc:Choice>
              <mc:Fallback>
                <p:oleObj name="Equation" r:id="rId9" imgW="1257120" imgH="4316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065338"/>
                        <a:ext cx="12571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90861"/>
              </p:ext>
            </p:extLst>
          </p:nvPr>
        </p:nvGraphicFramePr>
        <p:xfrm>
          <a:off x="5462954" y="2063998"/>
          <a:ext cx="274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11" imgW="3218040" imgH="470520" progId="Equation.3">
                  <p:embed/>
                </p:oleObj>
              </mc:Choice>
              <mc:Fallback>
                <p:oleObj name="Equation" r:id="rId11" imgW="3218040" imgH="4705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954" y="2063998"/>
                        <a:ext cx="2741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65584" y="3211885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这说明级数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26969"/>
              </p:ext>
            </p:extLst>
          </p:nvPr>
        </p:nvGraphicFramePr>
        <p:xfrm>
          <a:off x="2803922" y="2972172"/>
          <a:ext cx="1852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8" name="Equation" r:id="rId13" imgW="2175120" imgH="1288080" progId="Equation.3">
                  <p:embed/>
                </p:oleObj>
              </mc:Choice>
              <mc:Fallback>
                <p:oleObj name="Equation" r:id="rId13" imgW="2175120" imgH="12880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922" y="2972172"/>
                        <a:ext cx="185261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99384" y="3234110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其和为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15603"/>
              </p:ext>
            </p:extLst>
          </p:nvPr>
        </p:nvGraphicFramePr>
        <p:xfrm>
          <a:off x="7037784" y="3359522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15" imgW="1154880" imgH="447840" progId="Equation.3">
                  <p:embed/>
                </p:oleObj>
              </mc:Choice>
              <mc:Fallback>
                <p:oleObj name="Equation" r:id="rId15" imgW="1154880" imgH="44784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784" y="3359522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6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16" grpId="0" autoUpdateAnimBg="0"/>
      <p:bldP spid="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319088"/>
            <a:ext cx="13716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若两级数中一个收敛一个发散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89227"/>
              </p:ext>
            </p:extLst>
          </p:nvPr>
        </p:nvGraphicFramePr>
        <p:xfrm>
          <a:off x="6477000" y="13716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5" name="Equation" r:id="rId3" imgW="2130480" imgH="1243080" progId="Equation.3">
                  <p:embed/>
                </p:oleObj>
              </mc:Choice>
              <mc:Fallback>
                <p:oleObj name="Equation" r:id="rId3" imgW="2130480" imgH="124308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1816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1580" y="232289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必发散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3000" y="30718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但若二个级数都发散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693261"/>
              </p:ext>
            </p:extLst>
          </p:nvPr>
        </p:nvGraphicFramePr>
        <p:xfrm>
          <a:off x="4660900" y="2799695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Equation" r:id="rId5" imgW="2130480" imgH="1243080" progId="Equation.3">
                  <p:embed/>
                </p:oleObj>
              </mc:Choice>
              <mc:Fallback>
                <p:oleObj name="Equation" r:id="rId5" imgW="2130480" imgH="124308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799695"/>
                        <a:ext cx="1816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89700" y="305210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不一定发散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43000" y="4081463"/>
            <a:ext cx="139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58287"/>
              </p:ext>
            </p:extLst>
          </p:nvPr>
        </p:nvGraphicFramePr>
        <p:xfrm>
          <a:off x="2152650" y="4121150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Equation" r:id="rId7" imgW="2646000" imgH="604800" progId="Equation.3">
                  <p:embed/>
                </p:oleObj>
              </mc:Choice>
              <mc:Fallback>
                <p:oleObj name="Equation" r:id="rId7" imgW="2646000" imgH="6048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121150"/>
                        <a:ext cx="2260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40866"/>
              </p:ext>
            </p:extLst>
          </p:nvPr>
        </p:nvGraphicFramePr>
        <p:xfrm>
          <a:off x="4508500" y="4114800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" name="Equation" r:id="rId9" imgW="2399400" imgH="615960" progId="Equation.3">
                  <p:embed/>
                </p:oleObj>
              </mc:Choice>
              <mc:Fallback>
                <p:oleObj name="Equation" r:id="rId9" imgW="2399400" imgH="61596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114800"/>
                        <a:ext cx="2044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01004"/>
              </p:ext>
            </p:extLst>
          </p:nvPr>
        </p:nvGraphicFramePr>
        <p:xfrm>
          <a:off x="2209800" y="49530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quation" r:id="rId11" imgW="2354760" imgH="515160" progId="Equation.3">
                  <p:embed/>
                </p:oleObj>
              </mc:Choice>
              <mc:Fallback>
                <p:oleObj name="Equation" r:id="rId11" imgW="2354760" imgH="51516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200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09600" y="914400"/>
            <a:ext cx="6858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收敛级数可逐项相加或减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67000" y="2286000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用反证法可证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7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8" grpId="0" autoUpdateAnimBg="0"/>
      <p:bldP spid="9" grpId="0" autoUpdateAnimBg="0"/>
      <p:bldP spid="13" grpId="0"/>
      <p:bldP spid="1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5333" y="169487"/>
            <a:ext cx="180168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10.1.2.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757477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在级数前面加上或去掉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有限项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不会影响级数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1542" y="743190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的敛散性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5232" y="141024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将级数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71499"/>
              </p:ext>
            </p:extLst>
          </p:nvPr>
        </p:nvGraphicFramePr>
        <p:xfrm>
          <a:off x="2425700" y="1135608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" name="Equation" r:id="rId3" imgW="1009080" imgH="1288080" progId="Equation.3">
                  <p:embed/>
                </p:oleObj>
              </mc:Choice>
              <mc:Fallback>
                <p:oleObj name="Equation" r:id="rId3" imgW="1009080" imgH="128808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135608"/>
                        <a:ext cx="863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12246" y="139437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的前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项去掉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04704"/>
              </p:ext>
            </p:extLst>
          </p:nvPr>
        </p:nvGraphicFramePr>
        <p:xfrm>
          <a:off x="7467600" y="1151483"/>
          <a:ext cx="121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" name="Equation" r:id="rId5" imgW="1424160" imgH="1288080" progId="Equation.3">
                  <p:embed/>
                </p:oleObj>
              </mc:Choice>
              <mc:Fallback>
                <p:oleObj name="Equation" r:id="rId5" imgW="1424160" imgH="128808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51483"/>
                        <a:ext cx="12192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2218283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的部分和为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82358"/>
              </p:ext>
            </p:extLst>
          </p:nvPr>
        </p:nvGraphicFramePr>
        <p:xfrm>
          <a:off x="2286000" y="2523083"/>
          <a:ext cx="190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7" name="Equation" r:id="rId7" imgW="2231280" imgH="1243080" progId="Equation.3">
                  <p:embed/>
                </p:oleObj>
              </mc:Choice>
              <mc:Fallback>
                <p:oleObj name="Equation" r:id="rId7" imgW="2231280" imgH="124308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23083"/>
                        <a:ext cx="1905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19653"/>
              </p:ext>
            </p:extLst>
          </p:nvPr>
        </p:nvGraphicFramePr>
        <p:xfrm>
          <a:off x="4248302" y="2764463"/>
          <a:ext cx="1409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name="Equation" r:id="rId9" imgW="1409400" imgH="431640" progId="Equation.DSMT4">
                  <p:embed/>
                </p:oleObj>
              </mc:Choice>
              <mc:Fallback>
                <p:oleObj name="Equation" r:id="rId9" imgW="1409400" imgH="4316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302" y="2764463"/>
                        <a:ext cx="14094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862694"/>
              </p:ext>
            </p:extLst>
          </p:nvPr>
        </p:nvGraphicFramePr>
        <p:xfrm>
          <a:off x="3217862" y="3776663"/>
          <a:ext cx="12952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Equation" r:id="rId11" imgW="1295280" imgH="444240" progId="Equation.DSMT4">
                  <p:embed/>
                </p:oleObj>
              </mc:Choice>
              <mc:Fallback>
                <p:oleObj name="Equation" r:id="rId11" imgW="1295280" imgH="4442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2" y="3776663"/>
                        <a:ext cx="1295280" cy="444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392313"/>
              </p:ext>
            </p:extLst>
          </p:nvPr>
        </p:nvGraphicFramePr>
        <p:xfrm>
          <a:off x="685800" y="3754983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0" name="Equation" r:id="rId13" imgW="2634840" imgH="515160" progId="Equation.3">
                  <p:embed/>
                </p:oleObj>
              </mc:Choice>
              <mc:Fallback>
                <p:oleObj name="Equation" r:id="rId13" imgW="2634840" imgH="51516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54983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5232" y="4275683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数敛散性相同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3400" y="4961483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当级数收敛时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其和的关系为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48780"/>
              </p:ext>
            </p:extLst>
          </p:nvPr>
        </p:nvGraphicFramePr>
        <p:xfrm>
          <a:off x="5270760" y="5031989"/>
          <a:ext cx="15872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Equation" r:id="rId15" imgW="1587240" imgH="431640" progId="Equation.DSMT4">
                  <p:embed/>
                </p:oleObj>
              </mc:Choice>
              <mc:Fallback>
                <p:oleObj name="Equation" r:id="rId15" imgW="1587240" imgH="4316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760" y="5031989"/>
                        <a:ext cx="15872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3400" y="5571083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类似可证前面加上有限项的情况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72000" y="368037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极限状况相同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858000" y="3666083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故新旧两级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562600" y="1394371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所得新级数</a:t>
            </a:r>
          </a:p>
        </p:txBody>
      </p:sp>
    </p:spTree>
    <p:extLst>
      <p:ext uri="{BB962C8B-B14F-4D97-AF65-F5344CB8AC3E}">
        <p14:creationId xmlns:p14="http://schemas.microsoft.com/office/powerpoint/2010/main" val="24998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4" grpId="0" autoUpdateAnimBg="0"/>
      <p:bldP spid="15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4466" y="185737"/>
            <a:ext cx="188753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10.1.3.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732517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收敛级数加括弧后所成的级数仍收敛于原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988174" y="732517"/>
            <a:ext cx="2227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级数的和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462035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设收敛级数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86108"/>
              </p:ext>
            </p:extLst>
          </p:nvPr>
        </p:nvGraphicFramePr>
        <p:xfrm>
          <a:off x="3079750" y="1200097"/>
          <a:ext cx="1549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Equation" r:id="rId3" imgW="1816560" imgH="1288080" progId="Equation.3">
                  <p:embed/>
                </p:oleObj>
              </mc:Choice>
              <mc:Fallback>
                <p:oleObj name="Equation" r:id="rId3" imgW="1816560" imgH="128808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200097"/>
                        <a:ext cx="1549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2000" y="1462035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若按某一规律加括弧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88527"/>
              </p:ext>
            </p:extLst>
          </p:nvPr>
        </p:nvGraphicFramePr>
        <p:xfrm>
          <a:off x="1752600" y="2539939"/>
          <a:ext cx="434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Equation" r:id="rId5" imgW="5101560" imgH="515160" progId="Equation.3">
                  <p:embed/>
                </p:oleObj>
              </mc:Choice>
              <mc:Fallback>
                <p:oleObj name="Equation" r:id="rId5" imgW="5101560" imgH="51516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39939"/>
                        <a:ext cx="434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3304133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则新级数的部分和序列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62037"/>
              </p:ext>
            </p:extLst>
          </p:nvPr>
        </p:nvGraphicFramePr>
        <p:xfrm>
          <a:off x="4035400" y="3337810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Equation" r:id="rId7" imgW="2736000" imgH="515160" progId="Equation.3">
                  <p:embed/>
                </p:oleObj>
              </mc:Choice>
              <mc:Fallback>
                <p:oleObj name="Equation" r:id="rId7" imgW="2736000" imgH="51516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00" y="3337810"/>
                        <a:ext cx="2336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72200" y="328984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为原级数部分和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4800" y="409051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序列 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88107"/>
              </p:ext>
            </p:extLst>
          </p:nvPr>
        </p:nvGraphicFramePr>
        <p:xfrm>
          <a:off x="1408112" y="4203699"/>
          <a:ext cx="23367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9" name="Equation" r:id="rId9" imgW="2336760" imgH="431640" progId="Equation.DSMT4">
                  <p:embed/>
                </p:oleObj>
              </mc:Choice>
              <mc:Fallback>
                <p:oleObj name="Equation" r:id="rId9" imgW="2336760" imgH="4316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4203699"/>
                        <a:ext cx="23367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81400" y="409051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一个子列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6913"/>
              </p:ext>
            </p:extLst>
          </p:nvPr>
        </p:nvGraphicFramePr>
        <p:xfrm>
          <a:off x="2339752" y="4942577"/>
          <a:ext cx="212076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Equation" r:id="rId11" imgW="2120760" imgH="545760" progId="Equation.DSMT4">
                  <p:embed/>
                </p:oleObj>
              </mc:Choice>
              <mc:Fallback>
                <p:oleObj name="Equation" r:id="rId11" imgW="2120760" imgH="54576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942577"/>
                        <a:ext cx="212076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8088"/>
              </p:ext>
            </p:extLst>
          </p:nvPr>
        </p:nvGraphicFramePr>
        <p:xfrm>
          <a:off x="4572000" y="5001865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Equation" r:id="rId13" imgW="627840" imgH="358560" progId="Equation.3">
                  <p:embed/>
                </p:oleObj>
              </mc:Choice>
              <mc:Fallback>
                <p:oleObj name="Equation" r:id="rId13" imgW="627840" imgH="35856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01865"/>
                        <a:ext cx="546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96136" y="4106384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因此必有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924800" y="144774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4123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1" grpId="0" autoUpdateAnimBg="0"/>
      <p:bldP spid="12" grpId="0" autoUpdateAnimBg="0"/>
      <p:bldP spid="14" grpId="0" autoUpdateAnimBg="0"/>
      <p:bldP spid="23" grpId="0" autoUpdateAnimBg="0"/>
      <p:bldP spid="2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316863" y="1160552"/>
            <a:ext cx="7467600" cy="5191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若加括弧后的级数发散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则原级数必发散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251678" y="3086477"/>
            <a:ext cx="878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加括号收敛级数去括弧后所成的级数不一定收敛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28440"/>
              </p:ext>
            </p:extLst>
          </p:nvPr>
        </p:nvGraphicFramePr>
        <p:xfrm>
          <a:off x="2145779" y="4159671"/>
          <a:ext cx="3362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3" imgW="3946680" imgH="470520" progId="Equation.3">
                  <p:embed/>
                </p:oleObj>
              </mc:Choice>
              <mc:Fallback>
                <p:oleObj name="Equation" r:id="rId3" imgW="3946680" imgH="4705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779" y="4159671"/>
                        <a:ext cx="33623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61033" y="4986505"/>
            <a:ext cx="1049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374099"/>
              </p:ext>
            </p:extLst>
          </p:nvPr>
        </p:nvGraphicFramePr>
        <p:xfrm>
          <a:off x="1967200" y="5124617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5" imgW="2511720" imgH="347040" progId="Equation.3">
                  <p:embed/>
                </p:oleObj>
              </mc:Choice>
              <mc:Fallback>
                <p:oleObj name="Equation" r:id="rId5" imgW="2511720" imgH="3470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200" y="5124617"/>
                        <a:ext cx="2146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4448858" y="5037553"/>
            <a:ext cx="1277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858317" y="406201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863" y="460990"/>
            <a:ext cx="162736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这表明：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824" y="227078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41094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5" grpId="0" autoUpdateAnimBg="0"/>
      <p:bldP spid="7" grpId="0" autoUpdateAnimBg="0"/>
      <p:bldP spid="8" grpId="0" autoUpdateAnimBg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99251" y="94717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设收敛级数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88588"/>
              </p:ext>
            </p:extLst>
          </p:nvPr>
        </p:nvGraphicFramePr>
        <p:xfrm>
          <a:off x="2680451" y="707464"/>
          <a:ext cx="156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Equation" r:id="rId3" imgW="1827720" imgH="1332720" progId="Equation.3">
                  <p:embed/>
                </p:oleObj>
              </mc:Choice>
              <mc:Fallback>
                <p:oleObj name="Equation" r:id="rId3" imgW="1827720" imgH="133272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451" y="707464"/>
                        <a:ext cx="1562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80651" y="94717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则必有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5525"/>
              </p:ext>
            </p:extLst>
          </p:nvPr>
        </p:nvGraphicFramePr>
        <p:xfrm>
          <a:off x="5447226" y="958885"/>
          <a:ext cx="1715237" cy="60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1" name="Equation" r:id="rId5" imgW="2107800" imgH="739080" progId="Equation.3">
                  <p:embed/>
                </p:oleObj>
              </mc:Choice>
              <mc:Fallback>
                <p:oleObj name="Equation" r:id="rId5" imgW="2107800" imgH="73908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226" y="958885"/>
                        <a:ext cx="1715237" cy="60395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9251" y="191396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670913"/>
              </p:ext>
            </p:extLst>
          </p:nvPr>
        </p:nvGraphicFramePr>
        <p:xfrm>
          <a:off x="1760537" y="2008188"/>
          <a:ext cx="17524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2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7" y="2008188"/>
                        <a:ext cx="17524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83987"/>
              </p:ext>
            </p:extLst>
          </p:nvPr>
        </p:nvGraphicFramePr>
        <p:xfrm>
          <a:off x="2160588" y="2579687"/>
          <a:ext cx="38224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3" name="Equation" r:id="rId9" imgW="3822480" imgH="545760" progId="Equation.DSMT4">
                  <p:embed/>
                </p:oleObj>
              </mc:Choice>
              <mc:Fallback>
                <p:oleObj name="Equation" r:id="rId9" imgW="3822480" imgH="54576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579687"/>
                        <a:ext cx="382248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47570"/>
              </p:ext>
            </p:extLst>
          </p:nvPr>
        </p:nvGraphicFramePr>
        <p:xfrm>
          <a:off x="6045034" y="2650839"/>
          <a:ext cx="165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4" name="Equation" r:id="rId11" imgW="1928520" imgH="358560" progId="Equation.3">
                  <p:embed/>
                </p:oleObj>
              </mc:Choice>
              <mc:Fallback>
                <p:oleObj name="Equation" r:id="rId11" imgW="1928520" imgH="35856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034" y="2650839"/>
                        <a:ext cx="1651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99251" y="3229483"/>
            <a:ext cx="7848600" cy="5191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若级数的一般项不趋于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则级数必发散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251" y="188640"/>
            <a:ext cx="5860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10.1.4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（级数收敛的必要条件）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55576" y="3823320"/>
            <a:ext cx="1136445" cy="6858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85271"/>
              </p:ext>
            </p:extLst>
          </p:nvPr>
        </p:nvGraphicFramePr>
        <p:xfrm>
          <a:off x="2146134" y="3812096"/>
          <a:ext cx="167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Equation" r:id="rId13" imgW="1962360" imgH="716760" progId="Equation.3">
                  <p:embed/>
                </p:oleObj>
              </mc:Choice>
              <mc:Fallback>
                <p:oleObj name="Equation" r:id="rId13" imgW="1962360" imgH="71676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134" y="3812096"/>
                        <a:ext cx="1676400" cy="6223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822534" y="3851644"/>
            <a:ext cx="4343400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并非级数收敛的充分条件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83568" y="473602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调和级数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188147"/>
              </p:ext>
            </p:extLst>
          </p:nvPr>
        </p:nvGraphicFramePr>
        <p:xfrm>
          <a:off x="3593934" y="4477258"/>
          <a:ext cx="410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15" imgW="4821480" imgH="1243080" progId="Equation.3">
                  <p:embed/>
                </p:oleObj>
              </mc:Choice>
              <mc:Fallback>
                <p:oleObj name="Equation" r:id="rId15" imgW="4821480" imgH="124308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934" y="4477258"/>
                        <a:ext cx="4102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02704" y="577265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虽然</a:t>
            </a: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19930"/>
              </p:ext>
            </p:extLst>
          </p:nvPr>
        </p:nvGraphicFramePr>
        <p:xfrm>
          <a:off x="1440904" y="5620258"/>
          <a:ext cx="309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17" imgW="3632760" imgH="1019160" progId="Equation.3">
                  <p:embed/>
                </p:oleObj>
              </mc:Choice>
              <mc:Fallback>
                <p:oleObj name="Equation" r:id="rId17" imgW="3632760" imgH="101916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904" y="5620258"/>
                        <a:ext cx="3098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565104" y="5748846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但此级数发散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utoUpdateAnimBg="0"/>
      <p:bldP spid="10" grpId="0" animBg="1" autoUpdateAnimBg="0"/>
      <p:bldP spid="20" grpId="0" animBg="1"/>
      <p:bldP spid="22" grpId="0" animBg="1"/>
      <p:bldP spid="23" grpId="0" autoUpdateAnimBg="0"/>
      <p:bldP spid="25" grpId="0" autoUpdateAnimBg="0"/>
      <p:bldP spid="2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60648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判别下列级数的敛散性：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79666"/>
              </p:ext>
            </p:extLst>
          </p:nvPr>
        </p:nvGraphicFramePr>
        <p:xfrm>
          <a:off x="1700090" y="928787"/>
          <a:ext cx="546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Equation" r:id="rId3" imgW="6402240" imgH="974520" progId="Equation.3">
                  <p:embed/>
                </p:oleObj>
              </mc:Choice>
              <mc:Fallback>
                <p:oleObj name="Equation" r:id="rId3" imgW="6402240" imgH="97452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090" y="928787"/>
                        <a:ext cx="5461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954" y="109262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954" y="217274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08278"/>
              </p:ext>
            </p:extLst>
          </p:nvPr>
        </p:nvGraphicFramePr>
        <p:xfrm>
          <a:off x="1777532" y="1916832"/>
          <a:ext cx="22685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4" name="Equation" r:id="rId5" imgW="2260440" imgH="1028520" progId="Equation.DSMT4">
                  <p:embed/>
                </p:oleObj>
              </mc:Choice>
              <mc:Fallback>
                <p:oleObj name="Equation" r:id="rId5" imgW="2260440" imgH="102852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532" y="1916832"/>
                        <a:ext cx="22685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0710" y="31453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2798" y="314537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215965" y="314537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其一般项为</a:t>
            </a: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67733"/>
              </p:ext>
            </p:extLst>
          </p:nvPr>
        </p:nvGraphicFramePr>
        <p:xfrm>
          <a:off x="4404239" y="2981538"/>
          <a:ext cx="255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5" name="Equation" r:id="rId7" imgW="2993760" imgH="985680" progId="Equation.3">
                  <p:embed/>
                </p:oleObj>
              </mc:Choice>
              <mc:Fallback>
                <p:oleObj name="Equation" r:id="rId7" imgW="2993760" imgH="98568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239" y="2981538"/>
                        <a:ext cx="2552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181558" y="4009474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不趋于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716016" y="4007327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因此这个级数发散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6669"/>
              </p:ext>
            </p:extLst>
          </p:nvPr>
        </p:nvGraphicFramePr>
        <p:xfrm>
          <a:off x="997158" y="4071386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Equation" r:id="rId9" imgW="2646000" imgH="526320" progId="Equation.3">
                  <p:embed/>
                </p:oleObj>
              </mc:Choice>
              <mc:Fallback>
                <p:oleObj name="Equation" r:id="rId9" imgW="2646000" imgH="52632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58" y="4071386"/>
                        <a:ext cx="226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5508" y="480156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289025"/>
              </p:ext>
            </p:extLst>
          </p:nvPr>
        </p:nvGraphicFramePr>
        <p:xfrm>
          <a:off x="1651062" y="4603367"/>
          <a:ext cx="812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Equation" r:id="rId11" imgW="812520" imgH="914400" progId="Equation.DSMT4">
                  <p:embed/>
                </p:oleObj>
              </mc:Choice>
              <mc:Fallback>
                <p:oleObj name="Equation" r:id="rId11" imgW="812520" imgH="914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62" y="4603367"/>
                        <a:ext cx="8128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36267" y="4801562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602878"/>
              </p:ext>
            </p:extLst>
          </p:nvPr>
        </p:nvGraphicFramePr>
        <p:xfrm>
          <a:off x="3276178" y="4556452"/>
          <a:ext cx="1835151" cy="103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13" imgW="1828800" imgH="1028520" progId="Equation.DSMT4">
                  <p:embed/>
                </p:oleObj>
              </mc:Choice>
              <mc:Fallback>
                <p:oleObj name="Equation" r:id="rId13" imgW="1828800" imgH="102852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78" y="4556452"/>
                        <a:ext cx="1835151" cy="1035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62758" y="480156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都是收敛的几何级数，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1479" y="559365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因此这个级数收敛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3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utoUpdateAnimBg="0"/>
      <p:bldP spid="13" grpId="0" autoUpdateAnimBg="0"/>
      <p:bldP spid="14" grpId="0" autoUpdateAnimBg="0"/>
      <p:bldP spid="16" grpId="0"/>
      <p:bldP spid="19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6760" y="53407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349" y="93795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若级数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9250"/>
              </p:ext>
            </p:extLst>
          </p:nvPr>
        </p:nvGraphicFramePr>
        <p:xfrm>
          <a:off x="2185012" y="733099"/>
          <a:ext cx="1689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Equation" r:id="rId3" imgW="1688760" imgH="914400" progId="Equation.DSMT4">
                  <p:embed/>
                </p:oleObj>
              </mc:Choice>
              <mc:Fallback>
                <p:oleObj name="Equation" r:id="rId3" imgW="1688760" imgH="9144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012" y="733099"/>
                        <a:ext cx="1689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61382" y="88060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收敛，则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696780"/>
              </p:ext>
            </p:extLst>
          </p:nvPr>
        </p:nvGraphicFramePr>
        <p:xfrm>
          <a:off x="5572271" y="880606"/>
          <a:ext cx="266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Equation" r:id="rId5" imgW="2666880" imgH="545760" progId="Equation.DSMT4">
                  <p:embed/>
                </p:oleObj>
              </mc:Choice>
              <mc:Fallback>
                <p:oleObj name="Equation" r:id="rId5" imgW="2666880" imgH="54576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271" y="880606"/>
                        <a:ext cx="2667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6760" y="17008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349" y="2363569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14481"/>
              </p:ext>
            </p:extLst>
          </p:nvPr>
        </p:nvGraphicFramePr>
        <p:xfrm>
          <a:off x="1971427" y="2101959"/>
          <a:ext cx="449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Equation" r:id="rId7" imgW="4508280" imgH="977760" progId="Equation.DSMT4">
                  <p:embed/>
                </p:oleObj>
              </mc:Choice>
              <mc:Fallback>
                <p:oleObj name="Equation" r:id="rId7" imgW="4508280" imgH="97776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427" y="2101959"/>
                        <a:ext cx="4495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6760" y="299695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7167" y="352017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85496"/>
              </p:ext>
            </p:extLst>
          </p:nvPr>
        </p:nvGraphicFramePr>
        <p:xfrm>
          <a:off x="1004051" y="3360023"/>
          <a:ext cx="458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Equation" r:id="rId9" imgW="4584600" imgH="914400" progId="Equation.DSMT4">
                  <p:embed/>
                </p:oleObj>
              </mc:Choice>
              <mc:Fallback>
                <p:oleObj name="Equation" r:id="rId9" imgW="4584600" imgH="914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051" y="3360023"/>
                        <a:ext cx="4584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34883"/>
              </p:ext>
            </p:extLst>
          </p:nvPr>
        </p:nvGraphicFramePr>
        <p:xfrm>
          <a:off x="1318320" y="4221088"/>
          <a:ext cx="538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11" imgW="5384520" imgH="927000" progId="Equation.DSMT4">
                  <p:embed/>
                </p:oleObj>
              </mc:Choice>
              <mc:Fallback>
                <p:oleObj name="Equation" r:id="rId11" imgW="5384520" imgH="9270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320" y="4221088"/>
                        <a:ext cx="5384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236296" y="908720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44916"/>
              </p:ext>
            </p:extLst>
          </p:nvPr>
        </p:nvGraphicFramePr>
        <p:xfrm>
          <a:off x="5588751" y="2054938"/>
          <a:ext cx="2460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Equation" r:id="rId13" imgW="241200" imgH="838080" progId="Equation.DSMT4">
                  <p:embed/>
                </p:oleObj>
              </mc:Choice>
              <mc:Fallback>
                <p:oleObj name="Equation" r:id="rId13" imgW="241200" imgH="8380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751" y="2054938"/>
                        <a:ext cx="2460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07704" y="53407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91888" y="537321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提示：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81308"/>
              </p:ext>
            </p:extLst>
          </p:nvPr>
        </p:nvGraphicFramePr>
        <p:xfrm>
          <a:off x="4076708" y="5208152"/>
          <a:ext cx="3720960" cy="9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Equation" r:id="rId15" imgW="3720960" imgH="927000" progId="Equation.DSMT4">
                  <p:embed/>
                </p:oleObj>
              </mc:Choice>
              <mc:Fallback>
                <p:oleObj name="Equation" r:id="rId15" imgW="3720960" imgH="9270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8" y="5208152"/>
                        <a:ext cx="3720960" cy="9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6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0" grpId="0"/>
      <p:bldP spid="24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260648"/>
            <a:ext cx="7318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10.1.2 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正项级数的审敛法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5980" y="1542103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2484760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比较审敛法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3568661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比值审敛法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4653136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根值审敛法及其它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30237" y="462385"/>
            <a:ext cx="893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11122"/>
              </p:ext>
            </p:extLst>
          </p:nvPr>
        </p:nvGraphicFramePr>
        <p:xfrm>
          <a:off x="1143000" y="543347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Equation" r:id="rId3" imgW="1244520" imgH="515160" progId="Equation.3">
                  <p:embed/>
                </p:oleObj>
              </mc:Choice>
              <mc:Fallback>
                <p:oleObj name="Equation" r:id="rId3" imgW="1244520" imgH="51516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3347"/>
                        <a:ext cx="10668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99145"/>
              </p:ext>
            </p:extLst>
          </p:nvPr>
        </p:nvGraphicFramePr>
        <p:xfrm>
          <a:off x="3092450" y="162347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Equation" r:id="rId5" imgW="975600" imgH="1243080" progId="Equation.3">
                  <p:embed/>
                </p:oleObj>
              </mc:Choice>
              <mc:Fallback>
                <p:oleObj name="Equation" r:id="rId5" imgW="975600" imgH="124308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2347"/>
                        <a:ext cx="838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371" y="2221904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正项级数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77494"/>
              </p:ext>
            </p:extLst>
          </p:nvPr>
        </p:nvGraphicFramePr>
        <p:xfrm>
          <a:off x="1872973" y="1929574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Equation" r:id="rId7" imgW="975600" imgH="1243080" progId="Equation.3">
                  <p:embed/>
                </p:oleObj>
              </mc:Choice>
              <mc:Fallback>
                <p:oleObj name="Equation" r:id="rId7" imgW="975600" imgH="124308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973" y="1929574"/>
                        <a:ext cx="838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52130" y="2203030"/>
            <a:ext cx="129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566530" y="2399880"/>
            <a:ext cx="1052513" cy="161925"/>
            <a:chOff x="3120" y="1680"/>
            <a:chExt cx="624" cy="96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120" y="168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120" y="177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633330" y="217921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部分和数列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46603"/>
              </p:ext>
            </p:extLst>
          </p:nvPr>
        </p:nvGraphicFramePr>
        <p:xfrm>
          <a:off x="6518274" y="2232025"/>
          <a:ext cx="5968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Equation" r:id="rId9" imgW="596880" imgH="482400" progId="Equation.DSMT4">
                  <p:embed/>
                </p:oleObj>
              </mc:Choice>
              <mc:Fallback>
                <p:oleObj name="Equation" r:id="rId9" imgW="596880" imgH="4824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4" y="2232025"/>
                        <a:ext cx="5968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006643" y="2179217"/>
            <a:ext cx="1166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有界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402893" y="3361445"/>
            <a:ext cx="105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41854"/>
              </p:ext>
            </p:extLst>
          </p:nvPr>
        </p:nvGraphicFramePr>
        <p:xfrm>
          <a:off x="2925180" y="3070932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Equation" r:id="rId11" imgW="975600" imgH="1243080" progId="Equation.3">
                  <p:embed/>
                </p:oleObj>
              </mc:Choice>
              <mc:Fallback>
                <p:oleObj name="Equation" r:id="rId11" imgW="975600" imgH="124308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180" y="3070932"/>
                        <a:ext cx="838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677655" y="3347157"/>
            <a:ext cx="138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50889"/>
              </p:ext>
            </p:extLst>
          </p:nvPr>
        </p:nvGraphicFramePr>
        <p:xfrm>
          <a:off x="5019033" y="3363132"/>
          <a:ext cx="18795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Equation" r:id="rId13" imgW="1879560" imgH="482400" progId="Equation.DSMT4">
                  <p:embed/>
                </p:oleObj>
              </mc:Choice>
              <mc:Fallback>
                <p:oleObj name="Equation" r:id="rId13" imgW="1879560" imgH="4824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033" y="3363132"/>
                        <a:ext cx="187956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03821"/>
              </p:ext>
            </p:extLst>
          </p:nvPr>
        </p:nvGraphicFramePr>
        <p:xfrm>
          <a:off x="2582280" y="4290132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Equation" r:id="rId15" imgW="1648080" imgH="515160" progId="Equation.3">
                  <p:embed/>
                </p:oleObj>
              </mc:Choice>
              <mc:Fallback>
                <p:oleObj name="Equation" r:id="rId15" imgW="1648080" imgH="51516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280" y="4290132"/>
                        <a:ext cx="1409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925305" y="4213932"/>
            <a:ext cx="262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∴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部分和数列</a:t>
            </a:r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13665"/>
              </p:ext>
            </p:extLst>
          </p:nvPr>
        </p:nvGraphicFramePr>
        <p:xfrm>
          <a:off x="6326366" y="4221231"/>
          <a:ext cx="6602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Equation" r:id="rId17" imgW="660240" imgH="482400" progId="Equation.DSMT4">
                  <p:embed/>
                </p:oleObj>
              </mc:Choice>
              <mc:Fallback>
                <p:oleObj name="Equation" r:id="rId17" imgW="660240" imgH="48240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366" y="4221231"/>
                        <a:ext cx="6602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466076"/>
              </p:ext>
            </p:extLst>
          </p:nvPr>
        </p:nvGraphicFramePr>
        <p:xfrm>
          <a:off x="1556835" y="5168306"/>
          <a:ext cx="6602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Equation" r:id="rId19" imgW="660240" imgH="482400" progId="Equation.DSMT4">
                  <p:embed/>
                </p:oleObj>
              </mc:Choice>
              <mc:Fallback>
                <p:oleObj name="Equation" r:id="rId19" imgW="660240" imgH="4824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35" y="5168306"/>
                        <a:ext cx="6602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225093" y="5082295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有界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255380" y="5128332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723161"/>
              </p:ext>
            </p:extLst>
          </p:nvPr>
        </p:nvGraphicFramePr>
        <p:xfrm>
          <a:off x="3794125" y="5192712"/>
          <a:ext cx="6602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2" name="Equation" r:id="rId21" imgW="660240" imgH="482400" progId="Equation.DSMT4">
                  <p:embed/>
                </p:oleObj>
              </mc:Choice>
              <mc:Fallback>
                <p:oleObj name="Equation" r:id="rId21" imgW="660240" imgH="4824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192712"/>
                        <a:ext cx="66024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16260"/>
              </p:ext>
            </p:extLst>
          </p:nvPr>
        </p:nvGraphicFramePr>
        <p:xfrm>
          <a:off x="6297823" y="4884651"/>
          <a:ext cx="760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name="Equation" r:id="rId23" imgW="761760" imgH="914400" progId="Equation.DSMT4">
                  <p:embed/>
                </p:oleObj>
              </mc:Choice>
              <mc:Fallback>
                <p:oleObj name="Equation" r:id="rId23" imgW="761760" imgH="91440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823" y="4884651"/>
                        <a:ext cx="760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439780" y="5099757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59768" y="5128332"/>
            <a:ext cx="144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又已知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811380" y="3299532"/>
            <a:ext cx="1557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故有界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230437" y="462385"/>
            <a:ext cx="109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930650" y="476672"/>
            <a:ext cx="2436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正项级数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909805" y="4213932"/>
            <a:ext cx="180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单调递增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30130" y="5128332"/>
            <a:ext cx="123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033630" y="509023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35" name="Group 52"/>
          <p:cNvGrpSpPr>
            <a:grpSpLocks/>
          </p:cNvGrpSpPr>
          <p:nvPr/>
        </p:nvGrpSpPr>
        <p:grpSpPr bwMode="auto">
          <a:xfrm>
            <a:off x="562980" y="3337632"/>
            <a:ext cx="2192338" cy="519113"/>
            <a:chOff x="384" y="2328"/>
            <a:chExt cx="1381" cy="327"/>
          </a:xfrm>
        </p:grpSpPr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84" y="2328"/>
              <a:ext cx="1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证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“         ”</a:t>
              </a: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975" y="253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Group 51"/>
          <p:cNvGrpSpPr>
            <a:grpSpLocks/>
          </p:cNvGrpSpPr>
          <p:nvPr/>
        </p:nvGrpSpPr>
        <p:grpSpPr bwMode="auto">
          <a:xfrm>
            <a:off x="1096380" y="4109157"/>
            <a:ext cx="1789113" cy="519113"/>
            <a:chOff x="720" y="2814"/>
            <a:chExt cx="1127" cy="327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720" y="2814"/>
              <a:ext cx="11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“          ”</a:t>
              </a: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951" y="3022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610034" y="1340768"/>
            <a:ext cx="6770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10.1.1.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（正项级数收敛的充要条件）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8371" y="573776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4" grpId="0" autoUpdateAnimBg="0"/>
      <p:bldP spid="15" grpId="0" autoUpdateAnimBg="0"/>
      <p:bldP spid="17" grpId="0" autoUpdateAnimBg="0"/>
      <p:bldP spid="20" grpId="0" autoUpdateAnimBg="0"/>
      <p:bldP spid="23" grpId="0" autoUpdateAnimBg="0"/>
      <p:bldP spid="24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75" grpId="0" autoUpdateAnimBg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36771" y="404664"/>
            <a:ext cx="79680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10.1.1 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常数项级数的概念和性质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5980" y="1626769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2772217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常数项级数的概念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37830" y="3708321"/>
            <a:ext cx="5302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收敛级数的基本性质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332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74104" y="2606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比较审敛法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8827" y="1052736"/>
            <a:ext cx="5233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比较审敛法的基本形式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7069" y="1940639"/>
            <a:ext cx="408349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10.1.2 .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比较审敛法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53656" y="197185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81849"/>
              </p:ext>
            </p:extLst>
          </p:nvPr>
        </p:nvGraphicFramePr>
        <p:xfrm>
          <a:off x="4330700" y="1666125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3" imgW="1109880" imgH="1288080" progId="Equation.3">
                  <p:embed/>
                </p:oleObj>
              </mc:Choice>
              <mc:Fallback>
                <p:oleObj name="Equation" r:id="rId3" imgW="1109880" imgH="128808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666125"/>
                        <a:ext cx="9525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41084"/>
              </p:ext>
            </p:extLst>
          </p:nvPr>
        </p:nvGraphicFramePr>
        <p:xfrm>
          <a:off x="5334000" y="1647075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5" imgW="975600" imgH="1288080" progId="Equation.3">
                  <p:embed/>
                </p:oleObj>
              </mc:Choice>
              <mc:Fallback>
                <p:oleObj name="Equation" r:id="rId5" imgW="975600" imgH="128808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47075"/>
                        <a:ext cx="8382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76861"/>
              </p:ext>
            </p:extLst>
          </p:nvPr>
        </p:nvGraphicFramePr>
        <p:xfrm>
          <a:off x="398463" y="2846388"/>
          <a:ext cx="341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7" imgW="3416040" imgH="469800" progId="Equation.DSMT4">
                  <p:embed/>
                </p:oleObj>
              </mc:Choice>
              <mc:Fallback>
                <p:oleObj name="Equation" r:id="rId7" imgW="3416040" imgH="4698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846388"/>
                        <a:ext cx="3416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11832" y="3770451"/>
            <a:ext cx="118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98034"/>
              </p:ext>
            </p:extLst>
          </p:nvPr>
        </p:nvGraphicFramePr>
        <p:xfrm>
          <a:off x="3871913" y="3572807"/>
          <a:ext cx="116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9" imgW="1168200" imgH="914400" progId="Equation.DSMT4">
                  <p:embed/>
                </p:oleObj>
              </mc:Choice>
              <mc:Fallback>
                <p:oleObj name="Equation" r:id="rId9" imgW="1168200" imgH="91440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572807"/>
                        <a:ext cx="11684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197507" y="3785747"/>
            <a:ext cx="72008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87993"/>
              </p:ext>
            </p:extLst>
          </p:nvPr>
        </p:nvGraphicFramePr>
        <p:xfrm>
          <a:off x="6852632" y="3511903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Equation" r:id="rId11" imgW="975600" imgH="1243080" progId="Equation.3">
                  <p:embed/>
                </p:oleObj>
              </mc:Choice>
              <mc:Fallback>
                <p:oleObj name="Equation" r:id="rId11" imgW="975600" imgH="124308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632" y="3511903"/>
                        <a:ext cx="838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4989887" y="3770451"/>
            <a:ext cx="12954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632095" y="3785747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6172200" y="1967750"/>
            <a:ext cx="28841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是两个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正项级数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31712"/>
              </p:ext>
            </p:extLst>
          </p:nvPr>
        </p:nvGraphicFramePr>
        <p:xfrm>
          <a:off x="1403350" y="3810932"/>
          <a:ext cx="922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Equation" r:id="rId13" imgW="914400" imgH="431640" progId="Equation.DSMT4">
                  <p:embed/>
                </p:oleObj>
              </mc:Choice>
              <mc:Fallback>
                <p:oleObj name="Equation" r:id="rId13" imgW="914400" imgH="43164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10932"/>
                        <a:ext cx="922338" cy="438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82185"/>
              </p:ext>
            </p:extLst>
          </p:nvPr>
        </p:nvGraphicFramePr>
        <p:xfrm>
          <a:off x="2526382" y="3783945"/>
          <a:ext cx="1371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6" name="Equation" r:id="rId15" imgW="1358640" imgH="482400" progId="Equation.DSMT4">
                  <p:embed/>
                </p:oleObj>
              </mc:Choice>
              <mc:Fallback>
                <p:oleObj name="Equation" r:id="rId15" imgW="1358640" imgH="4824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382" y="3783945"/>
                        <a:ext cx="13716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99801" y="4994796"/>
            <a:ext cx="118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57471"/>
              </p:ext>
            </p:extLst>
          </p:nvPr>
        </p:nvGraphicFramePr>
        <p:xfrm>
          <a:off x="3859882" y="4797152"/>
          <a:ext cx="116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7" name="Equation" r:id="rId17" imgW="1168200" imgH="914400" progId="Equation.DSMT4">
                  <p:embed/>
                </p:oleObj>
              </mc:Choice>
              <mc:Fallback>
                <p:oleObj name="Equation" r:id="rId17" imgW="1168200" imgH="9144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882" y="4797152"/>
                        <a:ext cx="1168400" cy="9144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168717" y="4951369"/>
            <a:ext cx="72008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01232"/>
              </p:ext>
            </p:extLst>
          </p:nvPr>
        </p:nvGraphicFramePr>
        <p:xfrm>
          <a:off x="6823842" y="4677525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8" name="Equation" r:id="rId19" imgW="975600" imgH="1243080" progId="Equation.3">
                  <p:embed/>
                </p:oleObj>
              </mc:Choice>
              <mc:Fallback>
                <p:oleObj name="Equation" r:id="rId19" imgW="975600" imgH="124308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842" y="4677525"/>
                        <a:ext cx="838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4977856" y="4994796"/>
            <a:ext cx="1295400" cy="5191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7603305" y="4951369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02222"/>
              </p:ext>
            </p:extLst>
          </p:nvPr>
        </p:nvGraphicFramePr>
        <p:xfrm>
          <a:off x="1391319" y="5035277"/>
          <a:ext cx="922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9" name="Equation" r:id="rId20" imgW="914400" imgH="431640" progId="Equation.DSMT4">
                  <p:embed/>
                </p:oleObj>
              </mc:Choice>
              <mc:Fallback>
                <p:oleObj name="Equation" r:id="rId20" imgW="914400" imgH="43164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319" y="5035277"/>
                        <a:ext cx="922338" cy="4381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04971"/>
              </p:ext>
            </p:extLst>
          </p:nvPr>
        </p:nvGraphicFramePr>
        <p:xfrm>
          <a:off x="2514351" y="5008290"/>
          <a:ext cx="1371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0" name="Equation" r:id="rId22" imgW="1358640" imgH="482400" progId="Equation.DSMT4">
                  <p:embed/>
                </p:oleObj>
              </mc:Choice>
              <mc:Fallback>
                <p:oleObj name="Equation" r:id="rId22" imgW="1358640" imgH="4824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351" y="5008290"/>
                        <a:ext cx="13716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5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 build="p" autoUpdateAnimBg="0"/>
      <p:bldP spid="13" grpId="0" autoUpdateAnimBg="0"/>
      <p:bldP spid="15" grpId="0" autoUpdateAnimBg="0"/>
      <p:bldP spid="22" grpId="0" autoUpdateAnimBg="0"/>
      <p:bldP spid="23" grpId="0" autoUpdateAnimBg="0"/>
      <p:bldP spid="27" grpId="0" build="p" autoUpdateAnimBg="0"/>
      <p:bldP spid="31" grpId="0" autoUpdateAnimBg="0"/>
      <p:bldP spid="33" grpId="0" autoUpdateAnimBg="0"/>
      <p:bldP spid="35" grpId="0" autoUpdateAnimBg="0"/>
      <p:bldP spid="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520" y="404664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92077"/>
              </p:ext>
            </p:extLst>
          </p:nvPr>
        </p:nvGraphicFramePr>
        <p:xfrm>
          <a:off x="1246188" y="1468438"/>
          <a:ext cx="3238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468438"/>
                        <a:ext cx="3238500" cy="4302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13085"/>
              </p:ext>
            </p:extLst>
          </p:nvPr>
        </p:nvGraphicFramePr>
        <p:xfrm>
          <a:off x="1049338" y="300038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6" name="Equation" r:id="rId5" imgW="2501640" imgH="914400" progId="Equation.DSMT4">
                  <p:embed/>
                </p:oleObj>
              </mc:Choice>
              <mc:Fallback>
                <p:oleObj name="Equation" r:id="rId5" imgW="2501640" imgH="91440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00038"/>
                        <a:ext cx="2501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90438"/>
              </p:ext>
            </p:extLst>
          </p:nvPr>
        </p:nvGraphicFramePr>
        <p:xfrm>
          <a:off x="4256088" y="554038"/>
          <a:ext cx="1397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7" name="Equation" r:id="rId7" imgW="1396800" imgH="431640" progId="Equation.DSMT4">
                  <p:embed/>
                </p:oleObj>
              </mc:Choice>
              <mc:Fallback>
                <p:oleObj name="Equation" r:id="rId7" imgW="1396800" imgH="43164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554038"/>
                        <a:ext cx="13970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92421"/>
              </p:ext>
            </p:extLst>
          </p:nvPr>
        </p:nvGraphicFramePr>
        <p:xfrm>
          <a:off x="6897688" y="1468853"/>
          <a:ext cx="6461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8" name="Equation" r:id="rId9" imgW="647640" imgH="368280" progId="Equation.DSMT4">
                  <p:embed/>
                </p:oleObj>
              </mc:Choice>
              <mc:Fallback>
                <p:oleObj name="Equation" r:id="rId9" imgW="647640" imgH="36828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1468853"/>
                        <a:ext cx="646112" cy="3667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7569" y="2001318"/>
            <a:ext cx="4074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即部分和数列         有界，</a:t>
            </a:r>
            <a:endParaRPr lang="zh-CN" altLang="en-US" dirty="0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60512"/>
              </p:ext>
            </p:extLst>
          </p:nvPr>
        </p:nvGraphicFramePr>
        <p:xfrm>
          <a:off x="4510088" y="1824038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9" name="Equation" r:id="rId11" imgW="2044440" imgH="914400" progId="Equation.DSMT4">
                  <p:embed/>
                </p:oleObj>
              </mc:Choice>
              <mc:Fallback>
                <p:oleObj name="Equation" r:id="rId11" imgW="2044440" imgH="91440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1824038"/>
                        <a:ext cx="2044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33382"/>
              </p:ext>
            </p:extLst>
          </p:nvPr>
        </p:nvGraphicFramePr>
        <p:xfrm>
          <a:off x="4484688" y="1463676"/>
          <a:ext cx="2413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0" name="Equation" r:id="rId13" imgW="2412720" imgH="431640" progId="Equation.DSMT4">
                  <p:embed/>
                </p:oleObj>
              </mc:Choice>
              <mc:Fallback>
                <p:oleObj name="Equation" r:id="rId13" imgW="2412720" imgH="43164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463676"/>
                        <a:ext cx="2413000" cy="4302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2442"/>
              </p:ext>
            </p:extLst>
          </p:nvPr>
        </p:nvGraphicFramePr>
        <p:xfrm>
          <a:off x="1779588" y="3690938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1" name="Equation" r:id="rId15" imgW="1409400" imgH="444240" progId="Equation.DSMT4">
                  <p:embed/>
                </p:oleObj>
              </mc:Choice>
              <mc:Fallback>
                <p:oleObj name="Equation" r:id="rId15" imgW="1409400" imgH="44424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690938"/>
                        <a:ext cx="14097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64958"/>
              </p:ext>
            </p:extLst>
          </p:nvPr>
        </p:nvGraphicFramePr>
        <p:xfrm>
          <a:off x="725433" y="2780928"/>
          <a:ext cx="466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2" name="Equation" r:id="rId17" imgW="4660560" imgH="914400" progId="Equation.DSMT4">
                  <p:embed/>
                </p:oleObj>
              </mc:Choice>
              <mc:Fallback>
                <p:oleObj name="Equation" r:id="rId17" imgW="4660560" imgH="91440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33" y="2780928"/>
                        <a:ext cx="4660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8973"/>
              </p:ext>
            </p:extLst>
          </p:nvPr>
        </p:nvGraphicFramePr>
        <p:xfrm>
          <a:off x="5878513" y="30099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3" name="Equation" r:id="rId19" imgW="1498320" imgH="431640" progId="Equation.DSMT4">
                  <p:embed/>
                </p:oleObj>
              </mc:Choice>
              <mc:Fallback>
                <p:oleObj name="Equation" r:id="rId19" imgW="1498320" imgH="43164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3009900"/>
                        <a:ext cx="149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5317"/>
              </p:ext>
            </p:extLst>
          </p:nvPr>
        </p:nvGraphicFramePr>
        <p:xfrm>
          <a:off x="3189288" y="3793494"/>
          <a:ext cx="77311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4" name="公式" r:id="rId21" imgW="774364" imgH="266584" progId="Equation.3">
                  <p:embed/>
                </p:oleObj>
              </mc:Choice>
              <mc:Fallback>
                <p:oleObj name="公式" r:id="rId21" imgW="774364" imgH="266584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793494"/>
                        <a:ext cx="773112" cy="2651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722383" y="4363518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不是有界数列，</a:t>
            </a:r>
          </a:p>
        </p:txBody>
      </p:sp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45030"/>
              </p:ext>
            </p:extLst>
          </p:nvPr>
        </p:nvGraphicFramePr>
        <p:xfrm>
          <a:off x="4264440" y="4260950"/>
          <a:ext cx="1822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5" name="Equation" r:id="rId23" imgW="2031840" imgH="914400" progId="Equation.DSMT4">
                  <p:embed/>
                </p:oleObj>
              </mc:Choice>
              <mc:Fallback>
                <p:oleObj name="Equation" r:id="rId23" imgW="2031840" imgH="91440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440" y="4260950"/>
                        <a:ext cx="18224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228735"/>
              </p:ext>
            </p:extLst>
          </p:nvPr>
        </p:nvGraphicFramePr>
        <p:xfrm>
          <a:off x="674633" y="4429225"/>
          <a:ext cx="1028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6" name="Equation" r:id="rId25" imgW="1028520" imgH="482400" progId="Equation.DSMT4">
                  <p:embed/>
                </p:oleObj>
              </mc:Choice>
              <mc:Fallback>
                <p:oleObj name="Equation" r:id="rId25" imgW="1028520" imgH="4824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33" y="4429225"/>
                        <a:ext cx="1028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47249"/>
              </p:ext>
            </p:extLst>
          </p:nvPr>
        </p:nvGraphicFramePr>
        <p:xfrm>
          <a:off x="2706633" y="2041938"/>
          <a:ext cx="69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7" name="Equation" r:id="rId27" imgW="698400" imgH="482400" progId="Equation.DSMT4">
                  <p:embed/>
                </p:oleObj>
              </mc:Choice>
              <mc:Fallback>
                <p:oleObj name="Equation" r:id="rId27" imgW="698400" imgH="4824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33" y="2041938"/>
                        <a:ext cx="698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522920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  <p:bldP spid="14" grpId="0" autoUpdateAnimBg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38200" y="476672"/>
            <a:ext cx="121352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latin typeface="宋体" pitchFamily="2" charset="-122"/>
              </a:rPr>
              <a:t>例如</a:t>
            </a:r>
          </a:p>
          <a:p>
            <a:pPr eaLnBrk="0" hangingPunct="0"/>
            <a:endParaRPr lang="en-US" altLang="zh-C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80442"/>
              </p:ext>
            </p:extLst>
          </p:nvPr>
        </p:nvGraphicFramePr>
        <p:xfrm>
          <a:off x="1652708" y="1427426"/>
          <a:ext cx="26031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Equation" r:id="rId3" imgW="2603160" imgH="888840" progId="Equation.DSMT4">
                  <p:embed/>
                </p:oleObj>
              </mc:Choice>
              <mc:Fallback>
                <p:oleObj name="Equation" r:id="rId3" imgW="2603160" imgH="8888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708" y="1427426"/>
                        <a:ext cx="260316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31499"/>
              </p:ext>
            </p:extLst>
          </p:nvPr>
        </p:nvGraphicFramePr>
        <p:xfrm>
          <a:off x="1582688" y="2625005"/>
          <a:ext cx="17764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r:id="rId5" imgW="660400" imgH="419100" progId="Equation.3">
                  <p:embed/>
                </p:oleObj>
              </mc:Choice>
              <mc:Fallback>
                <p:oleObj r:id="rId5" imgW="660400" imgH="4191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688" y="2625005"/>
                        <a:ext cx="17764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563888" y="2701205"/>
            <a:ext cx="4953000" cy="990600"/>
            <a:chOff x="576" y="2448"/>
            <a:chExt cx="3120" cy="62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76" y="2592"/>
              <a:ext cx="31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宋体" pitchFamily="2" charset="-122"/>
                </a:rPr>
                <a:t>而     发散 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912" y="2448"/>
            <a:ext cx="485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1" r:id="rId7" imgW="330057" imgH="431613" progId="Equation.3">
                    <p:embed/>
                  </p:oleObj>
                </mc:Choice>
                <mc:Fallback>
                  <p:oleObj r:id="rId7" imgW="330057" imgH="431613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8"/>
                          <a:ext cx="485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963688" y="3920405"/>
            <a:ext cx="3352800" cy="1020763"/>
            <a:chOff x="1488" y="3168"/>
            <a:chExt cx="2112" cy="643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12" y="3360"/>
              <a:ext cx="14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latin typeface="宋体" pitchFamily="2" charset="-122"/>
                </a:rPr>
                <a:t>发散</a:t>
              </a:r>
              <a:r>
                <a:rPr lang="en-US" altLang="zh-CN" sz="3200" b="1">
                  <a:latin typeface="宋体" pitchFamily="2" charset="-122"/>
                </a:rPr>
                <a:t>.</a:t>
              </a:r>
              <a:r>
                <a:rPr lang="en-US" altLang="zh-CN" sz="3200" b="1"/>
                <a:t> 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488" y="3168"/>
            <a:ext cx="67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2" r:id="rId9" imgW="444307" imgH="431613" progId="Equation.3">
                    <p:embed/>
                  </p:oleObj>
                </mc:Choice>
                <mc:Fallback>
                  <p:oleObj r:id="rId9" imgW="444307" imgH="431613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168"/>
                          <a:ext cx="672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451898"/>
              </p:ext>
            </p:extLst>
          </p:nvPr>
        </p:nvGraphicFramePr>
        <p:xfrm>
          <a:off x="1506488" y="4225205"/>
          <a:ext cx="457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11" imgW="139518" imgH="126835" progId="Equation.3">
                  <p:embed/>
                </p:oleObj>
              </mc:Choice>
              <mc:Fallback>
                <p:oleObj name="Equation" r:id="rId11" imgW="139518" imgH="126835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488" y="4225205"/>
                        <a:ext cx="4572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304800"/>
            <a:ext cx="326625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级数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58398"/>
              </p:ext>
            </p:extLst>
          </p:nvPr>
        </p:nvGraphicFramePr>
        <p:xfrm>
          <a:off x="3276600" y="228600"/>
          <a:ext cx="3768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8" name="Equation" r:id="rId3" imgW="4429080" imgH="1030320" progId="Equation.3">
                  <p:embed/>
                </p:oleObj>
              </mc:Choice>
              <mc:Fallback>
                <p:oleObj name="Equation" r:id="rId3" imgW="4429080" imgH="103032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"/>
                        <a:ext cx="37687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10400" y="381000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的敛散性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1935163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1)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73492"/>
              </p:ext>
            </p:extLst>
          </p:nvPr>
        </p:nvGraphicFramePr>
        <p:xfrm>
          <a:off x="2171700" y="20447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9" name="Equation" r:id="rId5" imgW="1020240" imgH="447840" progId="Equation.3">
                  <p:embed/>
                </p:oleObj>
              </mc:Choice>
              <mc:Fallback>
                <p:oleObj name="Equation" r:id="rId5" imgW="1020240" imgH="44784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044700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0" y="193516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因为对一切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955300"/>
              </p:ext>
            </p:extLst>
          </p:nvPr>
        </p:nvGraphicFramePr>
        <p:xfrm>
          <a:off x="5076056" y="1956656"/>
          <a:ext cx="105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0" name="Equation" r:id="rId7" imgW="1054080" imgH="457200" progId="Equation.DSMT4">
                  <p:embed/>
                </p:oleObj>
              </mc:Choice>
              <mc:Fallback>
                <p:oleObj name="Equation" r:id="rId7" imgW="1054080" imgH="45720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956656"/>
                        <a:ext cx="105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1580" y="4197658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而调和级数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95207"/>
              </p:ext>
            </p:extLst>
          </p:nvPr>
        </p:nvGraphicFramePr>
        <p:xfrm>
          <a:off x="2250380" y="3903970"/>
          <a:ext cx="800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1" name="Equation" r:id="rId9" imgW="930600" imgH="1288080" progId="Equation.3">
                  <p:embed/>
                </p:oleObj>
              </mc:Choice>
              <mc:Fallback>
                <p:oleObj name="Equation" r:id="rId9" imgW="930600" imgH="128808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80" y="3903970"/>
                        <a:ext cx="800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002980" y="4227820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由比较审敛法可知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70936"/>
              </p:ext>
            </p:extLst>
          </p:nvPr>
        </p:nvGraphicFramePr>
        <p:xfrm>
          <a:off x="7965380" y="3923020"/>
          <a:ext cx="92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2" name="Equation" r:id="rId11" imgW="1076400" imgH="1243080" progId="Equation.3">
                  <p:embed/>
                </p:oleObj>
              </mc:Choice>
              <mc:Fallback>
                <p:oleObj name="Equation" r:id="rId11" imgW="1076400" imgH="1243080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380" y="3923020"/>
                        <a:ext cx="927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396385"/>
              </p:ext>
            </p:extLst>
          </p:nvPr>
        </p:nvGraphicFramePr>
        <p:xfrm>
          <a:off x="3221102" y="2630180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3" name="Equation" r:id="rId13" imgW="740160" imgH="985680" progId="Equation.3">
                  <p:embed/>
                </p:oleObj>
              </mc:Choice>
              <mc:Fallback>
                <p:oleObj name="Equation" r:id="rId13" imgW="740160" imgH="98568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02" y="2630180"/>
                        <a:ext cx="6350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97780" y="5066020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12380" y="4227820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79946"/>
              </p:ext>
            </p:extLst>
          </p:nvPr>
        </p:nvGraphicFramePr>
        <p:xfrm>
          <a:off x="2763838" y="2616200"/>
          <a:ext cx="48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4" name="Equation" r:id="rId15" imgW="560520" imgH="1030320" progId="Equation.3">
                  <p:embed/>
                </p:oleObj>
              </mc:Choice>
              <mc:Fallback>
                <p:oleObj name="Equation" r:id="rId15" imgW="560520" imgH="1030320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616200"/>
                        <a:ext cx="482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2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2" grpId="0" autoUpdateAnimBg="0"/>
      <p:bldP spid="15" grpId="0" autoUpdateAnimBg="0"/>
      <p:bldP spid="1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795190"/>
              </p:ext>
            </p:extLst>
          </p:nvPr>
        </p:nvGraphicFramePr>
        <p:xfrm>
          <a:off x="1473200" y="4953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9" name="Equation" r:id="rId3" imgW="1031400" imgH="447840" progId="Equation.3">
                  <p:embed/>
                </p:oleObj>
              </mc:Choice>
              <mc:Fallback>
                <p:oleObj name="Equation" r:id="rId3" imgW="1031400" imgH="447840" progId="Equation.3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95300"/>
                        <a:ext cx="889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0" y="369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因为当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96707"/>
              </p:ext>
            </p:extLst>
          </p:nvPr>
        </p:nvGraphicFramePr>
        <p:xfrm>
          <a:off x="3438525" y="495300"/>
          <a:ext cx="177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0" name="Equation" r:id="rId5" imgW="2085480" imgH="358560" progId="Equation.3">
                  <p:embed/>
                </p:oleObj>
              </mc:Choice>
              <mc:Fallback>
                <p:oleObj name="Equation" r:id="rId5" imgW="2085480" imgH="358560" progId="Equation.3">
                  <p:embed/>
                  <p:pic>
                    <p:nvPicPr>
                      <p:cNvPr id="0" name="Picture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95300"/>
                        <a:ext cx="1778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46525"/>
              </p:ext>
            </p:extLst>
          </p:nvPr>
        </p:nvGraphicFramePr>
        <p:xfrm>
          <a:off x="5791200" y="228600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" name="Equation" r:id="rId7" imgW="1704240" imgH="1030320" progId="Equation.3">
                  <p:embed/>
                </p:oleObj>
              </mc:Choice>
              <mc:Fallback>
                <p:oleObj name="Equation" r:id="rId7" imgW="1704240" imgH="1030320" progId="Equation.3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"/>
                        <a:ext cx="1460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15200" y="355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81600" y="36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4" name="Rectangle 24"/>
          <p:cNvSpPr txBox="1">
            <a:spLocks noChangeArrowheads="1"/>
          </p:cNvSpPr>
          <p:nvPr/>
        </p:nvSpPr>
        <p:spPr>
          <a:xfrm>
            <a:off x="609600" y="431800"/>
            <a:ext cx="1066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</a:p>
        </p:txBody>
      </p: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5738862" y="1117987"/>
            <a:ext cx="3068638" cy="2184400"/>
            <a:chOff x="3600" y="2352"/>
            <a:chExt cx="1933" cy="1376"/>
          </a:xfrm>
        </p:grpSpPr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3600" y="3569"/>
              <a:ext cx="1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3744" y="2592"/>
              <a:ext cx="0" cy="112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10"/>
            <p:cNvGraphicFramePr>
              <a:graphicFrameLocks noChangeAspect="1"/>
            </p:cNvGraphicFramePr>
            <p:nvPr/>
          </p:nvGraphicFramePr>
          <p:xfrm>
            <a:off x="3643" y="3617"/>
            <a:ext cx="101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2" name="公式" r:id="rId9" imgW="257760" imgH="291240" progId="Equation.3">
                    <p:embed/>
                  </p:oleObj>
                </mc:Choice>
                <mc:Fallback>
                  <p:oleObj name="公式" r:id="rId9" imgW="257760" imgH="291240" progId="Equation.3">
                    <p:embed/>
                    <p:pic>
                      <p:nvPicPr>
                        <p:cNvPr id="0" name="Picture 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3617"/>
                          <a:ext cx="101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3688" y="2352"/>
            <a:ext cx="11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3" name="公式" r:id="rId11" imgW="302760" imgH="380880" progId="Equation.3">
                    <p:embed/>
                  </p:oleObj>
                </mc:Choice>
                <mc:Fallback>
                  <p:oleObj name="公式" r:id="rId11" imgW="302760" imgH="380880" progId="Equation.3">
                    <p:embed/>
                    <p:pic>
                      <p:nvPicPr>
                        <p:cNvPr id="0" name="Picture 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352"/>
                          <a:ext cx="11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3"/>
            <p:cNvGraphicFramePr>
              <a:graphicFrameLocks noChangeAspect="1"/>
            </p:cNvGraphicFramePr>
            <p:nvPr/>
          </p:nvGraphicFramePr>
          <p:xfrm>
            <a:off x="5416" y="3521"/>
            <a:ext cx="117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4" name="公式" r:id="rId13" imgW="302760" imgH="291240" progId="Equation.3">
                    <p:embed/>
                  </p:oleObj>
                </mc:Choice>
                <mc:Fallback>
                  <p:oleObj name="公式" r:id="rId13" imgW="302760" imgH="291240" progId="Equation.3">
                    <p:embed/>
                    <p:pic>
                      <p:nvPicPr>
                        <p:cNvPr id="0" name="Picture 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3521"/>
                          <a:ext cx="117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18"/>
          <p:cNvGrpSpPr>
            <a:grpSpLocks/>
          </p:cNvGrpSpPr>
          <p:nvPr/>
        </p:nvGrpSpPr>
        <p:grpSpPr bwMode="auto">
          <a:xfrm>
            <a:off x="6119862" y="1268800"/>
            <a:ext cx="1973263" cy="1525587"/>
            <a:chOff x="3840" y="2447"/>
            <a:chExt cx="1243" cy="961"/>
          </a:xfrm>
        </p:grpSpPr>
        <p:sp>
          <p:nvSpPr>
            <p:cNvPr id="35" name="Arc 16"/>
            <p:cNvSpPr>
              <a:spLocks/>
            </p:cNvSpPr>
            <p:nvPr/>
          </p:nvSpPr>
          <p:spPr bwMode="auto">
            <a:xfrm rot="10934326">
              <a:off x="3840" y="2447"/>
              <a:ext cx="1243" cy="961"/>
            </a:xfrm>
            <a:custGeom>
              <a:avLst/>
              <a:gdLst>
                <a:gd name="G0" fmla="+- 437 0 0"/>
                <a:gd name="G1" fmla="+- 21600 0 0"/>
                <a:gd name="G2" fmla="+- 21600 0 0"/>
                <a:gd name="T0" fmla="*/ 0 w 21156"/>
                <a:gd name="T1" fmla="*/ 4 h 21600"/>
                <a:gd name="T2" fmla="*/ 21156 w 21156"/>
                <a:gd name="T3" fmla="*/ 15494 h 21600"/>
                <a:gd name="T4" fmla="*/ 437 w 211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56" h="21600" fill="none" extrusionOk="0">
                  <a:moveTo>
                    <a:pt x="0" y="4"/>
                  </a:moveTo>
                  <a:cubicBezTo>
                    <a:pt x="145" y="1"/>
                    <a:pt x="291" y="-1"/>
                    <a:pt x="437" y="0"/>
                  </a:cubicBezTo>
                  <a:cubicBezTo>
                    <a:pt x="10014" y="0"/>
                    <a:pt x="18448" y="6307"/>
                    <a:pt x="21155" y="15494"/>
                  </a:cubicBezTo>
                </a:path>
                <a:path w="21156" h="21600" stroke="0" extrusionOk="0">
                  <a:moveTo>
                    <a:pt x="0" y="4"/>
                  </a:moveTo>
                  <a:cubicBezTo>
                    <a:pt x="145" y="1"/>
                    <a:pt x="291" y="-1"/>
                    <a:pt x="437" y="0"/>
                  </a:cubicBezTo>
                  <a:cubicBezTo>
                    <a:pt x="10014" y="0"/>
                    <a:pt x="18448" y="6307"/>
                    <a:pt x="21155" y="15494"/>
                  </a:cubicBezTo>
                  <a:lnTo>
                    <a:pt x="437" y="216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17"/>
            <p:cNvGraphicFramePr>
              <a:graphicFrameLocks noChangeAspect="1"/>
            </p:cNvGraphicFramePr>
            <p:nvPr/>
          </p:nvGraphicFramePr>
          <p:xfrm>
            <a:off x="4224" y="2861"/>
            <a:ext cx="76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5" name="公式" r:id="rId15" imgW="2646000" imgH="1052640" progId="Equation.3">
                    <p:embed/>
                  </p:oleObj>
                </mc:Choice>
                <mc:Fallback>
                  <p:oleObj name="公式" r:id="rId15" imgW="2646000" imgH="1052640" progId="Equation.3">
                    <p:embed/>
                    <p:pic>
                      <p:nvPicPr>
                        <p:cNvPr id="0" name="Picture 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61"/>
                          <a:ext cx="768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348462" y="2184787"/>
            <a:ext cx="1522413" cy="1152525"/>
            <a:chOff x="3984" y="2784"/>
            <a:chExt cx="959" cy="726"/>
          </a:xfrm>
        </p:grpSpPr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3984" y="2784"/>
              <a:ext cx="959" cy="726"/>
              <a:chOff x="3984" y="3024"/>
              <a:chExt cx="959" cy="726"/>
            </a:xfrm>
          </p:grpSpPr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 flipV="1">
                <a:off x="4032" y="3024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V="1">
                <a:off x="4320" y="3216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V="1">
                <a:off x="4608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 flipV="1">
                <a:off x="4896" y="340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" name="Object 25"/>
              <p:cNvGraphicFramePr>
                <a:graphicFrameLocks noChangeAspect="1"/>
              </p:cNvGraphicFramePr>
              <p:nvPr/>
            </p:nvGraphicFramePr>
            <p:xfrm>
              <a:off x="3984" y="3600"/>
              <a:ext cx="89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6" name="公式" r:id="rId17" imgW="213120" imgH="358560" progId="Equation.3">
                      <p:embed/>
                    </p:oleObj>
                  </mc:Choice>
                  <mc:Fallback>
                    <p:oleObj name="公式" r:id="rId17" imgW="213120" imgH="358560" progId="Equation.3">
                      <p:embed/>
                      <p:pic>
                        <p:nvPicPr>
                          <p:cNvPr id="0" name="Picture 4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600"/>
                            <a:ext cx="89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26"/>
              <p:cNvGraphicFramePr>
                <a:graphicFrameLocks noChangeAspect="1"/>
              </p:cNvGraphicFramePr>
              <p:nvPr/>
            </p:nvGraphicFramePr>
            <p:xfrm>
              <a:off x="4272" y="3600"/>
              <a:ext cx="107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7" name="公式" r:id="rId19" imgW="257760" imgH="358560" progId="Equation.3">
                      <p:embed/>
                    </p:oleObj>
                  </mc:Choice>
                  <mc:Fallback>
                    <p:oleObj name="公式" r:id="rId19" imgW="257760" imgH="358560" progId="Equation.3">
                      <p:embed/>
                      <p:pic>
                        <p:nvPicPr>
                          <p:cNvPr id="0" name="Picture 4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3600"/>
                            <a:ext cx="107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7"/>
              <p:cNvGraphicFramePr>
                <a:graphicFrameLocks noChangeAspect="1"/>
              </p:cNvGraphicFramePr>
              <p:nvPr/>
            </p:nvGraphicFramePr>
            <p:xfrm>
              <a:off x="4551" y="3597"/>
              <a:ext cx="107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8" name="公式" r:id="rId21" imgW="257760" imgH="380880" progId="Equation.3">
                      <p:embed/>
                    </p:oleObj>
                  </mc:Choice>
                  <mc:Fallback>
                    <p:oleObj name="公式" r:id="rId21" imgW="257760" imgH="380880" progId="Equation.3">
                      <p:embed/>
                      <p:pic>
                        <p:nvPicPr>
                          <p:cNvPr id="0" name="Picture 4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1" y="3597"/>
                            <a:ext cx="107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8"/>
              <p:cNvGraphicFramePr>
                <a:graphicFrameLocks noChangeAspect="1"/>
              </p:cNvGraphicFramePr>
              <p:nvPr/>
            </p:nvGraphicFramePr>
            <p:xfrm>
              <a:off x="4843" y="3600"/>
              <a:ext cx="100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9" name="公式" r:id="rId23" imgW="246600" imgH="358560" progId="Equation.3">
                      <p:embed/>
                    </p:oleObj>
                  </mc:Choice>
                  <mc:Fallback>
                    <p:oleObj name="公式" r:id="rId23" imgW="246600" imgH="358560" progId="Equation.3">
                      <p:embed/>
                      <p:pic>
                        <p:nvPicPr>
                          <p:cNvPr id="0" name="Picture 4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3" y="3600"/>
                            <a:ext cx="100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 flipH="1">
              <a:off x="4032" y="30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 flipH="1">
              <a:off x="4320" y="31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H="1">
              <a:off x="4608" y="31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100981" y="112140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（如图）</a:t>
            </a:r>
            <a:endParaRPr lang="zh-CN" altLang="en-US" dirty="0"/>
          </a:p>
        </p:txBody>
      </p:sp>
      <p:graphicFrame>
        <p:nvGraphicFramePr>
          <p:cNvPr id="5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466814"/>
              </p:ext>
            </p:extLst>
          </p:nvPr>
        </p:nvGraphicFramePr>
        <p:xfrm>
          <a:off x="2809875" y="1012825"/>
          <a:ext cx="1609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0" name="Equation" r:id="rId25" imgW="1815840" imgH="888840" progId="Equation.DSMT4">
                  <p:embed/>
                </p:oleObj>
              </mc:Choice>
              <mc:Fallback>
                <p:oleObj name="Equation" r:id="rId25" imgW="1815840" imgH="888840" progId="Equation.DSMT4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012825"/>
                        <a:ext cx="16097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99433"/>
              </p:ext>
            </p:extLst>
          </p:nvPr>
        </p:nvGraphicFramePr>
        <p:xfrm>
          <a:off x="1092200" y="2024063"/>
          <a:ext cx="3227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1" name="Equation" r:id="rId27" imgW="3657600" imgH="838080" progId="Equation.DSMT4">
                  <p:embed/>
                </p:oleObj>
              </mc:Choice>
              <mc:Fallback>
                <p:oleObj name="Equation" r:id="rId27" imgW="3657600" imgH="83808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024063"/>
                        <a:ext cx="3227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92887"/>
              </p:ext>
            </p:extLst>
          </p:nvPr>
        </p:nvGraphicFramePr>
        <p:xfrm>
          <a:off x="1373188" y="2922627"/>
          <a:ext cx="31353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2" name="Equation" r:id="rId29" imgW="3555720" imgH="888840" progId="Equation.DSMT4">
                  <p:embed/>
                </p:oleObj>
              </mc:Choice>
              <mc:Fallback>
                <p:oleObj name="Equation" r:id="rId29" imgW="3555720" imgH="88884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922627"/>
                        <a:ext cx="31353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795229"/>
              </p:ext>
            </p:extLst>
          </p:nvPr>
        </p:nvGraphicFramePr>
        <p:xfrm>
          <a:off x="1370013" y="3722727"/>
          <a:ext cx="14065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" name="Equation" r:id="rId31" imgW="1498320" imgH="838080" progId="Equation.DSMT4">
                  <p:embed/>
                </p:oleObj>
              </mc:Choice>
              <mc:Fallback>
                <p:oleObj name="Equation" r:id="rId31" imgW="1498320" imgH="83808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722727"/>
                        <a:ext cx="14065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82622"/>
              </p:ext>
            </p:extLst>
          </p:nvPr>
        </p:nvGraphicFramePr>
        <p:xfrm>
          <a:off x="3089275" y="3741777"/>
          <a:ext cx="26225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4" name="Equation" r:id="rId33" imgW="2793960" imgH="901440" progId="Equation.DSMT4">
                  <p:embed/>
                </p:oleObj>
              </mc:Choice>
              <mc:Fallback>
                <p:oleObj name="Equation" r:id="rId33" imgW="2793960" imgH="901440" progId="Equation.DSMT4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3741777"/>
                        <a:ext cx="26225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26905"/>
              </p:ext>
            </p:extLst>
          </p:nvPr>
        </p:nvGraphicFramePr>
        <p:xfrm>
          <a:off x="5823000" y="3741777"/>
          <a:ext cx="13811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5" name="Equation" r:id="rId35" imgW="1473120" imgH="901440" progId="Equation.DSMT4">
                  <p:embed/>
                </p:oleObj>
              </mc:Choice>
              <mc:Fallback>
                <p:oleObj name="Equation" r:id="rId35" imgW="1473120" imgH="901440" progId="Equation.DSMT4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000" y="3741777"/>
                        <a:ext cx="13811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01671"/>
              </p:ext>
            </p:extLst>
          </p:nvPr>
        </p:nvGraphicFramePr>
        <p:xfrm>
          <a:off x="1524000" y="4711700"/>
          <a:ext cx="1841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6" name="Equation" r:id="rId37" imgW="1841400" imgH="482400" progId="Equation.DSMT4">
                  <p:embed/>
                </p:oleObj>
              </mc:Choice>
              <mc:Fallback>
                <p:oleObj name="Equation" r:id="rId37" imgW="1841400" imgH="482400" progId="Equation.DSMT4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11700"/>
                        <a:ext cx="1841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31973"/>
              </p:ext>
            </p:extLst>
          </p:nvPr>
        </p:nvGraphicFramePr>
        <p:xfrm>
          <a:off x="3419872" y="4725144"/>
          <a:ext cx="245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7" name="Equation" r:id="rId39" imgW="2450880" imgH="444240" progId="Equation.DSMT4">
                  <p:embed/>
                </p:oleObj>
              </mc:Choice>
              <mc:Fallback>
                <p:oleObj name="Equation" r:id="rId39" imgW="2450880" imgH="444240" progId="Equation.DSMT4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725144"/>
                        <a:ext cx="245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1226"/>
              </p:ext>
            </p:extLst>
          </p:nvPr>
        </p:nvGraphicFramePr>
        <p:xfrm>
          <a:off x="2442751" y="5301208"/>
          <a:ext cx="35147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" name="Equation" r:id="rId41" imgW="3644640" imgH="1041120" progId="Equation.DSMT4">
                  <p:embed/>
                </p:oleObj>
              </mc:Choice>
              <mc:Fallback>
                <p:oleObj name="Equation" r:id="rId41" imgW="3644640" imgH="104112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751" y="5301208"/>
                        <a:ext cx="351472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98451"/>
              </p:ext>
            </p:extLst>
          </p:nvPr>
        </p:nvGraphicFramePr>
        <p:xfrm>
          <a:off x="453559" y="5445224"/>
          <a:ext cx="156204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9" name="Equation" r:id="rId43" imgW="1562040" imgH="380880" progId="Equation.DSMT4">
                  <p:embed/>
                </p:oleObj>
              </mc:Choice>
              <mc:Fallback>
                <p:oleObj name="Equation" r:id="rId43" imgW="1562040" imgH="38088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59" y="5445224"/>
                        <a:ext cx="156204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7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17" grpId="0" autoUpdateAnimBg="0"/>
      <p:bldP spid="5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8780" y="785812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重要参考级数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几何级数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调和级数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31128"/>
              </p:ext>
            </p:extLst>
          </p:nvPr>
        </p:nvGraphicFramePr>
        <p:xfrm>
          <a:off x="2650254" y="1612072"/>
          <a:ext cx="11906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" name="Equation" r:id="rId3" imgW="560520" imgH="492840" progId="Equation.DSMT4">
                  <p:embed/>
                </p:oleObj>
              </mc:Choice>
              <mc:Fallback>
                <p:oleObj name="Equation" r:id="rId3" imgW="560520" imgH="4928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54" y="1612072"/>
                        <a:ext cx="11906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00762"/>
              </p:ext>
            </p:extLst>
          </p:nvPr>
        </p:nvGraphicFramePr>
        <p:xfrm>
          <a:off x="5099766" y="1678747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Equation" r:id="rId5" imgW="1065240" imgH="537480" progId="Equation.3">
                  <p:embed/>
                </p:oleObj>
              </mc:Choice>
              <mc:Fallback>
                <p:oleObj name="Equation" r:id="rId5" imgW="1065240" imgH="53748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766" y="1678747"/>
                        <a:ext cx="91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014166" y="1608897"/>
            <a:ext cx="196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323357"/>
              </p:ext>
            </p:extLst>
          </p:nvPr>
        </p:nvGraphicFramePr>
        <p:xfrm>
          <a:off x="5117229" y="2294697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5" name="Equation" r:id="rId7" imgW="1065240" imgH="537480" progId="Equation.3">
                  <p:embed/>
                </p:oleObj>
              </mc:Choice>
              <mc:Fallback>
                <p:oleObj name="Equation" r:id="rId7" imgW="1065240" imgH="53748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229" y="2294697"/>
                        <a:ext cx="91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14166" y="2224847"/>
            <a:ext cx="1960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018679" y="2185159"/>
            <a:ext cx="86518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91254" y="1827972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几何级数：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466602"/>
              </p:ext>
            </p:extLst>
          </p:nvPr>
        </p:nvGraphicFramePr>
        <p:xfrm>
          <a:off x="2650254" y="3210684"/>
          <a:ext cx="10017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Equation" r:id="rId9" imgW="470880" imgH="492840" progId="Equation.DSMT4">
                  <p:embed/>
                </p:oleObj>
              </mc:Choice>
              <mc:Fallback>
                <p:oleObj name="Equation" r:id="rId9" imgW="470880" imgH="4928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254" y="3210684"/>
                        <a:ext cx="1001712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94848"/>
              </p:ext>
            </p:extLst>
          </p:nvPr>
        </p:nvGraphicFramePr>
        <p:xfrm>
          <a:off x="5099766" y="3210684"/>
          <a:ext cx="920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11" imgW="392400" imgH="223920" progId="Equation.DSMT4">
                  <p:embed/>
                </p:oleObj>
              </mc:Choice>
              <mc:Fallback>
                <p:oleObj name="Equation" r:id="rId11" imgW="392400" imgH="2239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766" y="3210684"/>
                        <a:ext cx="9207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68359"/>
              </p:ext>
            </p:extLst>
          </p:nvPr>
        </p:nvGraphicFramePr>
        <p:xfrm>
          <a:off x="5117229" y="3826634"/>
          <a:ext cx="920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13" imgW="392400" imgH="223920" progId="Equation.DSMT4">
                  <p:embed/>
                </p:oleObj>
              </mc:Choice>
              <mc:Fallback>
                <p:oleObj name="Equation" r:id="rId13" imgW="392400" imgH="22392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229" y="3826634"/>
                        <a:ext cx="9207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014166" y="3823459"/>
            <a:ext cx="1960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4018679" y="3783772"/>
            <a:ext cx="86518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18229" y="3426584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级数：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014166" y="3210684"/>
            <a:ext cx="196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7068"/>
              </p:ext>
            </p:extLst>
          </p:nvPr>
        </p:nvGraphicFramePr>
        <p:xfrm>
          <a:off x="2900635" y="5010909"/>
          <a:ext cx="812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15" imgW="381240" imgH="492840" progId="Equation.DSMT4">
                  <p:embed/>
                </p:oleObj>
              </mc:Choice>
              <mc:Fallback>
                <p:oleObj name="Equation" r:id="rId15" imgW="381240" imgH="4928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635" y="5010909"/>
                        <a:ext cx="8128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5851797" y="5283959"/>
            <a:ext cx="1960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4196035" y="5583997"/>
            <a:ext cx="86518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95585" y="5226809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调和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级数：</a:t>
            </a:r>
          </a:p>
        </p:txBody>
      </p: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7750474" y="1304925"/>
            <a:ext cx="1008062" cy="1079500"/>
            <a:chOff x="4785" y="618"/>
            <a:chExt cx="635" cy="680"/>
          </a:xfrm>
        </p:grpSpPr>
        <p:graphicFrame>
          <p:nvGraphicFramePr>
            <p:cNvPr id="2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279492"/>
                </p:ext>
              </p:extLst>
            </p:nvPr>
          </p:nvGraphicFramePr>
          <p:xfrm>
            <a:off x="4901" y="679"/>
            <a:ext cx="403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0" name="Equation" r:id="rId17" imgW="330120" imgH="419040" progId="Equation.DSMT4">
                    <p:embed/>
                  </p:oleObj>
                </mc:Choice>
                <mc:Fallback>
                  <p:oleObj name="Equation" r:id="rId17" imgW="330120" imgH="41904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1" y="679"/>
                          <a:ext cx="403" cy="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4785" y="618"/>
              <a:ext cx="635" cy="680"/>
            </a:xfrm>
            <a:prstGeom prst="rect">
              <a:avLst/>
            </a:prstGeom>
            <a:noFill/>
            <a:ln w="9525" algn="ctr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11560" y="84896"/>
            <a:ext cx="141625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归纳：</a:t>
            </a:r>
          </a:p>
        </p:txBody>
      </p:sp>
    </p:spTree>
    <p:extLst>
      <p:ext uri="{BB962C8B-B14F-4D97-AF65-F5344CB8AC3E}">
        <p14:creationId xmlns:p14="http://schemas.microsoft.com/office/powerpoint/2010/main" val="7792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3" grpId="0"/>
      <p:bldP spid="14" grpId="0" animBg="1"/>
      <p:bldP spid="15" grpId="0"/>
      <p:bldP spid="16" grpId="0"/>
      <p:bldP spid="18" grpId="0"/>
      <p:bldP spid="19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54" y="203797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顺便推出：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7298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（积分判别法）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若在区间            上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85788"/>
              </p:ext>
            </p:extLst>
          </p:nvPr>
        </p:nvGraphicFramePr>
        <p:xfrm>
          <a:off x="6228184" y="976655"/>
          <a:ext cx="946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976655"/>
                        <a:ext cx="946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42640"/>
              </p:ext>
            </p:extLst>
          </p:nvPr>
        </p:nvGraphicFramePr>
        <p:xfrm>
          <a:off x="7524328" y="976655"/>
          <a:ext cx="1250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976655"/>
                        <a:ext cx="1250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70080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且递减，则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41460"/>
              </p:ext>
            </p:extLst>
          </p:nvPr>
        </p:nvGraphicFramePr>
        <p:xfrm>
          <a:off x="2406704" y="1599038"/>
          <a:ext cx="19161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Equation" r:id="rId7" imgW="1904760" imgH="914400" progId="Equation.DSMT4">
                  <p:embed/>
                </p:oleObj>
              </mc:Choice>
              <mc:Fallback>
                <p:oleObj name="Equation" r:id="rId7" imgW="1904760" imgH="914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704" y="1599038"/>
                        <a:ext cx="1916112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617075" y="1985088"/>
            <a:ext cx="1224136" cy="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8956"/>
              </p:ext>
            </p:extLst>
          </p:nvPr>
        </p:nvGraphicFramePr>
        <p:xfrm>
          <a:off x="5876646" y="1702580"/>
          <a:ext cx="23129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9" imgW="2323800" imgH="685800" progId="Equation.DSMT4">
                  <p:embed/>
                </p:oleObj>
              </mc:Choice>
              <mc:Fallback>
                <p:oleObj name="Equation" r:id="rId9" imgW="2323800" imgH="6858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646" y="1702580"/>
                        <a:ext cx="2312987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1BD83B-1783-4DF5-AB21-6B0099041055}"/>
              </a:ext>
            </a:extLst>
          </p:cNvPr>
          <p:cNvGrpSpPr/>
          <p:nvPr/>
        </p:nvGrpSpPr>
        <p:grpSpPr>
          <a:xfrm>
            <a:off x="1441886" y="2492896"/>
            <a:ext cx="5591254" cy="3816420"/>
            <a:chOff x="1441886" y="2492896"/>
            <a:chExt cx="5591254" cy="38164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D433A31-5676-4B2A-9ECC-FF2B157B4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1886" y="2492896"/>
              <a:ext cx="5591254" cy="381642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34687F0-B173-4631-B029-AFDE2C3FEF29}"/>
                </a:ext>
              </a:extLst>
            </p:cNvPr>
            <p:cNvSpPr txBox="1"/>
            <p:nvPr/>
          </p:nvSpPr>
          <p:spPr>
            <a:xfrm>
              <a:off x="2339752" y="54260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CE79672-5DE9-4F42-953F-E2A0AA4DB968}"/>
                </a:ext>
              </a:extLst>
            </p:cNvPr>
            <p:cNvSpPr txBox="1"/>
            <p:nvPr/>
          </p:nvSpPr>
          <p:spPr>
            <a:xfrm>
              <a:off x="5364088" y="551723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4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49823"/>
              </p:ext>
            </p:extLst>
          </p:nvPr>
        </p:nvGraphicFramePr>
        <p:xfrm>
          <a:off x="1758643" y="1826004"/>
          <a:ext cx="3619440" cy="10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Equation" r:id="rId3" imgW="3619440" imgH="1041120" progId="Equation.DSMT4">
                  <p:embed/>
                </p:oleObj>
              </mc:Choice>
              <mc:Fallback>
                <p:oleObj name="Equation" r:id="rId3" imgW="3619440" imgH="10411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643" y="1826004"/>
                        <a:ext cx="3619440" cy="1041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02715"/>
              </p:ext>
            </p:extLst>
          </p:nvPr>
        </p:nvGraphicFramePr>
        <p:xfrm>
          <a:off x="341498" y="3007738"/>
          <a:ext cx="5454638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Equation" r:id="rId5" imgW="5740200" imgH="1015920" progId="Equation.DSMT4">
                  <p:embed/>
                </p:oleObj>
              </mc:Choice>
              <mc:Fallback>
                <p:oleObj name="Equation" r:id="rId5" imgW="5740200" imgH="10159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98" y="3007738"/>
                        <a:ext cx="5454638" cy="1015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300564"/>
              </p:ext>
            </p:extLst>
          </p:nvPr>
        </p:nvGraphicFramePr>
        <p:xfrm>
          <a:off x="5842039" y="3007738"/>
          <a:ext cx="2402369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Equation" r:id="rId7" imgW="2514600" imgH="1015920" progId="Equation.DSMT4">
                  <p:embed/>
                </p:oleObj>
              </mc:Choice>
              <mc:Fallback>
                <p:oleObj name="Equation" r:id="rId7" imgW="2514600" imgH="101592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39" y="3007738"/>
                        <a:ext cx="2402369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01292"/>
              </p:ext>
            </p:extLst>
          </p:nvPr>
        </p:nvGraphicFramePr>
        <p:xfrm>
          <a:off x="8266315" y="3058498"/>
          <a:ext cx="7999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9" imgW="799920" imgH="914400" progId="Equation.DSMT4">
                  <p:embed/>
                </p:oleObj>
              </mc:Choice>
              <mc:Fallback>
                <p:oleObj name="Equation" r:id="rId9" imgW="799920" imgH="914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315" y="3058498"/>
                        <a:ext cx="79992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7553"/>
              </p:ext>
            </p:extLst>
          </p:nvPr>
        </p:nvGraphicFramePr>
        <p:xfrm>
          <a:off x="1894364" y="4168864"/>
          <a:ext cx="383508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11" imgW="3835080" imgH="939600" progId="Equation.DSMT4">
                  <p:embed/>
                </p:oleObj>
              </mc:Choice>
              <mc:Fallback>
                <p:oleObj name="Equation" r:id="rId11" imgW="3835080" imgH="939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364" y="4168864"/>
                        <a:ext cx="3835080" cy="93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8804" y="1958797"/>
            <a:ext cx="1000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49" charset="-122"/>
              </a:rPr>
              <a:t>分析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284" y="5389660"/>
            <a:ext cx="839743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下面的比较审敛法的极限形式可以省去不等式运算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7504" y="262058"/>
            <a:ext cx="8928992" cy="13731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隶书" pitchFamily="49" charset="-122"/>
              </a:rPr>
              <a:t>用“比较法”判别级数敛（散），</a:t>
            </a:r>
            <a:endParaRPr lang="en-US" altLang="zh-CN" sz="2800" b="1" dirty="0">
              <a:solidFill>
                <a:srgbClr val="FF0000"/>
              </a:solidFill>
              <a:ea typeface="隶书" pitchFamily="49" charset="-122"/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  <a:ea typeface="隶书" pitchFamily="49" charset="-122"/>
              </a:rPr>
              <a:t>需要找一个通项较大（小）的敛（散）级数作比较，</a:t>
            </a:r>
            <a:endParaRPr lang="en-US" altLang="zh-CN" sz="2800" b="1" dirty="0">
              <a:solidFill>
                <a:srgbClr val="FF0000"/>
              </a:solidFill>
              <a:ea typeface="隶书" pitchFamily="49" charset="-122"/>
            </a:endParaRPr>
          </a:p>
          <a:p>
            <a:pPr algn="just"/>
            <a:r>
              <a:rPr lang="zh-CN" altLang="en-US" sz="2800" b="1" dirty="0">
                <a:solidFill>
                  <a:srgbClr val="FF0000"/>
                </a:solidFill>
                <a:ea typeface="隶书" pitchFamily="49" charset="-122"/>
              </a:rPr>
              <a:t>而不等式的放大（缩小）常常比较困难。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4FE79A-6233-4EB4-B580-F5A5FA35DAE1}"/>
              </a:ext>
            </a:extLst>
          </p:cNvPr>
          <p:cNvSpPr txBox="1"/>
          <p:nvPr/>
        </p:nvSpPr>
        <p:spPr>
          <a:xfrm>
            <a:off x="5693333" y="205085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先预估收敛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3967" y="332656"/>
            <a:ext cx="5233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．比较审敛法的极限形式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971076"/>
            <a:ext cx="640871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10.1.3.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  <a:cs typeface="Times New Roman" pitchFamily="18" charset="0"/>
              </a:rPr>
              <a:t>比较审敛法的极限形式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90495"/>
              </p:ext>
            </p:extLst>
          </p:nvPr>
        </p:nvGraphicFramePr>
        <p:xfrm>
          <a:off x="444221" y="1575914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6" name="Equation" r:id="rId3" imgW="1109880" imgH="1288080" progId="Equation.3">
                  <p:embed/>
                </p:oleObj>
              </mc:Choice>
              <mc:Fallback>
                <p:oleObj name="Equation" r:id="rId3" imgW="1109880" imgH="128808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21" y="1575914"/>
                        <a:ext cx="9525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49837"/>
              </p:ext>
            </p:extLst>
          </p:nvPr>
        </p:nvGraphicFramePr>
        <p:xfrm>
          <a:off x="1472921" y="1575914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7" name="Equation" r:id="rId5" imgW="975600" imgH="1288080" progId="Equation.3">
                  <p:embed/>
                </p:oleObj>
              </mc:Choice>
              <mc:Fallback>
                <p:oleObj name="Equation" r:id="rId5" imgW="975600" imgH="128808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921" y="1575914"/>
                        <a:ext cx="8382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18656"/>
              </p:ext>
            </p:extLst>
          </p:nvPr>
        </p:nvGraphicFramePr>
        <p:xfrm>
          <a:off x="3073121" y="1766414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Equation" r:id="rId7" imgW="2130480" imgH="1108800" progId="Equation.3">
                  <p:embed/>
                </p:oleObj>
              </mc:Choice>
              <mc:Fallback>
                <p:oleObj name="Equation" r:id="rId7" imgW="2130480" imgH="11088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121" y="1766414"/>
                        <a:ext cx="1816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01921" y="1880714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63721" y="3098326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两个级数同时收敛或发散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91921" y="4138139"/>
            <a:ext cx="1993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69734"/>
              </p:ext>
            </p:extLst>
          </p:nvPr>
        </p:nvGraphicFramePr>
        <p:xfrm>
          <a:off x="2920721" y="3871439"/>
          <a:ext cx="2527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Equation" r:id="rId9" imgW="2960280" imgH="1288080" progId="Equation.3">
                  <p:embed/>
                </p:oleObj>
              </mc:Choice>
              <mc:Fallback>
                <p:oleObj name="Equation" r:id="rId9" imgW="2960280" imgH="128808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721" y="3871439"/>
                        <a:ext cx="2527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74845"/>
              </p:ext>
            </p:extLst>
          </p:nvPr>
        </p:nvGraphicFramePr>
        <p:xfrm>
          <a:off x="5435321" y="3833339"/>
          <a:ext cx="2209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Equation" r:id="rId11" imgW="2590200" imgH="1288080" progId="Equation.3">
                  <p:embed/>
                </p:oleObj>
              </mc:Choice>
              <mc:Fallback>
                <p:oleObj name="Equation" r:id="rId11" imgW="2590200" imgH="128808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321" y="3833339"/>
                        <a:ext cx="2209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04621" y="5309714"/>
            <a:ext cx="2044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∞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94361"/>
              </p:ext>
            </p:extLst>
          </p:nvPr>
        </p:nvGraphicFramePr>
        <p:xfrm>
          <a:off x="2895321" y="5052539"/>
          <a:ext cx="2578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Equation" r:id="rId13" imgW="3027240" imgH="1288080" progId="Equation.3">
                  <p:embed/>
                </p:oleObj>
              </mc:Choice>
              <mc:Fallback>
                <p:oleObj name="Equation" r:id="rId13" imgW="3027240" imgH="128808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321" y="5052539"/>
                        <a:ext cx="2578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13478"/>
              </p:ext>
            </p:extLst>
          </p:nvPr>
        </p:nvGraphicFramePr>
        <p:xfrm>
          <a:off x="5448021" y="4976339"/>
          <a:ext cx="2120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Equation" r:id="rId15" imgW="2489040" imgH="1288080" progId="Equation.3">
                  <p:embed/>
                </p:oleObj>
              </mc:Choice>
              <mc:Fallback>
                <p:oleObj name="Equation" r:id="rId15" imgW="2489040" imgH="128808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021" y="4976339"/>
                        <a:ext cx="21209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372200" y="95184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设两正项级数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311121" y="188071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满足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91921" y="3076101"/>
            <a:ext cx="3371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 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&lt;∞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14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 autoUpdateAnimBg="0"/>
      <p:bldP spid="8" grpId="0" build="p" autoUpdateAnimBg="0"/>
      <p:bldP spid="9" grpId="0" build="p" autoUpdateAnimBg="0"/>
      <p:bldP spid="12" grpId="0" build="p" autoUpdateAnimBg="0"/>
      <p:bldP spid="15" grpId="0" build="p" autoUpdateAnimBg="0"/>
      <p:bldP spid="16" grpId="0" build="p" autoUpdateAnimBg="0"/>
      <p:bldP spid="1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478" y="24196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6709" y="243475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17622"/>
              </p:ext>
            </p:extLst>
          </p:nvPr>
        </p:nvGraphicFramePr>
        <p:xfrm>
          <a:off x="3197591" y="133891"/>
          <a:ext cx="1454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8" name="Equation" r:id="rId3" imgW="1447560" imgH="927000" progId="Equation.DSMT4">
                  <p:embed/>
                </p:oleObj>
              </mc:Choice>
              <mc:Fallback>
                <p:oleObj name="Equation" r:id="rId3" imgW="1447560" imgH="9270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591" y="133891"/>
                        <a:ext cx="14541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98384"/>
              </p:ext>
            </p:extLst>
          </p:nvPr>
        </p:nvGraphicFramePr>
        <p:xfrm>
          <a:off x="4932040" y="185485"/>
          <a:ext cx="18415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9" name="Equation" r:id="rId5" imgW="1841400" imgH="825480" progId="Equation.DSMT4">
                  <p:embed/>
                </p:oleObj>
              </mc:Choice>
              <mc:Fallback>
                <p:oleObj name="Equation" r:id="rId5" imgW="1841400" imgH="8254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85485"/>
                        <a:ext cx="18415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59247"/>
              </p:ext>
            </p:extLst>
          </p:nvPr>
        </p:nvGraphicFramePr>
        <p:xfrm>
          <a:off x="395536" y="1196752"/>
          <a:ext cx="1803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0" name="Equation" r:id="rId7" imgW="1815840" imgH="444240" progId="Equation.DSMT4">
                  <p:embed/>
                </p:oleObj>
              </mc:Choice>
              <mc:Fallback>
                <p:oleObj name="Equation" r:id="rId7" imgW="1815840" imgH="44424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96752"/>
                        <a:ext cx="18034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86719"/>
              </p:ext>
            </p:extLst>
          </p:nvPr>
        </p:nvGraphicFramePr>
        <p:xfrm>
          <a:off x="2267744" y="1196752"/>
          <a:ext cx="1408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1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96752"/>
                        <a:ext cx="14081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94252"/>
              </p:ext>
            </p:extLst>
          </p:nvPr>
        </p:nvGraphicFramePr>
        <p:xfrm>
          <a:off x="1490663" y="1773238"/>
          <a:ext cx="25527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" name="Equation" r:id="rId11" imgW="2552400" imgH="927000" progId="Equation.DSMT4">
                  <p:embed/>
                </p:oleObj>
              </mc:Choice>
              <mc:Fallback>
                <p:oleObj name="Equation" r:id="rId11" imgW="2552400" imgH="9270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73238"/>
                        <a:ext cx="25527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91857"/>
              </p:ext>
            </p:extLst>
          </p:nvPr>
        </p:nvGraphicFramePr>
        <p:xfrm>
          <a:off x="4378325" y="1774825"/>
          <a:ext cx="26844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" name="Equation" r:id="rId13" imgW="2692080" imgH="825480" progId="Equation.DSMT4">
                  <p:embed/>
                </p:oleObj>
              </mc:Choice>
              <mc:Fallback>
                <p:oleObj name="Equation" r:id="rId13" imgW="2692080" imgH="82548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774825"/>
                        <a:ext cx="2684463" cy="819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285293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）当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33721"/>
              </p:ext>
            </p:extLst>
          </p:nvPr>
        </p:nvGraphicFramePr>
        <p:xfrm>
          <a:off x="2168446" y="2894677"/>
          <a:ext cx="11953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" name="Equation" r:id="rId15" imgW="1206360" imgH="431640" progId="Equation.DSMT4">
                  <p:embed/>
                </p:oleObj>
              </mc:Choice>
              <mc:Fallback>
                <p:oleObj name="Equation" r:id="rId15" imgW="1206360" imgH="43164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446" y="2894677"/>
                        <a:ext cx="11953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39188"/>
              </p:ext>
            </p:extLst>
          </p:nvPr>
        </p:nvGraphicFramePr>
        <p:xfrm>
          <a:off x="3343275" y="2886075"/>
          <a:ext cx="10826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" name="Equation" r:id="rId17" imgW="1091880" imgH="330120" progId="Equation.DSMT4">
                  <p:embed/>
                </p:oleObj>
              </mc:Choice>
              <mc:Fallback>
                <p:oleObj name="Equation" r:id="rId17" imgW="1091880" imgH="33012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886075"/>
                        <a:ext cx="10826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135334"/>
              </p:ext>
            </p:extLst>
          </p:nvPr>
        </p:nvGraphicFramePr>
        <p:xfrm>
          <a:off x="4498950" y="2848894"/>
          <a:ext cx="1803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" name="Equation" r:id="rId19" imgW="1815312" imgH="444307" progId="Equation.DSMT4">
                  <p:embed/>
                </p:oleObj>
              </mc:Choice>
              <mc:Fallback>
                <p:oleObj name="Equation" r:id="rId19" imgW="1815312" imgH="444307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50" y="2848894"/>
                        <a:ext cx="18034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47346"/>
              </p:ext>
            </p:extLst>
          </p:nvPr>
        </p:nvGraphicFramePr>
        <p:xfrm>
          <a:off x="6372200" y="2848894"/>
          <a:ext cx="14065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7" name="Equation" r:id="rId21" imgW="1397000" imgH="431800" progId="Equation.DSMT4">
                  <p:embed/>
                </p:oleObj>
              </mc:Choice>
              <mc:Fallback>
                <p:oleObj name="Equation" r:id="rId21" imgW="1397000" imgH="43180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848894"/>
                        <a:ext cx="14065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91338"/>
              </p:ext>
            </p:extLst>
          </p:nvPr>
        </p:nvGraphicFramePr>
        <p:xfrm>
          <a:off x="1688523" y="3376156"/>
          <a:ext cx="1752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8" name="Equation" r:id="rId23" imgW="1752480" imgH="927000" progId="Equation.DSMT4">
                  <p:embed/>
                </p:oleObj>
              </mc:Choice>
              <mc:Fallback>
                <p:oleObj name="Equation" r:id="rId23" imgW="1752480" imgH="92700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523" y="3376156"/>
                        <a:ext cx="17526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23958"/>
              </p:ext>
            </p:extLst>
          </p:nvPr>
        </p:nvGraphicFramePr>
        <p:xfrm>
          <a:off x="4214813" y="3614738"/>
          <a:ext cx="1238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9" name="Equation" r:id="rId25" imgW="1231560" imgH="431640" progId="Equation.DSMT4">
                  <p:embed/>
                </p:oleObj>
              </mc:Choice>
              <mc:Fallback>
                <p:oleObj name="Equation" r:id="rId25" imgW="1231560" imgH="43164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614738"/>
                        <a:ext cx="123825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27584" y="4437112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）当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54570"/>
              </p:ext>
            </p:extLst>
          </p:nvPr>
        </p:nvGraphicFramePr>
        <p:xfrm>
          <a:off x="2273814" y="4478853"/>
          <a:ext cx="14970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" name="Equation" r:id="rId27" imgW="1485720" imgH="431640" progId="Equation.DSMT4">
                  <p:embed/>
                </p:oleObj>
              </mc:Choice>
              <mc:Fallback>
                <p:oleObj name="Equation" r:id="rId27" imgW="1485720" imgH="43164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814" y="4478853"/>
                        <a:ext cx="149701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63566"/>
              </p:ext>
            </p:extLst>
          </p:nvPr>
        </p:nvGraphicFramePr>
        <p:xfrm>
          <a:off x="3813034" y="4511397"/>
          <a:ext cx="11334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" name="Equation" r:id="rId29" imgW="1155600" imgH="368280" progId="Equation.DSMT4">
                  <p:embed/>
                </p:oleObj>
              </mc:Choice>
              <mc:Fallback>
                <p:oleObj name="Equation" r:id="rId29" imgW="1155600" imgH="36828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034" y="4511397"/>
                        <a:ext cx="11334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92565"/>
              </p:ext>
            </p:extLst>
          </p:nvPr>
        </p:nvGraphicFramePr>
        <p:xfrm>
          <a:off x="5108136" y="4426621"/>
          <a:ext cx="1803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2" name="Equation" r:id="rId31" imgW="1815312" imgH="444307" progId="Equation.DSMT4">
                  <p:embed/>
                </p:oleObj>
              </mc:Choice>
              <mc:Fallback>
                <p:oleObj name="Equation" r:id="rId31" imgW="1815312" imgH="444307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136" y="4426621"/>
                        <a:ext cx="18034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342798"/>
              </p:ext>
            </p:extLst>
          </p:nvPr>
        </p:nvGraphicFramePr>
        <p:xfrm>
          <a:off x="6981386" y="4426621"/>
          <a:ext cx="1406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3" name="Equation" r:id="rId33" imgW="1397000" imgH="431800" progId="Equation.DSMT4">
                  <p:embed/>
                </p:oleObj>
              </mc:Choice>
              <mc:Fallback>
                <p:oleObj name="Equation" r:id="rId33" imgW="1397000" imgH="43180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386" y="4426621"/>
                        <a:ext cx="14065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56445"/>
              </p:ext>
            </p:extLst>
          </p:nvPr>
        </p:nvGraphicFramePr>
        <p:xfrm>
          <a:off x="2111741" y="4960332"/>
          <a:ext cx="10858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" name="Equation" r:id="rId35" imgW="1091880" imgH="927000" progId="Equation.DSMT4">
                  <p:embed/>
                </p:oleObj>
              </mc:Choice>
              <mc:Fallback>
                <p:oleObj name="Equation" r:id="rId35" imgW="1091880" imgH="9270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741" y="4960332"/>
                        <a:ext cx="10858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894296"/>
              </p:ext>
            </p:extLst>
          </p:nvPr>
        </p:nvGraphicFramePr>
        <p:xfrm>
          <a:off x="3729038" y="5127625"/>
          <a:ext cx="1685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" name="Equation" r:id="rId37" imgW="1676160" imgH="431640" progId="Equation.DSMT4">
                  <p:embed/>
                </p:oleObj>
              </mc:Choice>
              <mc:Fallback>
                <p:oleObj name="Equation" r:id="rId37" imgW="1676160" imgH="43164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5127625"/>
                        <a:ext cx="1685925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38478" y="57332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证毕．</a:t>
            </a:r>
          </a:p>
        </p:txBody>
      </p:sp>
    </p:spTree>
    <p:extLst>
      <p:ext uri="{BB962C8B-B14F-4D97-AF65-F5344CB8AC3E}">
        <p14:creationId xmlns:p14="http://schemas.microsoft.com/office/powerpoint/2010/main" val="24363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2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7544" y="2606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常数项级数的概念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593" y="1113716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我们在前面所学的定积分，所表达的是一类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72" y="163693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和式极限。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60156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有限和的极限实际上是无穷多个数相加之和，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572" y="2683376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所谓和式极限存在是指无穷多项相加之和是一个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26582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有限数。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3813287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下面我们将专门研究无穷和的问题，并把无穷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899" y="4417948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多个数相加的式子称为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无穷级数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89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08731" y="237331"/>
            <a:ext cx="30480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判别级数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018731" y="175419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的敛散性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48444" y="1686719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01"/>
              </p:ext>
            </p:extLst>
          </p:nvPr>
        </p:nvGraphicFramePr>
        <p:xfrm>
          <a:off x="3442469" y="1845469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7" name="Equation" r:id="rId3" imgW="493200" imgH="347040" progId="Equation.3">
                  <p:embed/>
                </p:oleObj>
              </mc:Choice>
              <mc:Fallback>
                <p:oleObj name="Equation" r:id="rId3" imgW="493200" imgH="3470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469" y="1845469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65884"/>
              </p:ext>
            </p:extLst>
          </p:nvPr>
        </p:nvGraphicFramePr>
        <p:xfrm>
          <a:off x="6423794" y="1550194"/>
          <a:ext cx="24098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8" name="Equation" r:id="rId5" imgW="1289520" imgH="492840" progId="Equation.DSMT4">
                  <p:embed/>
                </p:oleObj>
              </mc:Choice>
              <mc:Fallback>
                <p:oleObj name="Equation" r:id="rId5" imgW="1289520" imgH="4928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794" y="1550194"/>
                        <a:ext cx="24098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40768"/>
              </p:ext>
            </p:extLst>
          </p:nvPr>
        </p:nvGraphicFramePr>
        <p:xfrm>
          <a:off x="1312044" y="1124744"/>
          <a:ext cx="2046287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9" name="Equation" r:id="rId7" imgW="1054080" imgH="884880" progId="Equation.DSMT4">
                  <p:embed/>
                </p:oleObj>
              </mc:Choice>
              <mc:Fallback>
                <p:oleObj name="Equation" r:id="rId7" imgW="1054080" imgH="8848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044" y="1124744"/>
                        <a:ext cx="2046287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150383"/>
              </p:ext>
            </p:extLst>
          </p:nvPr>
        </p:nvGraphicFramePr>
        <p:xfrm>
          <a:off x="4047306" y="1556544"/>
          <a:ext cx="21050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0" name="Equation" r:id="rId9" imgW="1076400" imgH="492840" progId="Equation.DSMT4">
                  <p:embed/>
                </p:oleObj>
              </mc:Choice>
              <mc:Fallback>
                <p:oleObj name="Equation" r:id="rId9" imgW="1076400" imgH="4928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306" y="1556544"/>
                        <a:ext cx="2105025" cy="9794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4639444" y="3286919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的敛散性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48444" y="332184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判别级数</a:t>
            </a:r>
          </a:p>
        </p:txBody>
      </p:sp>
      <p:graphicFrame>
        <p:nvGraphicFramePr>
          <p:cNvPr id="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689300"/>
              </p:ext>
            </p:extLst>
          </p:nvPr>
        </p:nvGraphicFramePr>
        <p:xfrm>
          <a:off x="2830513" y="3192463"/>
          <a:ext cx="1657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1" name="Equation" r:id="rId11" imgW="1942920" imgH="939600" progId="Equation.DSMT4">
                  <p:embed/>
                </p:oleObj>
              </mc:Choice>
              <mc:Fallback>
                <p:oleObj name="Equation" r:id="rId11" imgW="1942920" imgH="9396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192463"/>
                        <a:ext cx="16573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474407" y="4103996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80514"/>
              </p:ext>
            </p:extLst>
          </p:nvPr>
        </p:nvGraphicFramePr>
        <p:xfrm>
          <a:off x="3323238" y="5347355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2" name="Equation" r:id="rId13" imgW="493200" imgH="347040" progId="Equation.3">
                  <p:embed/>
                </p:oleObj>
              </mc:Choice>
              <mc:Fallback>
                <p:oleObj name="Equation" r:id="rId13" imgW="493200" imgH="34704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238" y="5347355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48136"/>
              </p:ext>
            </p:extLst>
          </p:nvPr>
        </p:nvGraphicFramePr>
        <p:xfrm>
          <a:off x="5860035" y="4952414"/>
          <a:ext cx="30859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3" name="Equation" r:id="rId15" imgW="3085920" imgH="939600" progId="Equation.DSMT4">
                  <p:embed/>
                </p:oleObj>
              </mc:Choice>
              <mc:Fallback>
                <p:oleObj name="Equation" r:id="rId15" imgW="3085920" imgH="939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035" y="4952414"/>
                        <a:ext cx="3085920" cy="93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189403"/>
              </p:ext>
            </p:extLst>
          </p:nvPr>
        </p:nvGraphicFramePr>
        <p:xfrm>
          <a:off x="893507" y="4627216"/>
          <a:ext cx="2349360" cy="176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4" name="Equation" r:id="rId17" imgW="2349360" imgH="1765080" progId="Equation.DSMT4">
                  <p:embed/>
                </p:oleObj>
              </mc:Choice>
              <mc:Fallback>
                <p:oleObj name="Equation" r:id="rId17" imgW="2349360" imgH="17650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07" y="4627216"/>
                        <a:ext cx="2349360" cy="1765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194228"/>
              </p:ext>
            </p:extLst>
          </p:nvPr>
        </p:nvGraphicFramePr>
        <p:xfrm>
          <a:off x="3874269" y="4976027"/>
          <a:ext cx="19383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5" name="Equation" r:id="rId19" imgW="1065240" imgH="492840" progId="Equation.DSMT4">
                  <p:embed/>
                </p:oleObj>
              </mc:Choice>
              <mc:Fallback>
                <p:oleObj name="Equation" r:id="rId19" imgW="1065240" imgH="4928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269" y="4976027"/>
                        <a:ext cx="1938338" cy="9159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45865"/>
              </p:ext>
            </p:extLst>
          </p:nvPr>
        </p:nvGraphicFramePr>
        <p:xfrm>
          <a:off x="2842733" y="-54987"/>
          <a:ext cx="118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6" name="Equation" r:id="rId21" imgW="1368000" imgH="1276920" progId="Equation.3">
                  <p:embed/>
                </p:oleObj>
              </mc:Choice>
              <mc:Fallback>
                <p:oleObj name="Equation" r:id="rId21" imgW="1368000" imgH="127692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733" y="-54987"/>
                        <a:ext cx="1181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  <p:bldP spid="10" grpId="0" autoUpdateAnimBg="0"/>
      <p:bldP spid="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89650" y="358775"/>
            <a:ext cx="222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的敛散性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08050" y="3937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判别级数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80536"/>
              </p:ext>
            </p:extLst>
          </p:nvPr>
        </p:nvGraphicFramePr>
        <p:xfrm>
          <a:off x="3294764" y="196056"/>
          <a:ext cx="278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quation" r:id="rId3" imgW="2781000" imgH="914400" progId="Equation.DSMT4">
                  <p:embed/>
                </p:oleObj>
              </mc:Choice>
              <mc:Fallback>
                <p:oleObj name="Equation" r:id="rId3" imgW="2781000" imgH="9144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764" y="196056"/>
                        <a:ext cx="2781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08050" y="1614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789625"/>
              </p:ext>
            </p:extLst>
          </p:nvPr>
        </p:nvGraphicFramePr>
        <p:xfrm>
          <a:off x="5029200" y="1295400"/>
          <a:ext cx="326072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5" imgW="1587240" imgH="863280" progId="Equation.DSMT4">
                  <p:embed/>
                </p:oleObj>
              </mc:Choice>
              <mc:Fallback>
                <p:oleObj name="Equation" r:id="rId5" imgW="1587240" imgH="8632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260725" cy="177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56438"/>
              </p:ext>
            </p:extLst>
          </p:nvPr>
        </p:nvGraphicFramePr>
        <p:xfrm>
          <a:off x="1901825" y="4962525"/>
          <a:ext cx="3795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7" imgW="1790640" imgH="431640" progId="Equation.DSMT4">
                  <p:embed/>
                </p:oleObj>
              </mc:Choice>
              <mc:Fallback>
                <p:oleObj name="Equation" r:id="rId7" imgW="1790640" imgH="4316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962525"/>
                        <a:ext cx="37957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266"/>
              </p:ext>
            </p:extLst>
          </p:nvPr>
        </p:nvGraphicFramePr>
        <p:xfrm>
          <a:off x="1992313" y="1268413"/>
          <a:ext cx="2894012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Equation" r:id="rId9" imgW="1447560" imgH="863280" progId="Equation.DSMT4">
                  <p:embed/>
                </p:oleObj>
              </mc:Choice>
              <mc:Fallback>
                <p:oleObj name="Equation" r:id="rId9" imgW="1447560" imgH="8632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268413"/>
                        <a:ext cx="2894012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46576"/>
              </p:ext>
            </p:extLst>
          </p:nvPr>
        </p:nvGraphicFramePr>
        <p:xfrm>
          <a:off x="2124075" y="3335338"/>
          <a:ext cx="26638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7" name="Equation" r:id="rId11" imgW="1199880" imgH="582480" progId="Equation.DSMT4">
                  <p:embed/>
                </p:oleObj>
              </mc:Choice>
              <mc:Fallback>
                <p:oleObj name="Equation" r:id="rId11" imgW="1199880" imgH="582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35338"/>
                        <a:ext cx="2663825" cy="1317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1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62607" y="332656"/>
            <a:ext cx="2871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设正项级数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40383"/>
              </p:ext>
            </p:extLst>
          </p:nvPr>
        </p:nvGraphicFramePr>
        <p:xfrm>
          <a:off x="3560763" y="153988"/>
          <a:ext cx="768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9" name="Equation" r:id="rId3" imgW="761760" imgH="914400" progId="Equation.DSMT4">
                  <p:embed/>
                </p:oleObj>
              </mc:Choice>
              <mc:Fallback>
                <p:oleObj name="Equation" r:id="rId3" imgW="761760" imgH="9144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153988"/>
                        <a:ext cx="768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4329" y="343734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收敛，证明下列级数都收敛：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77683"/>
              </p:ext>
            </p:extLst>
          </p:nvPr>
        </p:nvGraphicFramePr>
        <p:xfrm>
          <a:off x="1110283" y="1052736"/>
          <a:ext cx="12557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0" name="Equation" r:id="rId5" imgW="1244520" imgH="914400" progId="Equation.DSMT4">
                  <p:embed/>
                </p:oleObj>
              </mc:Choice>
              <mc:Fallback>
                <p:oleObj name="Equation" r:id="rId5" imgW="1244520" imgH="9144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283" y="1052736"/>
                        <a:ext cx="1255713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27122"/>
              </p:ext>
            </p:extLst>
          </p:nvPr>
        </p:nvGraphicFramePr>
        <p:xfrm>
          <a:off x="3779912" y="980728"/>
          <a:ext cx="16033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1" name="Equation" r:id="rId7" imgW="1612800" imgH="1002960" progId="Equation.DSMT4">
                  <p:embed/>
                </p:oleObj>
              </mc:Choice>
              <mc:Fallback>
                <p:oleObj name="Equation" r:id="rId7" imgW="1612800" imgH="100296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980728"/>
                        <a:ext cx="160337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55649"/>
              </p:ext>
            </p:extLst>
          </p:nvPr>
        </p:nvGraphicFramePr>
        <p:xfrm>
          <a:off x="6516216" y="921226"/>
          <a:ext cx="1752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2" name="Equation" r:id="rId9" imgW="1752480" imgH="952200" progId="Equation.DSMT4">
                  <p:embed/>
                </p:oleObj>
              </mc:Choice>
              <mc:Fallback>
                <p:oleObj name="Equation" r:id="rId9" imgW="1752480" imgH="9522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921226"/>
                        <a:ext cx="17526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08050" y="2132856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因为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615" y="214380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64044"/>
              </p:ext>
            </p:extLst>
          </p:nvPr>
        </p:nvGraphicFramePr>
        <p:xfrm>
          <a:off x="4139952" y="1940441"/>
          <a:ext cx="16652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3" name="Equation" r:id="rId11" imgW="1650960" imgH="914400" progId="Equation.DSMT4">
                  <p:embed/>
                </p:oleObj>
              </mc:Choice>
              <mc:Fallback>
                <p:oleObj name="Equation" r:id="rId11" imgW="1650960" imgH="9144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940441"/>
                        <a:ext cx="16652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503086"/>
              </p:ext>
            </p:extLst>
          </p:nvPr>
        </p:nvGraphicFramePr>
        <p:xfrm>
          <a:off x="5973763" y="2114550"/>
          <a:ext cx="14684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4" name="Equation" r:id="rId13" imgW="1460160" imgH="545760" progId="Equation.DSMT4">
                  <p:embed/>
                </p:oleObj>
              </mc:Choice>
              <mc:Fallback>
                <p:oleObj name="Equation" r:id="rId13" imgW="1460160" imgH="54576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114550"/>
                        <a:ext cx="14684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99592" y="2852936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充分大时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73779"/>
              </p:ext>
            </p:extLst>
          </p:nvPr>
        </p:nvGraphicFramePr>
        <p:xfrm>
          <a:off x="3676353" y="2898646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5" name="Equation" r:id="rId15" imgW="888840" imgH="431640" progId="Equation.DSMT4">
                  <p:embed/>
                </p:oleObj>
              </mc:Choice>
              <mc:Fallback>
                <p:oleObj name="Equation" r:id="rId15" imgW="888840" imgH="43164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353" y="2898646"/>
                        <a:ext cx="889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285293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98936"/>
              </p:ext>
            </p:extLst>
          </p:nvPr>
        </p:nvGraphicFramePr>
        <p:xfrm>
          <a:off x="3394075" y="3532188"/>
          <a:ext cx="1600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6" name="Equation" r:id="rId17" imgW="1600200" imgH="469800" progId="Equation.DSMT4">
                  <p:embed/>
                </p:oleObj>
              </mc:Choice>
              <mc:Fallback>
                <p:oleObj name="Equation" r:id="rId17" imgW="1600200" imgH="4698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532188"/>
                        <a:ext cx="1600200" cy="463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08050" y="407707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由比较审敛法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49212"/>
              </p:ext>
            </p:extLst>
          </p:nvPr>
        </p:nvGraphicFramePr>
        <p:xfrm>
          <a:off x="3175000" y="3886200"/>
          <a:ext cx="7810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7" name="Equation" r:id="rId19" imgW="774360" imgH="914400" progId="Equation.DSMT4">
                  <p:embed/>
                </p:oleObj>
              </mc:Choice>
              <mc:Fallback>
                <p:oleObj name="Equation" r:id="rId19" imgW="774360" imgH="91440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886200"/>
                        <a:ext cx="7810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95936" y="407707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632" y="4797152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900475"/>
              </p:ext>
            </p:extLst>
          </p:nvPr>
        </p:nvGraphicFramePr>
        <p:xfrm>
          <a:off x="3556000" y="4621213"/>
          <a:ext cx="10350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8" name="Equation" r:id="rId21" imgW="1028520" imgH="977760" progId="Equation.DSMT4">
                  <p:embed/>
                </p:oleObj>
              </mc:Choice>
              <mc:Fallback>
                <p:oleObj name="Equation" r:id="rId21" imgW="1028520" imgH="97776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621213"/>
                        <a:ext cx="1035050" cy="977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27767"/>
              </p:ext>
            </p:extLst>
          </p:nvPr>
        </p:nvGraphicFramePr>
        <p:xfrm>
          <a:off x="4616898" y="4869160"/>
          <a:ext cx="1096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" name="Equation" r:id="rId23" imgW="1104840" imgH="545760" progId="Equation.DSMT4">
                  <p:embed/>
                </p:oleObj>
              </mc:Choice>
              <mc:Fallback>
                <p:oleObj name="Equation" r:id="rId23" imgW="1104840" imgH="54576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898" y="4869160"/>
                        <a:ext cx="10969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57465"/>
              </p:ext>
            </p:extLst>
          </p:nvPr>
        </p:nvGraphicFramePr>
        <p:xfrm>
          <a:off x="5705475" y="4940300"/>
          <a:ext cx="5635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" name="Equation" r:id="rId25" imgW="571320" imgH="330120" progId="Equation.DSMT4">
                  <p:embed/>
                </p:oleObj>
              </mc:Choice>
              <mc:Fallback>
                <p:oleObj name="Equation" r:id="rId25" imgW="571320" imgH="33012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940300"/>
                        <a:ext cx="563563" cy="336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908050" y="5517232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由比较审敛法的极限形式知 收敛．</a:t>
            </a:r>
          </a:p>
        </p:txBody>
      </p:sp>
    </p:spTree>
    <p:extLst>
      <p:ext uri="{BB962C8B-B14F-4D97-AF65-F5344CB8AC3E}">
        <p14:creationId xmlns:p14="http://schemas.microsoft.com/office/powerpoint/2010/main" val="381502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1" grpId="0"/>
      <p:bldP spid="24" grpId="0"/>
      <p:bldP spid="27" grpId="0"/>
      <p:bldP spid="28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85104"/>
              </p:ext>
            </p:extLst>
          </p:nvPr>
        </p:nvGraphicFramePr>
        <p:xfrm>
          <a:off x="3713783" y="26138"/>
          <a:ext cx="16033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8" name="Equation" r:id="rId3" imgW="1612800" imgH="1002960" progId="Equation.DSMT4">
                  <p:embed/>
                </p:oleObj>
              </mc:Choice>
              <mc:Fallback>
                <p:oleObj name="Equation" r:id="rId3" imgW="1612800" imgH="100296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783" y="26138"/>
                        <a:ext cx="160337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33535"/>
              </p:ext>
            </p:extLst>
          </p:nvPr>
        </p:nvGraphicFramePr>
        <p:xfrm>
          <a:off x="6450633" y="-34187"/>
          <a:ext cx="1752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9" name="Equation" r:id="rId5" imgW="1752480" imgH="952200" progId="Equation.DSMT4">
                  <p:embed/>
                </p:oleObj>
              </mc:Choice>
              <mc:Fallback>
                <p:oleObj name="Equation" r:id="rId5" imgW="1752480" imgH="9522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633" y="-34187"/>
                        <a:ext cx="17526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933295"/>
              </p:ext>
            </p:extLst>
          </p:nvPr>
        </p:nvGraphicFramePr>
        <p:xfrm>
          <a:off x="1043608" y="97576"/>
          <a:ext cx="12557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0" name="Equation" r:id="rId7" imgW="1244520" imgH="914400" progId="Equation.DSMT4">
                  <p:embed/>
                </p:oleObj>
              </mc:Choice>
              <mc:Fallback>
                <p:oleObj name="Equation" r:id="rId7" imgW="1244520" imgH="9144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97576"/>
                        <a:ext cx="1255712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1196752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）因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49146"/>
              </p:ext>
            </p:extLst>
          </p:nvPr>
        </p:nvGraphicFramePr>
        <p:xfrm>
          <a:off x="1619672" y="1730956"/>
          <a:ext cx="4660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Equation" r:id="rId9" imgW="4660560" imgH="1015920" progId="Equation.DSMT4">
                  <p:embed/>
                </p:oleObj>
              </mc:Choice>
              <mc:Fallback>
                <p:oleObj name="Equation" r:id="rId9" imgW="4660560" imgH="101592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30956"/>
                        <a:ext cx="46609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29127"/>
              </p:ext>
            </p:extLst>
          </p:nvPr>
        </p:nvGraphicFramePr>
        <p:xfrm>
          <a:off x="601315" y="2764532"/>
          <a:ext cx="11922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name="Equation" r:id="rId11" imgW="1180800" imgH="914400" progId="Equation.DSMT4">
                  <p:embed/>
                </p:oleObj>
              </mc:Choice>
              <mc:Fallback>
                <p:oleObj name="Equation" r:id="rId11" imgW="1180800" imgH="9144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15" y="2764532"/>
                        <a:ext cx="1192213" cy="908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32106"/>
              </p:ext>
            </p:extLst>
          </p:nvPr>
        </p:nvGraphicFramePr>
        <p:xfrm>
          <a:off x="1946416" y="2764532"/>
          <a:ext cx="1235075" cy="9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13" imgW="1244520" imgH="914400" progId="Equation.DSMT4">
                  <p:embed/>
                </p:oleObj>
              </mc:Choice>
              <mc:Fallback>
                <p:oleObj name="Equation" r:id="rId13" imgW="1244520" imgH="9144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16" y="2764532"/>
                        <a:ext cx="1235075" cy="90805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34379" y="295694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都收敛，故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95698"/>
              </p:ext>
            </p:extLst>
          </p:nvPr>
        </p:nvGraphicFramePr>
        <p:xfrm>
          <a:off x="5475312" y="2720082"/>
          <a:ext cx="1905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name="Equation" r:id="rId15" imgW="1917360" imgH="1002960" progId="Equation.DSMT4">
                  <p:embed/>
                </p:oleObj>
              </mc:Choice>
              <mc:Fallback>
                <p:oleObj name="Equation" r:id="rId15" imgW="1917360" imgH="100296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12" y="2720082"/>
                        <a:ext cx="1905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5576" y="3913892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）由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67934"/>
              </p:ext>
            </p:extLst>
          </p:nvPr>
        </p:nvGraphicFramePr>
        <p:xfrm>
          <a:off x="2221965" y="3841884"/>
          <a:ext cx="20748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name="Equation" r:id="rId17" imgW="2082600" imgH="927000" progId="Equation.DSMT4">
                  <p:embed/>
                </p:oleObj>
              </mc:Choice>
              <mc:Fallback>
                <p:oleObj name="Equation" r:id="rId17" imgW="2082600" imgH="9270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965" y="3841884"/>
                        <a:ext cx="2074862" cy="9191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773810"/>
              </p:ext>
            </p:extLst>
          </p:nvPr>
        </p:nvGraphicFramePr>
        <p:xfrm>
          <a:off x="683568" y="4849996"/>
          <a:ext cx="26939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name="Equation" r:id="rId19" imgW="2666880" imgH="914400" progId="Equation.DSMT4">
                  <p:embed/>
                </p:oleObj>
              </mc:Choice>
              <mc:Fallback>
                <p:oleObj name="Equation" r:id="rId19" imgW="2666880" imgH="9144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849996"/>
                        <a:ext cx="269398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53789"/>
              </p:ext>
            </p:extLst>
          </p:nvPr>
        </p:nvGraphicFramePr>
        <p:xfrm>
          <a:off x="3486150" y="4849252"/>
          <a:ext cx="2171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name="Equation" r:id="rId21" imgW="2171520" imgH="952200" progId="Equation.DSMT4">
                  <p:embed/>
                </p:oleObj>
              </mc:Choice>
              <mc:Fallback>
                <p:oleObj name="Equation" r:id="rId21" imgW="2171520" imgH="9522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849252"/>
                        <a:ext cx="21717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11560" y="600212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8050" y="393700"/>
            <a:ext cx="40959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判别级数的敛散性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33587"/>
              </p:ext>
            </p:extLst>
          </p:nvPr>
        </p:nvGraphicFramePr>
        <p:xfrm>
          <a:off x="1390650" y="1166738"/>
          <a:ext cx="20447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" name="Equation" r:id="rId3" imgW="2044440" imgH="927000" progId="Equation.DSMT4">
                  <p:embed/>
                </p:oleObj>
              </mc:Choice>
              <mc:Fallback>
                <p:oleObj name="Equation" r:id="rId3" imgW="2044440" imgH="9270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166738"/>
                        <a:ext cx="20447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00695"/>
              </p:ext>
            </p:extLst>
          </p:nvPr>
        </p:nvGraphicFramePr>
        <p:xfrm>
          <a:off x="4555211" y="1183415"/>
          <a:ext cx="22860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2" name="Equation" r:id="rId5" imgW="2286000" imgH="927000" progId="Equation.DSMT4">
                  <p:embed/>
                </p:oleObj>
              </mc:Choice>
              <mc:Fallback>
                <p:oleObj name="Equation" r:id="rId5" imgW="2286000" imgH="9270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211" y="1183415"/>
                        <a:ext cx="22860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8050" y="2420119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）因为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99609"/>
              </p:ext>
            </p:extLst>
          </p:nvPr>
        </p:nvGraphicFramePr>
        <p:xfrm>
          <a:off x="3553073" y="2460739"/>
          <a:ext cx="2901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3" name="Equation" r:id="rId7" imgW="2895480" imgH="482400" progId="Equation.DSMT4">
                  <p:embed/>
                </p:oleObj>
              </mc:Choice>
              <mc:Fallback>
                <p:oleObj name="Equation" r:id="rId7" imgW="2895480" imgH="4824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73" y="2460739"/>
                        <a:ext cx="2901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8224" y="2420119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充分大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299618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37062"/>
              </p:ext>
            </p:extLst>
          </p:nvPr>
        </p:nvGraphicFramePr>
        <p:xfrm>
          <a:off x="1168400" y="3048620"/>
          <a:ext cx="1273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4" name="Equation" r:id="rId9" imgW="1257120" imgH="406080" progId="Equation.DSMT4">
                  <p:embed/>
                </p:oleObj>
              </mc:Choice>
              <mc:Fallback>
                <p:oleObj name="Equation" r:id="rId9" imgW="1257120" imgH="4060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048620"/>
                        <a:ext cx="12731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66807"/>
              </p:ext>
            </p:extLst>
          </p:nvPr>
        </p:nvGraphicFramePr>
        <p:xfrm>
          <a:off x="2411760" y="3519403"/>
          <a:ext cx="37147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5" name="Equation" r:id="rId11" imgW="3682800" imgH="1028520" progId="Equation.DSMT4">
                  <p:embed/>
                </p:oleObj>
              </mc:Choice>
              <mc:Fallback>
                <p:oleObj name="Equation" r:id="rId11" imgW="3682800" imgH="10285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19403"/>
                        <a:ext cx="3714750" cy="1035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40682"/>
              </p:ext>
            </p:extLst>
          </p:nvPr>
        </p:nvGraphicFramePr>
        <p:xfrm>
          <a:off x="568152" y="4609182"/>
          <a:ext cx="2116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" name="Equation" r:id="rId13" imgW="2133360" imgH="914400" progId="Equation.DSMT4">
                  <p:embed/>
                </p:oleObj>
              </mc:Choice>
              <mc:Fallback>
                <p:oleObj name="Equation" r:id="rId13" imgW="2133360" imgH="9144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52" y="4609182"/>
                        <a:ext cx="21161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9716"/>
              </p:ext>
            </p:extLst>
          </p:nvPr>
        </p:nvGraphicFramePr>
        <p:xfrm>
          <a:off x="2828950" y="4580359"/>
          <a:ext cx="28321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" name="Equation" r:id="rId15" imgW="2831760" imgH="927000" progId="Equation.DSMT4">
                  <p:embed/>
                </p:oleObj>
              </mc:Choice>
              <mc:Fallback>
                <p:oleObj name="Equation" r:id="rId15" imgW="2831760" imgH="9270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50" y="4580359"/>
                        <a:ext cx="28321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393700"/>
            <a:ext cx="378501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先猜一猜结果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04664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）因为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04086"/>
              </p:ext>
            </p:extLst>
          </p:nvPr>
        </p:nvGraphicFramePr>
        <p:xfrm>
          <a:off x="2771800" y="221774"/>
          <a:ext cx="4333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3" imgW="4343400" imgH="888840" progId="Equation.DSMT4">
                  <p:embed/>
                </p:oleObj>
              </mc:Choice>
              <mc:Fallback>
                <p:oleObj name="Equation" r:id="rId3" imgW="4343400" imgH="8888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1774"/>
                        <a:ext cx="43338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46" y="1305782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充分大时，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25657"/>
              </p:ext>
            </p:extLst>
          </p:nvPr>
        </p:nvGraphicFramePr>
        <p:xfrm>
          <a:off x="3200400" y="1335088"/>
          <a:ext cx="2171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5" imgW="2158920" imgH="457200" progId="Equation.DSMT4">
                  <p:embed/>
                </p:oleObj>
              </mc:Choice>
              <mc:Fallback>
                <p:oleObj name="Equation" r:id="rId5" imgW="2158920" imgH="4572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35088"/>
                        <a:ext cx="21717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20608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13483"/>
              </p:ext>
            </p:extLst>
          </p:nvPr>
        </p:nvGraphicFramePr>
        <p:xfrm>
          <a:off x="1804807" y="2606708"/>
          <a:ext cx="44100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7" imgW="4394160" imgH="1028520" progId="Equation.DSMT4">
                  <p:embed/>
                </p:oleObj>
              </mc:Choice>
              <mc:Fallback>
                <p:oleObj name="Equation" r:id="rId7" imgW="4394160" imgH="102852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807" y="2606708"/>
                        <a:ext cx="4410075" cy="10366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330004"/>
              </p:ext>
            </p:extLst>
          </p:nvPr>
        </p:nvGraphicFramePr>
        <p:xfrm>
          <a:off x="395536" y="3860800"/>
          <a:ext cx="19891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9" imgW="2006280" imgH="914400" progId="Equation.DSMT4">
                  <p:embed/>
                </p:oleObj>
              </mc:Choice>
              <mc:Fallback>
                <p:oleObj name="Equation" r:id="rId9" imgW="2006280" imgH="914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0800"/>
                        <a:ext cx="19891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232089"/>
              </p:ext>
            </p:extLst>
          </p:nvPr>
        </p:nvGraphicFramePr>
        <p:xfrm>
          <a:off x="2699792" y="3860800"/>
          <a:ext cx="3022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11" imgW="3022560" imgH="927000" progId="Equation.DSMT4">
                  <p:embed/>
                </p:oleObj>
              </mc:Choice>
              <mc:Fallback>
                <p:oleObj name="Equation" r:id="rId11" imgW="3022560" imgH="9270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60800"/>
                        <a:ext cx="30226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9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560" y="2606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比值审敛法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66179"/>
            <a:ext cx="86042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10.1.4 .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比值审敛法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D’alembert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判别法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75197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 </a:t>
            </a:r>
            <a:endParaRPr lang="zh-CN" altLang="en-US" sz="28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20905"/>
              </p:ext>
            </p:extLst>
          </p:nvPr>
        </p:nvGraphicFramePr>
        <p:xfrm>
          <a:off x="1079500" y="1775792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2" name="Equation" r:id="rId3" imgW="964440" imgH="560160" progId="Equation.3">
                  <p:embed/>
                </p:oleObj>
              </mc:Choice>
              <mc:Fallback>
                <p:oleObj name="Equation" r:id="rId3" imgW="964440" imgH="56016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775792"/>
                        <a:ext cx="825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35150" y="1751979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为正项级数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34862"/>
              </p:ext>
            </p:extLst>
          </p:nvPr>
        </p:nvGraphicFramePr>
        <p:xfrm>
          <a:off x="4273550" y="1599579"/>
          <a:ext cx="205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3" name="Equation" r:id="rId5" imgW="2410560" imgH="1108800" progId="Equation.3">
                  <p:embed/>
                </p:oleObj>
              </mc:Choice>
              <mc:Fallback>
                <p:oleObj name="Equation" r:id="rId5" imgW="2410560" imgH="11088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599579"/>
                        <a:ext cx="2057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30950" y="175197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44550" y="2420317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258802"/>
              </p:ext>
            </p:extLst>
          </p:nvPr>
        </p:nvGraphicFramePr>
        <p:xfrm>
          <a:off x="1835150" y="2501279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4" name="Equation" r:id="rId7" imgW="840960" imgH="447840" progId="Equation.3">
                  <p:embed/>
                </p:oleObj>
              </mc:Choice>
              <mc:Fallback>
                <p:oleObj name="Equation" r:id="rId7" imgW="840960" imgH="44784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01279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44550" y="298546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1929"/>
              </p:ext>
            </p:extLst>
          </p:nvPr>
        </p:nvGraphicFramePr>
        <p:xfrm>
          <a:off x="1790700" y="3066429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5" name="Equation" r:id="rId9" imgW="852120" imgH="447840" progId="Equation.3">
                  <p:embed/>
                </p:oleObj>
              </mc:Choice>
              <mc:Fallback>
                <p:oleObj name="Equation" r:id="rId9" imgW="852120" imgH="44784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066429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597150" y="2452067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520950" y="2985467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892550" y="2985467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548190"/>
              </p:ext>
            </p:extLst>
          </p:nvPr>
        </p:nvGraphicFramePr>
        <p:xfrm>
          <a:off x="2978150" y="3187079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6" name="Equation" r:id="rId11" imgW="1031400" imgH="358560" progId="Equation.3">
                  <p:embed/>
                </p:oleObj>
              </mc:Choice>
              <mc:Fallback>
                <p:oleObj name="Equation" r:id="rId11" imgW="1031400" imgH="35856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187079"/>
                        <a:ext cx="889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828036" y="3525487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94805"/>
              </p:ext>
            </p:extLst>
          </p:nvPr>
        </p:nvGraphicFramePr>
        <p:xfrm>
          <a:off x="1825625" y="3606973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Equation" r:id="rId13" imgW="634680" imgH="393480" progId="Equation.DSMT4">
                  <p:embed/>
                </p:oleObj>
              </mc:Choice>
              <mc:Fallback>
                <p:oleObj name="Equation" r:id="rId13" imgW="634680" imgH="3934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606973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2558516" y="3544726"/>
            <a:ext cx="5469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级数可能收敛，也可能发散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4550" y="4179862"/>
            <a:ext cx="650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当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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为有限数时，对任意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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&gt; 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存在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678450"/>
              </p:ext>
            </p:extLst>
          </p:nvPr>
        </p:nvGraphicFramePr>
        <p:xfrm>
          <a:off x="7230906" y="4279547"/>
          <a:ext cx="10334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Equation" r:id="rId15" imgW="1041120" imgH="317160" progId="Equation.DSMT4">
                  <p:embed/>
                </p:oleObj>
              </mc:Choice>
              <mc:Fallback>
                <p:oleObj name="Equation" r:id="rId15" imgW="1041120" imgH="3171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906" y="4279547"/>
                        <a:ext cx="10334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40062"/>
              </p:ext>
            </p:extLst>
          </p:nvPr>
        </p:nvGraphicFramePr>
        <p:xfrm>
          <a:off x="131763" y="4843636"/>
          <a:ext cx="1804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Equation" r:id="rId17" imgW="1790640" imgH="431640" progId="Equation.DSMT4">
                  <p:embed/>
                </p:oleObj>
              </mc:Choice>
              <mc:Fallback>
                <p:oleObj name="Equation" r:id="rId17" imgW="1790640" imgH="4316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4843636"/>
                        <a:ext cx="18049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79502"/>
              </p:ext>
            </p:extLst>
          </p:nvPr>
        </p:nvGraphicFramePr>
        <p:xfrm>
          <a:off x="2192807" y="5211365"/>
          <a:ext cx="18732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19" imgW="1879560" imgH="1041120" progId="Equation.DSMT4">
                  <p:embed/>
                </p:oleObj>
              </mc:Choice>
              <mc:Fallback>
                <p:oleObj name="Equation" r:id="rId19" imgW="1879560" imgH="104112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807" y="5211365"/>
                        <a:ext cx="187325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52162"/>
              </p:ext>
            </p:extLst>
          </p:nvPr>
        </p:nvGraphicFramePr>
        <p:xfrm>
          <a:off x="4529774" y="5283373"/>
          <a:ext cx="32178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21" imgW="3225600" imgH="927000" progId="Equation.DSMT4">
                  <p:embed/>
                </p:oleObj>
              </mc:Choice>
              <mc:Fallback>
                <p:oleObj name="Equation" r:id="rId21" imgW="3225600" imgH="9270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774" y="5283373"/>
                        <a:ext cx="321786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5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9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45" grpId="0" autoUpdateAnimBg="0"/>
      <p:bldP spid="48" grpId="0" autoUpdateAnimBg="0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63346"/>
              </p:ext>
            </p:extLst>
          </p:nvPr>
        </p:nvGraphicFramePr>
        <p:xfrm>
          <a:off x="2630216" y="2387"/>
          <a:ext cx="32178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1" name="Equation" r:id="rId3" imgW="3225600" imgH="927000" progId="Equation.DSMT4">
                  <p:embed/>
                </p:oleObj>
              </mc:Choice>
              <mc:Fallback>
                <p:oleObj name="Equation" r:id="rId3" imgW="3225600" imgH="9270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16" y="2387"/>
                        <a:ext cx="32178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576" y="1052736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868111"/>
              </p:ext>
            </p:extLst>
          </p:nvPr>
        </p:nvGraphicFramePr>
        <p:xfrm>
          <a:off x="1691680" y="1115442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2" name="Equation" r:id="rId5" imgW="840960" imgH="447840" progId="Equation.3">
                  <p:embed/>
                </p:oleObj>
              </mc:Choice>
              <mc:Fallback>
                <p:oleObj name="Equation" r:id="rId5" imgW="840960" imgH="44784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15442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453680" y="1066230"/>
            <a:ext cx="75016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06623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 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92503"/>
              </p:ext>
            </p:extLst>
          </p:nvPr>
        </p:nvGraphicFramePr>
        <p:xfrm>
          <a:off x="4427984" y="1140515"/>
          <a:ext cx="18875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3" name="Equation" r:id="rId7" imgW="1879560" imgH="380880" progId="Equation.DSMT4">
                  <p:embed/>
                </p:oleObj>
              </mc:Choice>
              <mc:Fallback>
                <p:oleObj name="Equation" r:id="rId7" imgW="1879560" imgH="38088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140515"/>
                        <a:ext cx="18875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24701"/>
              </p:ext>
            </p:extLst>
          </p:nvPr>
        </p:nvGraphicFramePr>
        <p:xfrm>
          <a:off x="6516216" y="1105917"/>
          <a:ext cx="1838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4" name="Equation" r:id="rId9" imgW="1828800" imgH="431640" progId="Equation.DSMT4">
                  <p:embed/>
                </p:oleObj>
              </mc:Choice>
              <mc:Fallback>
                <p:oleObj name="Equation" r:id="rId9" imgW="1828800" imgH="43164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105917"/>
                        <a:ext cx="1838325" cy="4397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0827"/>
              </p:ext>
            </p:extLst>
          </p:nvPr>
        </p:nvGraphicFramePr>
        <p:xfrm>
          <a:off x="166688" y="1731963"/>
          <a:ext cx="11795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5"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731963"/>
                        <a:ext cx="1179512" cy="425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75656" y="17008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于是， 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25512"/>
              </p:ext>
            </p:extLst>
          </p:nvPr>
        </p:nvGraphicFramePr>
        <p:xfrm>
          <a:off x="958850" y="2319338"/>
          <a:ext cx="1808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6" name="Equation" r:id="rId13" imgW="1815840" imgH="431640" progId="Equation.DSMT4">
                  <p:embed/>
                </p:oleObj>
              </mc:Choice>
              <mc:Fallback>
                <p:oleObj name="Equation" r:id="rId13" imgW="1815840" imgH="43164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319338"/>
                        <a:ext cx="18081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11562"/>
              </p:ext>
            </p:extLst>
          </p:nvPr>
        </p:nvGraphicFramePr>
        <p:xfrm>
          <a:off x="3491880" y="2276872"/>
          <a:ext cx="30813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7" name="Equation" r:id="rId15" imgW="3073320" imgH="469800" progId="Equation.DSMT4">
                  <p:embed/>
                </p:oleObj>
              </mc:Choice>
              <mc:Fallback>
                <p:oleObj name="Equation" r:id="rId15" imgW="3073320" imgH="4698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30813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369343"/>
              </p:ext>
            </p:extLst>
          </p:nvPr>
        </p:nvGraphicFramePr>
        <p:xfrm>
          <a:off x="2331334" y="2924944"/>
          <a:ext cx="2987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8" name="Equation" r:id="rId17" imgW="2997000" imgH="469800" progId="Equation.DSMT4">
                  <p:embed/>
                </p:oleObj>
              </mc:Choice>
              <mc:Fallback>
                <p:oleObj name="Equation" r:id="rId17" imgW="2997000" imgH="4698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334" y="2924944"/>
                        <a:ext cx="2987675" cy="463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13439"/>
              </p:ext>
            </p:extLst>
          </p:nvPr>
        </p:nvGraphicFramePr>
        <p:xfrm>
          <a:off x="467544" y="3573016"/>
          <a:ext cx="3594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Equation" r:id="rId19" imgW="3593880" imgH="914400" progId="Equation.DSMT4">
                  <p:embed/>
                </p:oleObj>
              </mc:Choice>
              <mc:Fallback>
                <p:oleObj name="Equation" r:id="rId19" imgW="3593880" imgH="914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73016"/>
                        <a:ext cx="3594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518941"/>
              </p:ext>
            </p:extLst>
          </p:nvPr>
        </p:nvGraphicFramePr>
        <p:xfrm>
          <a:off x="4426399" y="3501008"/>
          <a:ext cx="40370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0" name="Equation" r:id="rId21" imgW="4025880" imgH="914400" progId="Equation.DSMT4">
                  <p:embed/>
                </p:oleObj>
              </mc:Choice>
              <mc:Fallback>
                <p:oleObj name="Equation" r:id="rId21" imgW="4025880" imgH="9144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399" y="3501008"/>
                        <a:ext cx="40370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473999"/>
              </p:ext>
            </p:extLst>
          </p:nvPr>
        </p:nvGraphicFramePr>
        <p:xfrm>
          <a:off x="539552" y="4509120"/>
          <a:ext cx="27257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1" name="Equation" r:id="rId23" imgW="2717640" imgH="914400" progId="Equation.DSMT4">
                  <p:embed/>
                </p:oleObj>
              </mc:Choice>
              <mc:Fallback>
                <p:oleObj name="Equation" r:id="rId23" imgW="2717640" imgH="9144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09120"/>
                        <a:ext cx="27257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>
            <a:off x="3923928" y="923137"/>
            <a:ext cx="19442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953601"/>
              </p:ext>
            </p:extLst>
          </p:nvPr>
        </p:nvGraphicFramePr>
        <p:xfrm>
          <a:off x="1991767" y="1108298"/>
          <a:ext cx="708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7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767" y="1108298"/>
                        <a:ext cx="7080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26314" y="1052736"/>
            <a:ext cx="129741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716674" y="1052736"/>
            <a:ext cx="75016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179766"/>
              </p:ext>
            </p:extLst>
          </p:nvPr>
        </p:nvGraphicFramePr>
        <p:xfrm>
          <a:off x="3203848" y="59978"/>
          <a:ext cx="32178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8" name="Equation" r:id="rId5" imgW="3225600" imgH="927000" progId="Equation.DSMT4">
                  <p:embed/>
                </p:oleObj>
              </mc:Choice>
              <mc:Fallback>
                <p:oleObj name="Equation" r:id="rId5" imgW="3225600" imgH="9270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9978"/>
                        <a:ext cx="32178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66842" y="951971"/>
            <a:ext cx="19442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2604" y="106623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 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61843"/>
              </p:ext>
            </p:extLst>
          </p:nvPr>
        </p:nvGraphicFramePr>
        <p:xfrm>
          <a:off x="4519613" y="1139825"/>
          <a:ext cx="1900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9" name="Equation" r:id="rId7" imgW="1892160" imgH="380880" progId="Equation.DSMT4">
                  <p:embed/>
                </p:oleObj>
              </mc:Choice>
              <mc:Fallback>
                <p:oleObj name="Equation" r:id="rId7" imgW="1892160" imgH="38088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1139825"/>
                        <a:ext cx="19002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46721"/>
              </p:ext>
            </p:extLst>
          </p:nvPr>
        </p:nvGraphicFramePr>
        <p:xfrm>
          <a:off x="6621463" y="1106488"/>
          <a:ext cx="1825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0" name="Equation" r:id="rId9" imgW="1815840" imgH="431640" progId="Equation.DSMT4">
                  <p:embed/>
                </p:oleObj>
              </mc:Choice>
              <mc:Fallback>
                <p:oleObj name="Equation" r:id="rId9" imgW="1815840" imgH="43164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1106488"/>
                        <a:ext cx="18256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75465"/>
              </p:ext>
            </p:extLst>
          </p:nvPr>
        </p:nvGraphicFramePr>
        <p:xfrm>
          <a:off x="236558" y="1836367"/>
          <a:ext cx="11795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1"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58" y="1836367"/>
                        <a:ext cx="11795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25122"/>
              </p:ext>
            </p:extLst>
          </p:nvPr>
        </p:nvGraphicFramePr>
        <p:xfrm>
          <a:off x="2863478" y="2321485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2" name="Equation" r:id="rId13" imgW="2120760" imgH="431640" progId="Equation.DSMT4">
                  <p:embed/>
                </p:oleObj>
              </mc:Choice>
              <mc:Fallback>
                <p:oleObj name="Equation" r:id="rId13" imgW="2120760" imgH="43164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478" y="2321485"/>
                        <a:ext cx="2120900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911926"/>
              </p:ext>
            </p:extLst>
          </p:nvPr>
        </p:nvGraphicFramePr>
        <p:xfrm>
          <a:off x="411508" y="3044718"/>
          <a:ext cx="19018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3" name="Equation" r:id="rId15" imgW="1892160" imgH="558720" progId="Equation.DSMT4">
                  <p:embed/>
                </p:oleObj>
              </mc:Choice>
              <mc:Fallback>
                <p:oleObj name="Equation" r:id="rId15" imgW="1892160" imgH="55872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08" y="3044718"/>
                        <a:ext cx="19018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456942"/>
              </p:ext>
            </p:extLst>
          </p:nvPr>
        </p:nvGraphicFramePr>
        <p:xfrm>
          <a:off x="2863478" y="3483569"/>
          <a:ext cx="23828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4" name="Equation" r:id="rId17" imgW="2374560" imgH="914400" progId="Equation.DSMT4">
                  <p:embed/>
                </p:oleObj>
              </mc:Choice>
              <mc:Fallback>
                <p:oleObj name="Equation" r:id="rId17" imgW="2374560" imgH="9144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478" y="3483569"/>
                        <a:ext cx="23828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5280" y="4808428"/>
            <a:ext cx="552747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类似地可以证明，当 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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时级数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13696"/>
              </p:ext>
            </p:extLst>
          </p:nvPr>
        </p:nvGraphicFramePr>
        <p:xfrm>
          <a:off x="6284030" y="4592404"/>
          <a:ext cx="17081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5" name="Equation" r:id="rId19" imgW="1701720" imgH="914400" progId="Equation.DSMT4">
                  <p:embed/>
                </p:oleObj>
              </mc:Choice>
              <mc:Fallback>
                <p:oleObj name="Equation" r:id="rId19" imgW="1701720" imgH="9144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30" y="4592404"/>
                        <a:ext cx="1708150" cy="9080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4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8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3E3D655-51AA-433F-A4E3-D5EAAEE0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56" y="529441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5286E780-59C8-49B3-9909-ADC84B06F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25378"/>
              </p:ext>
            </p:extLst>
          </p:nvPr>
        </p:nvGraphicFramePr>
        <p:xfrm>
          <a:off x="1462845" y="610927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3" imgW="634680" imgH="393480" progId="Equation.DSMT4">
                  <p:embed/>
                </p:oleObj>
              </mc:Choice>
              <mc:Fallback>
                <p:oleObj name="Equation" r:id="rId3" imgW="634680" imgH="393480" progId="Equation.DSMT4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45" y="610927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5">
            <a:extLst>
              <a:ext uri="{FF2B5EF4-FFF2-40B4-BE49-F238E27FC236}">
                <a16:creationId xmlns:a16="http://schemas.microsoft.com/office/drawing/2014/main" id="{54222459-CBDE-4957-8314-ADD88E995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48680"/>
            <a:ext cx="5469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级数可能收敛，也可能发散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582E5CB5-B8CC-4694-BC46-553272C1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56" y="1524892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42">
            <a:extLst>
              <a:ext uri="{FF2B5EF4-FFF2-40B4-BE49-F238E27FC236}">
                <a16:creationId xmlns:a16="http://schemas.microsoft.com/office/drawing/2014/main" id="{94ED1E3D-1CDD-4226-A13B-DB9640383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45083"/>
              </p:ext>
            </p:extLst>
          </p:nvPr>
        </p:nvGraphicFramePr>
        <p:xfrm>
          <a:off x="2627784" y="1336406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5" imgW="990360" imgH="914400" progId="Equation.DSMT4">
                  <p:embed/>
                </p:oleObj>
              </mc:Choice>
              <mc:Fallback>
                <p:oleObj name="Equation" r:id="rId5" imgW="990360" imgH="914400" progId="Equation.DSMT4">
                  <p:embed/>
                  <p:pic>
                    <p:nvPicPr>
                      <p:cNvPr id="2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336406"/>
                        <a:ext cx="990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3">
            <a:extLst>
              <a:ext uri="{FF2B5EF4-FFF2-40B4-BE49-F238E27FC236}">
                <a16:creationId xmlns:a16="http://schemas.microsoft.com/office/drawing/2014/main" id="{792FD0DD-8875-4B16-BEA8-061A9D535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27424"/>
              </p:ext>
            </p:extLst>
          </p:nvPr>
        </p:nvGraphicFramePr>
        <p:xfrm>
          <a:off x="2070056" y="2532579"/>
          <a:ext cx="130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7" imgW="1524960" imgH="1108800" progId="Equation.3">
                  <p:embed/>
                </p:oleObj>
              </mc:Choice>
              <mc:Fallback>
                <p:oleObj name="Equation" r:id="rId7" imgW="1524960" imgH="1108800" progId="Equation.3">
                  <p:embed/>
                  <p:pic>
                    <p:nvPicPr>
                      <p:cNvPr id="2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56" y="2532579"/>
                        <a:ext cx="1308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4">
            <a:extLst>
              <a:ext uri="{FF2B5EF4-FFF2-40B4-BE49-F238E27FC236}">
                <a16:creationId xmlns:a16="http://schemas.microsoft.com/office/drawing/2014/main" id="{724542E5-2E12-4DC0-9125-5CC4DF178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4440"/>
              </p:ext>
            </p:extLst>
          </p:nvPr>
        </p:nvGraphicFramePr>
        <p:xfrm>
          <a:off x="3473406" y="2361129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9" imgW="2063160" imgH="1478520" progId="Equation.3">
                  <p:embed/>
                </p:oleObj>
              </mc:Choice>
              <mc:Fallback>
                <p:oleObj name="Equation" r:id="rId9" imgW="2063160" imgH="1478520" progId="Equation.3">
                  <p:embed/>
                  <p:pic>
                    <p:nvPicPr>
                      <p:cNvPr id="2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06" y="2361129"/>
                        <a:ext cx="17653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5">
            <a:extLst>
              <a:ext uri="{FF2B5EF4-FFF2-40B4-BE49-F238E27FC236}">
                <a16:creationId xmlns:a16="http://schemas.microsoft.com/office/drawing/2014/main" id="{8ADB0918-EB79-4A79-A9B0-9AC5E72D0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69840"/>
              </p:ext>
            </p:extLst>
          </p:nvPr>
        </p:nvGraphicFramePr>
        <p:xfrm>
          <a:off x="5314906" y="2792929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11" imgW="493200" imgH="347040" progId="Equation.3">
                  <p:embed/>
                </p:oleObj>
              </mc:Choice>
              <mc:Fallback>
                <p:oleObj name="Equation" r:id="rId11" imgW="493200" imgH="347040" progId="Equation.3">
                  <p:embed/>
                  <p:pic>
                    <p:nvPicPr>
                      <p:cNvPr id="2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06" y="2792929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6">
            <a:extLst>
              <a:ext uri="{FF2B5EF4-FFF2-40B4-BE49-F238E27FC236}">
                <a16:creationId xmlns:a16="http://schemas.microsoft.com/office/drawing/2014/main" id="{F3140F0D-C9A6-47A7-8993-5CFB2311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81" y="4003789"/>
            <a:ext cx="40897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但前者发散，后者收敛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64C2377-844B-4E25-BFAF-DF13C5811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48669"/>
              </p:ext>
            </p:extLst>
          </p:nvPr>
        </p:nvGraphicFramePr>
        <p:xfrm>
          <a:off x="1569294" y="1336947"/>
          <a:ext cx="85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13" imgW="850680" imgH="914400" progId="Equation.DSMT4">
                  <p:embed/>
                </p:oleObj>
              </mc:Choice>
              <mc:Fallback>
                <p:oleObj name="Equation" r:id="rId13" imgW="850680" imgH="9144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294" y="1336947"/>
                        <a:ext cx="850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4">
            <a:extLst>
              <a:ext uri="{FF2B5EF4-FFF2-40B4-BE49-F238E27FC236}">
                <a16:creationId xmlns:a16="http://schemas.microsoft.com/office/drawing/2014/main" id="{FE27ECD9-09DC-4A21-AB23-8FC5CEDD0053}"/>
              </a:ext>
            </a:extLst>
          </p:cNvPr>
          <p:cNvSpPr txBox="1"/>
          <p:nvPr/>
        </p:nvSpPr>
        <p:spPr>
          <a:xfrm>
            <a:off x="3834408" y="158603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都满足</a:t>
            </a: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48220797-65A4-4E8C-B120-38C6B84CA161}"/>
              </a:ext>
            </a:extLst>
          </p:cNvPr>
          <p:cNvSpPr txBox="1"/>
          <p:nvPr/>
        </p:nvSpPr>
        <p:spPr>
          <a:xfrm>
            <a:off x="417781" y="463805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10" grpId="0" autoUpdateAnimBg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188" y="251937"/>
            <a:ext cx="182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引例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2351" y="163433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依次作圆内接正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339249"/>
              </p:ext>
            </p:extLst>
          </p:nvPr>
        </p:nvGraphicFramePr>
        <p:xfrm>
          <a:off x="3254751" y="1634330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3" imgW="3722400" imgH="604800" progId="Equation.3">
                  <p:embed/>
                </p:oleObj>
              </mc:Choice>
              <mc:Fallback>
                <p:oleObj name="Equation" r:id="rId3" imgW="3722400" imgH="6048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751" y="1634330"/>
                        <a:ext cx="3175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53551" y="163433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边形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57751" y="454421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这个和逼近于圆的面积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20999"/>
              </p:ext>
            </p:extLst>
          </p:nvPr>
        </p:nvGraphicFramePr>
        <p:xfrm>
          <a:off x="1460876" y="392033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5" imgW="403560" imgH="515160" progId="Equation.3">
                  <p:embed/>
                </p:oleObj>
              </mc:Choice>
              <mc:Fallback>
                <p:oleObj name="Equation" r:id="rId5" imgW="403560" imgH="51516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876" y="392033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38791"/>
              </p:ext>
            </p:extLst>
          </p:nvPr>
        </p:nvGraphicFramePr>
        <p:xfrm>
          <a:off x="1889501" y="394890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7" imgW="672840" imgH="515160" progId="Equation.3">
                  <p:embed/>
                </p:oleObj>
              </mc:Choice>
              <mc:Fallback>
                <p:oleObj name="Equation" r:id="rId7" imgW="672840" imgH="51516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501" y="3948905"/>
                        <a:ext cx="584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15953"/>
              </p:ext>
            </p:extLst>
          </p:nvPr>
        </p:nvGraphicFramePr>
        <p:xfrm>
          <a:off x="2583239" y="3948905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9" imgW="740160" imgH="515160" progId="Equation.3">
                  <p:embed/>
                </p:oleObj>
              </mc:Choice>
              <mc:Fallback>
                <p:oleObj name="Equation" r:id="rId9" imgW="740160" imgH="51516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239" y="3948905"/>
                        <a:ext cx="63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39349"/>
              </p:ext>
            </p:extLst>
          </p:nvPr>
        </p:nvGraphicFramePr>
        <p:xfrm>
          <a:off x="3305551" y="4077493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11" imgW="717480" imgH="268920" progId="Equation.3">
                  <p:embed/>
                </p:oleObj>
              </mc:Choice>
              <mc:Fallback>
                <p:oleObj name="Equation" r:id="rId11" imgW="717480" imgH="26892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51" y="4077493"/>
                        <a:ext cx="622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05315"/>
              </p:ext>
            </p:extLst>
          </p:nvPr>
        </p:nvGraphicFramePr>
        <p:xfrm>
          <a:off x="4067551" y="3950493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13" imgW="751320" imgH="515160" progId="Equation.3">
                  <p:embed/>
                </p:oleObj>
              </mc:Choice>
              <mc:Fallback>
                <p:oleObj name="Equation" r:id="rId13" imgW="751320" imgH="51516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551" y="3950493"/>
                        <a:ext cx="64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91751" y="1632743"/>
            <a:ext cx="1752600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22128"/>
              </p:ext>
            </p:extLst>
          </p:nvPr>
        </p:nvGraphicFramePr>
        <p:xfrm>
          <a:off x="409951" y="460454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15" imgW="1782720" imgH="515160" progId="Equation.3">
                  <p:embed/>
                </p:oleObj>
              </mc:Choice>
              <mc:Fallback>
                <p:oleObj name="Equation" r:id="rId15" imgW="1782720" imgH="51516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1" y="4604543"/>
                        <a:ext cx="152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1851" y="505606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5420"/>
              </p:ext>
            </p:extLst>
          </p:nvPr>
        </p:nvGraphicFramePr>
        <p:xfrm>
          <a:off x="1269582" y="5575175"/>
          <a:ext cx="4376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17" imgW="5146560" imgH="515160" progId="Equation.3">
                  <p:embed/>
                </p:oleObj>
              </mc:Choice>
              <mc:Fallback>
                <p:oleObj name="Equation" r:id="rId17" imgW="5146560" imgH="51516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582" y="5575175"/>
                        <a:ext cx="43767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442451" y="2553493"/>
            <a:ext cx="2349500" cy="235267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583739" y="2548730"/>
            <a:ext cx="2073275" cy="1751013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583739" y="2548730"/>
            <a:ext cx="2073275" cy="2335213"/>
            <a:chOff x="3936" y="1968"/>
            <a:chExt cx="1536" cy="1728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704" y="1968"/>
              <a:ext cx="768" cy="1296"/>
            </a:xfrm>
            <a:custGeom>
              <a:avLst/>
              <a:gdLst>
                <a:gd name="T0" fmla="*/ 0 w 768"/>
                <a:gd name="T1" fmla="*/ 0 h 1296"/>
                <a:gd name="T2" fmla="*/ 768 w 768"/>
                <a:gd name="T3" fmla="*/ 480 h 1296"/>
                <a:gd name="T4" fmla="*/ 768 w 768"/>
                <a:gd name="T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296">
                  <a:moveTo>
                    <a:pt x="0" y="0"/>
                  </a:moveTo>
                  <a:lnTo>
                    <a:pt x="768" y="480"/>
                  </a:lnTo>
                  <a:lnTo>
                    <a:pt x="768" y="1296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936" y="3264"/>
              <a:ext cx="1536" cy="432"/>
            </a:xfrm>
            <a:custGeom>
              <a:avLst/>
              <a:gdLst>
                <a:gd name="T0" fmla="*/ 0 w 1536"/>
                <a:gd name="T1" fmla="*/ 0 h 432"/>
                <a:gd name="T2" fmla="*/ 768 w 1536"/>
                <a:gd name="T3" fmla="*/ 432 h 432"/>
                <a:gd name="T4" fmla="*/ 1536 w 153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432">
                  <a:moveTo>
                    <a:pt x="0" y="0"/>
                  </a:moveTo>
                  <a:lnTo>
                    <a:pt x="768" y="432"/>
                  </a:lnTo>
                  <a:lnTo>
                    <a:pt x="1536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936" y="1968"/>
              <a:ext cx="768" cy="1296"/>
            </a:xfrm>
            <a:custGeom>
              <a:avLst/>
              <a:gdLst>
                <a:gd name="T0" fmla="*/ 768 w 768"/>
                <a:gd name="T1" fmla="*/ 0 h 1296"/>
                <a:gd name="T2" fmla="*/ 0 w 768"/>
                <a:gd name="T3" fmla="*/ 480 h 1296"/>
                <a:gd name="T4" fmla="*/ 0 w 768"/>
                <a:gd name="T5" fmla="*/ 1296 h 1296"/>
                <a:gd name="T6" fmla="*/ 768 w 768"/>
                <a:gd name="T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296">
                  <a:moveTo>
                    <a:pt x="768" y="0"/>
                  </a:moveTo>
                  <a:lnTo>
                    <a:pt x="0" y="480"/>
                  </a:lnTo>
                  <a:lnTo>
                    <a:pt x="0" y="129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442451" y="2701130"/>
            <a:ext cx="2344738" cy="2052638"/>
            <a:chOff x="3831" y="2081"/>
            <a:chExt cx="1737" cy="1519"/>
          </a:xfrm>
        </p:grpSpPr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 rot="5400000">
              <a:off x="5064" y="2794"/>
              <a:ext cx="884" cy="98"/>
            </a:xfrm>
            <a:prstGeom prst="triangle">
              <a:avLst>
                <a:gd name="adj" fmla="val 4988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 rot="16200000">
              <a:off x="3445" y="2787"/>
              <a:ext cx="884" cy="111"/>
            </a:xfrm>
            <a:prstGeom prst="triangle">
              <a:avLst>
                <a:gd name="adj" fmla="val 4988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 rot="8940000">
              <a:off x="4684" y="3465"/>
              <a:ext cx="884" cy="120"/>
            </a:xfrm>
            <a:prstGeom prst="triangle">
              <a:avLst>
                <a:gd name="adj" fmla="val 4988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 rot="12600000">
              <a:off x="3844" y="3473"/>
              <a:ext cx="884" cy="127"/>
            </a:xfrm>
            <a:prstGeom prst="triangle">
              <a:avLst>
                <a:gd name="adj" fmla="val 4988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 rot="1933595">
              <a:off x="4670" y="2094"/>
              <a:ext cx="884" cy="127"/>
            </a:xfrm>
            <a:prstGeom prst="triangle">
              <a:avLst>
                <a:gd name="adj" fmla="val 4988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 rot="19680000">
              <a:off x="3851" y="2081"/>
              <a:ext cx="884" cy="127"/>
            </a:xfrm>
            <a:prstGeom prst="triangle">
              <a:avLst>
                <a:gd name="adj" fmla="val 4988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57551" y="218201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内接正三角形面积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81751" y="2147093"/>
            <a:ext cx="3791423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表示边数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41676" y="2737643"/>
            <a:ext cx="32447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增加时</a:t>
            </a:r>
            <a:r>
              <a:rPr lang="zh-CN" altLang="en-US" sz="2800" b="1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的面积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1751" y="271541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则圆内接正</a:t>
            </a: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408447"/>
              </p:ext>
            </p:extLst>
          </p:nvPr>
        </p:nvGraphicFramePr>
        <p:xfrm>
          <a:off x="467101" y="332343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19" imgW="3296520" imgH="604800" progId="Equation.3">
                  <p:embed/>
                </p:oleObj>
              </mc:Choice>
              <mc:Fallback>
                <p:oleObj name="Equation" r:id="rId19" imgW="3296520" imgH="6048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01" y="3323430"/>
                        <a:ext cx="2806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97866" y="920531"/>
            <a:ext cx="566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用圆内接正多边形面积逼近圆面积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13" grpId="0" autoUpdateAnimBg="0"/>
      <p:bldP spid="15" grpId="0" autoUpdateAnimBg="0"/>
      <p:bldP spid="17" grpId="0" animBg="1"/>
      <p:bldP spid="18" grpId="0" animBg="1"/>
      <p:bldP spid="30" grpId="0" autoUpdateAnimBg="0"/>
      <p:bldP spid="31" grpId="0" build="p" autoUpdateAnimBg="0"/>
      <p:bldP spid="32" grpId="0" build="p" autoUpdateAnimBg="0" advAuto="0"/>
      <p:bldP spid="33" grpId="0" build="p" autoUpdateAnimBg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699792" y="377957"/>
            <a:ext cx="197356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的敛散性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381000"/>
            <a:ext cx="30480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判别级数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816624"/>
              </p:ext>
            </p:extLst>
          </p:nvPr>
        </p:nvGraphicFramePr>
        <p:xfrm>
          <a:off x="788541" y="1189881"/>
          <a:ext cx="16859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1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41" y="1189881"/>
                        <a:ext cx="16859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85174"/>
              </p:ext>
            </p:extLst>
          </p:nvPr>
        </p:nvGraphicFramePr>
        <p:xfrm>
          <a:off x="2937412" y="1189881"/>
          <a:ext cx="14983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2" name="Equation" r:id="rId5" imgW="1498320" imgH="914400" progId="Equation.DSMT4">
                  <p:embed/>
                </p:oleObj>
              </mc:Choice>
              <mc:Fallback>
                <p:oleObj name="Equation" r:id="rId5" imgW="1498320" imgH="914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412" y="1189881"/>
                        <a:ext cx="149832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13836"/>
              </p:ext>
            </p:extLst>
          </p:nvPr>
        </p:nvGraphicFramePr>
        <p:xfrm>
          <a:off x="4932040" y="1189881"/>
          <a:ext cx="39576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3" name="Equation" r:id="rId7" imgW="3949560" imgH="927000" progId="Equation.DSMT4">
                  <p:embed/>
                </p:oleObj>
              </mc:Choice>
              <mc:Fallback>
                <p:oleObj name="Equation" r:id="rId7" imgW="3949560" imgH="9270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189881"/>
                        <a:ext cx="39576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5535" y="299008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4887" y="295059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34941"/>
              </p:ext>
            </p:extLst>
          </p:nvPr>
        </p:nvGraphicFramePr>
        <p:xfrm>
          <a:off x="1835696" y="2342009"/>
          <a:ext cx="3382962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4" name="Equation" r:id="rId9" imgW="1485720" imgH="787320" progId="Equation.DSMT4">
                  <p:embed/>
                </p:oleObj>
              </mc:Choice>
              <mc:Fallback>
                <p:oleObj name="Equation" r:id="rId9" imgW="1485720" imgH="7873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42009"/>
                        <a:ext cx="3382962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21553"/>
              </p:ext>
            </p:extLst>
          </p:nvPr>
        </p:nvGraphicFramePr>
        <p:xfrm>
          <a:off x="5364088" y="2832591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5" name="Equation" r:id="rId11" imgW="2349360" imgH="838080" progId="Equation.DSMT4">
                  <p:embed/>
                </p:oleObj>
              </mc:Choice>
              <mc:Fallback>
                <p:oleObj name="Equation" r:id="rId11" imgW="2349360" imgH="8380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832591"/>
                        <a:ext cx="234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74178"/>
              </p:ext>
            </p:extLst>
          </p:nvPr>
        </p:nvGraphicFramePr>
        <p:xfrm>
          <a:off x="7812360" y="3025676"/>
          <a:ext cx="4889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6" name="Equation" r:id="rId13" imgW="235440" imgH="168120" progId="Equation.DSMT4">
                  <p:embed/>
                </p:oleObj>
              </mc:Choice>
              <mc:Fallback>
                <p:oleObj name="Equation" r:id="rId13" imgW="235440" imgH="16812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3025676"/>
                        <a:ext cx="488950" cy="3730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58520"/>
              </p:ext>
            </p:extLst>
          </p:nvPr>
        </p:nvGraphicFramePr>
        <p:xfrm>
          <a:off x="1985714" y="4358233"/>
          <a:ext cx="26876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7" name="Equation" r:id="rId15" imgW="1424160" imgH="481680" progId="Equation.DSMT4">
                  <p:embed/>
                </p:oleObj>
              </mc:Choice>
              <mc:Fallback>
                <p:oleObj name="Equation" r:id="rId15" imgW="1424160" imgH="4816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714" y="4358233"/>
                        <a:ext cx="26876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5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9561"/>
              </p:ext>
            </p:extLst>
          </p:nvPr>
        </p:nvGraphicFramePr>
        <p:xfrm>
          <a:off x="1763688" y="286886"/>
          <a:ext cx="3379788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7" name="Equation" r:id="rId3" imgW="1485720" imgH="761760" progId="Equation.DSMT4">
                  <p:embed/>
                </p:oleObj>
              </mc:Choice>
              <mc:Fallback>
                <p:oleObj name="Equation" r:id="rId3" imgW="1485720" imgH="7617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6886"/>
                        <a:ext cx="3379788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16455"/>
              </p:ext>
            </p:extLst>
          </p:nvPr>
        </p:nvGraphicFramePr>
        <p:xfrm>
          <a:off x="3203848" y="2060848"/>
          <a:ext cx="392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Equation" r:id="rId5" imgW="3924000" imgH="888840" progId="Equation.DSMT4">
                  <p:embed/>
                </p:oleObj>
              </mc:Choice>
              <mc:Fallback>
                <p:oleObj name="Equation" r:id="rId5" imgW="3924000" imgH="8888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060848"/>
                        <a:ext cx="3924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936489"/>
              </p:ext>
            </p:extLst>
          </p:nvPr>
        </p:nvGraphicFramePr>
        <p:xfrm>
          <a:off x="7164288" y="2420888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9" name="Equation" r:id="rId7" imgW="761760" imgH="241200" progId="Equation.DSMT4">
                  <p:embed/>
                </p:oleObj>
              </mc:Choice>
              <mc:Fallback>
                <p:oleObj name="Equation" r:id="rId7" imgW="761760" imgH="2412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420888"/>
                        <a:ext cx="762000" cy="241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72007"/>
              </p:ext>
            </p:extLst>
          </p:nvPr>
        </p:nvGraphicFramePr>
        <p:xfrm>
          <a:off x="1400506" y="2924944"/>
          <a:ext cx="2287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0" name="Equation" r:id="rId9" imgW="1244520" imgH="481680" progId="Equation.DSMT4">
                  <p:embed/>
                </p:oleObj>
              </mc:Choice>
              <mc:Fallback>
                <p:oleObj name="Equation" r:id="rId9" imgW="1244520" imgH="4816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506" y="2924944"/>
                        <a:ext cx="22875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15572"/>
              </p:ext>
            </p:extLst>
          </p:nvPr>
        </p:nvGraphicFramePr>
        <p:xfrm>
          <a:off x="1921362" y="4005064"/>
          <a:ext cx="29654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name="Equation" r:id="rId11" imgW="2958840" imgH="927000" progId="Equation.DSMT4">
                  <p:embed/>
                </p:oleObj>
              </mc:Choice>
              <mc:Fallback>
                <p:oleObj name="Equation" r:id="rId11" imgW="2958840" imgH="9270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362" y="4005064"/>
                        <a:ext cx="29654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5808" y="4203829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0835"/>
              </p:ext>
            </p:extLst>
          </p:nvPr>
        </p:nvGraphicFramePr>
        <p:xfrm>
          <a:off x="5012272" y="4203829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Equation" r:id="rId13" imgW="419040" imgH="304560" progId="Equation.DSMT4">
                  <p:embed/>
                </p:oleObj>
              </mc:Choice>
              <mc:Fallback>
                <p:oleObj name="Equation" r:id="rId13" imgW="419040" imgH="30456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272" y="4203829"/>
                        <a:ext cx="419100" cy="304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84670"/>
              </p:ext>
            </p:extLst>
          </p:nvPr>
        </p:nvGraphicFramePr>
        <p:xfrm>
          <a:off x="1375370" y="5085184"/>
          <a:ext cx="5588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" name="Equation" r:id="rId15" imgW="5574960" imgH="965160" progId="Equation.DSMT4">
                  <p:embed/>
                </p:oleObj>
              </mc:Choice>
              <mc:Fallback>
                <p:oleObj name="Equation" r:id="rId15" imgW="5574960" imgH="9651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370" y="5085184"/>
                        <a:ext cx="55880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5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350609"/>
              </p:ext>
            </p:extLst>
          </p:nvPr>
        </p:nvGraphicFramePr>
        <p:xfrm>
          <a:off x="3017838" y="131763"/>
          <a:ext cx="1947862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Equation" r:id="rId3" imgW="812520" imgH="596880" progId="Equation.DSMT4">
                  <p:embed/>
                </p:oleObj>
              </mc:Choice>
              <mc:Fallback>
                <p:oleObj name="Equation" r:id="rId3" imgW="812520" imgH="5968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31763"/>
                        <a:ext cx="1947862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55472"/>
              </p:ext>
            </p:extLst>
          </p:nvPr>
        </p:nvGraphicFramePr>
        <p:xfrm>
          <a:off x="1419225" y="1773238"/>
          <a:ext cx="289718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Equation" r:id="rId5" imgW="1130040" imgH="571320" progId="Equation.DSMT4">
                  <p:embed/>
                </p:oleObj>
              </mc:Choice>
              <mc:Fallback>
                <p:oleObj name="Equation" r:id="rId5" imgW="1130040" imgH="5713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773238"/>
                        <a:ext cx="2897188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73770"/>
              </p:ext>
            </p:extLst>
          </p:nvPr>
        </p:nvGraphicFramePr>
        <p:xfrm>
          <a:off x="4371975" y="2152650"/>
          <a:ext cx="8969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name="Equation" r:id="rId7" imgW="330057" imgH="393529" progId="Equation.DSMT4">
                  <p:embed/>
                </p:oleObj>
              </mc:Choice>
              <mc:Fallback>
                <p:oleObj name="Equation" r:id="rId7" imgW="330057" imgH="393529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152650"/>
                        <a:ext cx="896938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55728"/>
              </p:ext>
            </p:extLst>
          </p:nvPr>
        </p:nvGraphicFramePr>
        <p:xfrm>
          <a:off x="5324475" y="2505869"/>
          <a:ext cx="698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4" name="Equation" r:id="rId9" imgW="698400" imgH="431640" progId="Equation.DSMT4">
                  <p:embed/>
                </p:oleObj>
              </mc:Choice>
              <mc:Fallback>
                <p:oleObj name="Equation" r:id="rId9" imgW="698400" imgH="43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2505869"/>
                        <a:ext cx="698400" cy="4316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50807"/>
              </p:ext>
            </p:extLst>
          </p:nvPr>
        </p:nvGraphicFramePr>
        <p:xfrm>
          <a:off x="1790700" y="3508375"/>
          <a:ext cx="12684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name="Equation" r:id="rId11" imgW="508000" imgH="431800" progId="Equation.DSMT4">
                  <p:embed/>
                </p:oleObj>
              </mc:Choice>
              <mc:Fallback>
                <p:oleObj name="Equation" r:id="rId11" imgW="508000" imgH="431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508375"/>
                        <a:ext cx="126841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4248"/>
              </p:ext>
            </p:extLst>
          </p:nvPr>
        </p:nvGraphicFramePr>
        <p:xfrm>
          <a:off x="3130550" y="3500438"/>
          <a:ext cx="21621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6" name="Equation" r:id="rId13" imgW="914400" imgH="419100" progId="Equation.DSMT4">
                  <p:embed/>
                </p:oleObj>
              </mc:Choice>
              <mc:Fallback>
                <p:oleObj name="Equation" r:id="rId13" imgW="914400" imgH="4191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500438"/>
                        <a:ext cx="2162175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37986"/>
              </p:ext>
            </p:extLst>
          </p:nvPr>
        </p:nvGraphicFramePr>
        <p:xfrm>
          <a:off x="5360988" y="3513138"/>
          <a:ext cx="12271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7" name="Equation" r:id="rId15" imgW="469696" imgH="393529" progId="Equation.DSMT4">
                  <p:embed/>
                </p:oleObj>
              </mc:Choice>
              <mc:Fallback>
                <p:oleObj name="Equation" r:id="rId15" imgW="469696" imgH="393529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3513138"/>
                        <a:ext cx="1227137" cy="10239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96601"/>
              </p:ext>
            </p:extLst>
          </p:nvPr>
        </p:nvGraphicFramePr>
        <p:xfrm>
          <a:off x="1403350" y="4724400"/>
          <a:ext cx="1655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8" name="Equation" r:id="rId17" imgW="558558" imgH="431613" progId="Equation.DSMT4">
                  <p:embed/>
                </p:oleObj>
              </mc:Choice>
              <mc:Fallback>
                <p:oleObj name="Equation" r:id="rId17" imgW="558558" imgH="431613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24400"/>
                        <a:ext cx="1655763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995984" y="5102552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收敛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096058" y="5152685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故原级数收敛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11188" y="1844675"/>
            <a:ext cx="971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9" name="Rectangle 23"/>
          <p:cNvSpPr txBox="1">
            <a:spLocks noChangeArrowheads="1"/>
          </p:cNvSpPr>
          <p:nvPr/>
        </p:nvSpPr>
        <p:spPr>
          <a:xfrm>
            <a:off x="228600" y="738188"/>
            <a:ext cx="3048000" cy="457200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判别级数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025232" y="699312"/>
            <a:ext cx="2405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的敛散性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2606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根值审敛法及其它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40716" y="914834"/>
            <a:ext cx="700513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10.1.5.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根值审敛法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Cauchy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判别法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8215" y="1635181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 </a:t>
            </a:r>
            <a:endParaRPr lang="zh-CN" altLang="en-US" sz="28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81906"/>
              </p:ext>
            </p:extLst>
          </p:nvPr>
        </p:nvGraphicFramePr>
        <p:xfrm>
          <a:off x="735415" y="1408168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4" name="Equation" r:id="rId3" imgW="964440" imgH="1198440" progId="Equation.3">
                  <p:embed/>
                </p:oleObj>
              </mc:Choice>
              <mc:Fallback>
                <p:oleObj name="Equation" r:id="rId3" imgW="964440" imgH="119844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15" y="1408168"/>
                        <a:ext cx="825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84715" y="1636768"/>
            <a:ext cx="2205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为正项级数，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571537"/>
              </p:ext>
            </p:extLst>
          </p:nvPr>
        </p:nvGraphicFramePr>
        <p:xfrm>
          <a:off x="4102695" y="1579291"/>
          <a:ext cx="2044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5" name="Equation" r:id="rId5" imgW="2399400" imgH="739080" progId="Equation.3">
                  <p:embed/>
                </p:oleObj>
              </mc:Choice>
              <mc:Fallback>
                <p:oleObj name="Equation" r:id="rId5" imgW="2399400" imgH="73908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695" y="1579291"/>
                        <a:ext cx="20447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42267" y="1592778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18625"/>
              </p:ext>
            </p:extLst>
          </p:nvPr>
        </p:nvGraphicFramePr>
        <p:xfrm>
          <a:off x="1115616" y="2492896"/>
          <a:ext cx="3692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6" name="Equation" r:id="rId7" imgW="4350600" imgH="515160" progId="Equation.3">
                  <p:embed/>
                </p:oleObj>
              </mc:Choice>
              <mc:Fallback>
                <p:oleObj name="Equation" r:id="rId7" imgW="4350600" imgH="51516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36925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74531"/>
              </p:ext>
            </p:extLst>
          </p:nvPr>
        </p:nvGraphicFramePr>
        <p:xfrm>
          <a:off x="1070830" y="3068960"/>
          <a:ext cx="3806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7" name="Equation" r:id="rId9" imgW="3822480" imgH="444240" progId="Equation.DSMT4">
                  <p:embed/>
                </p:oleObj>
              </mc:Choice>
              <mc:Fallback>
                <p:oleObj name="Equation" r:id="rId9" imgW="3822480" imgH="4442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30" y="3068960"/>
                        <a:ext cx="38068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3419872" y="1635181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1106577" y="3552549"/>
            <a:ext cx="6873413" cy="523875"/>
            <a:chOff x="1024" y="1969"/>
            <a:chExt cx="4750" cy="330"/>
          </a:xfrm>
        </p:grpSpPr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2078" y="1969"/>
              <a:ext cx="36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 时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级数可能收敛也可能发散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952728"/>
                </p:ext>
              </p:extLst>
            </p:nvPr>
          </p:nvGraphicFramePr>
          <p:xfrm>
            <a:off x="1024" y="1973"/>
            <a:ext cx="10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48" name="Equation" r:id="rId11" imgW="1663560" imgH="444240" progId="Equation.DSMT4">
                    <p:embed/>
                  </p:oleObj>
                </mc:Choice>
                <mc:Fallback>
                  <p:oleObj name="Equation" r:id="rId11" imgW="1663560" imgH="444240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973"/>
                          <a:ext cx="104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Box 29"/>
          <p:cNvSpPr txBox="1"/>
          <p:nvPr/>
        </p:nvSpPr>
        <p:spPr>
          <a:xfrm>
            <a:off x="407369" y="416658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略证：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39040"/>
              </p:ext>
            </p:extLst>
          </p:nvPr>
        </p:nvGraphicFramePr>
        <p:xfrm>
          <a:off x="1755775" y="4161497"/>
          <a:ext cx="2816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9" name="Equation" r:id="rId13" imgW="2819160" imgH="533160" progId="Equation.DSMT4">
                  <p:embed/>
                </p:oleObj>
              </mc:Choice>
              <mc:Fallback>
                <p:oleObj name="Equation" r:id="rId13" imgW="2819160" imgH="53316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161497"/>
                        <a:ext cx="28162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16425"/>
              </p:ext>
            </p:extLst>
          </p:nvPr>
        </p:nvGraphicFramePr>
        <p:xfrm>
          <a:off x="2587539" y="4839930"/>
          <a:ext cx="25320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0" name="Equation" r:id="rId15" imgW="2539800" imgH="558720" progId="Equation.DSMT4">
                  <p:embed/>
                </p:oleObj>
              </mc:Choice>
              <mc:Fallback>
                <p:oleObj name="Equation" r:id="rId15" imgW="2539800" imgH="55872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539" y="4839930"/>
                        <a:ext cx="25320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59632" y="48691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95201"/>
              </p:ext>
            </p:extLst>
          </p:nvPr>
        </p:nvGraphicFramePr>
        <p:xfrm>
          <a:off x="5638800" y="4905375"/>
          <a:ext cx="2655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1" name="Equation" r:id="rId17" imgW="2641320" imgH="444240" progId="Equation.DSMT4">
                  <p:embed/>
                </p:oleObj>
              </mc:Choice>
              <mc:Fallback>
                <p:oleObj name="Equation" r:id="rId17" imgW="2641320" imgH="4442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905375"/>
                        <a:ext cx="265588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295638" y="551723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51029"/>
              </p:ext>
            </p:extLst>
          </p:nvPr>
        </p:nvGraphicFramePr>
        <p:xfrm>
          <a:off x="2542406" y="5481980"/>
          <a:ext cx="2533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2" name="Equation" r:id="rId19" imgW="2539800" imgH="558720" progId="Equation.DSMT4">
                  <p:embed/>
                </p:oleObj>
              </mc:Choice>
              <mc:Fallback>
                <p:oleObj name="Equation" r:id="rId19" imgW="2539800" imgH="55872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06" y="5481980"/>
                        <a:ext cx="25336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81935"/>
              </p:ext>
            </p:extLst>
          </p:nvPr>
        </p:nvGraphicFramePr>
        <p:xfrm>
          <a:off x="5652120" y="5517232"/>
          <a:ext cx="2655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3" name="Equation" r:id="rId21" imgW="2641320" imgH="444240" progId="Equation.DSMT4">
                  <p:embed/>
                </p:oleObj>
              </mc:Choice>
              <mc:Fallback>
                <p:oleObj name="Equation" r:id="rId21" imgW="2641320" imgH="4442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517232"/>
                        <a:ext cx="265588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连接符 42"/>
          <p:cNvCxnSpPr/>
          <p:nvPr/>
        </p:nvCxnSpPr>
        <p:spPr>
          <a:xfrm>
            <a:off x="2987824" y="4797152"/>
            <a:ext cx="15841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131840" y="4773118"/>
            <a:ext cx="576131" cy="45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795451" y="4689807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426325" y="4689807"/>
            <a:ext cx="561499" cy="82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1" grpId="0" autoUpdateAnimBg="0"/>
      <p:bldP spid="30" grpId="0"/>
      <p:bldP spid="35" grpId="0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1607345" y="423744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 </a:t>
            </a:r>
          </a:p>
        </p:txBody>
      </p:sp>
      <p:graphicFrame>
        <p:nvGraphicFramePr>
          <p:cNvPr id="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39829"/>
              </p:ext>
            </p:extLst>
          </p:nvPr>
        </p:nvGraphicFramePr>
        <p:xfrm>
          <a:off x="4018758" y="220544"/>
          <a:ext cx="105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3" imgW="1233360" imgH="1209600" progId="Equation.3">
                  <p:embed/>
                </p:oleObj>
              </mc:Choice>
              <mc:Fallback>
                <p:oleObj name="Equation" r:id="rId3" imgW="1233360" imgH="1209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758" y="220544"/>
                        <a:ext cx="10541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43016"/>
              </p:ext>
            </p:extLst>
          </p:nvPr>
        </p:nvGraphicFramePr>
        <p:xfrm>
          <a:off x="1986758" y="1439605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Equation" r:id="rId5" imgW="2377080" imgH="1187280" progId="Equation.3">
                  <p:embed/>
                </p:oleObj>
              </mc:Choice>
              <mc:Fallback>
                <p:oleObj name="Equation" r:id="rId5" imgW="2377080" imgH="11872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758" y="1439605"/>
                        <a:ext cx="2032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75162"/>
              </p:ext>
            </p:extLst>
          </p:nvPr>
        </p:nvGraphicFramePr>
        <p:xfrm>
          <a:off x="4044158" y="1744405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7" imgW="2354760" imgH="470520" progId="Equation.3">
                  <p:embed/>
                </p:oleObj>
              </mc:Choice>
              <mc:Fallback>
                <p:oleObj name="Equation" r:id="rId7" imgW="2354760" imgH="47052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158" y="1744405"/>
                        <a:ext cx="200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993452" y="2949913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但</a:t>
            </a:r>
          </a:p>
        </p:txBody>
      </p:sp>
      <p:sp>
        <p:nvSpPr>
          <p:cNvPr id="11" name="AutoShape 43"/>
          <p:cNvSpPr>
            <a:spLocks/>
          </p:cNvSpPr>
          <p:nvPr/>
        </p:nvSpPr>
        <p:spPr bwMode="auto">
          <a:xfrm>
            <a:off x="2679252" y="2859425"/>
            <a:ext cx="152400" cy="885825"/>
          </a:xfrm>
          <a:prstGeom prst="leftBrace">
            <a:avLst>
              <a:gd name="adj1" fmla="val 484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24516"/>
              </p:ext>
            </p:extLst>
          </p:nvPr>
        </p:nvGraphicFramePr>
        <p:xfrm>
          <a:off x="2933252" y="2694325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name="Equation" r:id="rId9" imgW="1031400" imgH="447840" progId="Equation.3">
                  <p:embed/>
                </p:oleObj>
              </mc:Choice>
              <mc:Fallback>
                <p:oleObj name="Equation" r:id="rId9" imgW="1031400" imgH="44784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252" y="2694325"/>
                        <a:ext cx="889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3822252" y="256891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22749"/>
              </p:ext>
            </p:extLst>
          </p:nvPr>
        </p:nvGraphicFramePr>
        <p:xfrm>
          <a:off x="2945952" y="3483313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name="Equation" r:id="rId11" imgW="1020240" imgH="447840" progId="Equation.3">
                  <p:embed/>
                </p:oleObj>
              </mc:Choice>
              <mc:Fallback>
                <p:oleObj name="Equation" r:id="rId11" imgW="1020240" imgH="4478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952" y="3483313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3822252" y="3364250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级数发散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36959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407707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  <p:bldP spid="11" grpId="0" animBg="1"/>
      <p:bldP spid="13" grpId="0" autoUpdateAnimBg="0"/>
      <p:bldP spid="15" grpId="0" autoUpdateAnimBg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04664"/>
            <a:ext cx="5141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判别下列级数的收敛性：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58485"/>
              </p:ext>
            </p:extLst>
          </p:nvPr>
        </p:nvGraphicFramePr>
        <p:xfrm>
          <a:off x="611560" y="927884"/>
          <a:ext cx="13065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5" name="Equation" r:id="rId3" imgW="1295280" imgH="914400" progId="Equation.DSMT4">
                  <p:embed/>
                </p:oleObj>
              </mc:Choice>
              <mc:Fallback>
                <p:oleObj name="Equation" r:id="rId3" imgW="1295280" imgH="9144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27884"/>
                        <a:ext cx="1306512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3174"/>
              </p:ext>
            </p:extLst>
          </p:nvPr>
        </p:nvGraphicFramePr>
        <p:xfrm>
          <a:off x="2483768" y="943908"/>
          <a:ext cx="23209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6" name="Equation" r:id="rId5" imgW="2311200" imgH="1511280" progId="Equation.DSMT4">
                  <p:embed/>
                </p:oleObj>
              </mc:Choice>
              <mc:Fallback>
                <p:oleObj name="Equation" r:id="rId5" imgW="2311200" imgH="15112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943908"/>
                        <a:ext cx="2320925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80860"/>
              </p:ext>
            </p:extLst>
          </p:nvPr>
        </p:nvGraphicFramePr>
        <p:xfrm>
          <a:off x="5508104" y="980728"/>
          <a:ext cx="21748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7" imgW="2184120" imgH="1460160" progId="Equation.DSMT4">
                  <p:embed/>
                </p:oleObj>
              </mc:Choice>
              <mc:Fallback>
                <p:oleObj name="Equation" r:id="rId7" imgW="2184120" imgH="146016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980728"/>
                        <a:ext cx="2174875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27809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7577" y="278092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38710"/>
              </p:ext>
            </p:extLst>
          </p:nvPr>
        </p:nvGraphicFramePr>
        <p:xfrm>
          <a:off x="2433637" y="2563113"/>
          <a:ext cx="42767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Equation" r:id="rId9" imgW="4279680" imgH="952200" progId="Equation.DSMT4">
                  <p:embed/>
                </p:oleObj>
              </mc:Choice>
              <mc:Fallback>
                <p:oleObj name="Equation" r:id="rId9" imgW="4279680" imgH="9522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7" y="2563113"/>
                        <a:ext cx="42767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28586"/>
              </p:ext>
            </p:extLst>
          </p:nvPr>
        </p:nvGraphicFramePr>
        <p:xfrm>
          <a:off x="6876256" y="289013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9" name="Equation" r:id="rId11" imgW="419040" imgH="304560" progId="Equation.DSMT4">
                  <p:embed/>
                </p:oleObj>
              </mc:Choice>
              <mc:Fallback>
                <p:oleObj name="Equation" r:id="rId11" imgW="419040" imgH="30456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890138"/>
                        <a:ext cx="419100" cy="304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67132"/>
              </p:ext>
            </p:extLst>
          </p:nvPr>
        </p:nvGraphicFramePr>
        <p:xfrm>
          <a:off x="838200" y="3603625"/>
          <a:ext cx="24463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Equation" r:id="rId13" imgW="2425680" imgH="914400" progId="Equation.DSMT4">
                  <p:embed/>
                </p:oleObj>
              </mc:Choice>
              <mc:Fallback>
                <p:oleObj name="Equation" r:id="rId13" imgW="2425680" imgH="9144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03625"/>
                        <a:ext cx="2446338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479715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54859"/>
              </p:ext>
            </p:extLst>
          </p:nvPr>
        </p:nvGraphicFramePr>
        <p:xfrm>
          <a:off x="1866266" y="4524241"/>
          <a:ext cx="36004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Equation" r:id="rId15" imgW="3593880" imgH="1600200" progId="Equation.DSMT4">
                  <p:embed/>
                </p:oleObj>
              </mc:Choice>
              <mc:Fallback>
                <p:oleObj name="Equation" r:id="rId15" imgW="3593880" imgH="16002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66" y="4524241"/>
                        <a:ext cx="3600450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45789"/>
              </p:ext>
            </p:extLst>
          </p:nvPr>
        </p:nvGraphicFramePr>
        <p:xfrm>
          <a:off x="5580112" y="4602822"/>
          <a:ext cx="2616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17" imgW="2616120" imgH="1434960" progId="Equation.DSMT4">
                  <p:embed/>
                </p:oleObj>
              </mc:Choice>
              <mc:Fallback>
                <p:oleObj name="Equation" r:id="rId17" imgW="2616120" imgH="14349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602822"/>
                        <a:ext cx="26162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31381"/>
              </p:ext>
            </p:extLst>
          </p:nvPr>
        </p:nvGraphicFramePr>
        <p:xfrm>
          <a:off x="8244408" y="4906362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Equation" r:id="rId19" imgW="419040" imgH="304560" progId="Equation.DSMT4">
                  <p:embed/>
                </p:oleObj>
              </mc:Choice>
              <mc:Fallback>
                <p:oleObj name="Equation" r:id="rId19" imgW="419040" imgH="3045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4906362"/>
                        <a:ext cx="419100" cy="304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64422"/>
              </p:ext>
            </p:extLst>
          </p:nvPr>
        </p:nvGraphicFramePr>
        <p:xfrm>
          <a:off x="755576" y="5829300"/>
          <a:ext cx="25828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Equation" r:id="rId21" imgW="2565360" imgH="406080" progId="Equation.DSMT4">
                  <p:embed/>
                </p:oleObj>
              </mc:Choice>
              <mc:Fallback>
                <p:oleObj name="Equation" r:id="rId21" imgW="2565360" imgH="4060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829300"/>
                        <a:ext cx="25828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4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71374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16128"/>
              </p:ext>
            </p:extLst>
          </p:nvPr>
        </p:nvGraphicFramePr>
        <p:xfrm>
          <a:off x="2244734" y="439439"/>
          <a:ext cx="5075238" cy="154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Equation" r:id="rId3" imgW="5067000" imgH="1549080" progId="Equation.DSMT4">
                  <p:embed/>
                </p:oleObj>
              </mc:Choice>
              <mc:Fallback>
                <p:oleObj name="Equation" r:id="rId3" imgW="5067000" imgH="15490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34" y="439439"/>
                        <a:ext cx="5075238" cy="1549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4129" y="218452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故根值审敛法无效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20111"/>
              </p:ext>
            </p:extLst>
          </p:nvPr>
        </p:nvGraphicFramePr>
        <p:xfrm>
          <a:off x="2202413" y="2743145"/>
          <a:ext cx="14160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Equation" r:id="rId5" imgW="1422360" imgH="838080" progId="Equation.DSMT4">
                  <p:embed/>
                </p:oleObj>
              </mc:Choice>
              <mc:Fallback>
                <p:oleObj name="Equation" r:id="rId5" imgW="1422360" imgH="8380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413" y="2743145"/>
                        <a:ext cx="1416050" cy="8461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290460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注意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931186"/>
              </p:ext>
            </p:extLst>
          </p:nvPr>
        </p:nvGraphicFramePr>
        <p:xfrm>
          <a:off x="3598788" y="2994555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788" y="2994555"/>
                        <a:ext cx="571500" cy="330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39811"/>
              </p:ext>
            </p:extLst>
          </p:nvPr>
        </p:nvGraphicFramePr>
        <p:xfrm>
          <a:off x="1290321" y="3768700"/>
          <a:ext cx="32734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Equation" r:id="rId9" imgW="3288960" imgH="1460160" progId="Equation.DSMT4">
                  <p:embed/>
                </p:oleObj>
              </mc:Choice>
              <mc:Fallback>
                <p:oleObj name="Equation" r:id="rId9" imgW="3288960" imgH="14601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321" y="3768700"/>
                        <a:ext cx="3273425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5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11113" y="383565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判别级数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39724"/>
              </p:ext>
            </p:extLst>
          </p:nvPr>
        </p:nvGraphicFramePr>
        <p:xfrm>
          <a:off x="3006725" y="131763"/>
          <a:ext cx="15303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7" name="Equation" r:id="rId3" imgW="919440" imgH="515160" progId="Equation.DSMT4">
                  <p:embed/>
                </p:oleObj>
              </mc:Choice>
              <mc:Fallback>
                <p:oleObj name="Equation" r:id="rId3" imgW="919440" imgH="5151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131763"/>
                        <a:ext cx="153035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4470400" y="319088"/>
            <a:ext cx="2693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的敛散性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468313" y="14128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10630"/>
              </p:ext>
            </p:extLst>
          </p:nvPr>
        </p:nvGraphicFramePr>
        <p:xfrm>
          <a:off x="1476375" y="2243138"/>
          <a:ext cx="29654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8" name="Equation" r:id="rId5" imgW="1592280" imgH="515160" progId="Equation.DSMT4">
                  <p:embed/>
                </p:oleObj>
              </mc:Choice>
              <mc:Fallback>
                <p:oleObj name="Equation" r:id="rId5" imgW="1592280" imgH="51516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43138"/>
                        <a:ext cx="29654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61633"/>
              </p:ext>
            </p:extLst>
          </p:nvPr>
        </p:nvGraphicFramePr>
        <p:xfrm>
          <a:off x="1506538" y="1239838"/>
          <a:ext cx="49561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9" name="Equation" r:id="rId7" imgW="2556360" imgH="447840" progId="Equation.DSMT4">
                  <p:embed/>
                </p:oleObj>
              </mc:Choice>
              <mc:Fallback>
                <p:oleObj name="Equation" r:id="rId7" imgW="2556360" imgH="4478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239838"/>
                        <a:ext cx="495617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4797"/>
              </p:ext>
            </p:extLst>
          </p:nvPr>
        </p:nvGraphicFramePr>
        <p:xfrm>
          <a:off x="6604000" y="1471613"/>
          <a:ext cx="4889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0" name="Equation" r:id="rId9" imgW="246600" imgH="179280" progId="Equation.DSMT4">
                  <p:embed/>
                </p:oleObj>
              </mc:Choice>
              <mc:Fallback>
                <p:oleObj name="Equation" r:id="rId9" imgW="246600" imgH="1792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471613"/>
                        <a:ext cx="488950" cy="3730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713" y="3356992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对比：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9164" y="3985900"/>
            <a:ext cx="324279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试用比较审敛法：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27382"/>
              </p:ext>
            </p:extLst>
          </p:nvPr>
        </p:nvGraphicFramePr>
        <p:xfrm>
          <a:off x="3924548" y="3763565"/>
          <a:ext cx="10795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1" name="Equation" r:id="rId11" imgW="1079280" imgH="825480" progId="Equation.DSMT4">
                  <p:embed/>
                </p:oleObj>
              </mc:Choice>
              <mc:Fallback>
                <p:oleObj name="Equation" r:id="rId11" imgW="1079280" imgH="825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548" y="3763565"/>
                        <a:ext cx="1079500" cy="8175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047027"/>
              </p:ext>
            </p:extLst>
          </p:nvPr>
        </p:nvGraphicFramePr>
        <p:xfrm>
          <a:off x="2112963" y="4659313"/>
          <a:ext cx="16668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2" name="Equation" r:id="rId13" imgW="850680" imgH="431640" progId="Equation.DSMT4">
                  <p:embed/>
                </p:oleObj>
              </mc:Choice>
              <mc:Fallback>
                <p:oleObj name="Equation" r:id="rId13" imgW="850680" imgH="4316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4659313"/>
                        <a:ext cx="1666875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70613"/>
              </p:ext>
            </p:extLst>
          </p:nvPr>
        </p:nvGraphicFramePr>
        <p:xfrm>
          <a:off x="3923928" y="4653136"/>
          <a:ext cx="24638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3" name="Equation" r:id="rId15" imgW="1257120" imgH="444240" progId="Equation.DSMT4">
                  <p:embed/>
                </p:oleObj>
              </mc:Choice>
              <mc:Fallback>
                <p:oleObj name="Equation" r:id="rId15" imgW="1257120" imgH="4442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53136"/>
                        <a:ext cx="24638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195736" y="566124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比较审敛法有效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0" grpId="0" animBg="1"/>
      <p:bldP spid="21" grpId="0" animBg="1"/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865631"/>
              </p:ext>
            </p:extLst>
          </p:nvPr>
        </p:nvGraphicFramePr>
        <p:xfrm>
          <a:off x="599753" y="1052736"/>
          <a:ext cx="38274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0" name="Equation" r:id="rId3" imgW="3835080" imgH="977760" progId="Equation.DSMT4">
                  <p:embed/>
                </p:oleObj>
              </mc:Choice>
              <mc:Fallback>
                <p:oleObj name="Equation" r:id="rId3" imgW="3835080" imgH="97776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3" y="1052736"/>
                        <a:ext cx="38274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1232" y="119675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29480"/>
              </p:ext>
            </p:extLst>
          </p:nvPr>
        </p:nvGraphicFramePr>
        <p:xfrm>
          <a:off x="970832" y="2204864"/>
          <a:ext cx="1684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1" name="Equation" r:id="rId5" imgW="1676160" imgH="838080" progId="Equation.DSMT4">
                  <p:embed/>
                </p:oleObj>
              </mc:Choice>
              <mc:Fallback>
                <p:oleObj name="Equation" r:id="rId5" imgW="1676160" imgH="8380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32" y="2204864"/>
                        <a:ext cx="16843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993806"/>
              </p:ext>
            </p:extLst>
          </p:nvPr>
        </p:nvGraphicFramePr>
        <p:xfrm>
          <a:off x="3087013" y="2204864"/>
          <a:ext cx="1765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Equation" r:id="rId7" imgW="1765080" imgH="825480" progId="Equation.DSMT4">
                  <p:embed/>
                </p:oleObj>
              </mc:Choice>
              <mc:Fallback>
                <p:oleObj name="Equation" r:id="rId7" imgW="1765080" imgH="825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013" y="2204864"/>
                        <a:ext cx="17653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85354"/>
              </p:ext>
            </p:extLst>
          </p:nvPr>
        </p:nvGraphicFramePr>
        <p:xfrm>
          <a:off x="932983" y="3284984"/>
          <a:ext cx="27003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Equation" r:id="rId9" imgW="2692080" imgH="927000" progId="Equation.DSMT4">
                  <p:embed/>
                </p:oleObj>
              </mc:Choice>
              <mc:Fallback>
                <p:oleObj name="Equation" r:id="rId9" imgW="2692080" imgH="927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83" y="3284984"/>
                        <a:ext cx="270033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332656"/>
            <a:ext cx="3070071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试用比值审敛法：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350100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既非实数，也非无穷大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422108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比值审敛法无效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4732808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一般结论：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1859" y="5267528"/>
            <a:ext cx="1988045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比较审敛法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6497" y="5267528"/>
            <a:ext cx="198804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根值审敛法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1135" y="5267528"/>
            <a:ext cx="1988045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比值审敛法</a:t>
            </a:r>
          </a:p>
        </p:txBody>
      </p: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2919904" y="5529138"/>
            <a:ext cx="616593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98956" y="5533357"/>
            <a:ext cx="616593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57907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2240" y="57907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粗</a:t>
            </a:r>
          </a:p>
        </p:txBody>
      </p:sp>
    </p:spTree>
    <p:extLst>
      <p:ext uri="{BB962C8B-B14F-4D97-AF65-F5344CB8AC3E}">
        <p14:creationId xmlns:p14="http://schemas.microsoft.com/office/powerpoint/2010/main" val="12659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9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设正项级数           满足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01294"/>
              </p:ext>
            </p:extLst>
          </p:nvPr>
        </p:nvGraphicFramePr>
        <p:xfrm>
          <a:off x="2843808" y="716305"/>
          <a:ext cx="768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" name="Equation" r:id="rId3" imgW="761760" imgH="914400" progId="Equation.DSMT4">
                  <p:embed/>
                </p:oleObj>
              </mc:Choice>
              <mc:Fallback>
                <p:oleObj name="Equation" r:id="rId3" imgW="761760" imgH="9144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716305"/>
                        <a:ext cx="768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41433"/>
              </p:ext>
            </p:extLst>
          </p:nvPr>
        </p:nvGraphicFramePr>
        <p:xfrm>
          <a:off x="4472156" y="95443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" name="Equation" r:id="rId5" imgW="2882880" imgH="431640" progId="Equation.DSMT4">
                  <p:embed/>
                </p:oleObj>
              </mc:Choice>
              <mc:Fallback>
                <p:oleObj name="Equation" r:id="rId5" imgW="2882880" imgH="4316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156" y="954430"/>
                        <a:ext cx="288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17008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21075"/>
              </p:ext>
            </p:extLst>
          </p:nvPr>
        </p:nvGraphicFramePr>
        <p:xfrm>
          <a:off x="1498608" y="1508393"/>
          <a:ext cx="768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" name="Equation" r:id="rId7" imgW="762000" imgH="914400" progId="Equation.DSMT4">
                  <p:embed/>
                </p:oleObj>
              </mc:Choice>
              <mc:Fallback>
                <p:oleObj name="Equation" r:id="rId7" imgW="762000" imgH="9144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8" y="1508393"/>
                        <a:ext cx="768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39752" y="1700808"/>
            <a:ext cx="450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的敛散性为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599" y="24928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068960"/>
            <a:ext cx="846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下列正项级数中收敛的是（填序号）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87005"/>
              </p:ext>
            </p:extLst>
          </p:nvPr>
        </p:nvGraphicFramePr>
        <p:xfrm>
          <a:off x="539552" y="3717032"/>
          <a:ext cx="1854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9" name="Equation" r:id="rId9" imgW="1854000" imgH="914400" progId="Equation.DSMT4">
                  <p:embed/>
                </p:oleObj>
              </mc:Choice>
              <mc:Fallback>
                <p:oleObj name="Equation" r:id="rId9" imgW="1854000" imgH="9144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17032"/>
                        <a:ext cx="1854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69464"/>
              </p:ext>
            </p:extLst>
          </p:nvPr>
        </p:nvGraphicFramePr>
        <p:xfrm>
          <a:off x="3225990" y="3717032"/>
          <a:ext cx="16668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0" name="Equation" r:id="rId11" imgW="1676160" imgH="914400" progId="Equation.DSMT4">
                  <p:embed/>
                </p:oleObj>
              </mc:Choice>
              <mc:Fallback>
                <p:oleObj name="Equation" r:id="rId11" imgW="1676160" imgH="9144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990" y="3717032"/>
                        <a:ext cx="16668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09042"/>
              </p:ext>
            </p:extLst>
          </p:nvPr>
        </p:nvGraphicFramePr>
        <p:xfrm>
          <a:off x="5545714" y="3717032"/>
          <a:ext cx="2082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1" name="Equation" r:id="rId13" imgW="2082600" imgH="914400" progId="Equation.DSMT4">
                  <p:embed/>
                </p:oleObj>
              </mc:Choice>
              <mc:Fallback>
                <p:oleObj name="Equation" r:id="rId13" imgW="2082600" imgH="9144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714" y="3717032"/>
                        <a:ext cx="20828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78281"/>
              </p:ext>
            </p:extLst>
          </p:nvPr>
        </p:nvGraphicFramePr>
        <p:xfrm>
          <a:off x="539552" y="4748870"/>
          <a:ext cx="1752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2" name="Equation" r:id="rId15" imgW="1752480" imgH="914400" progId="Equation.DSMT4">
                  <p:embed/>
                </p:oleObj>
              </mc:Choice>
              <mc:Fallback>
                <p:oleObj name="Equation" r:id="rId15" imgW="1752480" imgH="9144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48870"/>
                        <a:ext cx="1752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71529"/>
              </p:ext>
            </p:extLst>
          </p:nvPr>
        </p:nvGraphicFramePr>
        <p:xfrm>
          <a:off x="3225990" y="4748870"/>
          <a:ext cx="1385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3" name="Equation" r:id="rId17" imgW="1396800" imgH="914400" progId="Equation.DSMT4">
                  <p:embed/>
                </p:oleObj>
              </mc:Choice>
              <mc:Fallback>
                <p:oleObj name="Equation" r:id="rId17" imgW="1396800" imgH="9144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990" y="4748870"/>
                        <a:ext cx="138588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88719"/>
              </p:ext>
            </p:extLst>
          </p:nvPr>
        </p:nvGraphicFramePr>
        <p:xfrm>
          <a:off x="5545714" y="4749664"/>
          <a:ext cx="1295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4" name="Equation" r:id="rId19" imgW="1295280" imgH="914400" progId="Equation.DSMT4">
                  <p:embed/>
                </p:oleObj>
              </mc:Choice>
              <mc:Fallback>
                <p:oleObj name="Equation" r:id="rId19" imgW="1295280" imgH="9144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714" y="4749664"/>
                        <a:ext cx="12954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71599" y="57332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179" y="17008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9752" y="5733256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5940152" y="3747145"/>
            <a:ext cx="1296237" cy="1106231"/>
          </a:xfrm>
          <a:custGeom>
            <a:avLst/>
            <a:gdLst>
              <a:gd name="connsiteX0" fmla="*/ 0 w 1296237"/>
              <a:gd name="connsiteY0" fmla="*/ 844061 h 1106231"/>
              <a:gd name="connsiteX1" fmla="*/ 472273 w 1296237"/>
              <a:gd name="connsiteY1" fmla="*/ 1095270 h 1106231"/>
              <a:gd name="connsiteX2" fmla="*/ 874207 w 1296237"/>
              <a:gd name="connsiteY2" fmla="*/ 522514 h 1106231"/>
              <a:gd name="connsiteX3" fmla="*/ 1296237 w 1296237"/>
              <a:gd name="connsiteY3" fmla="*/ 0 h 1106231"/>
              <a:gd name="connsiteX4" fmla="*/ 1296237 w 1296237"/>
              <a:gd name="connsiteY4" fmla="*/ 0 h 110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237" h="1106231">
                <a:moveTo>
                  <a:pt x="0" y="844061"/>
                </a:moveTo>
                <a:cubicBezTo>
                  <a:pt x="163286" y="996461"/>
                  <a:pt x="326572" y="1148861"/>
                  <a:pt x="472273" y="1095270"/>
                </a:cubicBezTo>
                <a:cubicBezTo>
                  <a:pt x="617974" y="1041679"/>
                  <a:pt x="736880" y="705059"/>
                  <a:pt x="874207" y="522514"/>
                </a:cubicBezTo>
                <a:cubicBezTo>
                  <a:pt x="1011534" y="339969"/>
                  <a:pt x="1296237" y="0"/>
                  <a:pt x="1296237" y="0"/>
                </a:cubicBezTo>
                <a:lnTo>
                  <a:pt x="1296237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503306" y="4583263"/>
            <a:ext cx="1296237" cy="1106231"/>
          </a:xfrm>
          <a:custGeom>
            <a:avLst/>
            <a:gdLst>
              <a:gd name="connsiteX0" fmla="*/ 0 w 1296237"/>
              <a:gd name="connsiteY0" fmla="*/ 844061 h 1106231"/>
              <a:gd name="connsiteX1" fmla="*/ 472273 w 1296237"/>
              <a:gd name="connsiteY1" fmla="*/ 1095270 h 1106231"/>
              <a:gd name="connsiteX2" fmla="*/ 874207 w 1296237"/>
              <a:gd name="connsiteY2" fmla="*/ 522514 h 1106231"/>
              <a:gd name="connsiteX3" fmla="*/ 1296237 w 1296237"/>
              <a:gd name="connsiteY3" fmla="*/ 0 h 1106231"/>
              <a:gd name="connsiteX4" fmla="*/ 1296237 w 1296237"/>
              <a:gd name="connsiteY4" fmla="*/ 0 h 110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237" h="1106231">
                <a:moveTo>
                  <a:pt x="0" y="844061"/>
                </a:moveTo>
                <a:cubicBezTo>
                  <a:pt x="163286" y="996461"/>
                  <a:pt x="326572" y="1148861"/>
                  <a:pt x="472273" y="1095270"/>
                </a:cubicBezTo>
                <a:cubicBezTo>
                  <a:pt x="617974" y="1041679"/>
                  <a:pt x="736880" y="705059"/>
                  <a:pt x="874207" y="522514"/>
                </a:cubicBezTo>
                <a:cubicBezTo>
                  <a:pt x="1011534" y="339969"/>
                  <a:pt x="1296237" y="0"/>
                  <a:pt x="1296237" y="0"/>
                </a:cubicBezTo>
                <a:lnTo>
                  <a:pt x="1296237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6194789" y="4615998"/>
            <a:ext cx="1296237" cy="1106231"/>
          </a:xfrm>
          <a:custGeom>
            <a:avLst/>
            <a:gdLst>
              <a:gd name="connsiteX0" fmla="*/ 0 w 1296237"/>
              <a:gd name="connsiteY0" fmla="*/ 844061 h 1106231"/>
              <a:gd name="connsiteX1" fmla="*/ 472273 w 1296237"/>
              <a:gd name="connsiteY1" fmla="*/ 1095270 h 1106231"/>
              <a:gd name="connsiteX2" fmla="*/ 874207 w 1296237"/>
              <a:gd name="connsiteY2" fmla="*/ 522514 h 1106231"/>
              <a:gd name="connsiteX3" fmla="*/ 1296237 w 1296237"/>
              <a:gd name="connsiteY3" fmla="*/ 0 h 1106231"/>
              <a:gd name="connsiteX4" fmla="*/ 1296237 w 1296237"/>
              <a:gd name="connsiteY4" fmla="*/ 0 h 110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237" h="1106231">
                <a:moveTo>
                  <a:pt x="0" y="844061"/>
                </a:moveTo>
                <a:cubicBezTo>
                  <a:pt x="163286" y="996461"/>
                  <a:pt x="326572" y="1148861"/>
                  <a:pt x="472273" y="1095270"/>
                </a:cubicBezTo>
                <a:cubicBezTo>
                  <a:pt x="617974" y="1041679"/>
                  <a:pt x="736880" y="705059"/>
                  <a:pt x="874207" y="522514"/>
                </a:cubicBezTo>
                <a:cubicBezTo>
                  <a:pt x="1011534" y="339969"/>
                  <a:pt x="1296237" y="0"/>
                  <a:pt x="1296237" y="0"/>
                </a:cubicBezTo>
                <a:lnTo>
                  <a:pt x="1296237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2313" y="260648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定义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30655"/>
              </p:ext>
            </p:extLst>
          </p:nvPr>
        </p:nvGraphicFramePr>
        <p:xfrm>
          <a:off x="2441852" y="2012457"/>
          <a:ext cx="34542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" imgW="3454200" imgH="431640" progId="Equation.DSMT4">
                  <p:embed/>
                </p:oleObj>
              </mc:Choice>
              <mc:Fallback>
                <p:oleObj name="Equation" r:id="rId3" imgW="3454200" imgH="43164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852" y="2012457"/>
                        <a:ext cx="34542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98513" y="199578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无穷级数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874713" y="4497809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</a:rPr>
              <a:t>一般项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874713" y="127902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数列</a:t>
            </a: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884155"/>
              </p:ext>
            </p:extLst>
          </p:nvPr>
        </p:nvGraphicFramePr>
        <p:xfrm>
          <a:off x="1979712" y="1322764"/>
          <a:ext cx="29970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5" imgW="2997000" imgH="431640" progId="Equation.DSMT4">
                  <p:embed/>
                </p:oleObj>
              </mc:Choice>
              <mc:Fallback>
                <p:oleObj name="Equation" r:id="rId5" imgW="2997000" imgH="4316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22764"/>
                        <a:ext cx="29970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85066"/>
              </p:ext>
            </p:extLst>
          </p:nvPr>
        </p:nvGraphicFramePr>
        <p:xfrm>
          <a:off x="2311679" y="4528765"/>
          <a:ext cx="46227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7" imgW="4622760" imgH="457200" progId="Equation.DSMT4">
                  <p:embed/>
                </p:oleObj>
              </mc:Choice>
              <mc:Fallback>
                <p:oleObj name="Equation" r:id="rId7" imgW="4622760" imgH="4572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79" y="4528765"/>
                        <a:ext cx="46227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5657498" y="1525804"/>
            <a:ext cx="1295400" cy="457200"/>
          </a:xfrm>
          <a:prstGeom prst="wedgeRectCallout">
            <a:avLst>
              <a:gd name="adj1" fmla="val -87134"/>
              <a:gd name="adj2" fmla="val 8263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3333CC"/>
                </a:solidFill>
              </a:rPr>
              <a:t>一般项</a:t>
            </a:r>
            <a:endParaRPr lang="zh-CN" altLang="en-US" sz="2800" b="1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9651998-B318-4CA7-A1F4-E550D93D5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99725"/>
              </p:ext>
            </p:extLst>
          </p:nvPr>
        </p:nvGraphicFramePr>
        <p:xfrm>
          <a:off x="1517577" y="3387819"/>
          <a:ext cx="76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9" imgW="761760" imgH="914400" progId="Equation.DSMT4">
                  <p:embed/>
                </p:oleObj>
              </mc:Choice>
              <mc:Fallback>
                <p:oleObj name="Equation" r:id="rId9" imgW="761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7577" y="3387819"/>
                        <a:ext cx="7620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A59B0D1-5EFB-4030-83D2-8A718F639532}"/>
              </a:ext>
            </a:extLst>
          </p:cNvPr>
          <p:cNvSpPr txBox="1"/>
          <p:nvPr/>
        </p:nvSpPr>
        <p:spPr>
          <a:xfrm>
            <a:off x="611560" y="2772951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无穷项求和叫做（常数项）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无穷级数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级数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336D2-CF3A-43E0-B71C-9510148EDE5E}"/>
              </a:ext>
            </a:extLst>
          </p:cNvPr>
          <p:cNvSpPr txBox="1"/>
          <p:nvPr/>
        </p:nvSpPr>
        <p:spPr>
          <a:xfrm>
            <a:off x="611560" y="358340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记为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  <p:bldP spid="10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260648"/>
            <a:ext cx="73183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ctr" eaLnBrk="0" hangingPunct="0"/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10.1.3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任意项级数的绝对收敛与条件收敛性</a:t>
            </a:r>
            <a:endParaRPr lang="zh-CN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1097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41733" y="2484760"/>
            <a:ext cx="651021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交错级数及其审敛法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29529" y="3568661"/>
            <a:ext cx="7986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任意项级数的绝对收敛和条件收敛性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23528" y="4653136"/>
            <a:ext cx="8712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任意项级数的重排、乘积和柯西收敛准则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26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50875" y="192848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交错级数及其审敛法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114800" y="838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则各项符号正负相间的级数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249501"/>
              </p:ext>
            </p:extLst>
          </p:nvPr>
        </p:nvGraphicFramePr>
        <p:xfrm>
          <a:off x="1639888" y="1447800"/>
          <a:ext cx="476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Equation" r:id="rId3" imgW="5595120" imgH="604800" progId="Equation.3">
                  <p:embed/>
                </p:oleObj>
              </mc:Choice>
              <mc:Fallback>
                <p:oleObj name="Equation" r:id="rId3" imgW="5595120" imgH="604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447800"/>
                        <a:ext cx="4760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044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交错级数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2605088"/>
            <a:ext cx="5347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10.1.6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( Leibnitz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判别法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92080" y="258645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若交错级数满足条件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8434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则级数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745921"/>
              </p:ext>
            </p:extLst>
          </p:nvPr>
        </p:nvGraphicFramePr>
        <p:xfrm>
          <a:off x="1482725" y="3260725"/>
          <a:ext cx="4265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" name="Equation" r:id="rId5" imgW="5011920" imgH="515160" progId="Equation.3">
                  <p:embed/>
                </p:oleObj>
              </mc:Choice>
              <mc:Fallback>
                <p:oleObj name="Equation" r:id="rId5" imgW="5011920" imgH="51516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260725"/>
                        <a:ext cx="42656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26975"/>
              </p:ext>
            </p:extLst>
          </p:nvPr>
        </p:nvGraphicFramePr>
        <p:xfrm>
          <a:off x="1400175" y="3937000"/>
          <a:ext cx="2484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Equation" r:id="rId7" imgW="2915280" imgH="761760" progId="Equation.3">
                  <p:embed/>
                </p:oleObj>
              </mc:Choice>
              <mc:Fallback>
                <p:oleObj name="Equation" r:id="rId7" imgW="2915280" imgH="76176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937000"/>
                        <a:ext cx="248443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69151"/>
              </p:ext>
            </p:extLst>
          </p:nvPr>
        </p:nvGraphicFramePr>
        <p:xfrm>
          <a:off x="1524000" y="4597400"/>
          <a:ext cx="1828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9" imgW="2141640" imgH="1209600" progId="Equation.3">
                  <p:embed/>
                </p:oleObj>
              </mc:Choice>
              <mc:Fallback>
                <p:oleObj name="Equation" r:id="rId9" imgW="2141640" imgH="1209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97400"/>
                        <a:ext cx="1828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67075" y="48434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且其和 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19614"/>
              </p:ext>
            </p:extLst>
          </p:nvPr>
        </p:nvGraphicFramePr>
        <p:xfrm>
          <a:off x="5476875" y="48895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6" name="Equation" r:id="rId11" imgW="1188360" imgH="515160" progId="Equation.3">
                  <p:embed/>
                </p:oleObj>
              </mc:Choice>
              <mc:Fallback>
                <p:oleObj name="Equation" r:id="rId11" imgW="1188360" imgH="5151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4889500"/>
                        <a:ext cx="101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553200" y="4800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其余项满足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04864"/>
              </p:ext>
            </p:extLst>
          </p:nvPr>
        </p:nvGraphicFramePr>
        <p:xfrm>
          <a:off x="3022600" y="5626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7" name="Equation" r:id="rId13" imgW="1928520" imgH="537480" progId="Equation.3">
                  <p:embed/>
                </p:oleObj>
              </mc:Choice>
              <mc:Fallback>
                <p:oleObj name="Equation" r:id="rId13" imgW="1928520" imgH="53748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6261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03003"/>
              </p:ext>
            </p:extLst>
          </p:nvPr>
        </p:nvGraphicFramePr>
        <p:xfrm>
          <a:off x="674688" y="914400"/>
          <a:ext cx="3287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8" name="Equation" r:id="rId15" imgW="3857040" imgH="515160" progId="Equation.3">
                  <p:embed/>
                </p:oleObj>
              </mc:Choice>
              <mc:Fallback>
                <p:oleObj name="Equation" r:id="rId15" imgW="3857040" imgH="5151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914400"/>
                        <a:ext cx="32877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940425" y="32131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（递减）</a:t>
            </a:r>
          </a:p>
        </p:txBody>
      </p:sp>
    </p:spTree>
    <p:extLst>
      <p:ext uri="{BB962C8B-B14F-4D97-AF65-F5344CB8AC3E}">
        <p14:creationId xmlns:p14="http://schemas.microsoft.com/office/powerpoint/2010/main" val="15411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2" grpId="0" autoUpdateAnimBg="0"/>
      <p:bldP spid="14" grpId="0" autoUpdateAnimBg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319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376217"/>
              </p:ext>
            </p:extLst>
          </p:nvPr>
        </p:nvGraphicFramePr>
        <p:xfrm>
          <a:off x="1423257" y="387303"/>
          <a:ext cx="62737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0" name="Equation" r:id="rId3" imgW="6273720" imgH="431640" progId="Equation.DSMT4">
                  <p:embed/>
                </p:oleObj>
              </mc:Choice>
              <mc:Fallback>
                <p:oleObj name="Equation" r:id="rId3" imgW="6273720" imgH="4316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257" y="387303"/>
                        <a:ext cx="62737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29655"/>
              </p:ext>
            </p:extLst>
          </p:nvPr>
        </p:nvGraphicFramePr>
        <p:xfrm>
          <a:off x="308316" y="1169227"/>
          <a:ext cx="68324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1" name="Equation" r:id="rId5" imgW="6832440" imgH="431640" progId="Equation.DSMT4">
                  <p:embed/>
                </p:oleObj>
              </mc:Choice>
              <mc:Fallback>
                <p:oleObj name="Equation" r:id="rId5" imgW="6832440" imgH="43164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16" y="1169227"/>
                        <a:ext cx="68324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476270"/>
              </p:ext>
            </p:extLst>
          </p:nvPr>
        </p:nvGraphicFramePr>
        <p:xfrm>
          <a:off x="7980985" y="1197595"/>
          <a:ext cx="6602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" name="Equation" r:id="rId7" imgW="660240" imgH="431640" progId="Equation.DSMT4">
                  <p:embed/>
                </p:oleObj>
              </mc:Choice>
              <mc:Fallback>
                <p:oleObj name="Equation" r:id="rId7" imgW="660240" imgH="4316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985" y="1197595"/>
                        <a:ext cx="660240" cy="43164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60641" y="1874311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是单调递增有界数列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22758"/>
              </p:ext>
            </p:extLst>
          </p:nvPr>
        </p:nvGraphicFramePr>
        <p:xfrm>
          <a:off x="571641" y="1939398"/>
          <a:ext cx="100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3" name="Equation" r:id="rId9" imgW="1002960" imgH="482400" progId="Equation.DSMT4">
                  <p:embed/>
                </p:oleObj>
              </mc:Choice>
              <mc:Fallback>
                <p:oleObj name="Equation" r:id="rId9" imgW="1002960" imgH="4824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41" y="1939398"/>
                        <a:ext cx="100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10016"/>
              </p:ext>
            </p:extLst>
          </p:nvPr>
        </p:nvGraphicFramePr>
        <p:xfrm>
          <a:off x="5530233" y="1898123"/>
          <a:ext cx="18303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4" name="Equation" r:id="rId11" imgW="2145960" imgH="545760" progId="Equation.DSMT4">
                  <p:embed/>
                </p:oleObj>
              </mc:Choice>
              <mc:Fallback>
                <p:oleObj name="Equation" r:id="rId11" imgW="2145960" imgH="54576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233" y="1898123"/>
                        <a:ext cx="1830387" cy="4714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9091" y="271568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472589"/>
              </p:ext>
            </p:extLst>
          </p:nvPr>
        </p:nvGraphicFramePr>
        <p:xfrm>
          <a:off x="1949590" y="2845860"/>
          <a:ext cx="360648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5" name="Equation" r:id="rId13" imgW="3606480" imgH="545760" progId="Equation.DSMT4">
                  <p:embed/>
                </p:oleObj>
              </mc:Choice>
              <mc:Fallback>
                <p:oleObj name="Equation" r:id="rId13" imgW="3606480" imgH="54576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590" y="2845860"/>
                        <a:ext cx="3606480" cy="5457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25322"/>
              </p:ext>
            </p:extLst>
          </p:nvPr>
        </p:nvGraphicFramePr>
        <p:xfrm>
          <a:off x="5657689" y="2835258"/>
          <a:ext cx="119376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6" name="Equation" r:id="rId15" imgW="1193760" imgH="545760" progId="Equation.DSMT4">
                  <p:embed/>
                </p:oleObj>
              </mc:Choice>
              <mc:Fallback>
                <p:oleObj name="Equation" r:id="rId15" imgW="1193760" imgH="54576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689" y="2835258"/>
                        <a:ext cx="119376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84291" y="3691998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故级数收敛于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91309"/>
              </p:ext>
            </p:extLst>
          </p:nvPr>
        </p:nvGraphicFramePr>
        <p:xfrm>
          <a:off x="3277958" y="3777288"/>
          <a:ext cx="827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7" name="Equation" r:id="rId17" imgW="965160" imgH="482400" progId="Equation.DSMT4">
                  <p:embed/>
                </p:oleObj>
              </mc:Choice>
              <mc:Fallback>
                <p:oleObj name="Equation" r:id="rId17" imgW="965160" imgH="4824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958" y="3777288"/>
                        <a:ext cx="8270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63307"/>
              </p:ext>
            </p:extLst>
          </p:nvPr>
        </p:nvGraphicFramePr>
        <p:xfrm>
          <a:off x="847934" y="4411552"/>
          <a:ext cx="15112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" name="Equation" r:id="rId19" imgW="1511280" imgH="457200" progId="Equation.DSMT4">
                  <p:embed/>
                </p:oleObj>
              </mc:Choice>
              <mc:Fallback>
                <p:oleObj name="Equation" r:id="rId19" imgW="1511280" imgH="4572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934" y="4411552"/>
                        <a:ext cx="15112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99999"/>
              </p:ext>
            </p:extLst>
          </p:nvPr>
        </p:nvGraphicFramePr>
        <p:xfrm>
          <a:off x="7748588" y="439738"/>
          <a:ext cx="4841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9" name="Equation" r:id="rId21" imgW="558720" imgH="368280" progId="Equation.DSMT4">
                  <p:embed/>
                </p:oleObj>
              </mc:Choice>
              <mc:Fallback>
                <p:oleObj name="Equation" r:id="rId21" imgW="558720" imgH="36828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439738"/>
                        <a:ext cx="484187" cy="3270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63822"/>
              </p:ext>
            </p:extLst>
          </p:nvPr>
        </p:nvGraphicFramePr>
        <p:xfrm>
          <a:off x="7178856" y="1184068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0" name="Equation" r:id="rId23" imgW="885960" imgH="515160" progId="Equation.3">
                  <p:embed/>
                </p:oleObj>
              </mc:Choice>
              <mc:Fallback>
                <p:oleObj name="Equation" r:id="rId23" imgW="885960" imgH="51516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856" y="1184068"/>
                        <a:ext cx="76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036"/>
              </p:ext>
            </p:extLst>
          </p:nvPr>
        </p:nvGraphicFramePr>
        <p:xfrm>
          <a:off x="2542425" y="4411552"/>
          <a:ext cx="14223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1" name="Equation" r:id="rId25" imgW="1422360" imgH="431640" progId="Equation.DSMT4">
                  <p:embed/>
                </p:oleObj>
              </mc:Choice>
              <mc:Fallback>
                <p:oleObj name="Equation" r:id="rId25" imgW="1422360" imgH="4316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25" y="4411552"/>
                        <a:ext cx="14223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10641"/>
              </p:ext>
            </p:extLst>
          </p:nvPr>
        </p:nvGraphicFramePr>
        <p:xfrm>
          <a:off x="3987976" y="4411552"/>
          <a:ext cx="308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2" name="Equation" r:id="rId27" imgW="3621600" imgH="515160" progId="Equation.3">
                  <p:embed/>
                </p:oleObj>
              </mc:Choice>
              <mc:Fallback>
                <p:oleObj name="Equation" r:id="rId27" imgW="3621600" imgH="51516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976" y="4411552"/>
                        <a:ext cx="30845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04279"/>
              </p:ext>
            </p:extLst>
          </p:nvPr>
        </p:nvGraphicFramePr>
        <p:xfrm>
          <a:off x="882489" y="5145060"/>
          <a:ext cx="3783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3" name="Equation" r:id="rId29" imgW="4440240" imgH="537480" progId="Equation.3">
                  <p:embed/>
                </p:oleObj>
              </mc:Choice>
              <mc:Fallback>
                <p:oleObj name="Equation" r:id="rId29" imgW="4440240" imgH="53748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489" y="5145060"/>
                        <a:ext cx="37830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244480"/>
              </p:ext>
            </p:extLst>
          </p:nvPr>
        </p:nvGraphicFramePr>
        <p:xfrm>
          <a:off x="4768689" y="5160935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" name="Equation" r:id="rId31" imgW="1031400" imgH="515160" progId="Equation.3">
                  <p:embed/>
                </p:oleObj>
              </mc:Choice>
              <mc:Fallback>
                <p:oleObj name="Equation" r:id="rId31" imgW="1031400" imgH="51516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689" y="5160935"/>
                        <a:ext cx="8890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984891" y="186319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91466"/>
              </p:ext>
            </p:extLst>
          </p:nvPr>
        </p:nvGraphicFramePr>
        <p:xfrm>
          <a:off x="7020247" y="2905668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5" name="Equation" r:id="rId33" imgW="627840" imgH="358560" progId="Equation.3">
                  <p:embed/>
                </p:oleObj>
              </mc:Choice>
              <mc:Fallback>
                <p:oleObj name="Equation" r:id="rId33" imgW="627840" imgH="35856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47" y="2905668"/>
                        <a:ext cx="546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24462" y="513857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9" grpId="0" autoUpdateAnimBg="0"/>
      <p:bldP spid="12" grpId="0" autoUpdateAnimBg="0"/>
      <p:bldP spid="21" grpId="0" build="p" autoUpdateAnimBg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79309" y="1643062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lang="zh-CN" altLang="en-US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922218"/>
              </p:ext>
            </p:extLst>
          </p:nvPr>
        </p:nvGraphicFramePr>
        <p:xfrm>
          <a:off x="1907704" y="1639050"/>
          <a:ext cx="474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3" imgW="4749480" imgH="838080" progId="Equation.DSMT4">
                  <p:embed/>
                </p:oleObj>
              </mc:Choice>
              <mc:Fallback>
                <p:oleObj name="Equation" r:id="rId3" imgW="474948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39050"/>
                        <a:ext cx="4749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66319"/>
              </p:ext>
            </p:extLst>
          </p:nvPr>
        </p:nvGraphicFramePr>
        <p:xfrm>
          <a:off x="1916426" y="2915536"/>
          <a:ext cx="181584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5" imgW="1815840" imgH="545760" progId="Equation.DSMT4">
                  <p:embed/>
                </p:oleObj>
              </mc:Choice>
              <mc:Fallback>
                <p:oleObj name="Equation" r:id="rId5" imgW="1815840" imgH="54576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426" y="2915536"/>
                        <a:ext cx="1815840" cy="54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7704" y="3861638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故</a:t>
            </a:r>
            <a:r>
              <a:rPr lang="zh-CN" altLang="zh-CN" sz="2800" b="1" dirty="0"/>
              <a:t>级数收敛.</a:t>
            </a:r>
            <a:endParaRPr lang="en-US" altLang="zh-CN" sz="2800" b="1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59205"/>
              </p:ext>
            </p:extLst>
          </p:nvPr>
        </p:nvGraphicFramePr>
        <p:xfrm>
          <a:off x="6300192" y="419924"/>
          <a:ext cx="147312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7" imgW="1473120" imgH="507960" progId="Equation.DSMT4">
                  <p:embed/>
                </p:oleObj>
              </mc:Choice>
              <mc:Fallback>
                <p:oleObj name="Equation" r:id="rId7" imgW="1473120" imgH="5079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19924"/>
                        <a:ext cx="1473120" cy="507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90594"/>
              </p:ext>
            </p:extLst>
          </p:nvPr>
        </p:nvGraphicFramePr>
        <p:xfrm>
          <a:off x="1475239" y="247174"/>
          <a:ext cx="476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9" imgW="4762440" imgH="838080" progId="Equation.DSMT4">
                  <p:embed/>
                </p:oleObj>
              </mc:Choice>
              <mc:Fallback>
                <p:oleObj name="Equation" r:id="rId9" imgW="4762440" imgH="838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239" y="247174"/>
                        <a:ext cx="4762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04664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40904" y="1592337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lang="zh-CN" altLang="en-US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08903"/>
              </p:ext>
            </p:extLst>
          </p:nvPr>
        </p:nvGraphicFramePr>
        <p:xfrm>
          <a:off x="2105025" y="1352550"/>
          <a:ext cx="3378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Equation" r:id="rId3" imgW="3377880" imgH="1015920" progId="Equation.DSMT4">
                  <p:embed/>
                </p:oleObj>
              </mc:Choice>
              <mc:Fallback>
                <p:oleObj name="Equation" r:id="rId3" imgW="3377880" imgH="101592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352550"/>
                        <a:ext cx="3378200" cy="10144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14226"/>
              </p:ext>
            </p:extLst>
          </p:nvPr>
        </p:nvGraphicFramePr>
        <p:xfrm>
          <a:off x="5724128" y="1697073"/>
          <a:ext cx="17795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5" imgW="1777680" imgH="393480" progId="Equation.DSMT4">
                  <p:embed/>
                </p:oleObj>
              </mc:Choice>
              <mc:Fallback>
                <p:oleObj name="Equation" r:id="rId5" imgW="1777680" imgH="3934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697073"/>
                        <a:ext cx="17795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86770"/>
              </p:ext>
            </p:extLst>
          </p:nvPr>
        </p:nvGraphicFramePr>
        <p:xfrm>
          <a:off x="1323975" y="2495550"/>
          <a:ext cx="368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7" imgW="3682800" imgH="927000" progId="Equation.DSMT4">
                  <p:embed/>
                </p:oleObj>
              </mc:Choice>
              <mc:Fallback>
                <p:oleObj name="Equation" r:id="rId7" imgW="3682800" imgH="9270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495550"/>
                        <a:ext cx="3683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613820"/>
              </p:ext>
            </p:extLst>
          </p:nvPr>
        </p:nvGraphicFramePr>
        <p:xfrm>
          <a:off x="5006975" y="2797907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9" imgW="1663560" imgH="431640" progId="Equation.DSMT4">
                  <p:embed/>
                </p:oleObj>
              </mc:Choice>
              <mc:Fallback>
                <p:oleObj name="Equation" r:id="rId9" imgW="1663560" imgH="431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797907"/>
                        <a:ext cx="166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252931"/>
              </p:ext>
            </p:extLst>
          </p:nvPr>
        </p:nvGraphicFramePr>
        <p:xfrm>
          <a:off x="1273175" y="3486150"/>
          <a:ext cx="283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11" imgW="2831760" imgH="927000" progId="Equation.DSMT4">
                  <p:embed/>
                </p:oleObj>
              </mc:Choice>
              <mc:Fallback>
                <p:oleObj name="Equation" r:id="rId11" imgW="2831760" imgH="9270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486150"/>
                        <a:ext cx="2832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54030"/>
              </p:ext>
            </p:extLst>
          </p:nvPr>
        </p:nvGraphicFramePr>
        <p:xfrm>
          <a:off x="4225689" y="3806751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Equation" r:id="rId13" imgW="571320" imgH="393480" progId="Equation.DSMT4">
                  <p:embed/>
                </p:oleObj>
              </mc:Choice>
              <mc:Fallback>
                <p:oleObj name="Equation" r:id="rId13" imgW="571320" imgH="393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89" y="3806751"/>
                        <a:ext cx="571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27625" y="376790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原级数收敛.</a:t>
            </a:r>
            <a:endParaRPr lang="en-US" altLang="zh-C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32656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判别级数 的收敛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829675"/>
              </p:ext>
            </p:extLst>
          </p:nvPr>
        </p:nvGraphicFramePr>
        <p:xfrm>
          <a:off x="4451350" y="141288"/>
          <a:ext cx="1717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Equation" r:id="rId15" imgW="1714320" imgH="977760" progId="Equation.DSMT4">
                  <p:embed/>
                </p:oleObj>
              </mc:Choice>
              <mc:Fallback>
                <p:oleObj name="Equation" r:id="rId15" imgW="1714320" imgH="97776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41288"/>
                        <a:ext cx="17176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00192" y="344118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的收敛性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72400" y="10668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48600" y="1995488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54456"/>
              </p:ext>
            </p:extLst>
          </p:nvPr>
        </p:nvGraphicFramePr>
        <p:xfrm>
          <a:off x="107504" y="933737"/>
          <a:ext cx="525780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3" name="Equation" r:id="rId3" imgW="5257800" imgH="888840" progId="Equation.DSMT4">
                  <p:embed/>
                </p:oleObj>
              </mc:Choice>
              <mc:Fallback>
                <p:oleObj name="Equation" r:id="rId3" imgW="5257800" imgH="8888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33737"/>
                        <a:ext cx="5257801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40842"/>
              </p:ext>
            </p:extLst>
          </p:nvPr>
        </p:nvGraphicFramePr>
        <p:xfrm>
          <a:off x="107504" y="1898650"/>
          <a:ext cx="4770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4" name="Equation" r:id="rId5" imgW="4775040" imgH="914400" progId="Equation.DSMT4">
                  <p:embed/>
                </p:oleObj>
              </mc:Choice>
              <mc:Fallback>
                <p:oleObj name="Equation" r:id="rId5" imgW="4775040" imgH="9144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98650"/>
                        <a:ext cx="47704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Rectangle 6"/>
          <p:cNvSpPr>
            <a:spLocks noChangeArrowheads="1"/>
          </p:cNvSpPr>
          <p:nvPr/>
        </p:nvSpPr>
        <p:spPr bwMode="auto">
          <a:xfrm>
            <a:off x="4860032" y="762000"/>
            <a:ext cx="4332386" cy="2209800"/>
          </a:xfrm>
          <a:prstGeom prst="rect">
            <a:avLst/>
          </a:prstGeom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2152650" y="112800"/>
            <a:ext cx="699135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Leibnitz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判别法判别下列级数的敛散性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10014"/>
              </p:ext>
            </p:extLst>
          </p:nvPr>
        </p:nvGraphicFramePr>
        <p:xfrm>
          <a:off x="107504" y="2942898"/>
          <a:ext cx="6462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5" name="Equation" r:id="rId7" imgW="6464160" imgH="838080" progId="Equation.DSMT4">
                  <p:embed/>
                </p:oleObj>
              </mc:Choice>
              <mc:Fallback>
                <p:oleObj name="Equation" r:id="rId7" imgW="6464160" imgH="8380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42898"/>
                        <a:ext cx="6462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848600" y="3100388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62000" y="4052888"/>
            <a:ext cx="868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上述级数各项取绝对值后所成的级数是否收敛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62096"/>
              </p:ext>
            </p:extLst>
          </p:nvPr>
        </p:nvGraphicFramePr>
        <p:xfrm>
          <a:off x="1416050" y="4705350"/>
          <a:ext cx="152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6" name="Equation" r:id="rId9" imgW="1523880" imgH="914400" progId="Equation.DSMT4">
                  <p:embed/>
                </p:oleObj>
              </mc:Choice>
              <mc:Fallback>
                <p:oleObj name="Equation" r:id="rId9" imgW="1523880" imgH="914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705350"/>
                        <a:ext cx="1524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88582"/>
              </p:ext>
            </p:extLst>
          </p:nvPr>
        </p:nvGraphicFramePr>
        <p:xfrm>
          <a:off x="3810000" y="464185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7" name="Equation" r:id="rId11" imgW="1693080" imgH="1209600" progId="Equation.3">
                  <p:embed/>
                </p:oleObj>
              </mc:Choice>
              <mc:Fallback>
                <p:oleObj name="Equation" r:id="rId11" imgW="1693080" imgH="12096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1850"/>
                        <a:ext cx="1447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693971"/>
              </p:ext>
            </p:extLst>
          </p:nvPr>
        </p:nvGraphicFramePr>
        <p:xfrm>
          <a:off x="5918200" y="4641850"/>
          <a:ext cx="162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8" name="Equation" r:id="rId13" imgW="1906200" imgH="1209600" progId="Equation.3">
                  <p:embed/>
                </p:oleObj>
              </mc:Choice>
              <mc:Fallback>
                <p:oleObj name="Equation" r:id="rId13" imgW="1906200" imgH="12096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1850"/>
                        <a:ext cx="1625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828800" y="57912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114800" y="579120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248400" y="5805488"/>
            <a:ext cx="1239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80010"/>
              </p:ext>
            </p:extLst>
          </p:nvPr>
        </p:nvGraphicFramePr>
        <p:xfrm>
          <a:off x="5680077" y="908051"/>
          <a:ext cx="15224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9" name="Equation" r:id="rId15" imgW="762480" imgH="750240" progId="Equation.3">
                  <p:embed/>
                </p:oleObj>
              </mc:Choice>
              <mc:Fallback>
                <p:oleObj name="Equation" r:id="rId15" imgW="762480" imgH="75024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7" y="908051"/>
                        <a:ext cx="1522412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680655"/>
              </p:ext>
            </p:extLst>
          </p:nvPr>
        </p:nvGraphicFramePr>
        <p:xfrm>
          <a:off x="6084888" y="1981200"/>
          <a:ext cx="4365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0" name="Equation" r:id="rId17" imgW="213120" imgH="492840" progId="Equation.3">
                  <p:embed/>
                </p:oleObj>
              </mc:Choice>
              <mc:Fallback>
                <p:oleObj name="Equation" r:id="rId17" imgW="213120" imgH="49284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981200"/>
                        <a:ext cx="43656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3200"/>
              </p:ext>
            </p:extLst>
          </p:nvPr>
        </p:nvGraphicFramePr>
        <p:xfrm>
          <a:off x="7007225" y="1390650"/>
          <a:ext cx="1222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1" name="Equation" r:id="rId19" imgW="571680" imgH="447840" progId="Equation.3">
                  <p:embed/>
                </p:oleObj>
              </mc:Choice>
              <mc:Fallback>
                <p:oleObj name="Equation" r:id="rId19" imgW="571680" imgH="44784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1390650"/>
                        <a:ext cx="1222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05846"/>
              </p:ext>
            </p:extLst>
          </p:nvPr>
        </p:nvGraphicFramePr>
        <p:xfrm>
          <a:off x="4872592" y="1519238"/>
          <a:ext cx="96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2" name="Equation" r:id="rId21" imgW="1121400" imgH="1108800" progId="Equation.3">
                  <p:embed/>
                </p:oleObj>
              </mc:Choice>
              <mc:Fallback>
                <p:oleObj name="Equation" r:id="rId21" imgW="1121400" imgH="11088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592" y="1519238"/>
                        <a:ext cx="965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796136" y="860425"/>
            <a:ext cx="2671591" cy="1952625"/>
            <a:chOff x="3685" y="594"/>
            <a:chExt cx="1547" cy="1230"/>
          </a:xfrm>
        </p:grpSpPr>
        <p:sp useBgFill="1"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685" y="624"/>
              <a:ext cx="1547" cy="120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391748"/>
                </p:ext>
              </p:extLst>
            </p:nvPr>
          </p:nvGraphicFramePr>
          <p:xfrm>
            <a:off x="3793" y="594"/>
            <a:ext cx="819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3" name="Equation" r:id="rId23" imgW="583200" imgH="716760" progId="Equation.DSMT4">
                    <p:embed/>
                  </p:oleObj>
                </mc:Choice>
                <mc:Fallback>
                  <p:oleObj name="Equation" r:id="rId23" imgW="583200" imgH="716760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" y="594"/>
                          <a:ext cx="819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05695"/>
              </p:ext>
            </p:extLst>
          </p:nvPr>
        </p:nvGraphicFramePr>
        <p:xfrm>
          <a:off x="6446044" y="1853138"/>
          <a:ext cx="8445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4" name="公式" r:id="rId25" imgW="381240" imgH="447840" progId="Equation.3">
                  <p:embed/>
                </p:oleObj>
              </mc:Choice>
              <mc:Fallback>
                <p:oleObj name="公式" r:id="rId25" imgW="381240" imgH="44784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044" y="1853138"/>
                        <a:ext cx="84455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24601"/>
              </p:ext>
            </p:extLst>
          </p:nvPr>
        </p:nvGraphicFramePr>
        <p:xfrm>
          <a:off x="7421327" y="1435101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5" name="Equation" r:id="rId27" imgW="1782720" imgH="985680" progId="Equation.3">
                  <p:embed/>
                </p:oleObj>
              </mc:Choice>
              <mc:Fallback>
                <p:oleObj name="Equation" r:id="rId27" imgW="1782720" imgH="98568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327" y="1435101"/>
                        <a:ext cx="1524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0" y="112800"/>
            <a:ext cx="2274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16.(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判断题）</a:t>
            </a:r>
          </a:p>
        </p:txBody>
      </p:sp>
    </p:spTree>
    <p:extLst>
      <p:ext uri="{BB962C8B-B14F-4D97-AF65-F5344CB8AC3E}">
        <p14:creationId xmlns:p14="http://schemas.microsoft.com/office/powerpoint/2010/main" val="36068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nimBg="1"/>
      <p:bldP spid="9" grpId="0" autoUpdateAnimBg="0"/>
      <p:bldP spid="10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46007" y="188640"/>
            <a:ext cx="7986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任意项级数的绝对收敛和条件收敛性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10033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任意项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级数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00600" y="9937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8786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若原级数收敛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但取绝对值以后的级数发散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则称原级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697249"/>
              </p:ext>
            </p:extLst>
          </p:nvPr>
        </p:nvGraphicFramePr>
        <p:xfrm>
          <a:off x="1765300" y="4076700"/>
          <a:ext cx="189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9" name="Equation" r:id="rId3" imgW="2220120" imgH="1198440" progId="Equation.3">
                  <p:embed/>
                </p:oleObj>
              </mc:Choice>
              <mc:Fallback>
                <p:oleObj name="Equation" r:id="rId3" imgW="2220120" imgH="119844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076700"/>
                        <a:ext cx="1892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73057"/>
              </p:ext>
            </p:extLst>
          </p:nvPr>
        </p:nvGraphicFramePr>
        <p:xfrm>
          <a:off x="2232025" y="5197475"/>
          <a:ext cx="20875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Equation" r:id="rId5" imgW="1009080" imgH="515160" progId="Equation.DSMT4">
                  <p:embed/>
                </p:oleObj>
              </mc:Choice>
              <mc:Fallback>
                <p:oleObj name="Equation" r:id="rId5" imgW="1009080" imgH="5151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197475"/>
                        <a:ext cx="2087563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97312"/>
              </p:ext>
            </p:extLst>
          </p:nvPr>
        </p:nvGraphicFramePr>
        <p:xfrm>
          <a:off x="4406900" y="5181600"/>
          <a:ext cx="20732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1" name="Equation" r:id="rId7" imgW="2489040" imgH="1198440" progId="Equation.3">
                  <p:embed/>
                </p:oleObj>
              </mc:Choice>
              <mc:Fallback>
                <p:oleObj name="Equation" r:id="rId7" imgW="2489040" imgH="119844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181600"/>
                        <a:ext cx="207327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39001"/>
              </p:ext>
            </p:extLst>
          </p:nvPr>
        </p:nvGraphicFramePr>
        <p:xfrm>
          <a:off x="5257800" y="768350"/>
          <a:ext cx="104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2" name="Equation" r:id="rId9" imgW="1211040" imgH="1198440" progId="Equation.3">
                  <p:embed/>
                </p:oleObj>
              </mc:Choice>
              <mc:Fallback>
                <p:oleObj name="Equation" r:id="rId9" imgW="1211040" imgH="11984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768350"/>
                        <a:ext cx="1041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3246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94919"/>
              </p:ext>
            </p:extLst>
          </p:nvPr>
        </p:nvGraphicFramePr>
        <p:xfrm>
          <a:off x="762000" y="15240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3" name="Equation" r:id="rId11" imgW="964440" imgH="1198440" progId="Equation.3">
                  <p:embed/>
                </p:oleObj>
              </mc:Choice>
              <mc:Fallback>
                <p:oleObj name="Equation" r:id="rId11" imgW="964440" imgH="119844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825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04800" y="33575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数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30200"/>
              </p:ext>
            </p:extLst>
          </p:nvPr>
        </p:nvGraphicFramePr>
        <p:xfrm>
          <a:off x="762000" y="31242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4" name="Equation" r:id="rId13" imgW="964440" imgH="1198440" progId="Equation.3">
                  <p:embed/>
                </p:oleObj>
              </mc:Choice>
              <mc:Fallback>
                <p:oleObj name="Equation" r:id="rId13" imgW="964440" imgH="11984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825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505200" y="43338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为条件收敛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737350" y="5410200"/>
            <a:ext cx="229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为绝对收敛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09600" y="4318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 ：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524000" y="17605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绝对收敛 ；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315200" y="990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则称原级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04800" y="17541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数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524000" y="33718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条件收敛 </a:t>
            </a:r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812105"/>
              </p:ext>
            </p:extLst>
          </p:nvPr>
        </p:nvGraphicFramePr>
        <p:xfrm>
          <a:off x="71438" y="5191125"/>
          <a:ext cx="21494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5" name="Equation" r:id="rId15" imgW="1031400" imgH="492840" progId="Equation.DSMT4">
                  <p:embed/>
                </p:oleObj>
              </mc:Choice>
              <mc:Fallback>
                <p:oleObj name="Equation" r:id="rId15" imgW="1031400" imgH="4928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5191125"/>
                        <a:ext cx="2149475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841750" y="71755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6" name="Equation" r:id="rId17" imgW="1098720" imgH="1187280" progId="Equation.3">
                  <p:embed/>
                </p:oleObj>
              </mc:Choice>
              <mc:Fallback>
                <p:oleObj name="Equation" r:id="rId17" imgW="1098720" imgH="11872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717550"/>
                        <a:ext cx="952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86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10" grpId="0" autoUpdateAnimBg="0"/>
      <p:bldP spid="12" grpId="0" autoUpdateAnimBg="0"/>
      <p:bldP spid="14" grpId="0" autoUpdateAnimBg="0"/>
      <p:bldP spid="15" grpId="0" autoUpdateAnimBg="0"/>
      <p:bldP spid="15" grpId="1"/>
      <p:bldP spid="15" grpId="2"/>
      <p:bldP spid="15" grpId="3"/>
      <p:bldP spid="15" grpId="4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8150" y="225760"/>
            <a:ext cx="6400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10.1.7.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绝对收敛的级数一定收敛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64001"/>
              </p:ext>
            </p:extLst>
          </p:nvPr>
        </p:nvGraphicFramePr>
        <p:xfrm>
          <a:off x="1833217" y="808107"/>
          <a:ext cx="97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0" name="Equation" r:id="rId3" imgW="1143720" imgH="1198440" progId="Equation.3">
                  <p:embed/>
                </p:oleObj>
              </mc:Choice>
              <mc:Fallback>
                <p:oleObj name="Equation" r:id="rId3" imgW="1143720" imgH="119844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217" y="808107"/>
                        <a:ext cx="977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79793"/>
              </p:ext>
            </p:extLst>
          </p:nvPr>
        </p:nvGraphicFramePr>
        <p:xfrm>
          <a:off x="24511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" name="Equation" r:id="rId5" imgW="381240" imgH="515160" progId="Equation.3">
                  <p:embed/>
                </p:oleObj>
              </mc:Choice>
              <mc:Fallback>
                <p:oleObj name="Equation" r:id="rId5" imgW="381240" imgH="5151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25929"/>
              </p:ext>
            </p:extLst>
          </p:nvPr>
        </p:nvGraphicFramePr>
        <p:xfrm>
          <a:off x="5372100" y="1981200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" name="Equation" r:id="rId7" imgW="2365920" imgH="470520" progId="Equation.3">
                  <p:embed/>
                </p:oleObj>
              </mc:Choice>
              <mc:Fallback>
                <p:oleObj name="Equation" r:id="rId7" imgW="2365920" imgH="4705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981200"/>
                        <a:ext cx="2019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2667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根据比较审敛法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2605088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77413"/>
              </p:ext>
            </p:extLst>
          </p:nvPr>
        </p:nvGraphicFramePr>
        <p:xfrm>
          <a:off x="1143000" y="27305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3" name="Equation" r:id="rId9" imgW="1255680" imgH="515160" progId="Equation.3">
                  <p:embed/>
                </p:oleObj>
              </mc:Choice>
              <mc:Fallback>
                <p:oleObj name="Equation" r:id="rId9" imgW="1255680" imgH="5151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30500"/>
                        <a:ext cx="107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038"/>
              </p:ext>
            </p:extLst>
          </p:nvPr>
        </p:nvGraphicFramePr>
        <p:xfrm>
          <a:off x="6781800" y="2438400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" name="Equation" r:id="rId11" imgW="930600" imgH="1198440" progId="Equation.3">
                  <p:embed/>
                </p:oleObj>
              </mc:Choice>
              <mc:Fallback>
                <p:oleObj name="Equation" r:id="rId11" imgW="930600" imgH="119844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800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43800" y="2667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92763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20474"/>
              </p:ext>
            </p:extLst>
          </p:nvPr>
        </p:nvGraphicFramePr>
        <p:xfrm>
          <a:off x="4610100" y="4038600"/>
          <a:ext cx="102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" name="Equation" r:id="rId13" imgW="1199880" imgH="1198440" progId="Equation.3">
                  <p:embed/>
                </p:oleObj>
              </mc:Choice>
              <mc:Fallback>
                <p:oleObj name="Equation" r:id="rId13" imgW="1199880" imgH="119844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038600"/>
                        <a:ext cx="10287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53753"/>
              </p:ext>
            </p:extLst>
          </p:nvPr>
        </p:nvGraphicFramePr>
        <p:xfrm>
          <a:off x="2552700" y="3352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" name="Equation" r:id="rId15" imgW="2634840" imgH="537480" progId="Equation.3">
                  <p:embed/>
                </p:oleObj>
              </mc:Choice>
              <mc:Fallback>
                <p:oleObj name="Equation" r:id="rId15" imgW="2634840" imgH="5374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52800"/>
                        <a:ext cx="2247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47001"/>
              </p:ext>
            </p:extLst>
          </p:nvPr>
        </p:nvGraphicFramePr>
        <p:xfrm>
          <a:off x="3352800" y="40386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7" name="Equation" r:id="rId17" imgW="1334160" imgH="1198440" progId="Equation.3">
                  <p:embed/>
                </p:oleObj>
              </mc:Choice>
              <mc:Fallback>
                <p:oleObj name="Equation" r:id="rId17" imgW="1334160" imgH="119844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143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124200" y="4038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1124"/>
              </p:ext>
            </p:extLst>
          </p:nvPr>
        </p:nvGraphicFramePr>
        <p:xfrm>
          <a:off x="2298700" y="51054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8" name="Equation" r:id="rId19" imgW="964440" imgH="1198440" progId="Equation.3">
                  <p:embed/>
                </p:oleObj>
              </mc:Choice>
              <mc:Fallback>
                <p:oleObj name="Equation" r:id="rId19" imgW="964440" imgH="119844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105400"/>
                        <a:ext cx="825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24200" y="5334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也收敛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20605"/>
              </p:ext>
            </p:extLst>
          </p:nvPr>
        </p:nvGraphicFramePr>
        <p:xfrm>
          <a:off x="2857500" y="17399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9" name="Equation" r:id="rId21" imgW="2489040" imgH="985680" progId="Equation.3">
                  <p:embed/>
                </p:oleObj>
              </mc:Choice>
              <mc:Fallback>
                <p:oleObj name="Equation" r:id="rId21" imgW="2489040" imgH="98568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739900"/>
                        <a:ext cx="2120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9800" y="264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38092"/>
              </p:ext>
            </p:extLst>
          </p:nvPr>
        </p:nvGraphicFramePr>
        <p:xfrm>
          <a:off x="2743200" y="26924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0" name="Equation" r:id="rId23" imgW="381240" imgH="515160" progId="Equation.3">
                  <p:embed/>
                </p:oleObj>
              </mc:Choice>
              <mc:Fallback>
                <p:oleObj name="Equation" r:id="rId23" imgW="381240" imgH="51516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92400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790759"/>
              </p:ext>
            </p:extLst>
          </p:nvPr>
        </p:nvGraphicFramePr>
        <p:xfrm>
          <a:off x="3162300" y="27305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1" name="Equation" r:id="rId25" imgW="1109880" imgH="537480" progId="Equation.3">
                  <p:embed/>
                </p:oleObj>
              </mc:Choice>
              <mc:Fallback>
                <p:oleObj name="Equation" r:id="rId25" imgW="1109880" imgH="53748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30500"/>
                        <a:ext cx="952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19400" y="1081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10000" y="1081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9900" y="5853113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8" grpId="0" autoUpdateAnimBg="0"/>
      <p:bldP spid="11" grpId="0" autoUpdateAnimBg="0"/>
      <p:bldP spid="12" grpId="0" autoUpdateAnimBg="0"/>
      <p:bldP spid="16" grpId="0" animBg="1"/>
      <p:bldP spid="18" grpId="0" autoUpdateAnimBg="0"/>
      <p:bldP spid="20" grpId="0" autoUpdateAnimBg="0"/>
      <p:bldP spid="23" grpId="0" autoUpdateAnimBg="0"/>
      <p:bldP spid="24" grpId="0" autoUpdateAnimBg="0"/>
      <p:bldP spid="2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684213" y="254242"/>
            <a:ext cx="1152376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4213" y="970161"/>
            <a:ext cx="8137525" cy="1882775"/>
            <a:chOff x="521" y="476"/>
            <a:chExt cx="5126" cy="1186"/>
          </a:xfrm>
        </p:grpSpPr>
        <p:sp>
          <p:nvSpPr>
            <p:cNvPr id="4" name="Text Box 22"/>
            <p:cNvSpPr txBox="1">
              <a:spLocks noChangeArrowheads="1"/>
            </p:cNvSpPr>
            <p:nvPr/>
          </p:nvSpPr>
          <p:spPr bwMode="auto">
            <a:xfrm>
              <a:off x="521" y="518"/>
              <a:ext cx="5126" cy="11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(1)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要判断级数         绝对收敛，只有应用正项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级数判别法去判别         是否收敛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169139"/>
                </p:ext>
              </p:extLst>
            </p:nvPr>
          </p:nvGraphicFramePr>
          <p:xfrm>
            <a:off x="2244" y="476"/>
            <a:ext cx="46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6" name="Equation" r:id="rId3" imgW="448560" imgH="492840" progId="Equation.DSMT4">
                    <p:embed/>
                  </p:oleObj>
                </mc:Choice>
                <mc:Fallback>
                  <p:oleObj name="Equation" r:id="rId3" imgW="448560" imgH="49284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476"/>
                          <a:ext cx="460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580460"/>
                </p:ext>
              </p:extLst>
            </p:nvPr>
          </p:nvGraphicFramePr>
          <p:xfrm>
            <a:off x="2428" y="1032"/>
            <a:ext cx="45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7" name="Equation" r:id="rId5" imgW="1211040" imgH="1198440" progId="Equation.3">
                    <p:embed/>
                  </p:oleObj>
                </mc:Choice>
                <mc:Fallback>
                  <p:oleObj name="Equation" r:id="rId5" imgW="1211040" imgH="11984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032"/>
                          <a:ext cx="454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684213" y="3298572"/>
            <a:ext cx="8137525" cy="1815882"/>
            <a:chOff x="684213" y="1800925"/>
            <a:chExt cx="8137525" cy="1815882"/>
          </a:xfrm>
          <a:solidFill>
            <a:srgbClr val="FFC000"/>
          </a:solidFill>
        </p:grpSpPr>
        <p:sp>
          <p:nvSpPr>
            <p:cNvPr id="7" name="TextBox 6"/>
            <p:cNvSpPr txBox="1"/>
            <p:nvPr/>
          </p:nvSpPr>
          <p:spPr>
            <a:xfrm>
              <a:off x="684213" y="1800925"/>
              <a:ext cx="8137525" cy="18158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(2)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要判断级数条件收敛，应证明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2577880"/>
              <a:ext cx="72487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  <p:graphicFrame>
          <p:nvGraphicFramePr>
            <p:cNvPr id="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796617"/>
                </p:ext>
              </p:extLst>
            </p:nvPr>
          </p:nvGraphicFramePr>
          <p:xfrm>
            <a:off x="2272542" y="2470914"/>
            <a:ext cx="720725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8" name="Equation" r:id="rId7" imgW="1211040" imgH="1198440" progId="Equation.3">
                    <p:embed/>
                  </p:oleObj>
                </mc:Choice>
                <mc:Fallback>
                  <p:oleObj name="Equation" r:id="rId7" imgW="1211040" imgH="119844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542" y="2470914"/>
                          <a:ext cx="720725" cy="711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2996385" y="2564904"/>
              <a:ext cx="114356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发散；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6820" y="2511259"/>
              <a:ext cx="72487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  <p:graphicFrame>
          <p:nvGraphicFramePr>
            <p:cNvPr id="1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343956"/>
                </p:ext>
              </p:extLst>
            </p:nvPr>
          </p:nvGraphicFramePr>
          <p:xfrm>
            <a:off x="4924971" y="2372025"/>
            <a:ext cx="730250" cy="801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9" name="Equation" r:id="rId8" imgW="448560" imgH="492840" progId="Equation.DSMT4">
                    <p:embed/>
                  </p:oleObj>
                </mc:Choice>
                <mc:Fallback>
                  <p:oleObj name="Equation" r:id="rId8" imgW="448560" imgH="49284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971" y="2372025"/>
                          <a:ext cx="730250" cy="80168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652842" y="2507418"/>
              <a:ext cx="99578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收敛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8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469" y="148183"/>
            <a:ext cx="842302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判断下列级数是绝对收敛、条件收敛还是发散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85102"/>
              </p:ext>
            </p:extLst>
          </p:nvPr>
        </p:nvGraphicFramePr>
        <p:xfrm>
          <a:off x="1259632" y="692696"/>
          <a:ext cx="49831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7" name="Equation" r:id="rId3" imgW="2222280" imgH="444240" progId="Equation.DSMT4">
                  <p:embed/>
                </p:oleObj>
              </mc:Choice>
              <mc:Fallback>
                <p:oleObj name="Equation" r:id="rId3" imgW="2222280" imgH="4442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92696"/>
                        <a:ext cx="498316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9764" y="3198019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33008"/>
              </p:ext>
            </p:extLst>
          </p:nvPr>
        </p:nvGraphicFramePr>
        <p:xfrm>
          <a:off x="1982789" y="3061494"/>
          <a:ext cx="24780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8" name="Equation" r:id="rId5" imgW="1289520" imgH="492840" progId="Equation.DSMT4">
                  <p:embed/>
                </p:oleObj>
              </mc:Choice>
              <mc:Fallback>
                <p:oleObj name="Equation" r:id="rId5" imgW="1289520" imgH="4928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061494"/>
                        <a:ext cx="2478087" cy="9683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02164" y="3218657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09555"/>
              </p:ext>
            </p:extLst>
          </p:nvPr>
        </p:nvGraphicFramePr>
        <p:xfrm>
          <a:off x="5162551" y="3048794"/>
          <a:ext cx="9969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9" name="Equation" r:id="rId7" imgW="515880" imgH="492840" progId="Equation.DSMT4">
                  <p:embed/>
                </p:oleObj>
              </mc:Choice>
              <mc:Fallback>
                <p:oleObj name="Equation" r:id="rId7" imgW="515880" imgH="4928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1" y="3048794"/>
                        <a:ext cx="9969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73764" y="3212307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174972"/>
              </p:ext>
            </p:extLst>
          </p:nvPr>
        </p:nvGraphicFramePr>
        <p:xfrm>
          <a:off x="687389" y="4548857"/>
          <a:ext cx="2022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0" name="Equation" r:id="rId9" imgW="1054080" imgH="492840" progId="Equation.DSMT4">
                  <p:embed/>
                </p:oleObj>
              </mc:Choice>
              <mc:Fallback>
                <p:oleObj name="Equation" r:id="rId9" imgW="1054080" imgH="4928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9" y="4548857"/>
                        <a:ext cx="20224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703514" y="4686969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收敛，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14814" y="4658394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8058"/>
              </p:ext>
            </p:extLst>
          </p:nvPr>
        </p:nvGraphicFramePr>
        <p:xfrm>
          <a:off x="5151439" y="4471069"/>
          <a:ext cx="1423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1" name="Equation" r:id="rId11" imgW="740160" imgH="492840" progId="Equation.DSMT4">
                  <p:embed/>
                </p:oleObj>
              </mc:Choice>
              <mc:Fallback>
                <p:oleObj name="Equation" r:id="rId11" imgW="740160" imgH="492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9" y="4471069"/>
                        <a:ext cx="1423987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581776" y="4658394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绝对收敛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187905"/>
              </p:ext>
            </p:extLst>
          </p:nvPr>
        </p:nvGraphicFramePr>
        <p:xfrm>
          <a:off x="1271588" y="1844824"/>
          <a:ext cx="19335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2" name="Equation" r:id="rId13" imgW="1942920" imgH="939600" progId="Equation.DSMT4">
                  <p:embed/>
                </p:oleObj>
              </mc:Choice>
              <mc:Fallback>
                <p:oleObj name="Equation" r:id="rId13" imgW="1942920" imgH="9396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844824"/>
                        <a:ext cx="19335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43187"/>
              </p:ext>
            </p:extLst>
          </p:nvPr>
        </p:nvGraphicFramePr>
        <p:xfrm>
          <a:off x="3995936" y="1700808"/>
          <a:ext cx="3578373" cy="108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3" name="Equation" r:id="rId15" imgW="3085920" imgH="939600" progId="Equation.DSMT4">
                  <p:embed/>
                </p:oleObj>
              </mc:Choice>
              <mc:Fallback>
                <p:oleObj name="Equation" r:id="rId15" imgW="3085920" imgH="9396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00808"/>
                        <a:ext cx="3578373" cy="1081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2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31"/>
          <p:cNvSpPr txBox="1">
            <a:spLocks noChangeArrowheads="1"/>
          </p:cNvSpPr>
          <p:nvPr/>
        </p:nvSpPr>
        <p:spPr bwMode="auto">
          <a:xfrm>
            <a:off x="838200" y="1700808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部分和数列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89356"/>
              </p:ext>
            </p:extLst>
          </p:nvPr>
        </p:nvGraphicFramePr>
        <p:xfrm>
          <a:off x="2846387" y="673100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Equation" r:id="rId3" imgW="3886200" imgH="914400" progId="Equation.DSMT4">
                  <p:embed/>
                </p:oleObj>
              </mc:Choice>
              <mc:Fallback>
                <p:oleObj name="Equation" r:id="rId3" imgW="3886200" imgH="9144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673100"/>
                        <a:ext cx="38862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853176" y="875489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部分和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04811"/>
              </p:ext>
            </p:extLst>
          </p:nvPr>
        </p:nvGraphicFramePr>
        <p:xfrm>
          <a:off x="2846387" y="1741488"/>
          <a:ext cx="10029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Equation" r:id="rId5" imgW="1002960" imgH="431640" progId="Equation.DSMT4">
                  <p:embed/>
                </p:oleObj>
              </mc:Choice>
              <mc:Fallback>
                <p:oleObj name="Equation" r:id="rId5" imgW="1002960" imgH="4316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1741488"/>
                        <a:ext cx="10029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52193"/>
              </p:ext>
            </p:extLst>
          </p:nvPr>
        </p:nvGraphicFramePr>
        <p:xfrm>
          <a:off x="2846387" y="2503488"/>
          <a:ext cx="16761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7" imgW="1676160" imgH="431640" progId="Equation.DSMT4">
                  <p:embed/>
                </p:oleObj>
              </mc:Choice>
              <mc:Fallback>
                <p:oleObj name="Equation" r:id="rId7" imgW="1676160" imgH="43164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2503488"/>
                        <a:ext cx="16761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18775"/>
              </p:ext>
            </p:extLst>
          </p:nvPr>
        </p:nvGraphicFramePr>
        <p:xfrm>
          <a:off x="2846387" y="3305633"/>
          <a:ext cx="224784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Equation" r:id="rId9" imgW="2247840" imgH="431640" progId="Equation.DSMT4">
                  <p:embed/>
                </p:oleObj>
              </mc:Choice>
              <mc:Fallback>
                <p:oleObj name="Equation" r:id="rId9" imgW="2247840" imgH="4316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3305633"/>
                        <a:ext cx="224784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69253"/>
              </p:ext>
            </p:extLst>
          </p:nvPr>
        </p:nvGraphicFramePr>
        <p:xfrm>
          <a:off x="2846387" y="4569584"/>
          <a:ext cx="2895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11" imgW="2895480" imgH="431640" progId="Equation.DSMT4">
                  <p:embed/>
                </p:oleObj>
              </mc:Choice>
              <mc:Fallback>
                <p:oleObj name="Equation" r:id="rId11" imgW="2895480" imgH="43164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4569584"/>
                        <a:ext cx="28956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72874"/>
              </p:ext>
            </p:extLst>
          </p:nvPr>
        </p:nvGraphicFramePr>
        <p:xfrm>
          <a:off x="2846387" y="3885208"/>
          <a:ext cx="1422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quation" r:id="rId13" imgW="406048" imgH="215713" progId="Equation.3">
                  <p:embed/>
                </p:oleObj>
              </mc:Choice>
              <mc:Fallback>
                <p:oleObj name="Equation" r:id="rId13" imgW="406048" imgH="215713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3885208"/>
                        <a:ext cx="1422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696905"/>
              </p:ext>
            </p:extLst>
          </p:nvPr>
        </p:nvGraphicFramePr>
        <p:xfrm>
          <a:off x="2846387" y="5129808"/>
          <a:ext cx="1422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15" imgW="406048" imgH="215713" progId="Equation.3">
                  <p:embed/>
                </p:oleObj>
              </mc:Choice>
              <mc:Fallback>
                <p:oleObj name="Equation" r:id="rId15" imgW="406048" imgH="215713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7" y="5129808"/>
                        <a:ext cx="1422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0091" y="123716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73050"/>
              </p:ext>
            </p:extLst>
          </p:nvPr>
        </p:nvGraphicFramePr>
        <p:xfrm>
          <a:off x="1859441" y="1072068"/>
          <a:ext cx="124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8" name="Equation" r:id="rId3" imgW="1244520" imgH="888840" progId="Equation.DSMT4">
                  <p:embed/>
                </p:oleObj>
              </mc:Choice>
              <mc:Fallback>
                <p:oleObj name="Equation" r:id="rId3" imgW="1244520" imgH="8888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441" y="1072068"/>
                        <a:ext cx="124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51574"/>
              </p:ext>
            </p:extLst>
          </p:nvPr>
        </p:nvGraphicFramePr>
        <p:xfrm>
          <a:off x="1360966" y="2133156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9" name="Equation" r:id="rId5" imgW="2197800" imgH="1108800" progId="Equation.3">
                  <p:embed/>
                </p:oleObj>
              </mc:Choice>
              <mc:Fallback>
                <p:oleObj name="Equation" r:id="rId5" imgW="2197800" imgH="11088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966" y="2133156"/>
                        <a:ext cx="1879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13353"/>
              </p:ext>
            </p:extLst>
          </p:nvPr>
        </p:nvGraphicFramePr>
        <p:xfrm>
          <a:off x="3327879" y="2187131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0" name="Equation" r:id="rId7" imgW="2691000" imgH="985680" progId="Equation.3">
                  <p:embed/>
                </p:oleObj>
              </mc:Choice>
              <mc:Fallback>
                <p:oleObj name="Equation" r:id="rId7" imgW="2691000" imgH="9856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879" y="2187131"/>
                        <a:ext cx="2298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42521"/>
              </p:ext>
            </p:extLst>
          </p:nvPr>
        </p:nvGraphicFramePr>
        <p:xfrm>
          <a:off x="4494691" y="1637856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1" name="Equation" r:id="rId9" imgW="1104840" imgH="888840" progId="Equation.DSMT4">
                  <p:embed/>
                </p:oleObj>
              </mc:Choice>
              <mc:Fallback>
                <p:oleObj name="Equation" r:id="rId9" imgW="1104840" imgH="8888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691" y="1637856"/>
                        <a:ext cx="1104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3577"/>
              </p:ext>
            </p:extLst>
          </p:nvPr>
        </p:nvGraphicFramePr>
        <p:xfrm>
          <a:off x="4710591" y="2704656"/>
          <a:ext cx="41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2" name="Equation" r:id="rId11" imgW="419040" imgH="888840" progId="Equation.DSMT4">
                  <p:embed/>
                </p:oleObj>
              </mc:Choice>
              <mc:Fallback>
                <p:oleObj name="Equation" r:id="rId11" imgW="419040" imgH="8888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591" y="2704656"/>
                        <a:ext cx="419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9324"/>
              </p:ext>
            </p:extLst>
          </p:nvPr>
        </p:nvGraphicFramePr>
        <p:xfrm>
          <a:off x="3326291" y="3739706"/>
          <a:ext cx="2209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3" name="Equation" r:id="rId13" imgW="2209680" imgH="1002960" progId="Equation.DSMT4">
                  <p:embed/>
                </p:oleObj>
              </mc:Choice>
              <mc:Fallback>
                <p:oleObj name="Equation" r:id="rId13" imgW="2209680" imgH="100296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291" y="3739706"/>
                        <a:ext cx="22098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41789"/>
              </p:ext>
            </p:extLst>
          </p:nvPr>
        </p:nvGraphicFramePr>
        <p:xfrm>
          <a:off x="5694841" y="3917506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4" name="Equation" r:id="rId15" imgW="990360" imgH="838080" progId="Equation.DSMT4">
                  <p:embed/>
                </p:oleObj>
              </mc:Choice>
              <mc:Fallback>
                <p:oleObj name="Equation" r:id="rId15" imgW="990360" imgH="838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841" y="3917506"/>
                        <a:ext cx="9906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094641" y="526688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12210"/>
              </p:ext>
            </p:extLst>
          </p:nvPr>
        </p:nvGraphicFramePr>
        <p:xfrm>
          <a:off x="4989991" y="5098606"/>
          <a:ext cx="171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5" name="Equation" r:id="rId17" imgW="1714320" imgH="939600" progId="Equation.DSMT4">
                  <p:embed/>
                </p:oleObj>
              </mc:Choice>
              <mc:Fallback>
                <p:oleObj name="Equation" r:id="rId17" imgW="1714320" imgH="939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991" y="5098606"/>
                        <a:ext cx="17145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85182"/>
              </p:ext>
            </p:extLst>
          </p:nvPr>
        </p:nvGraphicFramePr>
        <p:xfrm>
          <a:off x="798991" y="4993831"/>
          <a:ext cx="232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6" name="Equation" r:id="rId19" imgW="2323800" imgH="1015920" progId="Equation.DSMT4">
                  <p:embed/>
                </p:oleObj>
              </mc:Choice>
              <mc:Fallback>
                <p:oleObj name="Equation" r:id="rId19" imgW="2323800" imgH="101592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91" y="4993831"/>
                        <a:ext cx="2324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04041" y="527640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85441" y="5281169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绝对收敛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23477"/>
              </p:ext>
            </p:extLst>
          </p:nvPr>
        </p:nvGraphicFramePr>
        <p:xfrm>
          <a:off x="3097332" y="0"/>
          <a:ext cx="2662652" cy="108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7" name="Equation" r:id="rId21" imgW="1041120" imgH="444240" progId="Equation.DSMT4">
                  <p:embed/>
                </p:oleObj>
              </mc:Choice>
              <mc:Fallback>
                <p:oleObj name="Equation" r:id="rId21" imgW="1041120" imgH="4442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332" y="0"/>
                        <a:ext cx="2662652" cy="1089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56041" y="105273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  <p:bldP spid="13" grpId="0" autoUpdateAnimBg="0"/>
      <p:bldP spid="14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84243"/>
              </p:ext>
            </p:extLst>
          </p:nvPr>
        </p:nvGraphicFramePr>
        <p:xfrm>
          <a:off x="1177553" y="144462"/>
          <a:ext cx="19335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9" name="Equation" r:id="rId3" imgW="1942920" imgH="939600" progId="Equation.DSMT4">
                  <p:embed/>
                </p:oleObj>
              </mc:Choice>
              <mc:Fallback>
                <p:oleObj name="Equation" r:id="rId3" imgW="1942920" imgH="939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553" y="144462"/>
                        <a:ext cx="19335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0408"/>
              </p:ext>
            </p:extLst>
          </p:nvPr>
        </p:nvGraphicFramePr>
        <p:xfrm>
          <a:off x="3923928" y="0"/>
          <a:ext cx="39084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0" name="Equation" r:id="rId5" imgW="3085920" imgH="939600" progId="Equation.DSMT4">
                  <p:embed/>
                </p:oleObj>
              </mc:Choice>
              <mc:Fallback>
                <p:oleObj name="Equation" r:id="rId5" imgW="3085920" imgH="939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0"/>
                        <a:ext cx="390842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-36512" y="1196752"/>
            <a:ext cx="91805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44" y="134076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88483"/>
              </p:ext>
            </p:extLst>
          </p:nvPr>
        </p:nvGraphicFramePr>
        <p:xfrm>
          <a:off x="1662286" y="1196752"/>
          <a:ext cx="21082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1" name="Equation" r:id="rId7" imgW="2108160" imgH="1015920" progId="Equation.DSMT4">
                  <p:embed/>
                </p:oleObj>
              </mc:Choice>
              <mc:Fallback>
                <p:oleObj name="Equation" r:id="rId7" imgW="2108160" imgH="101592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286" y="1196752"/>
                        <a:ext cx="21082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69334"/>
              </p:ext>
            </p:extLst>
          </p:nvPr>
        </p:nvGraphicFramePr>
        <p:xfrm>
          <a:off x="3784476" y="1539875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2" name="Equation" r:id="rId9" imgW="571320" imgH="330120" progId="Equation.DSMT4">
                  <p:embed/>
                </p:oleObj>
              </mc:Choice>
              <mc:Fallback>
                <p:oleObj name="Equation" r:id="rId9" imgW="571320" imgH="3301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476" y="1539875"/>
                        <a:ext cx="571500" cy="330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6016" y="1439585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故级数                 发散．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55035"/>
              </p:ext>
            </p:extLst>
          </p:nvPr>
        </p:nvGraphicFramePr>
        <p:xfrm>
          <a:off x="6012160" y="1257126"/>
          <a:ext cx="14271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3" name="Equation" r:id="rId11" imgW="1434960" imgH="939600" progId="Equation.DSMT4">
                  <p:embed/>
                </p:oleObj>
              </mc:Choice>
              <mc:Fallback>
                <p:oleObj name="Equation" r:id="rId11" imgW="1434960" imgH="939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257126"/>
                        <a:ext cx="142716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4420" y="299208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96814"/>
              </p:ext>
            </p:extLst>
          </p:nvPr>
        </p:nvGraphicFramePr>
        <p:xfrm>
          <a:off x="1719263" y="2349500"/>
          <a:ext cx="3370262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4" name="Equation" r:id="rId13" imgW="3377880" imgH="1828800" progId="Equation.DSMT4">
                  <p:embed/>
                </p:oleObj>
              </mc:Choice>
              <mc:Fallback>
                <p:oleObj name="Equation" r:id="rId13" imgW="3377880" imgH="18288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349500"/>
                        <a:ext cx="3370262" cy="18367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63096"/>
              </p:ext>
            </p:extLst>
          </p:nvPr>
        </p:nvGraphicFramePr>
        <p:xfrm>
          <a:off x="5508104" y="2852936"/>
          <a:ext cx="2025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5" name="Equation" r:id="rId15" imgW="2006280" imgH="914400" progId="Equation.DSMT4">
                  <p:embed/>
                </p:oleObj>
              </mc:Choice>
              <mc:Fallback>
                <p:oleObj name="Equation" r:id="rId15" imgW="2006280" imgH="914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852936"/>
                        <a:ext cx="20256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7544" y="429309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故原级数不绝对收敛；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7703" y="49411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又因为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78480"/>
              </p:ext>
            </p:extLst>
          </p:nvPr>
        </p:nvGraphicFramePr>
        <p:xfrm>
          <a:off x="3174396" y="4707478"/>
          <a:ext cx="17478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6" name="Equation" r:id="rId17" imgW="1739880" imgH="990360" progId="Equation.DSMT4">
                  <p:embed/>
                </p:oleObj>
              </mc:Choice>
              <mc:Fallback>
                <p:oleObj name="Equation" r:id="rId17" imgW="1739880" imgH="99036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396" y="4707478"/>
                        <a:ext cx="17478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04048" y="492200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单调递减且趋于零，故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44" y="566124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原级数条件收敛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8" grpId="0"/>
      <p:bldP spid="19" grpId="0"/>
      <p:bldP spid="22" grpId="0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15805" y="2557960"/>
            <a:ext cx="8137525" cy="1160463"/>
            <a:chOff x="444" y="443"/>
            <a:chExt cx="5126" cy="731"/>
          </a:xfrm>
          <a:noFill/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44" y="454"/>
              <a:ext cx="5126" cy="6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如果是用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比值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根值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判别法来判断出</a:t>
              </a:r>
            </a:p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发散，则可以断定        也发散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0590965"/>
                </p:ext>
              </p:extLst>
            </p:nvPr>
          </p:nvGraphicFramePr>
          <p:xfrm>
            <a:off x="2364" y="669"/>
            <a:ext cx="46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7" name="Equation" r:id="rId3" imgW="448560" imgH="492840" progId="Equation.DSMT4">
                    <p:embed/>
                  </p:oleObj>
                </mc:Choice>
                <mc:Fallback>
                  <p:oleObj name="Equation" r:id="rId3" imgW="448560" imgH="49284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669"/>
                          <a:ext cx="460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434838"/>
                </p:ext>
              </p:extLst>
            </p:nvPr>
          </p:nvGraphicFramePr>
          <p:xfrm>
            <a:off x="4587" y="443"/>
            <a:ext cx="45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8" name="Equation" r:id="rId5" imgW="1211040" imgH="1198440" progId="Equation.3">
                    <p:embed/>
                  </p:oleObj>
                </mc:Choice>
                <mc:Fallback>
                  <p:oleObj name="Equation" r:id="rId5" imgW="1211040" imgH="11984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443"/>
                          <a:ext cx="454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971600" y="33265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360414" y="988957"/>
            <a:ext cx="6083300" cy="801688"/>
            <a:chOff x="249" y="30"/>
            <a:chExt cx="3832" cy="505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9" y="119"/>
              <a:ext cx="3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latin typeface="Times New Roman" pitchFamily="18" charset="0"/>
                  <a:cs typeface="Times New Roman" pitchFamily="18" charset="0"/>
                </a:rPr>
                <a:t>一般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         发散，不能断定        也发散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653758"/>
                </p:ext>
              </p:extLst>
            </p:nvPr>
          </p:nvGraphicFramePr>
          <p:xfrm>
            <a:off x="2811" y="30"/>
            <a:ext cx="46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9" name="Equation" r:id="rId7" imgW="448560" imgH="492840" progId="Equation.DSMT4">
                    <p:embed/>
                  </p:oleObj>
                </mc:Choice>
                <mc:Fallback>
                  <p:oleObj name="Equation" r:id="rId7" imgW="448560" imgH="49284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30"/>
                          <a:ext cx="460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80763"/>
                </p:ext>
              </p:extLst>
            </p:nvPr>
          </p:nvGraphicFramePr>
          <p:xfrm>
            <a:off x="806" y="59"/>
            <a:ext cx="45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0" name="Equation" r:id="rId9" imgW="1211040" imgH="1198440" progId="Equation.3">
                    <p:embed/>
                  </p:oleObj>
                </mc:Choice>
                <mc:Fallback>
                  <p:oleObj name="Equation" r:id="rId9" imgW="1211040" imgH="11984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59"/>
                          <a:ext cx="454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1187624" y="18448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但是，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632" y="412991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因为此时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276077"/>
              </p:ext>
            </p:extLst>
          </p:nvPr>
        </p:nvGraphicFramePr>
        <p:xfrm>
          <a:off x="2858345" y="4076873"/>
          <a:ext cx="1498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Equation" r:id="rId11" imgW="1498320" imgH="571320" progId="Equation.DSMT4">
                  <p:embed/>
                </p:oleObj>
              </mc:Choice>
              <mc:Fallback>
                <p:oleObj name="Equation" r:id="rId11" imgW="1498320" imgH="5713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345" y="4076873"/>
                        <a:ext cx="14986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1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8296" y="434468"/>
            <a:ext cx="4876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判断下列级数收敛性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41218"/>
              </p:ext>
            </p:extLst>
          </p:nvPr>
        </p:nvGraphicFramePr>
        <p:xfrm>
          <a:off x="484196" y="936118"/>
          <a:ext cx="82169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Equation" r:id="rId3" imgW="3543120" imgH="560160" progId="Equation.DSMT4">
                  <p:embed/>
                </p:oleObj>
              </mc:Choice>
              <mc:Fallback>
                <p:oleObj name="Equation" r:id="rId3" imgW="3543120" imgH="5601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96" y="936118"/>
                        <a:ext cx="821690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9734" y="264837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(1)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38224"/>
              </p:ext>
            </p:extLst>
          </p:nvPr>
        </p:nvGraphicFramePr>
        <p:xfrm>
          <a:off x="1233496" y="2951584"/>
          <a:ext cx="75485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3" name="Equation" r:id="rId5" imgW="3365280" imgH="533160" progId="Equation.DSMT4">
                  <p:embed/>
                </p:oleObj>
              </mc:Choice>
              <mc:Fallback>
                <p:oleObj name="Equation" r:id="rId5" imgW="3365280" imgH="5331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96" y="2951584"/>
                        <a:ext cx="75485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39686"/>
              </p:ext>
            </p:extLst>
          </p:nvPr>
        </p:nvGraphicFramePr>
        <p:xfrm>
          <a:off x="1203334" y="4476849"/>
          <a:ext cx="13112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Equation" r:id="rId7" imgW="672840" imgH="492840" progId="Equation.DSMT4">
                  <p:embed/>
                </p:oleObj>
              </mc:Choice>
              <mc:Fallback>
                <p:oleObj name="Equation" r:id="rId7" imgW="672840" imgH="4928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34" y="4476849"/>
                        <a:ext cx="13112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647959" y="467211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发散，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56021" y="4668936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因此所给级数发散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58823"/>
              </p:ext>
            </p:extLst>
          </p:nvPr>
        </p:nvGraphicFramePr>
        <p:xfrm>
          <a:off x="7037396" y="3402434"/>
          <a:ext cx="574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9" imgW="269280" imgH="223920" progId="Equation.DSMT4">
                  <p:embed/>
                </p:oleObj>
              </mc:Choice>
              <mc:Fallback>
                <p:oleObj name="Equation" r:id="rId9" imgW="269280" imgH="2239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96" y="3402434"/>
                        <a:ext cx="574675" cy="4857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2627" y="1375941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 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91768"/>
              </p:ext>
            </p:extLst>
          </p:nvPr>
        </p:nvGraphicFramePr>
        <p:xfrm>
          <a:off x="1493510" y="1145777"/>
          <a:ext cx="3579812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3" imgW="1659600" imgH="560160" progId="Equation.DSMT4">
                  <p:embed/>
                </p:oleObj>
              </mc:Choice>
              <mc:Fallback>
                <p:oleObj name="Equation" r:id="rId3" imgW="1659600" imgH="5601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510" y="1145777"/>
                        <a:ext cx="3579812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52082"/>
              </p:ext>
            </p:extLst>
          </p:nvPr>
        </p:nvGraphicFramePr>
        <p:xfrm>
          <a:off x="2987824" y="2276872"/>
          <a:ext cx="43116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5" imgW="2007000" imgH="481680" progId="Equation.DSMT4">
                  <p:embed/>
                </p:oleObj>
              </mc:Choice>
              <mc:Fallback>
                <p:oleObj name="Equation" r:id="rId5" imgW="2007000" imgH="4816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76872"/>
                        <a:ext cx="431165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99080"/>
              </p:ext>
            </p:extLst>
          </p:nvPr>
        </p:nvGraphicFramePr>
        <p:xfrm>
          <a:off x="2411760" y="-25777"/>
          <a:ext cx="3019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Equation" r:id="rId7" imgW="1379160" imgH="526320" progId="Equation.DSMT4">
                  <p:embed/>
                </p:oleObj>
              </mc:Choice>
              <mc:Fallback>
                <p:oleObj name="Equation" r:id="rId7" imgW="1379160" imgH="5263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-25777"/>
                        <a:ext cx="3019425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387919"/>
              </p:ext>
            </p:extLst>
          </p:nvPr>
        </p:nvGraphicFramePr>
        <p:xfrm>
          <a:off x="1692729" y="3485495"/>
          <a:ext cx="18002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Equation" r:id="rId9" imgW="672840" imgH="492840" progId="Equation.DSMT4">
                  <p:embed/>
                </p:oleObj>
              </mc:Choice>
              <mc:Fallback>
                <p:oleObj name="Equation" r:id="rId9" imgW="672840" imgH="4928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729" y="3485495"/>
                        <a:ext cx="180022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708854" y="3917295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发散，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691142" y="5069820"/>
            <a:ext cx="3673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因此所给级数发散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40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讨论级数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8732"/>
              </p:ext>
            </p:extLst>
          </p:nvPr>
        </p:nvGraphicFramePr>
        <p:xfrm>
          <a:off x="3066206" y="-1573"/>
          <a:ext cx="30162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5" name="Equation" r:id="rId3" imgW="3009600" imgH="939600" progId="Equation.DSMT4">
                  <p:embed/>
                </p:oleObj>
              </mc:Choice>
              <mc:Fallback>
                <p:oleObj name="Equation" r:id="rId3" imgW="3009600" imgH="93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206" y="-1573"/>
                        <a:ext cx="30162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90872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条件收敛还是发散的．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6176" y="1886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是绝对收敛、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7577" y="1556792"/>
            <a:ext cx="5319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设级数的一般项为            ，因为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22545"/>
              </p:ext>
            </p:extLst>
          </p:nvPr>
        </p:nvGraphicFramePr>
        <p:xfrm>
          <a:off x="4593735" y="1602502"/>
          <a:ext cx="793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6"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735" y="1602502"/>
                        <a:ext cx="793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14699"/>
              </p:ext>
            </p:extLst>
          </p:nvPr>
        </p:nvGraphicFramePr>
        <p:xfrm>
          <a:off x="1802879" y="2204864"/>
          <a:ext cx="1657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7" name="Equation" r:id="rId7" imgW="1650960" imgH="1015920" progId="Equation.DSMT4">
                  <p:embed/>
                </p:oleObj>
              </mc:Choice>
              <mc:Fallback>
                <p:oleObj name="Equation" r:id="rId7" imgW="1650960" imgH="10159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879" y="2204864"/>
                        <a:ext cx="1657350" cy="1009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77987"/>
              </p:ext>
            </p:extLst>
          </p:nvPr>
        </p:nvGraphicFramePr>
        <p:xfrm>
          <a:off x="3635896" y="2204864"/>
          <a:ext cx="26082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8" name="Equation" r:id="rId9" imgW="2603160" imgH="977760" progId="Equation.DSMT4">
                  <p:embed/>
                </p:oleObj>
              </mc:Choice>
              <mc:Fallback>
                <p:oleObj name="Equation" r:id="rId9" imgW="2603160" imgH="9777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04864"/>
                        <a:ext cx="26082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04122"/>
              </p:ext>
            </p:extLst>
          </p:nvPr>
        </p:nvGraphicFramePr>
        <p:xfrm>
          <a:off x="6282871" y="2492896"/>
          <a:ext cx="55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9" name="Equation" r:id="rId11" imgW="558720" imgH="444240" progId="Equation.DSMT4">
                  <p:embed/>
                </p:oleObj>
              </mc:Choice>
              <mc:Fallback>
                <p:oleObj name="Equation" r:id="rId11" imgW="558720" imgH="4442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871" y="2492896"/>
                        <a:ext cx="558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78583"/>
              </p:ext>
            </p:extLst>
          </p:nvPr>
        </p:nvGraphicFramePr>
        <p:xfrm>
          <a:off x="6869935" y="2204864"/>
          <a:ext cx="1638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0" name="Equation" r:id="rId13" imgW="1638000" imgH="1015920" progId="Equation.DSMT4">
                  <p:embed/>
                </p:oleObj>
              </mc:Choice>
              <mc:Fallback>
                <p:oleObj name="Equation" r:id="rId13" imgW="1638000" imgH="10159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935" y="2204864"/>
                        <a:ext cx="16383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3801" y="33569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原级数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71047"/>
              </p:ext>
            </p:extLst>
          </p:nvPr>
        </p:nvGraphicFramePr>
        <p:xfrm>
          <a:off x="1412925" y="3431277"/>
          <a:ext cx="8302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1" name="Equation" r:id="rId15" imgW="838080" imgH="380880" progId="Equation.DSMT4">
                  <p:embed/>
                </p:oleObj>
              </mc:Choice>
              <mc:Fallback>
                <p:oleObj name="Equation" r:id="rId15" imgW="838080" imgH="3808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25" y="3431277"/>
                        <a:ext cx="83026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81510" y="335699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时绝对收敛；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894812"/>
              </p:ext>
            </p:extLst>
          </p:nvPr>
        </p:nvGraphicFramePr>
        <p:xfrm>
          <a:off x="1412925" y="4077072"/>
          <a:ext cx="8429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2" name="Equation" r:id="rId17" imgW="850680" imgH="380880" progId="Equation.DSMT4">
                  <p:embed/>
                </p:oleObj>
              </mc:Choice>
              <mc:Fallback>
                <p:oleObj name="Equation" r:id="rId17" imgW="850680" imgH="3808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25" y="4077072"/>
                        <a:ext cx="84296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10783" y="4003476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时发散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767128"/>
              </p:ext>
            </p:extLst>
          </p:nvPr>
        </p:nvGraphicFramePr>
        <p:xfrm>
          <a:off x="1412925" y="4840227"/>
          <a:ext cx="7326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3" name="Equation" r:id="rId19" imgW="685800" imgH="317160" progId="Equation.DSMT4">
                  <p:embed/>
                </p:oleObj>
              </mc:Choice>
              <mc:Fallback>
                <p:oleObj name="Equation" r:id="rId19" imgW="685800" imgH="3171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25" y="4840227"/>
                        <a:ext cx="732675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45545" y="4739749"/>
            <a:ext cx="286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时，原级数成为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913"/>
              </p:ext>
            </p:extLst>
          </p:nvPr>
        </p:nvGraphicFramePr>
        <p:xfrm>
          <a:off x="4923559" y="4547860"/>
          <a:ext cx="2078984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4" name="Equation" r:id="rId21" imgW="1955520" imgH="914400" progId="Equation.DSMT4">
                  <p:embed/>
                </p:oleObj>
              </mc:Choice>
              <mc:Fallback>
                <p:oleObj name="Equation" r:id="rId21" imgW="1955520" imgH="914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559" y="4547860"/>
                        <a:ext cx="2078984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65338"/>
              </p:ext>
            </p:extLst>
          </p:nvPr>
        </p:nvGraphicFramePr>
        <p:xfrm>
          <a:off x="1412925" y="5676979"/>
          <a:ext cx="9064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5" name="Equation" r:id="rId23" imgW="914400" imgH="317160" progId="Equation.DSMT4">
                  <p:embed/>
                </p:oleObj>
              </mc:Choice>
              <mc:Fallback>
                <p:oleObj name="Equation" r:id="rId23" imgW="914400" imgH="3171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25" y="5676979"/>
                        <a:ext cx="90646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449003" y="555865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时，原级数成为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138000"/>
              </p:ext>
            </p:extLst>
          </p:nvPr>
        </p:nvGraphicFramePr>
        <p:xfrm>
          <a:off x="5165015" y="5347185"/>
          <a:ext cx="2971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6" name="Equation" r:id="rId25" imgW="2971800" imgH="939600" progId="Equation.DSMT4">
                  <p:embed/>
                </p:oleObj>
              </mc:Choice>
              <mc:Fallback>
                <p:oleObj name="Equation" r:id="rId25" imgW="2971800" imgH="939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015" y="5347185"/>
                        <a:ext cx="29718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9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20" grpId="0"/>
      <p:bldP spid="23" grpId="0"/>
      <p:bldP spid="26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8296" y="290258"/>
            <a:ext cx="207145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409"/>
              </p:ext>
            </p:extLst>
          </p:nvPr>
        </p:nvGraphicFramePr>
        <p:xfrm>
          <a:off x="1636713" y="51053"/>
          <a:ext cx="768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3" name="Equation" r:id="rId3" imgW="761760" imgH="914400" progId="Equation.DSMT4">
                  <p:embed/>
                </p:oleObj>
              </mc:Choice>
              <mc:Fallback>
                <p:oleObj name="Equation" r:id="rId3" imgW="761760" imgH="914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1053"/>
                        <a:ext cx="768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7" y="29025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条件收敛，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08526"/>
              </p:ext>
            </p:extLst>
          </p:nvPr>
        </p:nvGraphicFramePr>
        <p:xfrm>
          <a:off x="4211960" y="147383"/>
          <a:ext cx="20701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4" name="Equation" r:id="rId5" imgW="2070000" imgH="825480" progId="Equation.DSMT4">
                  <p:embed/>
                </p:oleObj>
              </mc:Choice>
              <mc:Fallback>
                <p:oleObj name="Equation" r:id="rId5" imgW="2070000" imgH="825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7383"/>
                        <a:ext cx="20701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505530"/>
              </p:ext>
            </p:extLst>
          </p:nvPr>
        </p:nvGraphicFramePr>
        <p:xfrm>
          <a:off x="6594475" y="141540"/>
          <a:ext cx="19875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5" name="Equation" r:id="rId7" imgW="1993680" imgH="825480" progId="Equation.DSMT4">
                  <p:embed/>
                </p:oleObj>
              </mc:Choice>
              <mc:Fallback>
                <p:oleObj name="Equation" r:id="rId7" imgW="1993680" imgH="825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141540"/>
                        <a:ext cx="19875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1124550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73965"/>
              </p:ext>
            </p:extLst>
          </p:nvPr>
        </p:nvGraphicFramePr>
        <p:xfrm>
          <a:off x="1673435" y="1021998"/>
          <a:ext cx="3238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6" name="Equation" r:id="rId9" imgW="3238200" imgH="914400" progId="Equation.DSMT4">
                  <p:embed/>
                </p:oleObj>
              </mc:Choice>
              <mc:Fallback>
                <p:oleObj name="Equation" r:id="rId9" imgW="3238200" imgH="914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435" y="1021998"/>
                        <a:ext cx="32385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5576" y="19886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1593" y="198864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依两种情况反证：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08081"/>
              </p:ext>
            </p:extLst>
          </p:nvPr>
        </p:nvGraphicFramePr>
        <p:xfrm>
          <a:off x="539552" y="2708726"/>
          <a:ext cx="3708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" name="Equation" r:id="rId11" imgW="3708360" imgH="914400" progId="Equation.DSMT4">
                  <p:embed/>
                </p:oleObj>
              </mc:Choice>
              <mc:Fallback>
                <p:oleObj name="Equation" r:id="rId11" imgW="3708360" imgH="914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08726"/>
                        <a:ext cx="37084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313111"/>
              </p:ext>
            </p:extLst>
          </p:nvPr>
        </p:nvGraphicFramePr>
        <p:xfrm>
          <a:off x="4355976" y="2708726"/>
          <a:ext cx="2984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8" name="Equation" r:id="rId13" imgW="2984400" imgH="914400" progId="Equation.DSMT4">
                  <p:embed/>
                </p:oleObj>
              </mc:Choice>
              <mc:Fallback>
                <p:oleObj name="Equation" r:id="rId13" imgW="2984400" imgH="9144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708726"/>
                        <a:ext cx="29845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5796136" y="823658"/>
            <a:ext cx="0" cy="5625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1386160"/>
            <a:ext cx="72008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正项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524328" y="913521"/>
            <a:ext cx="0" cy="5625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6296" y="1476023"/>
            <a:ext cx="72008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负项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47341"/>
              </p:ext>
            </p:extLst>
          </p:nvPr>
        </p:nvGraphicFramePr>
        <p:xfrm>
          <a:off x="1062038" y="3621340"/>
          <a:ext cx="2070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9" name="Equation" r:id="rId15" imgW="2070000" imgH="914400" progId="Equation.DSMT4">
                  <p:embed/>
                </p:oleObj>
              </mc:Choice>
              <mc:Fallback>
                <p:oleObj name="Equation" r:id="rId15" imgW="2070000" imgH="9144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621340"/>
                        <a:ext cx="20701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481467"/>
              </p:ext>
            </p:extLst>
          </p:nvPr>
        </p:nvGraphicFramePr>
        <p:xfrm>
          <a:off x="3374351" y="3644830"/>
          <a:ext cx="2714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0" name="Equation" r:id="rId17" imgW="2692080" imgH="914400" progId="Equation.DSMT4">
                  <p:embed/>
                </p:oleObj>
              </mc:Choice>
              <mc:Fallback>
                <p:oleObj name="Equation" r:id="rId17" imgW="2692080" imgH="9144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351" y="3644830"/>
                        <a:ext cx="27146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37437" y="378904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矛盾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208128"/>
              </p:ext>
            </p:extLst>
          </p:nvPr>
        </p:nvGraphicFramePr>
        <p:xfrm>
          <a:off x="490376" y="4436918"/>
          <a:ext cx="6235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1" name="Equation" r:id="rId19" imgW="6235560" imgH="914400" progId="Equation.DSMT4">
                  <p:embed/>
                </p:oleObj>
              </mc:Choice>
              <mc:Fallback>
                <p:oleObj name="Equation" r:id="rId19" imgW="6235560" imgH="914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6" y="4436918"/>
                        <a:ext cx="62357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07097"/>
              </p:ext>
            </p:extLst>
          </p:nvPr>
        </p:nvGraphicFramePr>
        <p:xfrm>
          <a:off x="991518" y="5301014"/>
          <a:ext cx="2984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2" name="Equation" r:id="rId21" imgW="2984400" imgH="914400" progId="Equation.DSMT4">
                  <p:embed/>
                </p:oleObj>
              </mc:Choice>
              <mc:Fallback>
                <p:oleObj name="Equation" r:id="rId21" imgW="2984400" imgH="914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18" y="5301014"/>
                        <a:ext cx="29845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053854"/>
              </p:ext>
            </p:extLst>
          </p:nvPr>
        </p:nvGraphicFramePr>
        <p:xfrm>
          <a:off x="4202113" y="5229478"/>
          <a:ext cx="1981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3" name="Equation" r:id="rId23" imgW="1981080" imgH="914400" progId="Equation.DSMT4">
                  <p:embed/>
                </p:oleObj>
              </mc:Choice>
              <mc:Fallback>
                <p:oleObj name="Equation" r:id="rId23" imgW="1981080" imgH="9144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5229478"/>
                        <a:ext cx="1981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291626" y="537302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矛盾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02359" y="5381977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1" grpId="0" animBg="1"/>
      <p:bldP spid="23" grpId="0" animBg="1"/>
      <p:bldP spid="27" grpId="0"/>
      <p:bldP spid="31" grpId="0"/>
      <p:bldP spid="3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87129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任意项级数的重排、乘积和柯西收敛准则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19" y="1200506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10.1.8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（条件收敛级数重排定理）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00183"/>
              </p:ext>
            </p:extLst>
          </p:nvPr>
        </p:nvGraphicFramePr>
        <p:xfrm>
          <a:off x="6732239" y="1008885"/>
          <a:ext cx="7683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3" imgW="761760" imgH="914400" progId="Equation.DSMT4">
                  <p:embed/>
                </p:oleObj>
              </mc:Choice>
              <mc:Fallback>
                <p:oleObj name="Equation" r:id="rId3" imgW="761760" imgH="914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39" y="1008885"/>
                        <a:ext cx="76835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86669" y="120050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条件收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809" y="189041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敛，则它可通过适当重排收敛于任何值．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809" y="3049796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10.1.9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（绝对收敛级数重排定理）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01524"/>
              </p:ext>
            </p:extLst>
          </p:nvPr>
        </p:nvGraphicFramePr>
        <p:xfrm>
          <a:off x="6801401" y="2800092"/>
          <a:ext cx="768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Equation" r:id="rId5" imgW="761760" imgH="914400" progId="Equation.DSMT4">
                  <p:embed/>
                </p:oleObj>
              </mc:Choice>
              <mc:Fallback>
                <p:oleObj name="Equation" r:id="rId5" imgW="761760" imgH="914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401" y="2800092"/>
                        <a:ext cx="7683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14958" y="297778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绝对收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825" y="3841884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敛，则它的任意一个重排也绝对收敛且其和不变．</a:t>
            </a:r>
          </a:p>
        </p:txBody>
      </p:sp>
    </p:spTree>
    <p:extLst>
      <p:ext uri="{BB962C8B-B14F-4D97-AF65-F5344CB8AC3E}">
        <p14:creationId xmlns:p14="http://schemas.microsoft.com/office/powerpoint/2010/main" val="26735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036714"/>
              </p:ext>
            </p:extLst>
          </p:nvPr>
        </p:nvGraphicFramePr>
        <p:xfrm>
          <a:off x="451013" y="826157"/>
          <a:ext cx="40386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Equation" r:id="rId3" imgW="4038480" imgH="990360" progId="Equation.DSMT4">
                  <p:embed/>
                </p:oleObj>
              </mc:Choice>
              <mc:Fallback>
                <p:oleObj name="Equation" r:id="rId3" imgW="4038480" imgH="9903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13" y="826157"/>
                        <a:ext cx="40386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83"/>
          <p:cNvGrpSpPr>
            <a:grpSpLocks/>
          </p:cNvGrpSpPr>
          <p:nvPr/>
        </p:nvGrpSpPr>
        <p:grpSpPr bwMode="auto">
          <a:xfrm>
            <a:off x="5021072" y="188639"/>
            <a:ext cx="3943416" cy="2952329"/>
            <a:chOff x="2894" y="6991"/>
            <a:chExt cx="2211" cy="1664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894" y="6991"/>
            <a:ext cx="2211" cy="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1" name="Equation" r:id="rId5" imgW="2006600" imgH="1346200" progId="Equation.DSMT4">
                    <p:embed/>
                  </p:oleObj>
                </mc:Choice>
                <mc:Fallback>
                  <p:oleObj name="Equation" r:id="rId5" imgW="2006600" imgH="13462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6991"/>
                          <a:ext cx="2211" cy="1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1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85"/>
            <p:cNvGrpSpPr>
              <a:grpSpLocks/>
            </p:cNvGrpSpPr>
            <p:nvPr/>
          </p:nvGrpSpPr>
          <p:grpSpPr bwMode="auto">
            <a:xfrm>
              <a:off x="2894" y="6991"/>
              <a:ext cx="2061" cy="1664"/>
              <a:chOff x="2894" y="6991"/>
              <a:chExt cx="2061" cy="1664"/>
            </a:xfrm>
          </p:grpSpPr>
          <p:sp>
            <p:nvSpPr>
              <p:cNvPr id="8" name="直线 86"/>
              <p:cNvSpPr>
                <a:spLocks noChangeShapeType="1"/>
              </p:cNvSpPr>
              <p:nvPr/>
            </p:nvSpPr>
            <p:spPr bwMode="auto">
              <a:xfrm>
                <a:off x="2894" y="6991"/>
                <a:ext cx="206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直线 87"/>
              <p:cNvSpPr>
                <a:spLocks noChangeShapeType="1"/>
              </p:cNvSpPr>
              <p:nvPr/>
            </p:nvSpPr>
            <p:spPr bwMode="auto">
              <a:xfrm>
                <a:off x="2894" y="6991"/>
                <a:ext cx="1" cy="16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90"/>
          <p:cNvGrpSpPr>
            <a:grpSpLocks/>
          </p:cNvGrpSpPr>
          <p:nvPr/>
        </p:nvGrpSpPr>
        <p:grpSpPr bwMode="auto">
          <a:xfrm>
            <a:off x="1430558" y="3287043"/>
            <a:ext cx="6559856" cy="2842106"/>
            <a:chOff x="3476" y="9581"/>
            <a:chExt cx="6727" cy="2433"/>
          </a:xfrm>
        </p:grpSpPr>
        <p:grpSp>
          <p:nvGrpSpPr>
            <p:cNvPr id="15" name="组合 91"/>
            <p:cNvGrpSpPr>
              <a:grpSpLocks/>
            </p:cNvGrpSpPr>
            <p:nvPr/>
          </p:nvGrpSpPr>
          <p:grpSpPr bwMode="auto">
            <a:xfrm>
              <a:off x="3476" y="9587"/>
              <a:ext cx="6727" cy="2427"/>
              <a:chOff x="3475" y="9587"/>
              <a:chExt cx="6727" cy="2427"/>
            </a:xfrm>
          </p:grpSpPr>
          <p:grpSp>
            <p:nvGrpSpPr>
              <p:cNvPr id="40" name="组合 92"/>
              <p:cNvGrpSpPr>
                <a:grpSpLocks/>
              </p:cNvGrpSpPr>
              <p:nvPr/>
            </p:nvGrpSpPr>
            <p:grpSpPr bwMode="auto">
              <a:xfrm>
                <a:off x="3476" y="9587"/>
                <a:ext cx="6726" cy="2427"/>
                <a:chOff x="3476" y="9587"/>
                <a:chExt cx="6726" cy="2427"/>
              </a:xfrm>
            </p:grpSpPr>
            <p:grpSp>
              <p:nvGrpSpPr>
                <p:cNvPr id="68" name="组合 93"/>
                <p:cNvGrpSpPr>
                  <a:grpSpLocks/>
                </p:cNvGrpSpPr>
                <p:nvPr/>
              </p:nvGrpSpPr>
              <p:grpSpPr bwMode="auto">
                <a:xfrm>
                  <a:off x="3476" y="9587"/>
                  <a:ext cx="3156" cy="2427"/>
                  <a:chOff x="7900" y="7316"/>
                  <a:chExt cx="3156" cy="2427"/>
                </a:xfrm>
              </p:grpSpPr>
              <p:grpSp>
                <p:nvGrpSpPr>
                  <p:cNvPr id="76" name="组合 94"/>
                  <p:cNvGrpSpPr>
                    <a:grpSpLocks/>
                  </p:cNvGrpSpPr>
                  <p:nvPr/>
                </p:nvGrpSpPr>
                <p:grpSpPr bwMode="auto">
                  <a:xfrm>
                    <a:off x="7900" y="7316"/>
                    <a:ext cx="3156" cy="2344"/>
                    <a:chOff x="2894" y="6991"/>
                    <a:chExt cx="2211" cy="1664"/>
                  </a:xfrm>
                </p:grpSpPr>
                <p:graphicFrame>
                  <p:nvGraphicFramePr>
                    <p:cNvPr id="78" name="对象 7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94" y="6991"/>
                    <a:ext cx="2211" cy="151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7962" name="Equation" r:id="rId7" imgW="2006600" imgH="1346200" progId="Equation.DSMT4">
                            <p:embed/>
                          </p:oleObj>
                        </mc:Choice>
                        <mc:Fallback>
                          <p:oleObj name="Equation" r:id="rId7" imgW="2006600" imgH="1346200" progId="Equation.DSMT4">
                            <p:embed/>
                            <p:pic>
                              <p:nvPicPr>
                                <p:cNvPr id="0" name="Picture 10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94" y="6991"/>
                                  <a:ext cx="2211" cy="151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000011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79" name="组合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4" y="6991"/>
                      <a:ext cx="2061" cy="1664"/>
                      <a:chOff x="2894" y="6991"/>
                      <a:chExt cx="2061" cy="1664"/>
                    </a:xfrm>
                  </p:grpSpPr>
                  <p:sp>
                    <p:nvSpPr>
                      <p:cNvPr id="80" name="直线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94" y="6991"/>
                        <a:ext cx="2061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1" name="直线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94" y="6991"/>
                        <a:ext cx="1" cy="16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7" name="文本框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21" y="9431"/>
                    <a:ext cx="1482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正方形顺序</a:t>
                    </a:r>
                    <a:endParaRPr kumimoji="0" lang="zh-CN" altLang="zh-CN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69" name="组合 100"/>
                <p:cNvGrpSpPr>
                  <a:grpSpLocks/>
                </p:cNvGrpSpPr>
                <p:nvPr/>
              </p:nvGrpSpPr>
              <p:grpSpPr bwMode="auto">
                <a:xfrm>
                  <a:off x="7046" y="9587"/>
                  <a:ext cx="3156" cy="2427"/>
                  <a:chOff x="7900" y="7316"/>
                  <a:chExt cx="3156" cy="2427"/>
                </a:xfrm>
              </p:grpSpPr>
              <p:grpSp>
                <p:nvGrpSpPr>
                  <p:cNvPr id="70" name="组合 101"/>
                  <p:cNvGrpSpPr>
                    <a:grpSpLocks/>
                  </p:cNvGrpSpPr>
                  <p:nvPr/>
                </p:nvGrpSpPr>
                <p:grpSpPr bwMode="auto">
                  <a:xfrm>
                    <a:off x="7900" y="7316"/>
                    <a:ext cx="3156" cy="2344"/>
                    <a:chOff x="2894" y="6991"/>
                    <a:chExt cx="2211" cy="1664"/>
                  </a:xfrm>
                </p:grpSpPr>
                <p:graphicFrame>
                  <p:nvGraphicFramePr>
                    <p:cNvPr id="72" name="对象 7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94" y="6991"/>
                    <a:ext cx="2211" cy="151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7963" name="Equation" r:id="rId9" imgW="2006600" imgH="1346200" progId="Equation.DSMT4">
                            <p:embed/>
                          </p:oleObj>
                        </mc:Choice>
                        <mc:Fallback>
                          <p:oleObj name="Equation" r:id="rId9" imgW="2006600" imgH="1346200" progId="Equation.DSMT4">
                            <p:embed/>
                            <p:pic>
                              <p:nvPicPr>
                                <p:cNvPr id="0" name="Picture 10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94" y="6991"/>
                                  <a:ext cx="2211" cy="1511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000011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73" name="组合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4" y="6991"/>
                      <a:ext cx="2061" cy="1664"/>
                      <a:chOff x="2894" y="6991"/>
                      <a:chExt cx="2061" cy="1664"/>
                    </a:xfrm>
                  </p:grpSpPr>
                  <p:sp>
                    <p:nvSpPr>
                      <p:cNvPr id="74" name="直线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94" y="6991"/>
                        <a:ext cx="2061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5" name="直线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94" y="6991"/>
                        <a:ext cx="1" cy="16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1" name="文本框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03" y="9431"/>
                    <a:ext cx="1654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rPr>
                      <a:t>对角线顺序</a:t>
                    </a:r>
                    <a:endParaRPr kumimoji="0" lang="zh-CN" altLang="zh-C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</p:grpSp>
          <p:sp>
            <p:nvSpPr>
              <p:cNvPr id="41" name="直线 107"/>
              <p:cNvSpPr>
                <a:spLocks noChangeShapeType="1"/>
              </p:cNvSpPr>
              <p:nvPr/>
            </p:nvSpPr>
            <p:spPr bwMode="auto">
              <a:xfrm>
                <a:off x="3686" y="9587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直线 108"/>
              <p:cNvSpPr>
                <a:spLocks noChangeShapeType="1"/>
              </p:cNvSpPr>
              <p:nvPr/>
            </p:nvSpPr>
            <p:spPr bwMode="auto">
              <a:xfrm>
                <a:off x="4946" y="9587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线 109"/>
              <p:cNvSpPr>
                <a:spLocks noChangeShapeType="1"/>
              </p:cNvSpPr>
              <p:nvPr/>
            </p:nvSpPr>
            <p:spPr bwMode="auto">
              <a:xfrm>
                <a:off x="4316" y="9587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线 110"/>
              <p:cNvSpPr>
                <a:spLocks noChangeShapeType="1"/>
              </p:cNvSpPr>
              <p:nvPr/>
            </p:nvSpPr>
            <p:spPr bwMode="auto">
              <a:xfrm>
                <a:off x="5996" y="9587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直线 111"/>
              <p:cNvSpPr>
                <a:spLocks noChangeShapeType="1"/>
              </p:cNvSpPr>
              <p:nvPr/>
            </p:nvSpPr>
            <p:spPr bwMode="auto">
              <a:xfrm rot="5400000">
                <a:off x="3527" y="969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线 112"/>
              <p:cNvSpPr>
                <a:spLocks noChangeShapeType="1"/>
              </p:cNvSpPr>
              <p:nvPr/>
            </p:nvSpPr>
            <p:spPr bwMode="auto">
              <a:xfrm rot="5400000">
                <a:off x="3527" y="1047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线 113"/>
              <p:cNvSpPr>
                <a:spLocks noChangeShapeType="1"/>
              </p:cNvSpPr>
              <p:nvPr/>
            </p:nvSpPr>
            <p:spPr bwMode="auto">
              <a:xfrm rot="5400000">
                <a:off x="3527" y="1125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直线 114"/>
              <p:cNvSpPr>
                <a:spLocks noChangeShapeType="1"/>
              </p:cNvSpPr>
              <p:nvPr/>
            </p:nvSpPr>
            <p:spPr bwMode="auto">
              <a:xfrm rot="5400000">
                <a:off x="3527" y="10002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直线 115"/>
              <p:cNvSpPr>
                <a:spLocks noChangeShapeType="1"/>
              </p:cNvSpPr>
              <p:nvPr/>
            </p:nvSpPr>
            <p:spPr bwMode="auto">
              <a:xfrm>
                <a:off x="4316" y="9899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直线 116"/>
              <p:cNvSpPr>
                <a:spLocks noChangeShapeType="1"/>
              </p:cNvSpPr>
              <p:nvPr/>
            </p:nvSpPr>
            <p:spPr bwMode="auto">
              <a:xfrm>
                <a:off x="5996" y="10991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直线 117"/>
              <p:cNvSpPr>
                <a:spLocks noChangeShapeType="1"/>
              </p:cNvSpPr>
              <p:nvPr/>
            </p:nvSpPr>
            <p:spPr bwMode="auto">
              <a:xfrm>
                <a:off x="4946" y="9899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直线 118"/>
              <p:cNvSpPr>
                <a:spLocks noChangeShapeType="1"/>
              </p:cNvSpPr>
              <p:nvPr/>
            </p:nvSpPr>
            <p:spPr bwMode="auto">
              <a:xfrm>
                <a:off x="5996" y="9899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直线 119"/>
              <p:cNvSpPr>
                <a:spLocks noChangeShapeType="1"/>
              </p:cNvSpPr>
              <p:nvPr/>
            </p:nvSpPr>
            <p:spPr bwMode="auto">
              <a:xfrm>
                <a:off x="5996" y="10211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直线 120"/>
              <p:cNvSpPr>
                <a:spLocks noChangeShapeType="1"/>
              </p:cNvSpPr>
              <p:nvPr/>
            </p:nvSpPr>
            <p:spPr bwMode="auto">
              <a:xfrm>
                <a:off x="4946" y="10211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直线 121"/>
              <p:cNvSpPr>
                <a:spLocks noChangeShapeType="1"/>
              </p:cNvSpPr>
              <p:nvPr/>
            </p:nvSpPr>
            <p:spPr bwMode="auto">
              <a:xfrm rot="5400000">
                <a:off x="3947" y="1047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直线 122"/>
              <p:cNvSpPr>
                <a:spLocks noChangeShapeType="1"/>
              </p:cNvSpPr>
              <p:nvPr/>
            </p:nvSpPr>
            <p:spPr bwMode="auto">
              <a:xfrm rot="5400000">
                <a:off x="4577" y="1047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直线 123"/>
              <p:cNvSpPr>
                <a:spLocks noChangeShapeType="1"/>
              </p:cNvSpPr>
              <p:nvPr/>
            </p:nvSpPr>
            <p:spPr bwMode="auto">
              <a:xfrm rot="5400000">
                <a:off x="3947" y="10002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直线 124"/>
              <p:cNvSpPr>
                <a:spLocks noChangeShapeType="1"/>
              </p:cNvSpPr>
              <p:nvPr/>
            </p:nvSpPr>
            <p:spPr bwMode="auto">
              <a:xfrm rot="5400000">
                <a:off x="3947" y="1125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直线 125"/>
              <p:cNvSpPr>
                <a:spLocks noChangeShapeType="1"/>
              </p:cNvSpPr>
              <p:nvPr/>
            </p:nvSpPr>
            <p:spPr bwMode="auto">
              <a:xfrm rot="5400000">
                <a:off x="4577" y="1125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直线 126"/>
              <p:cNvSpPr>
                <a:spLocks noChangeShapeType="1"/>
              </p:cNvSpPr>
              <p:nvPr/>
            </p:nvSpPr>
            <p:spPr bwMode="auto">
              <a:xfrm rot="5400000">
                <a:off x="5627" y="11250"/>
                <a:ext cx="0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直线 127"/>
              <p:cNvSpPr>
                <a:spLocks noChangeShapeType="1"/>
              </p:cNvSpPr>
              <p:nvPr/>
            </p:nvSpPr>
            <p:spPr bwMode="auto">
              <a:xfrm>
                <a:off x="4001" y="9587"/>
                <a:ext cx="0" cy="31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直线 128"/>
              <p:cNvSpPr>
                <a:spLocks noChangeShapeType="1"/>
              </p:cNvSpPr>
              <p:nvPr/>
            </p:nvSpPr>
            <p:spPr bwMode="auto">
              <a:xfrm rot="-5400000">
                <a:off x="3738" y="9635"/>
                <a:ext cx="0" cy="5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直线 129"/>
              <p:cNvSpPr>
                <a:spLocks noChangeShapeType="1"/>
              </p:cNvSpPr>
              <p:nvPr/>
            </p:nvSpPr>
            <p:spPr bwMode="auto">
              <a:xfrm>
                <a:off x="4631" y="9587"/>
                <a:ext cx="0" cy="78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直线 130"/>
              <p:cNvSpPr>
                <a:spLocks noChangeShapeType="1"/>
              </p:cNvSpPr>
              <p:nvPr/>
            </p:nvSpPr>
            <p:spPr bwMode="auto">
              <a:xfrm>
                <a:off x="5261" y="9587"/>
                <a:ext cx="0" cy="109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直线 131"/>
              <p:cNvSpPr>
                <a:spLocks noChangeShapeType="1"/>
              </p:cNvSpPr>
              <p:nvPr/>
            </p:nvSpPr>
            <p:spPr bwMode="auto">
              <a:xfrm rot="-5400000">
                <a:off x="4368" y="9785"/>
                <a:ext cx="0" cy="178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直线 132"/>
              <p:cNvSpPr>
                <a:spLocks noChangeShapeType="1"/>
              </p:cNvSpPr>
              <p:nvPr/>
            </p:nvSpPr>
            <p:spPr bwMode="auto">
              <a:xfrm>
                <a:off x="6206" y="9587"/>
                <a:ext cx="0" cy="187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直线 133"/>
              <p:cNvSpPr>
                <a:spLocks noChangeShapeType="1"/>
              </p:cNvSpPr>
              <p:nvPr/>
            </p:nvSpPr>
            <p:spPr bwMode="auto">
              <a:xfrm rot="-5400000">
                <a:off x="4832" y="10103"/>
                <a:ext cx="0" cy="271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直线 134"/>
            <p:cNvSpPr>
              <a:spLocks noChangeShapeType="1"/>
            </p:cNvSpPr>
            <p:nvPr/>
          </p:nvSpPr>
          <p:spPr bwMode="auto">
            <a:xfrm flipH="1">
              <a:off x="7341" y="9581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直线 135"/>
            <p:cNvSpPr>
              <a:spLocks noChangeShapeType="1"/>
            </p:cNvSpPr>
            <p:nvPr/>
          </p:nvSpPr>
          <p:spPr bwMode="auto">
            <a:xfrm flipH="1">
              <a:off x="7877" y="9585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直线 136"/>
            <p:cNvSpPr>
              <a:spLocks noChangeShapeType="1"/>
            </p:cNvSpPr>
            <p:nvPr/>
          </p:nvSpPr>
          <p:spPr bwMode="auto">
            <a:xfrm flipH="1">
              <a:off x="7053" y="9845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直线 137"/>
            <p:cNvSpPr>
              <a:spLocks noChangeShapeType="1"/>
            </p:cNvSpPr>
            <p:nvPr/>
          </p:nvSpPr>
          <p:spPr bwMode="auto">
            <a:xfrm flipH="1">
              <a:off x="8477" y="9593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直线 138"/>
            <p:cNvSpPr>
              <a:spLocks noChangeShapeType="1"/>
            </p:cNvSpPr>
            <p:nvPr/>
          </p:nvSpPr>
          <p:spPr bwMode="auto">
            <a:xfrm flipH="1">
              <a:off x="7041" y="10653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直线 139"/>
            <p:cNvSpPr>
              <a:spLocks noChangeShapeType="1"/>
            </p:cNvSpPr>
            <p:nvPr/>
          </p:nvSpPr>
          <p:spPr bwMode="auto">
            <a:xfrm flipH="1">
              <a:off x="7065" y="10243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直线 140"/>
            <p:cNvSpPr>
              <a:spLocks noChangeShapeType="1"/>
            </p:cNvSpPr>
            <p:nvPr/>
          </p:nvSpPr>
          <p:spPr bwMode="auto">
            <a:xfrm flipH="1">
              <a:off x="7587" y="9819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直线 141"/>
            <p:cNvSpPr>
              <a:spLocks noChangeShapeType="1"/>
            </p:cNvSpPr>
            <p:nvPr/>
          </p:nvSpPr>
          <p:spPr bwMode="auto">
            <a:xfrm flipH="1">
              <a:off x="7631" y="10245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直线 142"/>
            <p:cNvSpPr>
              <a:spLocks noChangeShapeType="1"/>
            </p:cNvSpPr>
            <p:nvPr/>
          </p:nvSpPr>
          <p:spPr bwMode="auto">
            <a:xfrm flipH="1">
              <a:off x="8739" y="9829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直线 143"/>
            <p:cNvSpPr>
              <a:spLocks noChangeShapeType="1"/>
            </p:cNvSpPr>
            <p:nvPr/>
          </p:nvSpPr>
          <p:spPr bwMode="auto">
            <a:xfrm flipH="1">
              <a:off x="8205" y="9839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直线 144"/>
            <p:cNvSpPr>
              <a:spLocks noChangeShapeType="1"/>
            </p:cNvSpPr>
            <p:nvPr/>
          </p:nvSpPr>
          <p:spPr bwMode="auto">
            <a:xfrm flipH="1">
              <a:off x="9219" y="9835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直线 145"/>
            <p:cNvSpPr>
              <a:spLocks noChangeShapeType="1"/>
            </p:cNvSpPr>
            <p:nvPr/>
          </p:nvSpPr>
          <p:spPr bwMode="auto">
            <a:xfrm flipH="1">
              <a:off x="7625" y="10657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直线 146"/>
            <p:cNvSpPr>
              <a:spLocks noChangeShapeType="1"/>
            </p:cNvSpPr>
            <p:nvPr/>
          </p:nvSpPr>
          <p:spPr bwMode="auto">
            <a:xfrm flipH="1">
              <a:off x="7059" y="11381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直线 147"/>
            <p:cNvSpPr>
              <a:spLocks noChangeShapeType="1"/>
            </p:cNvSpPr>
            <p:nvPr/>
          </p:nvSpPr>
          <p:spPr bwMode="auto">
            <a:xfrm flipH="1">
              <a:off x="9567" y="9613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直线 148"/>
            <p:cNvSpPr>
              <a:spLocks noChangeShapeType="1"/>
            </p:cNvSpPr>
            <p:nvPr/>
          </p:nvSpPr>
          <p:spPr bwMode="auto">
            <a:xfrm flipH="1">
              <a:off x="9183" y="10197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直线 149"/>
            <p:cNvSpPr>
              <a:spLocks noChangeShapeType="1"/>
            </p:cNvSpPr>
            <p:nvPr/>
          </p:nvSpPr>
          <p:spPr bwMode="auto">
            <a:xfrm flipH="1">
              <a:off x="9261" y="11291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直线 150"/>
            <p:cNvSpPr>
              <a:spLocks noChangeShapeType="1"/>
            </p:cNvSpPr>
            <p:nvPr/>
          </p:nvSpPr>
          <p:spPr bwMode="auto">
            <a:xfrm flipH="1">
              <a:off x="8301" y="10541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直线 151"/>
            <p:cNvSpPr>
              <a:spLocks noChangeShapeType="1"/>
            </p:cNvSpPr>
            <p:nvPr/>
          </p:nvSpPr>
          <p:spPr bwMode="auto">
            <a:xfrm flipH="1">
              <a:off x="7649" y="11329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直线 152"/>
            <p:cNvSpPr>
              <a:spLocks noChangeShapeType="1"/>
            </p:cNvSpPr>
            <p:nvPr/>
          </p:nvSpPr>
          <p:spPr bwMode="auto">
            <a:xfrm flipH="1">
              <a:off x="8249" y="11321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直线 153"/>
            <p:cNvSpPr>
              <a:spLocks noChangeShapeType="1"/>
            </p:cNvSpPr>
            <p:nvPr/>
          </p:nvSpPr>
          <p:spPr bwMode="auto">
            <a:xfrm flipH="1">
              <a:off x="8249" y="10225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直线 154"/>
            <p:cNvSpPr>
              <a:spLocks noChangeShapeType="1"/>
            </p:cNvSpPr>
            <p:nvPr/>
          </p:nvSpPr>
          <p:spPr bwMode="auto">
            <a:xfrm flipH="1">
              <a:off x="9005" y="9597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直线 155"/>
            <p:cNvSpPr>
              <a:spLocks noChangeShapeType="1"/>
            </p:cNvSpPr>
            <p:nvPr/>
          </p:nvSpPr>
          <p:spPr bwMode="auto">
            <a:xfrm flipH="1">
              <a:off x="9215" y="10601"/>
              <a:ext cx="117" cy="1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直线 156"/>
            <p:cNvSpPr>
              <a:spLocks noChangeShapeType="1"/>
            </p:cNvSpPr>
            <p:nvPr/>
          </p:nvSpPr>
          <p:spPr bwMode="auto">
            <a:xfrm flipH="1">
              <a:off x="7073" y="9599"/>
              <a:ext cx="1786" cy="143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直线 157"/>
            <p:cNvSpPr>
              <a:spLocks noChangeShapeType="1"/>
            </p:cNvSpPr>
            <p:nvPr/>
          </p:nvSpPr>
          <p:spPr bwMode="auto">
            <a:xfrm flipH="1">
              <a:off x="7613" y="9599"/>
              <a:ext cx="1786" cy="143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直线 158"/>
          <p:cNvSpPr>
            <a:spLocks noChangeShapeType="1"/>
          </p:cNvSpPr>
          <p:nvPr/>
        </p:nvSpPr>
        <p:spPr bwMode="auto">
          <a:xfrm rot="5400000">
            <a:off x="2042954" y="3643520"/>
            <a:ext cx="0" cy="1123376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直线 159"/>
          <p:cNvSpPr>
            <a:spLocks noChangeShapeType="1"/>
          </p:cNvSpPr>
          <p:nvPr/>
        </p:nvSpPr>
        <p:spPr bwMode="auto">
          <a:xfrm flipH="1">
            <a:off x="5126629" y="3303282"/>
            <a:ext cx="608495" cy="61211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直线 160"/>
          <p:cNvSpPr>
            <a:spLocks noChangeShapeType="1"/>
          </p:cNvSpPr>
          <p:nvPr/>
        </p:nvSpPr>
        <p:spPr bwMode="auto">
          <a:xfrm flipH="1">
            <a:off x="5150033" y="3284592"/>
            <a:ext cx="1140929" cy="1109741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083516" y="5685308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正方形顺序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03176" y="5653457"/>
            <a:ext cx="41520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对称线顺序（柯西排列）</a:t>
            </a:r>
          </a:p>
        </p:txBody>
      </p:sp>
    </p:spTree>
    <p:extLst>
      <p:ext uri="{BB962C8B-B14F-4D97-AF65-F5344CB8AC3E}">
        <p14:creationId xmlns:p14="http://schemas.microsoft.com/office/powerpoint/2010/main" val="38833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3" grpId="0" animBg="1"/>
      <p:bldP spid="8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5229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10.1.10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（柯西乘积定理）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16905"/>
              </p:ext>
            </p:extLst>
          </p:nvPr>
        </p:nvGraphicFramePr>
        <p:xfrm>
          <a:off x="5915025" y="260350"/>
          <a:ext cx="18415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Equation" r:id="rId3" imgW="1841400" imgH="914400" progId="Equation.DSMT4">
                  <p:embed/>
                </p:oleObj>
              </mc:Choice>
              <mc:Fallback>
                <p:oleObj name="Equation" r:id="rId3" imgW="1841400" imgH="914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260350"/>
                        <a:ext cx="18415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1268760"/>
            <a:ext cx="854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分别绝对收敛于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，则对所有乘积项        按任意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988840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顺序排列并相加后所得到的级数也绝对收敛，且和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68393"/>
              </p:ext>
            </p:extLst>
          </p:nvPr>
        </p:nvGraphicFramePr>
        <p:xfrm>
          <a:off x="7164288" y="1298595"/>
          <a:ext cx="533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tion" r:id="rId5" imgW="533160" imgH="469800" progId="Equation.DSMT4">
                  <p:embed/>
                </p:oleObj>
              </mc:Choice>
              <mc:Fallback>
                <p:oleObj name="Equation" r:id="rId5" imgW="533160" imgH="469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298595"/>
                        <a:ext cx="533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59" y="2636912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304" y="3474586"/>
            <a:ext cx="638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10.1.11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（柯西收敛准则）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无穷级数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46188"/>
              </p:ext>
            </p:extLst>
          </p:nvPr>
        </p:nvGraphicFramePr>
        <p:xfrm>
          <a:off x="7002659" y="3282171"/>
          <a:ext cx="768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tion" r:id="rId7" imgW="761760" imgH="914400" progId="Equation.DSMT4">
                  <p:embed/>
                </p:oleObj>
              </mc:Choice>
              <mc:Fallback>
                <p:oleObj name="Equation" r:id="rId7" imgW="761760" imgH="914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659" y="3282171"/>
                        <a:ext cx="768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39104" y="347458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38304" y="4537819"/>
            <a:ext cx="936104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74262"/>
              </p:ext>
            </p:extLst>
          </p:nvPr>
        </p:nvGraphicFramePr>
        <p:xfrm>
          <a:off x="1649326" y="4370338"/>
          <a:ext cx="10922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tion" r:id="rId9" imgW="1091880" imgH="330120" progId="Equation.DSMT4">
                  <p:embed/>
                </p:oleObj>
              </mc:Choice>
              <mc:Fallback>
                <p:oleObj name="Equation" r:id="rId9" imgW="1091880" imgH="33012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26" y="4370338"/>
                        <a:ext cx="10922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1145"/>
              </p:ext>
            </p:extLst>
          </p:nvPr>
        </p:nvGraphicFramePr>
        <p:xfrm>
          <a:off x="2816444" y="4375894"/>
          <a:ext cx="12033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Equation" r:id="rId11" imgW="1206360" imgH="317160" progId="Equation.DSMT4">
                  <p:embed/>
                </p:oleObj>
              </mc:Choice>
              <mc:Fallback>
                <p:oleObj name="Equation" r:id="rId11" imgW="1206360" imgH="3171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444" y="4375894"/>
                        <a:ext cx="12033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565059"/>
              </p:ext>
            </p:extLst>
          </p:nvPr>
        </p:nvGraphicFramePr>
        <p:xfrm>
          <a:off x="4094688" y="4311601"/>
          <a:ext cx="30257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Equation" r:id="rId13" imgW="2997000" imgH="444240" progId="Equation.DSMT4">
                  <p:embed/>
                </p:oleObj>
              </mc:Choice>
              <mc:Fallback>
                <p:oleObj name="Equation" r:id="rId13" imgW="2997000" imgH="4442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688" y="4311601"/>
                        <a:ext cx="30257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985729"/>
              </p:ext>
            </p:extLst>
          </p:nvPr>
        </p:nvGraphicFramePr>
        <p:xfrm>
          <a:off x="2099371" y="4885854"/>
          <a:ext cx="34591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Equation" r:id="rId15" imgW="3466800" imgH="482400" progId="Equation.DSMT4">
                  <p:embed/>
                </p:oleObj>
              </mc:Choice>
              <mc:Fallback>
                <p:oleObj name="Equation" r:id="rId15" imgW="3466800" imgH="482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371" y="4885854"/>
                        <a:ext cx="34591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1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2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24403"/>
              </p:ext>
            </p:extLst>
          </p:nvPr>
        </p:nvGraphicFramePr>
        <p:xfrm>
          <a:off x="1878013" y="1209675"/>
          <a:ext cx="22050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3" imgW="2590560" imgH="571320" progId="Equation.DSMT4">
                  <p:embed/>
                </p:oleObj>
              </mc:Choice>
              <mc:Fallback>
                <p:oleObj name="Equation" r:id="rId3" imgW="2590560" imgH="57132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209675"/>
                        <a:ext cx="220503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660232" y="1057459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收敛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4509630" y="1081882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则称无穷级数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374217" y="2069332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为级数的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498417" y="2069332"/>
            <a:ext cx="9536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8025" y="280194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级数的收敛与发散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97716"/>
              </p:ext>
            </p:extLst>
          </p:nvPr>
        </p:nvGraphicFramePr>
        <p:xfrm>
          <a:off x="5443590" y="1736990"/>
          <a:ext cx="1693080" cy="127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5" imgW="1693080" imgH="1276920" progId="Equation.DSMT4">
                  <p:embed/>
                </p:oleObj>
              </mc:Choice>
              <mc:Fallback>
                <p:oleObj name="Equation" r:id="rId5" imgW="1693080" imgH="127692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90" y="1736990"/>
                        <a:ext cx="1693080" cy="1276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112313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833916"/>
              </p:ext>
            </p:extLst>
          </p:nvPr>
        </p:nvGraphicFramePr>
        <p:xfrm>
          <a:off x="1456849" y="3213348"/>
          <a:ext cx="289261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7" imgW="3184200" imgH="750240" progId="Equation.3">
                  <p:embed/>
                </p:oleObj>
              </mc:Choice>
              <mc:Fallback>
                <p:oleObj name="Equation" r:id="rId7" imgW="3184200" imgH="75024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849" y="3213348"/>
                        <a:ext cx="289261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42656" y="3174330"/>
            <a:ext cx="3901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则称无穷级数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发散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317433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75616" y="4037955"/>
            <a:ext cx="2673844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  余项的概念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104040"/>
              </p:ext>
            </p:extLst>
          </p:nvPr>
        </p:nvGraphicFramePr>
        <p:xfrm>
          <a:off x="3006725" y="4714875"/>
          <a:ext cx="32464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9" imgW="3809880" imgH="431640" progId="Equation.DSMT4">
                  <p:embed/>
                </p:oleObj>
              </mc:Choice>
              <mc:Fallback>
                <p:oleObj name="Equation" r:id="rId9" imgW="3809880" imgH="43164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714875"/>
                        <a:ext cx="3246438" cy="3730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658153" y="5346055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为级数的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余项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020353" y="534605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93490"/>
              </p:ext>
            </p:extLst>
          </p:nvPr>
        </p:nvGraphicFramePr>
        <p:xfrm>
          <a:off x="5277653" y="5353992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11" imgW="1793880" imgH="716760" progId="Equation.3">
                  <p:embed/>
                </p:oleObj>
              </mc:Choice>
              <mc:Fallback>
                <p:oleObj name="Equation" r:id="rId11" imgW="1793880" imgH="71676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653" y="5353992"/>
                        <a:ext cx="1536700" cy="622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24678" y="4031605"/>
            <a:ext cx="11334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注：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A2878D-CBAA-42ED-8855-21970E9EF432}"/>
              </a:ext>
            </a:extLst>
          </p:cNvPr>
          <p:cNvSpPr txBox="1"/>
          <p:nvPr/>
        </p:nvSpPr>
        <p:spPr>
          <a:xfrm>
            <a:off x="4302976" y="404496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当级数收敛时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称差值</a:t>
            </a:r>
          </a:p>
        </p:txBody>
      </p:sp>
    </p:spTree>
    <p:extLst>
      <p:ext uri="{BB962C8B-B14F-4D97-AF65-F5344CB8AC3E}">
        <p14:creationId xmlns:p14="http://schemas.microsoft.com/office/powerpoint/2010/main" val="18363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9" grpId="0"/>
      <p:bldP spid="11" grpId="0" autoUpdateAnimBg="0"/>
      <p:bldP spid="12" grpId="0"/>
      <p:bldP spid="13" grpId="0" animBg="1" autoUpdateAnimBg="0"/>
      <p:bldP spid="15" grpId="0" autoUpdateAnimBg="0"/>
      <p:bldP spid="16" grpId="0" build="p" autoUpdateAnimBg="0"/>
      <p:bldP spid="18" grpId="0" animBg="1"/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90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10.1.3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7081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．下列级数中绝对收敛的是（  ）．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80716"/>
              </p:ext>
            </p:extLst>
          </p:nvPr>
        </p:nvGraphicFramePr>
        <p:xfrm>
          <a:off x="107504" y="1412776"/>
          <a:ext cx="1882776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name="Equation" r:id="rId3" imgW="1892160" imgH="939600" progId="Equation.DSMT4">
                  <p:embed/>
                </p:oleObj>
              </mc:Choice>
              <mc:Fallback>
                <p:oleObj name="Equation" r:id="rId3" imgW="1892160" imgH="939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12776"/>
                        <a:ext cx="1882776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11747"/>
              </p:ext>
            </p:extLst>
          </p:nvPr>
        </p:nvGraphicFramePr>
        <p:xfrm>
          <a:off x="2186250" y="1432620"/>
          <a:ext cx="27654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5" name="Equation" r:id="rId5" imgW="2755800" imgH="914400" progId="Equation.DSMT4">
                  <p:embed/>
                </p:oleObj>
              </mc:Choice>
              <mc:Fallback>
                <p:oleObj name="Equation" r:id="rId5" imgW="2755800" imgH="914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250" y="1432620"/>
                        <a:ext cx="27654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8A5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30065"/>
              </p:ext>
            </p:extLst>
          </p:nvPr>
        </p:nvGraphicFramePr>
        <p:xfrm>
          <a:off x="5147645" y="1412776"/>
          <a:ext cx="18970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6" name="Equation" r:id="rId7" imgW="1904760" imgH="939600" progId="Equation.DSMT4">
                  <p:embed/>
                </p:oleObj>
              </mc:Choice>
              <mc:Fallback>
                <p:oleObj name="Equation" r:id="rId7" imgW="1904760" imgH="939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645" y="1412776"/>
                        <a:ext cx="189706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19291"/>
              </p:ext>
            </p:extLst>
          </p:nvPr>
        </p:nvGraphicFramePr>
        <p:xfrm>
          <a:off x="7240678" y="1412776"/>
          <a:ext cx="19081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Equation" r:id="rId9" imgW="1917360" imgH="939600" progId="Equation.DSMT4">
                  <p:embed/>
                </p:oleObj>
              </mc:Choice>
              <mc:Fallback>
                <p:oleObj name="Equation" r:id="rId9" imgW="1917360" imgH="939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678" y="1412776"/>
                        <a:ext cx="19081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2D05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63691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3893" y="2636912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28498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62898"/>
              </p:ext>
            </p:extLst>
          </p:nvPr>
        </p:nvGraphicFramePr>
        <p:xfrm>
          <a:off x="874713" y="3025775"/>
          <a:ext cx="774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8" name="Equation" r:id="rId11" imgW="774360" imgH="914400" progId="Equation.DSMT4">
                  <p:embed/>
                </p:oleObj>
              </mc:Choice>
              <mc:Fallback>
                <p:oleObj name="Equation" r:id="rId11" imgW="774360" imgH="914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25775"/>
                        <a:ext cx="7747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23893" y="3160132"/>
            <a:ext cx="658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条件收敛，则下列命题正确的是（   ）．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40139"/>
              </p:ext>
            </p:extLst>
          </p:nvPr>
        </p:nvGraphicFramePr>
        <p:xfrm>
          <a:off x="470836" y="4005064"/>
          <a:ext cx="1384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9" name="Equation" r:id="rId13" imgW="1384200" imgH="914400" progId="Equation.DSMT4">
                  <p:embed/>
                </p:oleObj>
              </mc:Choice>
              <mc:Fallback>
                <p:oleObj name="Equation" r:id="rId13" imgW="1384200" imgH="9144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36" y="4005064"/>
                        <a:ext cx="1384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62604" y="422108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一定是交错级数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41322"/>
              </p:ext>
            </p:extLst>
          </p:nvPr>
        </p:nvGraphicFramePr>
        <p:xfrm>
          <a:off x="5035550" y="4197350"/>
          <a:ext cx="2093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0" name="Equation" r:id="rId15" imgW="2082600" imgH="571320" progId="Equation.DSMT4">
                  <p:embed/>
                </p:oleObj>
              </mc:Choice>
              <mc:Fallback>
                <p:oleObj name="Equation" r:id="rId15" imgW="2082600" imgH="57132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197350"/>
                        <a:ext cx="20939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38311"/>
              </p:ext>
            </p:extLst>
          </p:nvPr>
        </p:nvGraphicFramePr>
        <p:xfrm>
          <a:off x="529104" y="5013176"/>
          <a:ext cx="13335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1" name="Equation" r:id="rId17" imgW="1320480" imgH="533160" progId="Equation.DSMT4">
                  <p:embed/>
                </p:oleObj>
              </mc:Choice>
              <mc:Fallback>
                <p:oleObj name="Equation" r:id="rId17" imgW="1320480" imgH="5331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04" y="5013176"/>
                        <a:ext cx="13335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79712" y="50131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是单调递减数列 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173605"/>
              </p:ext>
            </p:extLst>
          </p:nvPr>
        </p:nvGraphicFramePr>
        <p:xfrm>
          <a:off x="4993030" y="4964896"/>
          <a:ext cx="25542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2" name="Equation" r:id="rId19" imgW="2539800" imgH="571320" progId="Equation.DSMT4">
                  <p:embed/>
                </p:oleObj>
              </mc:Choice>
              <mc:Fallback>
                <p:oleObj name="Equation" r:id="rId19" imgW="2539800" imgH="5713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030" y="4964896"/>
                        <a:ext cx="25542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37093"/>
              </p:ext>
            </p:extLst>
          </p:nvPr>
        </p:nvGraphicFramePr>
        <p:xfrm>
          <a:off x="6192614" y="5550667"/>
          <a:ext cx="755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3" name="Equation" r:id="rId21" imgW="749160" imgH="533160" progId="Equation.DSMT4">
                  <p:embed/>
                </p:oleObj>
              </mc:Choice>
              <mc:Fallback>
                <p:oleObj name="Equation" r:id="rId21" imgW="749160" imgH="53316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614" y="5550667"/>
                        <a:ext cx="7556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948264" y="55363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单调递减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57332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3891" y="5723668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437735" y="1576026"/>
            <a:ext cx="1215850" cy="1060886"/>
          </a:xfrm>
          <a:custGeom>
            <a:avLst/>
            <a:gdLst>
              <a:gd name="connsiteX0" fmla="*/ 0 w 1215850"/>
              <a:gd name="connsiteY0" fmla="*/ 904351 h 1060886"/>
              <a:gd name="connsiteX1" fmla="*/ 381837 w 1215850"/>
              <a:gd name="connsiteY1" fmla="*/ 1034980 h 1060886"/>
              <a:gd name="connsiteX2" fmla="*/ 813916 w 1215850"/>
              <a:gd name="connsiteY2" fmla="*/ 452176 h 1060886"/>
              <a:gd name="connsiteX3" fmla="*/ 1215850 w 1215850"/>
              <a:gd name="connsiteY3" fmla="*/ 0 h 106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850" h="1060886">
                <a:moveTo>
                  <a:pt x="0" y="904351"/>
                </a:moveTo>
                <a:cubicBezTo>
                  <a:pt x="123092" y="1007347"/>
                  <a:pt x="246184" y="1110343"/>
                  <a:pt x="381837" y="1034980"/>
                </a:cubicBezTo>
                <a:cubicBezTo>
                  <a:pt x="517490" y="959618"/>
                  <a:pt x="674914" y="624673"/>
                  <a:pt x="813916" y="452176"/>
                </a:cubicBezTo>
                <a:cubicBezTo>
                  <a:pt x="952918" y="279679"/>
                  <a:pt x="1215850" y="0"/>
                  <a:pt x="121585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010589" y="3696045"/>
            <a:ext cx="1215850" cy="1060886"/>
          </a:xfrm>
          <a:custGeom>
            <a:avLst/>
            <a:gdLst>
              <a:gd name="connsiteX0" fmla="*/ 0 w 1215850"/>
              <a:gd name="connsiteY0" fmla="*/ 904351 h 1060886"/>
              <a:gd name="connsiteX1" fmla="*/ 381837 w 1215850"/>
              <a:gd name="connsiteY1" fmla="*/ 1034980 h 1060886"/>
              <a:gd name="connsiteX2" fmla="*/ 813916 w 1215850"/>
              <a:gd name="connsiteY2" fmla="*/ 452176 h 1060886"/>
              <a:gd name="connsiteX3" fmla="*/ 1215850 w 1215850"/>
              <a:gd name="connsiteY3" fmla="*/ 0 h 106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850" h="1060886">
                <a:moveTo>
                  <a:pt x="0" y="904351"/>
                </a:moveTo>
                <a:cubicBezTo>
                  <a:pt x="123092" y="1007347"/>
                  <a:pt x="246184" y="1110343"/>
                  <a:pt x="381837" y="1034980"/>
                </a:cubicBezTo>
                <a:cubicBezTo>
                  <a:pt x="517490" y="959618"/>
                  <a:pt x="674914" y="624673"/>
                  <a:pt x="813916" y="452176"/>
                </a:cubicBezTo>
                <a:cubicBezTo>
                  <a:pt x="952918" y="279679"/>
                  <a:pt x="1215850" y="0"/>
                  <a:pt x="121585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2" grpId="0"/>
      <p:bldP spid="33" grpId="0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397559" y="157855"/>
            <a:ext cx="4319587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级数与数列的联系：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14386" y="739309"/>
            <a:ext cx="7550151" cy="990601"/>
            <a:chOff x="567" y="3051"/>
            <a:chExt cx="4756" cy="624"/>
          </a:xfrm>
        </p:grpSpPr>
        <p:sp>
          <p:nvSpPr>
            <p:cNvPr id="4" name="Text Box 19"/>
            <p:cNvSpPr txBox="1">
              <a:spLocks noChangeArrowheads="1"/>
            </p:cNvSpPr>
            <p:nvPr/>
          </p:nvSpPr>
          <p:spPr bwMode="auto">
            <a:xfrm>
              <a:off x="567" y="3203"/>
              <a:ext cx="3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当给定级数        时，就有</a:t>
              </a:r>
              <a:r>
                <a:rPr lang="zh-CN" altLang="en-US" sz="2800" b="1" dirty="0">
                  <a:highlight>
                    <a:srgbClr val="008000"/>
                  </a:highlight>
                  <a:latin typeface="Times New Roman" pitchFamily="18" charset="0"/>
                  <a:cs typeface="Times New Roman" pitchFamily="18" charset="0"/>
                </a:rPr>
                <a:t>部分和数列</a:t>
              </a:r>
            </a:p>
          </p:txBody>
        </p:sp>
        <p:graphicFrame>
          <p:nvGraphicFramePr>
            <p:cNvPr id="5" name="Object 21"/>
            <p:cNvGraphicFramePr>
              <a:graphicFrameLocks noChangeAspect="1"/>
            </p:cNvGraphicFramePr>
            <p:nvPr/>
          </p:nvGraphicFramePr>
          <p:xfrm>
            <a:off x="1746" y="3067"/>
            <a:ext cx="468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6" name="Equation" r:id="rId3" imgW="426240" imgH="492840" progId="Equation.DSMT4">
                    <p:embed/>
                  </p:oleObj>
                </mc:Choice>
                <mc:Fallback>
                  <p:oleObj name="Equation" r:id="rId3" imgW="426240" imgH="492840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67"/>
                          <a:ext cx="468" cy="5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4337528"/>
                </p:ext>
              </p:extLst>
            </p:nvPr>
          </p:nvGraphicFramePr>
          <p:xfrm>
            <a:off x="4235" y="3051"/>
            <a:ext cx="10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7" name="Equation" r:id="rId5" imgW="1726920" imgH="990360" progId="Equation.DSMT4">
                    <p:embed/>
                  </p:oleObj>
                </mc:Choice>
                <mc:Fallback>
                  <p:oleObj name="Equation" r:id="rId5" imgW="1726920" imgH="990360" progId="Equation.DSMT4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3051"/>
                          <a:ext cx="1088" cy="62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79246"/>
              </p:ext>
            </p:extLst>
          </p:nvPr>
        </p:nvGraphicFramePr>
        <p:xfrm>
          <a:off x="400109" y="2388534"/>
          <a:ext cx="8420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8" name="Equation" r:id="rId7" imgW="8420040" imgH="914400" progId="Equation.DSMT4">
                  <p:embed/>
                </p:oleObj>
              </mc:Choice>
              <mc:Fallback>
                <p:oleObj name="Equation" r:id="rId7" imgW="8420040" imgH="91440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09" y="2388534"/>
                        <a:ext cx="842004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827087" y="1848645"/>
            <a:ext cx="7993062" cy="530226"/>
            <a:chOff x="521" y="255"/>
            <a:chExt cx="5035" cy="33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21" y="255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反之，</a:t>
              </a:r>
              <a:r>
                <a:rPr lang="zh-CN" altLang="en-US" sz="2800" b="1" dirty="0">
                  <a:highlight>
                    <a:srgbClr val="008000"/>
                  </a:highlight>
                  <a:latin typeface="Times New Roman" pitchFamily="18" charset="0"/>
                  <a:cs typeface="Times New Roman" pitchFamily="18" charset="0"/>
                </a:rPr>
                <a:t>给定数列       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，就有以      为部分和的级数</a:t>
              </a:r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97773"/>
                </p:ext>
              </p:extLst>
            </p:nvPr>
          </p:nvGraphicFramePr>
          <p:xfrm>
            <a:off x="3476" y="256"/>
            <a:ext cx="3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9" name="Equation" r:id="rId9" imgW="596880" imgH="482400" progId="Equation.DSMT4">
                    <p:embed/>
                  </p:oleObj>
                </mc:Choice>
                <mc:Fallback>
                  <p:oleObj name="Equation" r:id="rId9" imgW="596880" imgH="482400" progId="Equation.DSMT4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56"/>
                          <a:ext cx="37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06353"/>
                </p:ext>
              </p:extLst>
            </p:nvPr>
          </p:nvGraphicFramePr>
          <p:xfrm>
            <a:off x="2185" y="285"/>
            <a:ext cx="3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0" name="Equation" r:id="rId11" imgW="596880" imgH="482400" progId="Equation.DSMT4">
                    <p:embed/>
                  </p:oleObj>
                </mc:Choice>
                <mc:Fallback>
                  <p:oleObj name="Equation" r:id="rId11" imgW="596880" imgH="482400" progId="Equation.DSMT4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285"/>
                          <a:ext cx="37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35149" y="3432969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85744"/>
              </p:ext>
            </p:extLst>
          </p:nvPr>
        </p:nvGraphicFramePr>
        <p:xfrm>
          <a:off x="2739229" y="3473722"/>
          <a:ext cx="3600450" cy="41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1" name="Equation" r:id="rId13" imgW="2095200" imgH="253800" progId="Equation.DSMT4">
                  <p:embed/>
                </p:oleObj>
              </mc:Choice>
              <mc:Fallback>
                <p:oleObj name="Equation" r:id="rId13" imgW="2095200" imgH="2538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229" y="3473722"/>
                        <a:ext cx="3600450" cy="41682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757237" y="4001294"/>
            <a:ext cx="7559675" cy="871537"/>
            <a:chOff x="295" y="1525"/>
            <a:chExt cx="4762" cy="549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95" y="1661"/>
              <a:ext cx="4762" cy="3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同时，级数        与数列      有相同的收敛性</a:t>
              </a:r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1489" y="1525"/>
            <a:ext cx="484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2" name="Equation" r:id="rId15" imgW="437400" imgH="492840" progId="Equation.DSMT4">
                    <p:embed/>
                  </p:oleObj>
                </mc:Choice>
                <mc:Fallback>
                  <p:oleObj name="Equation" r:id="rId15" imgW="437400" imgH="492840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1525"/>
                          <a:ext cx="484" cy="5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189954"/>
                </p:ext>
              </p:extLst>
            </p:nvPr>
          </p:nvGraphicFramePr>
          <p:xfrm>
            <a:off x="2567" y="1661"/>
            <a:ext cx="3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3" name="Equation" r:id="rId17" imgW="596880" imgH="482400" progId="Equation.DSMT4">
                    <p:embed/>
                  </p:oleObj>
                </mc:Choice>
                <mc:Fallback>
                  <p:oleObj name="Equation" r:id="rId17" imgW="596880" imgH="482400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661"/>
                          <a:ext cx="37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763711" y="4904765"/>
            <a:ext cx="4897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且在收敛时有</a:t>
            </a: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86459"/>
              </p:ext>
            </p:extLst>
          </p:nvPr>
        </p:nvGraphicFramePr>
        <p:xfrm>
          <a:off x="1874836" y="5455811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4" name="Equation" r:id="rId19" imgW="1892160" imgH="914400" progId="Equation.DSMT4">
                  <p:embed/>
                </p:oleObj>
              </mc:Choice>
              <mc:Fallback>
                <p:oleObj name="Equation" r:id="rId19" imgW="1892160" imgH="9144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6" y="5455811"/>
                        <a:ext cx="18923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230687" y="5389607"/>
            <a:ext cx="2824162" cy="871537"/>
            <a:chOff x="2699" y="2750"/>
            <a:chExt cx="1779" cy="549"/>
          </a:xfrm>
        </p:grpSpPr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3138" y="2750"/>
            <a:ext cx="1340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5" name="Equation" r:id="rId21" imgW="1233360" imgH="492840" progId="Equation.DSMT4">
                    <p:embed/>
                  </p:oleObj>
                </mc:Choice>
                <mc:Fallback>
                  <p:oleObj name="Equation" r:id="rId21" imgW="1233360" imgH="492840" progId="Equation.DSMT4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2750"/>
                          <a:ext cx="1340" cy="5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99" y="288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6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8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1623</TotalTime>
  <Words>2568</Words>
  <Application>Microsoft Office PowerPoint</Application>
  <PresentationFormat>全屏显示(4:3)</PresentationFormat>
  <Paragraphs>573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80</vt:i4>
      </vt:variant>
    </vt:vector>
  </HeadingPairs>
  <TitlesOfParts>
    <vt:vector size="99" baseType="lpstr">
      <vt:lpstr>仿宋_GB2312</vt:lpstr>
      <vt:lpstr>黑体</vt:lpstr>
      <vt:lpstr>华文琥珀</vt:lpstr>
      <vt:lpstr>华文新魏</vt:lpstr>
      <vt:lpstr>楷体</vt:lpstr>
      <vt:lpstr>楷体_GB2312</vt:lpstr>
      <vt:lpstr>隶书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严4</vt:lpstr>
      <vt:lpstr>Equation</vt:lpstr>
      <vt:lpstr>MathType 5.0 Equation</vt:lpstr>
      <vt:lpstr>公式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104</cp:revision>
  <dcterms:created xsi:type="dcterms:W3CDTF">2019-06-06T15:05:35Z</dcterms:created>
  <dcterms:modified xsi:type="dcterms:W3CDTF">2019-10-04T09:11:39Z</dcterms:modified>
</cp:coreProperties>
</file>