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7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59" r:id="rId37"/>
    <p:sldId id="260" r:id="rId38"/>
    <p:sldId id="261" r:id="rId39"/>
    <p:sldId id="298" r:id="rId40"/>
    <p:sldId id="299" r:id="rId41"/>
    <p:sldId id="300" r:id="rId42"/>
    <p:sldId id="301" r:id="rId43"/>
    <p:sldId id="308" r:id="rId44"/>
    <p:sldId id="302" r:id="rId45"/>
    <p:sldId id="303" r:id="rId46"/>
    <p:sldId id="304" r:id="rId47"/>
    <p:sldId id="305" r:id="rId48"/>
    <p:sldId id="306" r:id="rId49"/>
    <p:sldId id="307" r:id="rId50"/>
    <p:sldId id="265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262" r:id="rId61"/>
    <p:sldId id="263" r:id="rId62"/>
    <p:sldId id="318" r:id="rId63"/>
    <p:sldId id="319" r:id="rId64"/>
    <p:sldId id="264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3.wmf"/><Relationship Id="rId7" Type="http://schemas.openxmlformats.org/officeDocument/2006/relationships/image" Target="../media/image87.emf"/><Relationship Id="rId2" Type="http://schemas.openxmlformats.org/officeDocument/2006/relationships/image" Target="../media/image82.emf"/><Relationship Id="rId1" Type="http://schemas.openxmlformats.org/officeDocument/2006/relationships/image" Target="../media/image81.wmf"/><Relationship Id="rId6" Type="http://schemas.openxmlformats.org/officeDocument/2006/relationships/image" Target="../media/image86.e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emf"/><Relationship Id="rId6" Type="http://schemas.openxmlformats.org/officeDocument/2006/relationships/image" Target="../media/image96.wmf"/><Relationship Id="rId5" Type="http://schemas.openxmlformats.org/officeDocument/2006/relationships/image" Target="../media/image95.e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wmf"/><Relationship Id="rId5" Type="http://schemas.openxmlformats.org/officeDocument/2006/relationships/image" Target="../media/image105.emf"/><Relationship Id="rId10" Type="http://schemas.openxmlformats.org/officeDocument/2006/relationships/image" Target="../media/image110.emf"/><Relationship Id="rId4" Type="http://schemas.openxmlformats.org/officeDocument/2006/relationships/image" Target="../media/image104.emf"/><Relationship Id="rId9" Type="http://schemas.openxmlformats.org/officeDocument/2006/relationships/image" Target="../media/image10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emf"/><Relationship Id="rId10" Type="http://schemas.openxmlformats.org/officeDocument/2006/relationships/image" Target="../media/image108.emf"/><Relationship Id="rId4" Type="http://schemas.openxmlformats.org/officeDocument/2006/relationships/image" Target="../media/image117.emf"/><Relationship Id="rId9" Type="http://schemas.openxmlformats.org/officeDocument/2006/relationships/image" Target="../media/image12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emf"/><Relationship Id="rId7" Type="http://schemas.openxmlformats.org/officeDocument/2006/relationships/image" Target="../media/image129.w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10" Type="http://schemas.openxmlformats.org/officeDocument/2006/relationships/image" Target="../media/image155.e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image" Target="../media/image168.wmf"/><Relationship Id="rId18" Type="http://schemas.openxmlformats.org/officeDocument/2006/relationships/image" Target="../media/image173.wmf"/><Relationship Id="rId3" Type="http://schemas.openxmlformats.org/officeDocument/2006/relationships/image" Target="../media/image158.wmf"/><Relationship Id="rId21" Type="http://schemas.openxmlformats.org/officeDocument/2006/relationships/image" Target="../media/image176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17" Type="http://schemas.openxmlformats.org/officeDocument/2006/relationships/image" Target="../media/image172.wmf"/><Relationship Id="rId2" Type="http://schemas.openxmlformats.org/officeDocument/2006/relationships/image" Target="../media/image157.wmf"/><Relationship Id="rId16" Type="http://schemas.openxmlformats.org/officeDocument/2006/relationships/image" Target="../media/image171.wmf"/><Relationship Id="rId20" Type="http://schemas.openxmlformats.org/officeDocument/2006/relationships/image" Target="../media/image175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5" Type="http://schemas.openxmlformats.org/officeDocument/2006/relationships/image" Target="../media/image170.wmf"/><Relationship Id="rId23" Type="http://schemas.openxmlformats.org/officeDocument/2006/relationships/image" Target="../media/image178.emf"/><Relationship Id="rId10" Type="http://schemas.openxmlformats.org/officeDocument/2006/relationships/image" Target="../media/image165.wmf"/><Relationship Id="rId19" Type="http://schemas.openxmlformats.org/officeDocument/2006/relationships/image" Target="../media/image174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Relationship Id="rId14" Type="http://schemas.openxmlformats.org/officeDocument/2006/relationships/image" Target="../media/image169.wmf"/><Relationship Id="rId22" Type="http://schemas.openxmlformats.org/officeDocument/2006/relationships/image" Target="../media/image1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e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4" Type="http://schemas.openxmlformats.org/officeDocument/2006/relationships/image" Target="../media/image20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11" Type="http://schemas.openxmlformats.org/officeDocument/2006/relationships/image" Target="../media/image234.wmf"/><Relationship Id="rId5" Type="http://schemas.openxmlformats.org/officeDocument/2006/relationships/image" Target="../media/image228.wmf"/><Relationship Id="rId10" Type="http://schemas.openxmlformats.org/officeDocument/2006/relationships/image" Target="../media/image233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10" Type="http://schemas.openxmlformats.org/officeDocument/2006/relationships/image" Target="../media/image244.wmf"/><Relationship Id="rId4" Type="http://schemas.openxmlformats.org/officeDocument/2006/relationships/image" Target="../media/image238.wmf"/><Relationship Id="rId9" Type="http://schemas.openxmlformats.org/officeDocument/2006/relationships/image" Target="../media/image2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10" Type="http://schemas.openxmlformats.org/officeDocument/2006/relationships/image" Target="../media/image254.w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10" Type="http://schemas.openxmlformats.org/officeDocument/2006/relationships/image" Target="../media/image264.wmf"/><Relationship Id="rId4" Type="http://schemas.openxmlformats.org/officeDocument/2006/relationships/image" Target="../media/image258.wmf"/><Relationship Id="rId9" Type="http://schemas.openxmlformats.org/officeDocument/2006/relationships/image" Target="../media/image26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10" Type="http://schemas.openxmlformats.org/officeDocument/2006/relationships/image" Target="../media/image274.wmf"/><Relationship Id="rId4" Type="http://schemas.openxmlformats.org/officeDocument/2006/relationships/image" Target="../media/image268.wmf"/><Relationship Id="rId9" Type="http://schemas.openxmlformats.org/officeDocument/2006/relationships/image" Target="../media/image27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4" Type="http://schemas.openxmlformats.org/officeDocument/2006/relationships/image" Target="../media/image27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3" Type="http://schemas.openxmlformats.org/officeDocument/2006/relationships/image" Target="../media/image281.wmf"/><Relationship Id="rId7" Type="http://schemas.openxmlformats.org/officeDocument/2006/relationships/image" Target="../media/image285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6" Type="http://schemas.openxmlformats.org/officeDocument/2006/relationships/image" Target="../media/image284.wmf"/><Relationship Id="rId11" Type="http://schemas.openxmlformats.org/officeDocument/2006/relationships/image" Target="../media/image289.wmf"/><Relationship Id="rId5" Type="http://schemas.openxmlformats.org/officeDocument/2006/relationships/image" Target="../media/image283.wmf"/><Relationship Id="rId10" Type="http://schemas.openxmlformats.org/officeDocument/2006/relationships/image" Target="../media/image288.wmf"/><Relationship Id="rId4" Type="http://schemas.openxmlformats.org/officeDocument/2006/relationships/image" Target="../media/image282.wmf"/><Relationship Id="rId9" Type="http://schemas.openxmlformats.org/officeDocument/2006/relationships/image" Target="../media/image28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emf"/><Relationship Id="rId3" Type="http://schemas.openxmlformats.org/officeDocument/2006/relationships/image" Target="../media/image292.emf"/><Relationship Id="rId7" Type="http://schemas.openxmlformats.org/officeDocument/2006/relationships/image" Target="../media/image296.emf"/><Relationship Id="rId2" Type="http://schemas.openxmlformats.org/officeDocument/2006/relationships/image" Target="../media/image291.emf"/><Relationship Id="rId1" Type="http://schemas.openxmlformats.org/officeDocument/2006/relationships/image" Target="../media/image290.emf"/><Relationship Id="rId6" Type="http://schemas.openxmlformats.org/officeDocument/2006/relationships/image" Target="../media/image295.emf"/><Relationship Id="rId5" Type="http://schemas.openxmlformats.org/officeDocument/2006/relationships/image" Target="../media/image294.emf"/><Relationship Id="rId4" Type="http://schemas.openxmlformats.org/officeDocument/2006/relationships/image" Target="../media/image293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emf"/><Relationship Id="rId2" Type="http://schemas.openxmlformats.org/officeDocument/2006/relationships/image" Target="../media/image299.emf"/><Relationship Id="rId1" Type="http://schemas.openxmlformats.org/officeDocument/2006/relationships/image" Target="../media/image298.emf"/><Relationship Id="rId6" Type="http://schemas.openxmlformats.org/officeDocument/2006/relationships/image" Target="../media/image303.emf"/><Relationship Id="rId5" Type="http://schemas.openxmlformats.org/officeDocument/2006/relationships/image" Target="../media/image302.emf"/><Relationship Id="rId4" Type="http://schemas.openxmlformats.org/officeDocument/2006/relationships/image" Target="../media/image301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3" Type="http://schemas.openxmlformats.org/officeDocument/2006/relationships/image" Target="../media/image306.emf"/><Relationship Id="rId7" Type="http://schemas.openxmlformats.org/officeDocument/2006/relationships/image" Target="../media/image310.emf"/><Relationship Id="rId2" Type="http://schemas.openxmlformats.org/officeDocument/2006/relationships/image" Target="../media/image305.emf"/><Relationship Id="rId1" Type="http://schemas.openxmlformats.org/officeDocument/2006/relationships/image" Target="../media/image304.wmf"/><Relationship Id="rId6" Type="http://schemas.openxmlformats.org/officeDocument/2006/relationships/image" Target="../media/image309.emf"/><Relationship Id="rId5" Type="http://schemas.openxmlformats.org/officeDocument/2006/relationships/image" Target="../media/image308.emf"/><Relationship Id="rId10" Type="http://schemas.openxmlformats.org/officeDocument/2006/relationships/image" Target="../media/image313.wmf"/><Relationship Id="rId4" Type="http://schemas.openxmlformats.org/officeDocument/2006/relationships/image" Target="../media/image307.emf"/><Relationship Id="rId9" Type="http://schemas.openxmlformats.org/officeDocument/2006/relationships/image" Target="../media/image312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image" Target="../media/image316.emf"/><Relationship Id="rId7" Type="http://schemas.openxmlformats.org/officeDocument/2006/relationships/image" Target="../media/image320.emf"/><Relationship Id="rId12" Type="http://schemas.openxmlformats.org/officeDocument/2006/relationships/image" Target="../media/image325.emf"/><Relationship Id="rId2" Type="http://schemas.openxmlformats.org/officeDocument/2006/relationships/image" Target="../media/image315.emf"/><Relationship Id="rId1" Type="http://schemas.openxmlformats.org/officeDocument/2006/relationships/image" Target="../media/image314.emf"/><Relationship Id="rId6" Type="http://schemas.openxmlformats.org/officeDocument/2006/relationships/image" Target="../media/image319.emf"/><Relationship Id="rId11" Type="http://schemas.openxmlformats.org/officeDocument/2006/relationships/image" Target="../media/image324.emf"/><Relationship Id="rId5" Type="http://schemas.openxmlformats.org/officeDocument/2006/relationships/image" Target="../media/image318.wmf"/><Relationship Id="rId10" Type="http://schemas.openxmlformats.org/officeDocument/2006/relationships/image" Target="../media/image323.emf"/><Relationship Id="rId4" Type="http://schemas.openxmlformats.org/officeDocument/2006/relationships/image" Target="../media/image317.emf"/><Relationship Id="rId9" Type="http://schemas.openxmlformats.org/officeDocument/2006/relationships/image" Target="../media/image322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5" Type="http://schemas.openxmlformats.org/officeDocument/2006/relationships/image" Target="../media/image330.wmf"/><Relationship Id="rId4" Type="http://schemas.openxmlformats.org/officeDocument/2006/relationships/image" Target="../media/image3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emf"/><Relationship Id="rId13" Type="http://schemas.openxmlformats.org/officeDocument/2006/relationships/image" Target="../media/image347.wmf"/><Relationship Id="rId18" Type="http://schemas.openxmlformats.org/officeDocument/2006/relationships/image" Target="../media/image352.emf"/><Relationship Id="rId3" Type="http://schemas.openxmlformats.org/officeDocument/2006/relationships/image" Target="../media/image337.emf"/><Relationship Id="rId21" Type="http://schemas.openxmlformats.org/officeDocument/2006/relationships/image" Target="../media/image355.wmf"/><Relationship Id="rId7" Type="http://schemas.openxmlformats.org/officeDocument/2006/relationships/image" Target="../media/image341.wmf"/><Relationship Id="rId12" Type="http://schemas.openxmlformats.org/officeDocument/2006/relationships/image" Target="../media/image346.wmf"/><Relationship Id="rId17" Type="http://schemas.openxmlformats.org/officeDocument/2006/relationships/image" Target="../media/image351.emf"/><Relationship Id="rId2" Type="http://schemas.openxmlformats.org/officeDocument/2006/relationships/image" Target="../media/image336.wmf"/><Relationship Id="rId16" Type="http://schemas.openxmlformats.org/officeDocument/2006/relationships/image" Target="../media/image350.emf"/><Relationship Id="rId20" Type="http://schemas.openxmlformats.org/officeDocument/2006/relationships/image" Target="../media/image354.emf"/><Relationship Id="rId1" Type="http://schemas.openxmlformats.org/officeDocument/2006/relationships/image" Target="../media/image335.wmf"/><Relationship Id="rId6" Type="http://schemas.openxmlformats.org/officeDocument/2006/relationships/image" Target="../media/image340.emf"/><Relationship Id="rId11" Type="http://schemas.openxmlformats.org/officeDocument/2006/relationships/image" Target="../media/image345.emf"/><Relationship Id="rId5" Type="http://schemas.openxmlformats.org/officeDocument/2006/relationships/image" Target="../media/image339.wmf"/><Relationship Id="rId15" Type="http://schemas.openxmlformats.org/officeDocument/2006/relationships/image" Target="../media/image349.emf"/><Relationship Id="rId10" Type="http://schemas.openxmlformats.org/officeDocument/2006/relationships/image" Target="../media/image344.wmf"/><Relationship Id="rId19" Type="http://schemas.openxmlformats.org/officeDocument/2006/relationships/image" Target="../media/image353.emf"/><Relationship Id="rId4" Type="http://schemas.openxmlformats.org/officeDocument/2006/relationships/image" Target="../media/image338.emf"/><Relationship Id="rId9" Type="http://schemas.openxmlformats.org/officeDocument/2006/relationships/image" Target="../media/image343.emf"/><Relationship Id="rId14" Type="http://schemas.openxmlformats.org/officeDocument/2006/relationships/image" Target="../media/image348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13" Type="http://schemas.openxmlformats.org/officeDocument/2006/relationships/image" Target="../media/image368.emf"/><Relationship Id="rId18" Type="http://schemas.openxmlformats.org/officeDocument/2006/relationships/image" Target="../media/image373.emf"/><Relationship Id="rId3" Type="http://schemas.openxmlformats.org/officeDocument/2006/relationships/image" Target="../media/image358.emf"/><Relationship Id="rId21" Type="http://schemas.openxmlformats.org/officeDocument/2006/relationships/image" Target="../media/image376.emf"/><Relationship Id="rId7" Type="http://schemas.openxmlformats.org/officeDocument/2006/relationships/image" Target="../media/image362.emf"/><Relationship Id="rId12" Type="http://schemas.openxmlformats.org/officeDocument/2006/relationships/image" Target="../media/image367.emf"/><Relationship Id="rId17" Type="http://schemas.openxmlformats.org/officeDocument/2006/relationships/image" Target="../media/image372.emf"/><Relationship Id="rId2" Type="http://schemas.openxmlformats.org/officeDocument/2006/relationships/image" Target="../media/image357.emf"/><Relationship Id="rId16" Type="http://schemas.openxmlformats.org/officeDocument/2006/relationships/image" Target="../media/image371.emf"/><Relationship Id="rId20" Type="http://schemas.openxmlformats.org/officeDocument/2006/relationships/image" Target="../media/image375.emf"/><Relationship Id="rId1" Type="http://schemas.openxmlformats.org/officeDocument/2006/relationships/image" Target="../media/image356.emf"/><Relationship Id="rId6" Type="http://schemas.openxmlformats.org/officeDocument/2006/relationships/image" Target="../media/image361.emf"/><Relationship Id="rId11" Type="http://schemas.openxmlformats.org/officeDocument/2006/relationships/image" Target="../media/image366.emf"/><Relationship Id="rId24" Type="http://schemas.openxmlformats.org/officeDocument/2006/relationships/image" Target="../media/image379.emf"/><Relationship Id="rId5" Type="http://schemas.openxmlformats.org/officeDocument/2006/relationships/image" Target="../media/image360.wmf"/><Relationship Id="rId15" Type="http://schemas.openxmlformats.org/officeDocument/2006/relationships/image" Target="../media/image370.emf"/><Relationship Id="rId23" Type="http://schemas.openxmlformats.org/officeDocument/2006/relationships/image" Target="../media/image378.emf"/><Relationship Id="rId10" Type="http://schemas.openxmlformats.org/officeDocument/2006/relationships/image" Target="../media/image365.emf"/><Relationship Id="rId19" Type="http://schemas.openxmlformats.org/officeDocument/2006/relationships/image" Target="../media/image374.emf"/><Relationship Id="rId4" Type="http://schemas.openxmlformats.org/officeDocument/2006/relationships/image" Target="../media/image359.emf"/><Relationship Id="rId9" Type="http://schemas.openxmlformats.org/officeDocument/2006/relationships/image" Target="../media/image364.emf"/><Relationship Id="rId14" Type="http://schemas.openxmlformats.org/officeDocument/2006/relationships/image" Target="../media/image369.emf"/><Relationship Id="rId22" Type="http://schemas.openxmlformats.org/officeDocument/2006/relationships/image" Target="../media/image377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emf"/><Relationship Id="rId7" Type="http://schemas.openxmlformats.org/officeDocument/2006/relationships/image" Target="../media/image386.wmf"/><Relationship Id="rId2" Type="http://schemas.openxmlformats.org/officeDocument/2006/relationships/image" Target="../media/image381.emf"/><Relationship Id="rId1" Type="http://schemas.openxmlformats.org/officeDocument/2006/relationships/image" Target="../media/image380.e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4" Type="http://schemas.openxmlformats.org/officeDocument/2006/relationships/image" Target="../media/image383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emf"/><Relationship Id="rId3" Type="http://schemas.openxmlformats.org/officeDocument/2006/relationships/image" Target="../media/image389.emf"/><Relationship Id="rId7" Type="http://schemas.openxmlformats.org/officeDocument/2006/relationships/image" Target="../media/image393.emf"/><Relationship Id="rId2" Type="http://schemas.openxmlformats.org/officeDocument/2006/relationships/image" Target="../media/image388.emf"/><Relationship Id="rId1" Type="http://schemas.openxmlformats.org/officeDocument/2006/relationships/image" Target="../media/image387.emf"/><Relationship Id="rId6" Type="http://schemas.openxmlformats.org/officeDocument/2006/relationships/image" Target="../media/image392.emf"/><Relationship Id="rId11" Type="http://schemas.openxmlformats.org/officeDocument/2006/relationships/image" Target="../media/image397.emf"/><Relationship Id="rId5" Type="http://schemas.openxmlformats.org/officeDocument/2006/relationships/image" Target="../media/image391.emf"/><Relationship Id="rId10" Type="http://schemas.openxmlformats.org/officeDocument/2006/relationships/image" Target="../media/image396.emf"/><Relationship Id="rId4" Type="http://schemas.openxmlformats.org/officeDocument/2006/relationships/image" Target="../media/image390.emf"/><Relationship Id="rId9" Type="http://schemas.openxmlformats.org/officeDocument/2006/relationships/image" Target="../media/image395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emf"/><Relationship Id="rId7" Type="http://schemas.openxmlformats.org/officeDocument/2006/relationships/image" Target="../media/image404.wmf"/><Relationship Id="rId2" Type="http://schemas.openxmlformats.org/officeDocument/2006/relationships/image" Target="../media/image399.emf"/><Relationship Id="rId1" Type="http://schemas.openxmlformats.org/officeDocument/2006/relationships/image" Target="../media/image398.emf"/><Relationship Id="rId6" Type="http://schemas.openxmlformats.org/officeDocument/2006/relationships/image" Target="../media/image403.wmf"/><Relationship Id="rId5" Type="http://schemas.openxmlformats.org/officeDocument/2006/relationships/image" Target="../media/image402.wmf"/><Relationship Id="rId4" Type="http://schemas.openxmlformats.org/officeDocument/2006/relationships/image" Target="../media/image401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emf"/><Relationship Id="rId13" Type="http://schemas.openxmlformats.org/officeDocument/2006/relationships/image" Target="../media/image417.emf"/><Relationship Id="rId18" Type="http://schemas.openxmlformats.org/officeDocument/2006/relationships/image" Target="../media/image422.emf"/><Relationship Id="rId3" Type="http://schemas.openxmlformats.org/officeDocument/2006/relationships/image" Target="../media/image407.emf"/><Relationship Id="rId21" Type="http://schemas.openxmlformats.org/officeDocument/2006/relationships/image" Target="../media/image425.wmf"/><Relationship Id="rId7" Type="http://schemas.openxmlformats.org/officeDocument/2006/relationships/image" Target="../media/image411.emf"/><Relationship Id="rId12" Type="http://schemas.openxmlformats.org/officeDocument/2006/relationships/image" Target="../media/image416.emf"/><Relationship Id="rId17" Type="http://schemas.openxmlformats.org/officeDocument/2006/relationships/image" Target="../media/image421.emf"/><Relationship Id="rId2" Type="http://schemas.openxmlformats.org/officeDocument/2006/relationships/image" Target="../media/image406.emf"/><Relationship Id="rId16" Type="http://schemas.openxmlformats.org/officeDocument/2006/relationships/image" Target="../media/image420.emf"/><Relationship Id="rId20" Type="http://schemas.openxmlformats.org/officeDocument/2006/relationships/image" Target="../media/image424.wmf"/><Relationship Id="rId1" Type="http://schemas.openxmlformats.org/officeDocument/2006/relationships/image" Target="../media/image405.wmf"/><Relationship Id="rId6" Type="http://schemas.openxmlformats.org/officeDocument/2006/relationships/image" Target="../media/image410.emf"/><Relationship Id="rId11" Type="http://schemas.openxmlformats.org/officeDocument/2006/relationships/image" Target="../media/image415.emf"/><Relationship Id="rId5" Type="http://schemas.openxmlformats.org/officeDocument/2006/relationships/image" Target="../media/image409.emf"/><Relationship Id="rId15" Type="http://schemas.openxmlformats.org/officeDocument/2006/relationships/image" Target="../media/image419.emf"/><Relationship Id="rId10" Type="http://schemas.openxmlformats.org/officeDocument/2006/relationships/image" Target="../media/image414.emf"/><Relationship Id="rId19" Type="http://schemas.openxmlformats.org/officeDocument/2006/relationships/image" Target="../media/image423.emf"/><Relationship Id="rId4" Type="http://schemas.openxmlformats.org/officeDocument/2006/relationships/image" Target="../media/image408.emf"/><Relationship Id="rId9" Type="http://schemas.openxmlformats.org/officeDocument/2006/relationships/image" Target="../media/image413.emf"/><Relationship Id="rId14" Type="http://schemas.openxmlformats.org/officeDocument/2006/relationships/image" Target="../media/image418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3.wmf"/><Relationship Id="rId3" Type="http://schemas.openxmlformats.org/officeDocument/2006/relationships/image" Target="../media/image428.wmf"/><Relationship Id="rId7" Type="http://schemas.openxmlformats.org/officeDocument/2006/relationships/image" Target="../media/image432.wmf"/><Relationship Id="rId2" Type="http://schemas.openxmlformats.org/officeDocument/2006/relationships/image" Target="../media/image427.wmf"/><Relationship Id="rId1" Type="http://schemas.openxmlformats.org/officeDocument/2006/relationships/image" Target="../media/image426.wmf"/><Relationship Id="rId6" Type="http://schemas.openxmlformats.org/officeDocument/2006/relationships/image" Target="../media/image431.wmf"/><Relationship Id="rId5" Type="http://schemas.openxmlformats.org/officeDocument/2006/relationships/image" Target="../media/image430.wmf"/><Relationship Id="rId4" Type="http://schemas.openxmlformats.org/officeDocument/2006/relationships/image" Target="../media/image42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wmf"/><Relationship Id="rId3" Type="http://schemas.openxmlformats.org/officeDocument/2006/relationships/image" Target="../media/image436.wmf"/><Relationship Id="rId7" Type="http://schemas.openxmlformats.org/officeDocument/2006/relationships/image" Target="../media/image440.wmf"/><Relationship Id="rId2" Type="http://schemas.openxmlformats.org/officeDocument/2006/relationships/image" Target="../media/image435.wmf"/><Relationship Id="rId1" Type="http://schemas.openxmlformats.org/officeDocument/2006/relationships/image" Target="../media/image434.wmf"/><Relationship Id="rId6" Type="http://schemas.openxmlformats.org/officeDocument/2006/relationships/image" Target="../media/image439.wmf"/><Relationship Id="rId5" Type="http://schemas.openxmlformats.org/officeDocument/2006/relationships/image" Target="../media/image438.wmf"/><Relationship Id="rId4" Type="http://schemas.openxmlformats.org/officeDocument/2006/relationships/image" Target="../media/image437.wmf"/><Relationship Id="rId9" Type="http://schemas.openxmlformats.org/officeDocument/2006/relationships/image" Target="../media/image442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emf"/><Relationship Id="rId3" Type="http://schemas.openxmlformats.org/officeDocument/2006/relationships/image" Target="../media/image445.emf"/><Relationship Id="rId7" Type="http://schemas.openxmlformats.org/officeDocument/2006/relationships/image" Target="../media/image449.emf"/><Relationship Id="rId2" Type="http://schemas.openxmlformats.org/officeDocument/2006/relationships/image" Target="../media/image444.emf"/><Relationship Id="rId1" Type="http://schemas.openxmlformats.org/officeDocument/2006/relationships/image" Target="../media/image443.emf"/><Relationship Id="rId6" Type="http://schemas.openxmlformats.org/officeDocument/2006/relationships/image" Target="../media/image448.emf"/><Relationship Id="rId5" Type="http://schemas.openxmlformats.org/officeDocument/2006/relationships/image" Target="../media/image447.emf"/><Relationship Id="rId10" Type="http://schemas.openxmlformats.org/officeDocument/2006/relationships/image" Target="../media/image452.wmf"/><Relationship Id="rId4" Type="http://schemas.openxmlformats.org/officeDocument/2006/relationships/image" Target="../media/image446.emf"/><Relationship Id="rId9" Type="http://schemas.openxmlformats.org/officeDocument/2006/relationships/image" Target="../media/image4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emf"/><Relationship Id="rId3" Type="http://schemas.openxmlformats.org/officeDocument/2006/relationships/image" Target="../media/image455.emf"/><Relationship Id="rId7" Type="http://schemas.openxmlformats.org/officeDocument/2006/relationships/image" Target="../media/image459.emf"/><Relationship Id="rId2" Type="http://schemas.openxmlformats.org/officeDocument/2006/relationships/image" Target="../media/image454.emf"/><Relationship Id="rId1" Type="http://schemas.openxmlformats.org/officeDocument/2006/relationships/image" Target="../media/image453.emf"/><Relationship Id="rId6" Type="http://schemas.openxmlformats.org/officeDocument/2006/relationships/image" Target="../media/image458.emf"/><Relationship Id="rId5" Type="http://schemas.openxmlformats.org/officeDocument/2006/relationships/image" Target="../media/image457.emf"/><Relationship Id="rId10" Type="http://schemas.openxmlformats.org/officeDocument/2006/relationships/image" Target="../media/image462.wmf"/><Relationship Id="rId4" Type="http://schemas.openxmlformats.org/officeDocument/2006/relationships/image" Target="../media/image456.emf"/><Relationship Id="rId9" Type="http://schemas.openxmlformats.org/officeDocument/2006/relationships/image" Target="../media/image461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wmf"/><Relationship Id="rId3" Type="http://schemas.openxmlformats.org/officeDocument/2006/relationships/image" Target="../media/image465.wmf"/><Relationship Id="rId7" Type="http://schemas.openxmlformats.org/officeDocument/2006/relationships/image" Target="../media/image469.wmf"/><Relationship Id="rId2" Type="http://schemas.openxmlformats.org/officeDocument/2006/relationships/image" Target="../media/image464.wmf"/><Relationship Id="rId1" Type="http://schemas.openxmlformats.org/officeDocument/2006/relationships/image" Target="../media/image463.wmf"/><Relationship Id="rId6" Type="http://schemas.openxmlformats.org/officeDocument/2006/relationships/image" Target="../media/image468.wmf"/><Relationship Id="rId5" Type="http://schemas.openxmlformats.org/officeDocument/2006/relationships/image" Target="../media/image467.wmf"/><Relationship Id="rId4" Type="http://schemas.openxmlformats.org/officeDocument/2006/relationships/image" Target="../media/image46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3.wmf"/><Relationship Id="rId2" Type="http://schemas.openxmlformats.org/officeDocument/2006/relationships/image" Target="../media/image472.wmf"/><Relationship Id="rId1" Type="http://schemas.openxmlformats.org/officeDocument/2006/relationships/image" Target="../media/image471.wmf"/><Relationship Id="rId6" Type="http://schemas.openxmlformats.org/officeDocument/2006/relationships/image" Target="../media/image476.wmf"/><Relationship Id="rId5" Type="http://schemas.openxmlformats.org/officeDocument/2006/relationships/image" Target="../media/image475.wmf"/><Relationship Id="rId4" Type="http://schemas.openxmlformats.org/officeDocument/2006/relationships/image" Target="../media/image474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2.wmf"/><Relationship Id="rId3" Type="http://schemas.openxmlformats.org/officeDocument/2006/relationships/image" Target="../media/image441.wmf"/><Relationship Id="rId7" Type="http://schemas.openxmlformats.org/officeDocument/2006/relationships/image" Target="../media/image481.wmf"/><Relationship Id="rId2" Type="http://schemas.openxmlformats.org/officeDocument/2006/relationships/image" Target="../media/image440.wmf"/><Relationship Id="rId1" Type="http://schemas.openxmlformats.org/officeDocument/2006/relationships/image" Target="../media/image477.wmf"/><Relationship Id="rId6" Type="http://schemas.openxmlformats.org/officeDocument/2006/relationships/image" Target="../media/image480.wmf"/><Relationship Id="rId5" Type="http://schemas.openxmlformats.org/officeDocument/2006/relationships/image" Target="../media/image479.wmf"/><Relationship Id="rId4" Type="http://schemas.openxmlformats.org/officeDocument/2006/relationships/image" Target="../media/image478.wmf"/><Relationship Id="rId9" Type="http://schemas.openxmlformats.org/officeDocument/2006/relationships/image" Target="../media/image483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emf"/><Relationship Id="rId13" Type="http://schemas.openxmlformats.org/officeDocument/2006/relationships/image" Target="../media/image496.emf"/><Relationship Id="rId18" Type="http://schemas.openxmlformats.org/officeDocument/2006/relationships/image" Target="../media/image501.emf"/><Relationship Id="rId3" Type="http://schemas.openxmlformats.org/officeDocument/2006/relationships/image" Target="../media/image486.emf"/><Relationship Id="rId7" Type="http://schemas.openxmlformats.org/officeDocument/2006/relationships/image" Target="../media/image490.emf"/><Relationship Id="rId12" Type="http://schemas.openxmlformats.org/officeDocument/2006/relationships/image" Target="../media/image495.emf"/><Relationship Id="rId17" Type="http://schemas.openxmlformats.org/officeDocument/2006/relationships/image" Target="../media/image500.emf"/><Relationship Id="rId2" Type="http://schemas.openxmlformats.org/officeDocument/2006/relationships/image" Target="../media/image485.emf"/><Relationship Id="rId16" Type="http://schemas.openxmlformats.org/officeDocument/2006/relationships/image" Target="../media/image499.emf"/><Relationship Id="rId20" Type="http://schemas.openxmlformats.org/officeDocument/2006/relationships/image" Target="../media/image503.emf"/><Relationship Id="rId1" Type="http://schemas.openxmlformats.org/officeDocument/2006/relationships/image" Target="../media/image484.emf"/><Relationship Id="rId6" Type="http://schemas.openxmlformats.org/officeDocument/2006/relationships/image" Target="../media/image489.emf"/><Relationship Id="rId11" Type="http://schemas.openxmlformats.org/officeDocument/2006/relationships/image" Target="../media/image494.emf"/><Relationship Id="rId5" Type="http://schemas.openxmlformats.org/officeDocument/2006/relationships/image" Target="../media/image488.emf"/><Relationship Id="rId15" Type="http://schemas.openxmlformats.org/officeDocument/2006/relationships/image" Target="../media/image498.emf"/><Relationship Id="rId10" Type="http://schemas.openxmlformats.org/officeDocument/2006/relationships/image" Target="../media/image493.emf"/><Relationship Id="rId19" Type="http://schemas.openxmlformats.org/officeDocument/2006/relationships/image" Target="../media/image502.emf"/><Relationship Id="rId4" Type="http://schemas.openxmlformats.org/officeDocument/2006/relationships/image" Target="../media/image487.emf"/><Relationship Id="rId9" Type="http://schemas.openxmlformats.org/officeDocument/2006/relationships/image" Target="../media/image492.emf"/><Relationship Id="rId14" Type="http://schemas.openxmlformats.org/officeDocument/2006/relationships/image" Target="../media/image497.e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wmf"/><Relationship Id="rId3" Type="http://schemas.openxmlformats.org/officeDocument/2006/relationships/image" Target="../media/image506.wmf"/><Relationship Id="rId7" Type="http://schemas.openxmlformats.org/officeDocument/2006/relationships/image" Target="../media/image510.wmf"/><Relationship Id="rId2" Type="http://schemas.openxmlformats.org/officeDocument/2006/relationships/image" Target="../media/image505.wmf"/><Relationship Id="rId1" Type="http://schemas.openxmlformats.org/officeDocument/2006/relationships/image" Target="../media/image504.wmf"/><Relationship Id="rId6" Type="http://schemas.openxmlformats.org/officeDocument/2006/relationships/image" Target="../media/image509.wmf"/><Relationship Id="rId11" Type="http://schemas.openxmlformats.org/officeDocument/2006/relationships/image" Target="../media/image514.wmf"/><Relationship Id="rId5" Type="http://schemas.openxmlformats.org/officeDocument/2006/relationships/image" Target="../media/image508.wmf"/><Relationship Id="rId10" Type="http://schemas.openxmlformats.org/officeDocument/2006/relationships/image" Target="../media/image513.wmf"/><Relationship Id="rId4" Type="http://schemas.openxmlformats.org/officeDocument/2006/relationships/image" Target="../media/image507.wmf"/><Relationship Id="rId9" Type="http://schemas.openxmlformats.org/officeDocument/2006/relationships/image" Target="../media/image512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wmf"/><Relationship Id="rId3" Type="http://schemas.openxmlformats.org/officeDocument/2006/relationships/image" Target="../media/image517.wmf"/><Relationship Id="rId7" Type="http://schemas.openxmlformats.org/officeDocument/2006/relationships/image" Target="../media/image521.wmf"/><Relationship Id="rId2" Type="http://schemas.openxmlformats.org/officeDocument/2006/relationships/image" Target="../media/image516.wmf"/><Relationship Id="rId1" Type="http://schemas.openxmlformats.org/officeDocument/2006/relationships/image" Target="../media/image515.wmf"/><Relationship Id="rId6" Type="http://schemas.openxmlformats.org/officeDocument/2006/relationships/image" Target="../media/image520.wmf"/><Relationship Id="rId5" Type="http://schemas.openxmlformats.org/officeDocument/2006/relationships/image" Target="../media/image519.wmf"/><Relationship Id="rId4" Type="http://schemas.openxmlformats.org/officeDocument/2006/relationships/image" Target="../media/image51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5.wmf"/><Relationship Id="rId2" Type="http://schemas.openxmlformats.org/officeDocument/2006/relationships/image" Target="../media/image524.wmf"/><Relationship Id="rId1" Type="http://schemas.openxmlformats.org/officeDocument/2006/relationships/image" Target="../media/image523.wmf"/><Relationship Id="rId5" Type="http://schemas.openxmlformats.org/officeDocument/2006/relationships/image" Target="../media/image527.wmf"/><Relationship Id="rId4" Type="http://schemas.openxmlformats.org/officeDocument/2006/relationships/image" Target="../media/image526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wmf"/><Relationship Id="rId2" Type="http://schemas.openxmlformats.org/officeDocument/2006/relationships/image" Target="../media/image529.wmf"/><Relationship Id="rId1" Type="http://schemas.openxmlformats.org/officeDocument/2006/relationships/image" Target="../media/image528.wmf"/><Relationship Id="rId4" Type="http://schemas.openxmlformats.org/officeDocument/2006/relationships/image" Target="../media/image531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9.wmf"/><Relationship Id="rId3" Type="http://schemas.openxmlformats.org/officeDocument/2006/relationships/image" Target="../media/image534.wmf"/><Relationship Id="rId7" Type="http://schemas.openxmlformats.org/officeDocument/2006/relationships/image" Target="../media/image538.wmf"/><Relationship Id="rId2" Type="http://schemas.openxmlformats.org/officeDocument/2006/relationships/image" Target="../media/image533.wmf"/><Relationship Id="rId1" Type="http://schemas.openxmlformats.org/officeDocument/2006/relationships/image" Target="../media/image532.wmf"/><Relationship Id="rId6" Type="http://schemas.openxmlformats.org/officeDocument/2006/relationships/image" Target="../media/image537.wmf"/><Relationship Id="rId5" Type="http://schemas.openxmlformats.org/officeDocument/2006/relationships/image" Target="../media/image536.wmf"/><Relationship Id="rId4" Type="http://schemas.openxmlformats.org/officeDocument/2006/relationships/image" Target="../media/image535.wmf"/><Relationship Id="rId9" Type="http://schemas.openxmlformats.org/officeDocument/2006/relationships/image" Target="../media/image5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8.wmf"/><Relationship Id="rId3" Type="http://schemas.openxmlformats.org/officeDocument/2006/relationships/image" Target="../media/image543.wmf"/><Relationship Id="rId7" Type="http://schemas.openxmlformats.org/officeDocument/2006/relationships/image" Target="../media/image547.wmf"/><Relationship Id="rId2" Type="http://schemas.openxmlformats.org/officeDocument/2006/relationships/image" Target="../media/image542.wmf"/><Relationship Id="rId1" Type="http://schemas.openxmlformats.org/officeDocument/2006/relationships/image" Target="../media/image541.wmf"/><Relationship Id="rId6" Type="http://schemas.openxmlformats.org/officeDocument/2006/relationships/image" Target="../media/image546.wmf"/><Relationship Id="rId5" Type="http://schemas.openxmlformats.org/officeDocument/2006/relationships/image" Target="../media/image545.wmf"/><Relationship Id="rId4" Type="http://schemas.openxmlformats.org/officeDocument/2006/relationships/image" Target="../media/image544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6.wmf"/><Relationship Id="rId3" Type="http://schemas.openxmlformats.org/officeDocument/2006/relationships/image" Target="../media/image551.wmf"/><Relationship Id="rId7" Type="http://schemas.openxmlformats.org/officeDocument/2006/relationships/image" Target="../media/image555.wmf"/><Relationship Id="rId2" Type="http://schemas.openxmlformats.org/officeDocument/2006/relationships/image" Target="../media/image550.wmf"/><Relationship Id="rId1" Type="http://schemas.openxmlformats.org/officeDocument/2006/relationships/image" Target="../media/image549.wmf"/><Relationship Id="rId6" Type="http://schemas.openxmlformats.org/officeDocument/2006/relationships/image" Target="../media/image554.wmf"/><Relationship Id="rId5" Type="http://schemas.openxmlformats.org/officeDocument/2006/relationships/image" Target="../media/image553.wmf"/><Relationship Id="rId4" Type="http://schemas.openxmlformats.org/officeDocument/2006/relationships/image" Target="../media/image5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e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66.wmf"/><Relationship Id="rId9" Type="http://schemas.openxmlformats.org/officeDocument/2006/relationships/image" Target="../media/image7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-1,14,&#24187;&#28783;&#29255; 14" TargetMode="External"/><Relationship Id="rId4" Type="http://schemas.openxmlformats.org/officeDocument/2006/relationships/slide" Target="slide3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0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3.e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8.emf"/><Relationship Id="rId22" Type="http://schemas.openxmlformats.org/officeDocument/2006/relationships/image" Target="../media/image7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8.e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6.emf"/><Relationship Id="rId22" Type="http://schemas.openxmlformats.org/officeDocument/2006/relationships/image" Target="../media/image9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e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11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13.emf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7.e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9.wmf"/><Relationship Id="rId22" Type="http://schemas.openxmlformats.org/officeDocument/2006/relationships/image" Target="../media/image10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8.emf"/><Relationship Id="rId22" Type="http://schemas.openxmlformats.org/officeDocument/2006/relationships/image" Target="../media/image1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36.emf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3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3.e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0.e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2.emf"/><Relationship Id="rId20" Type="http://schemas.openxmlformats.org/officeDocument/2006/relationships/image" Target="../media/image154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9.e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1.emf"/><Relationship Id="rId22" Type="http://schemas.openxmlformats.org/officeDocument/2006/relationships/image" Target="../media/image155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3.wmf"/><Relationship Id="rId26" Type="http://schemas.openxmlformats.org/officeDocument/2006/relationships/image" Target="../media/image167.wmf"/><Relationship Id="rId39" Type="http://schemas.openxmlformats.org/officeDocument/2006/relationships/oleObject" Target="../embeddings/oleObject173.bin"/><Relationship Id="rId21" Type="http://schemas.openxmlformats.org/officeDocument/2006/relationships/oleObject" Target="../embeddings/oleObject164.bin"/><Relationship Id="rId34" Type="http://schemas.openxmlformats.org/officeDocument/2006/relationships/image" Target="../media/image171.wmf"/><Relationship Id="rId42" Type="http://schemas.openxmlformats.org/officeDocument/2006/relationships/image" Target="../media/image175.wmf"/><Relationship Id="rId47" Type="http://schemas.openxmlformats.org/officeDocument/2006/relationships/oleObject" Target="../embeddings/oleObject177.bin"/><Relationship Id="rId50" Type="http://schemas.openxmlformats.org/officeDocument/2006/relationships/oleObject" Target="../embeddings/oleObject180.bin"/><Relationship Id="rId55" Type="http://schemas.openxmlformats.org/officeDocument/2006/relationships/image" Target="../media/image178.emf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wmf"/><Relationship Id="rId29" Type="http://schemas.openxmlformats.org/officeDocument/2006/relationships/oleObject" Target="../embeddings/oleObject168.bin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166.wmf"/><Relationship Id="rId32" Type="http://schemas.openxmlformats.org/officeDocument/2006/relationships/image" Target="../media/image170.wmf"/><Relationship Id="rId37" Type="http://schemas.openxmlformats.org/officeDocument/2006/relationships/oleObject" Target="../embeddings/oleObject172.bin"/><Relationship Id="rId40" Type="http://schemas.openxmlformats.org/officeDocument/2006/relationships/image" Target="../media/image174.wmf"/><Relationship Id="rId45" Type="http://schemas.openxmlformats.org/officeDocument/2006/relationships/oleObject" Target="../embeddings/oleObject176.bin"/><Relationship Id="rId53" Type="http://schemas.openxmlformats.org/officeDocument/2006/relationships/oleObject" Target="../embeddings/oleObject183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63.bin"/><Relationship Id="rId31" Type="http://schemas.openxmlformats.org/officeDocument/2006/relationships/oleObject" Target="../embeddings/oleObject169.bin"/><Relationship Id="rId44" Type="http://schemas.openxmlformats.org/officeDocument/2006/relationships/image" Target="../media/image176.wmf"/><Relationship Id="rId52" Type="http://schemas.openxmlformats.org/officeDocument/2006/relationships/oleObject" Target="../embeddings/oleObject182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Relationship Id="rId27" Type="http://schemas.openxmlformats.org/officeDocument/2006/relationships/oleObject" Target="../embeddings/oleObject167.bin"/><Relationship Id="rId30" Type="http://schemas.openxmlformats.org/officeDocument/2006/relationships/image" Target="../media/image169.wmf"/><Relationship Id="rId35" Type="http://schemas.openxmlformats.org/officeDocument/2006/relationships/oleObject" Target="../embeddings/oleObject171.bin"/><Relationship Id="rId43" Type="http://schemas.openxmlformats.org/officeDocument/2006/relationships/oleObject" Target="../embeddings/oleObject175.bin"/><Relationship Id="rId48" Type="http://schemas.openxmlformats.org/officeDocument/2006/relationships/oleObject" Target="../embeddings/oleObject178.bin"/><Relationship Id="rId8" Type="http://schemas.openxmlformats.org/officeDocument/2006/relationships/image" Target="../media/image158.wmf"/><Relationship Id="rId51" Type="http://schemas.openxmlformats.org/officeDocument/2006/relationships/oleObject" Target="../embeddings/oleObject181.bin"/><Relationship Id="rId3" Type="http://schemas.openxmlformats.org/officeDocument/2006/relationships/oleObject" Target="../embeddings/oleObject155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33" Type="http://schemas.openxmlformats.org/officeDocument/2006/relationships/oleObject" Target="../embeddings/oleObject170.bin"/><Relationship Id="rId38" Type="http://schemas.openxmlformats.org/officeDocument/2006/relationships/image" Target="../media/image173.wmf"/><Relationship Id="rId46" Type="http://schemas.openxmlformats.org/officeDocument/2006/relationships/image" Target="../media/image177.wmf"/><Relationship Id="rId20" Type="http://schemas.openxmlformats.org/officeDocument/2006/relationships/image" Target="../media/image164.wmf"/><Relationship Id="rId41" Type="http://schemas.openxmlformats.org/officeDocument/2006/relationships/oleObject" Target="../embeddings/oleObject174.bin"/><Relationship Id="rId54" Type="http://schemas.openxmlformats.org/officeDocument/2006/relationships/oleObject" Target="../embeddings/oleObject18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7.wmf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28" Type="http://schemas.openxmlformats.org/officeDocument/2006/relationships/image" Target="../media/image168.wmf"/><Relationship Id="rId36" Type="http://schemas.openxmlformats.org/officeDocument/2006/relationships/image" Target="../media/image172.wmf"/><Relationship Id="rId49" Type="http://schemas.openxmlformats.org/officeDocument/2006/relationships/oleObject" Target="../embeddings/oleObject17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8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0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0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1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20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1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22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2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31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28.wmf"/><Relationship Id="rId17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0.wmf"/><Relationship Id="rId20" Type="http://schemas.openxmlformats.org/officeDocument/2006/relationships/image" Target="../media/image232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34.w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10" Type="http://schemas.openxmlformats.org/officeDocument/2006/relationships/image" Target="../media/image227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29.wmf"/><Relationship Id="rId22" Type="http://schemas.openxmlformats.org/officeDocument/2006/relationships/image" Target="../media/image23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42.wmf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0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1.wmf"/><Relationship Id="rId20" Type="http://schemas.openxmlformats.org/officeDocument/2006/relationships/image" Target="../media/image24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40.wmf"/><Relationship Id="rId22" Type="http://schemas.openxmlformats.org/officeDocument/2006/relationships/image" Target="../media/image2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52.wmf"/><Relationship Id="rId3" Type="http://schemas.openxmlformats.org/officeDocument/2006/relationships/oleObject" Target="../embeddings/oleObject251.bin"/><Relationship Id="rId21" Type="http://schemas.openxmlformats.org/officeDocument/2006/relationships/oleObject" Target="../embeddings/oleObject260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10" Type="http://schemas.openxmlformats.org/officeDocument/2006/relationships/image" Target="../media/image248.wmf"/><Relationship Id="rId19" Type="http://schemas.openxmlformats.org/officeDocument/2006/relationships/oleObject" Target="../embeddings/oleObject259.bin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50.wmf"/><Relationship Id="rId22" Type="http://schemas.openxmlformats.org/officeDocument/2006/relationships/image" Target="../media/image25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62.wmf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0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59.wmf"/><Relationship Id="rId17" Type="http://schemas.openxmlformats.org/officeDocument/2006/relationships/oleObject" Target="../embeddings/oleObject2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1.wmf"/><Relationship Id="rId20" Type="http://schemas.openxmlformats.org/officeDocument/2006/relationships/image" Target="../media/image26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10" Type="http://schemas.openxmlformats.org/officeDocument/2006/relationships/image" Target="../media/image258.wmf"/><Relationship Id="rId19" Type="http://schemas.openxmlformats.org/officeDocument/2006/relationships/oleObject" Target="../embeddings/oleObject269.bin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60.wmf"/><Relationship Id="rId22" Type="http://schemas.openxmlformats.org/officeDocument/2006/relationships/image" Target="../media/image26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72.wmf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9.w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1.wmf"/><Relationship Id="rId20" Type="http://schemas.openxmlformats.org/officeDocument/2006/relationships/image" Target="../media/image27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10" Type="http://schemas.openxmlformats.org/officeDocument/2006/relationships/image" Target="../media/image268.w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70.wmf"/><Relationship Id="rId22" Type="http://schemas.openxmlformats.org/officeDocument/2006/relationships/image" Target="../media/image27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76.wmf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8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86.w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4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83.wmf"/><Relationship Id="rId17" Type="http://schemas.openxmlformats.org/officeDocument/2006/relationships/oleObject" Target="../embeddings/oleObject2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5.wmf"/><Relationship Id="rId20" Type="http://schemas.openxmlformats.org/officeDocument/2006/relationships/image" Target="../media/image287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289.wmf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10" Type="http://schemas.openxmlformats.org/officeDocument/2006/relationships/image" Target="../media/image282.w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84.wmf"/><Relationship Id="rId22" Type="http://schemas.openxmlformats.org/officeDocument/2006/relationships/image" Target="../media/image28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slide" Target="slide6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e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297.emf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94.emf"/><Relationship Id="rId17" Type="http://schemas.openxmlformats.org/officeDocument/2006/relationships/oleObject" Target="../embeddings/oleObject3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6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91.e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10" Type="http://schemas.openxmlformats.org/officeDocument/2006/relationships/image" Target="../media/image293.emf"/><Relationship Id="rId4" Type="http://schemas.openxmlformats.org/officeDocument/2006/relationships/image" Target="../media/image290.e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95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13" Type="http://schemas.openxmlformats.org/officeDocument/2006/relationships/oleObject" Target="../embeddings/oleObject309.bin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30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99.e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0" Type="http://schemas.openxmlformats.org/officeDocument/2006/relationships/image" Target="../media/image301.emf"/><Relationship Id="rId4" Type="http://schemas.openxmlformats.org/officeDocument/2006/relationships/image" Target="../media/image298.e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30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emf"/><Relationship Id="rId13" Type="http://schemas.openxmlformats.org/officeDocument/2006/relationships/oleObject" Target="../embeddings/oleObject315.bin"/><Relationship Id="rId18" Type="http://schemas.openxmlformats.org/officeDocument/2006/relationships/image" Target="../media/image311.emf"/><Relationship Id="rId3" Type="http://schemas.openxmlformats.org/officeDocument/2006/relationships/oleObject" Target="../embeddings/oleObject310.bin"/><Relationship Id="rId21" Type="http://schemas.openxmlformats.org/officeDocument/2006/relationships/oleObject" Target="../embeddings/oleObject319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308.emf"/><Relationship Id="rId17" Type="http://schemas.openxmlformats.org/officeDocument/2006/relationships/oleObject" Target="../embeddings/oleObject3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0.emf"/><Relationship Id="rId20" Type="http://schemas.openxmlformats.org/officeDocument/2006/relationships/image" Target="../media/image312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05.e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10" Type="http://schemas.openxmlformats.org/officeDocument/2006/relationships/image" Target="../media/image307.emf"/><Relationship Id="rId19" Type="http://schemas.openxmlformats.org/officeDocument/2006/relationships/oleObject" Target="../embeddings/oleObject318.bin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309.emf"/><Relationship Id="rId22" Type="http://schemas.openxmlformats.org/officeDocument/2006/relationships/image" Target="../media/image31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321.wmf"/><Relationship Id="rId26" Type="http://schemas.openxmlformats.org/officeDocument/2006/relationships/image" Target="../media/image325.emf"/><Relationship Id="rId3" Type="http://schemas.openxmlformats.org/officeDocument/2006/relationships/oleObject" Target="../embeddings/oleObject320.bin"/><Relationship Id="rId21" Type="http://schemas.openxmlformats.org/officeDocument/2006/relationships/oleObject" Target="../embeddings/oleObject329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18.wmf"/><Relationship Id="rId17" Type="http://schemas.openxmlformats.org/officeDocument/2006/relationships/oleObject" Target="../embeddings/oleObject327.bin"/><Relationship Id="rId25" Type="http://schemas.openxmlformats.org/officeDocument/2006/relationships/oleObject" Target="../embeddings/oleObject3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0.emf"/><Relationship Id="rId20" Type="http://schemas.openxmlformats.org/officeDocument/2006/relationships/image" Target="../media/image322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15.emf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324.emf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0.bin"/><Relationship Id="rId10" Type="http://schemas.openxmlformats.org/officeDocument/2006/relationships/image" Target="../media/image317.emf"/><Relationship Id="rId19" Type="http://schemas.openxmlformats.org/officeDocument/2006/relationships/oleObject" Target="../embeddings/oleObject328.bin"/><Relationship Id="rId4" Type="http://schemas.openxmlformats.org/officeDocument/2006/relationships/image" Target="../media/image314.e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19.emf"/><Relationship Id="rId22" Type="http://schemas.openxmlformats.org/officeDocument/2006/relationships/image" Target="../media/image32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13" Type="http://schemas.openxmlformats.org/officeDocument/2006/relationships/oleObject" Target="../embeddings/oleObject337.bin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3.bin"/><Relationship Id="rId10" Type="http://schemas.openxmlformats.org/officeDocument/2006/relationships/image" Target="../media/image329.wmf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33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339.bin"/><Relationship Id="rId4" Type="http://schemas.openxmlformats.org/officeDocument/2006/relationships/image" Target="../media/image332.emf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6.bin"/><Relationship Id="rId18" Type="http://schemas.openxmlformats.org/officeDocument/2006/relationships/image" Target="../media/image342.emf"/><Relationship Id="rId26" Type="http://schemas.openxmlformats.org/officeDocument/2006/relationships/image" Target="../media/image346.wmf"/><Relationship Id="rId39" Type="http://schemas.openxmlformats.org/officeDocument/2006/relationships/oleObject" Target="../embeddings/oleObject359.bin"/><Relationship Id="rId21" Type="http://schemas.openxmlformats.org/officeDocument/2006/relationships/oleObject" Target="../embeddings/oleObject350.bin"/><Relationship Id="rId34" Type="http://schemas.openxmlformats.org/officeDocument/2006/relationships/image" Target="../media/image350.emf"/><Relationship Id="rId42" Type="http://schemas.openxmlformats.org/officeDocument/2006/relationships/image" Target="../media/image354.emf"/><Relationship Id="rId7" Type="http://schemas.openxmlformats.org/officeDocument/2006/relationships/oleObject" Target="../embeddings/oleObject3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1.wmf"/><Relationship Id="rId20" Type="http://schemas.openxmlformats.org/officeDocument/2006/relationships/image" Target="../media/image343.emf"/><Relationship Id="rId29" Type="http://schemas.openxmlformats.org/officeDocument/2006/relationships/oleObject" Target="../embeddings/oleObject354.bin"/><Relationship Id="rId41" Type="http://schemas.openxmlformats.org/officeDocument/2006/relationships/oleObject" Target="../embeddings/oleObject360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36.wmf"/><Relationship Id="rId11" Type="http://schemas.openxmlformats.org/officeDocument/2006/relationships/oleObject" Target="../embeddings/oleObject345.bin"/><Relationship Id="rId24" Type="http://schemas.openxmlformats.org/officeDocument/2006/relationships/image" Target="../media/image345.emf"/><Relationship Id="rId32" Type="http://schemas.openxmlformats.org/officeDocument/2006/relationships/image" Target="../media/image349.emf"/><Relationship Id="rId37" Type="http://schemas.openxmlformats.org/officeDocument/2006/relationships/oleObject" Target="../embeddings/oleObject358.bin"/><Relationship Id="rId40" Type="http://schemas.openxmlformats.org/officeDocument/2006/relationships/image" Target="../media/image353.emf"/><Relationship Id="rId5" Type="http://schemas.openxmlformats.org/officeDocument/2006/relationships/oleObject" Target="../embeddings/oleObject342.bin"/><Relationship Id="rId15" Type="http://schemas.openxmlformats.org/officeDocument/2006/relationships/oleObject" Target="../embeddings/oleObject347.bin"/><Relationship Id="rId23" Type="http://schemas.openxmlformats.org/officeDocument/2006/relationships/oleObject" Target="../embeddings/oleObject351.bin"/><Relationship Id="rId28" Type="http://schemas.openxmlformats.org/officeDocument/2006/relationships/image" Target="../media/image347.wmf"/><Relationship Id="rId36" Type="http://schemas.openxmlformats.org/officeDocument/2006/relationships/image" Target="../media/image351.emf"/><Relationship Id="rId10" Type="http://schemas.openxmlformats.org/officeDocument/2006/relationships/image" Target="../media/image338.emf"/><Relationship Id="rId19" Type="http://schemas.openxmlformats.org/officeDocument/2006/relationships/oleObject" Target="../embeddings/oleObject349.bin"/><Relationship Id="rId31" Type="http://schemas.openxmlformats.org/officeDocument/2006/relationships/oleObject" Target="../embeddings/oleObject355.bin"/><Relationship Id="rId44" Type="http://schemas.openxmlformats.org/officeDocument/2006/relationships/image" Target="../media/image355.wmf"/><Relationship Id="rId4" Type="http://schemas.openxmlformats.org/officeDocument/2006/relationships/image" Target="../media/image335.w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340.emf"/><Relationship Id="rId22" Type="http://schemas.openxmlformats.org/officeDocument/2006/relationships/image" Target="../media/image344.wmf"/><Relationship Id="rId27" Type="http://schemas.openxmlformats.org/officeDocument/2006/relationships/oleObject" Target="../embeddings/oleObject353.bin"/><Relationship Id="rId30" Type="http://schemas.openxmlformats.org/officeDocument/2006/relationships/image" Target="../media/image348.emf"/><Relationship Id="rId35" Type="http://schemas.openxmlformats.org/officeDocument/2006/relationships/oleObject" Target="../embeddings/oleObject357.bin"/><Relationship Id="rId43" Type="http://schemas.openxmlformats.org/officeDocument/2006/relationships/oleObject" Target="../embeddings/oleObject361.bin"/><Relationship Id="rId8" Type="http://schemas.openxmlformats.org/officeDocument/2006/relationships/image" Target="../media/image337.emf"/><Relationship Id="rId3" Type="http://schemas.openxmlformats.org/officeDocument/2006/relationships/oleObject" Target="../embeddings/oleObject341.bin"/><Relationship Id="rId12" Type="http://schemas.openxmlformats.org/officeDocument/2006/relationships/image" Target="../media/image339.wmf"/><Relationship Id="rId17" Type="http://schemas.openxmlformats.org/officeDocument/2006/relationships/oleObject" Target="../embeddings/oleObject348.bin"/><Relationship Id="rId25" Type="http://schemas.openxmlformats.org/officeDocument/2006/relationships/oleObject" Target="../embeddings/oleObject352.bin"/><Relationship Id="rId33" Type="http://schemas.openxmlformats.org/officeDocument/2006/relationships/oleObject" Target="../embeddings/oleObject356.bin"/><Relationship Id="rId38" Type="http://schemas.openxmlformats.org/officeDocument/2006/relationships/image" Target="../media/image352.emf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363.wmf"/><Relationship Id="rId26" Type="http://schemas.openxmlformats.org/officeDocument/2006/relationships/image" Target="../media/image367.emf"/><Relationship Id="rId39" Type="http://schemas.openxmlformats.org/officeDocument/2006/relationships/oleObject" Target="../embeddings/oleObject380.bin"/><Relationship Id="rId21" Type="http://schemas.openxmlformats.org/officeDocument/2006/relationships/oleObject" Target="../embeddings/oleObject371.bin"/><Relationship Id="rId34" Type="http://schemas.openxmlformats.org/officeDocument/2006/relationships/image" Target="../media/image371.emf"/><Relationship Id="rId42" Type="http://schemas.openxmlformats.org/officeDocument/2006/relationships/image" Target="../media/image375.emf"/><Relationship Id="rId47" Type="http://schemas.openxmlformats.org/officeDocument/2006/relationships/oleObject" Target="../embeddings/oleObject384.bin"/><Relationship Id="rId50" Type="http://schemas.openxmlformats.org/officeDocument/2006/relationships/image" Target="../media/image379.emf"/><Relationship Id="rId7" Type="http://schemas.openxmlformats.org/officeDocument/2006/relationships/oleObject" Target="../embeddings/oleObject3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2.emf"/><Relationship Id="rId29" Type="http://schemas.openxmlformats.org/officeDocument/2006/relationships/oleObject" Target="../embeddings/oleObject375.bin"/><Relationship Id="rId11" Type="http://schemas.openxmlformats.org/officeDocument/2006/relationships/oleObject" Target="../embeddings/oleObject366.bin"/><Relationship Id="rId24" Type="http://schemas.openxmlformats.org/officeDocument/2006/relationships/image" Target="../media/image366.emf"/><Relationship Id="rId32" Type="http://schemas.openxmlformats.org/officeDocument/2006/relationships/image" Target="../media/image370.emf"/><Relationship Id="rId37" Type="http://schemas.openxmlformats.org/officeDocument/2006/relationships/oleObject" Target="../embeddings/oleObject379.bin"/><Relationship Id="rId40" Type="http://schemas.openxmlformats.org/officeDocument/2006/relationships/image" Target="../media/image374.emf"/><Relationship Id="rId45" Type="http://schemas.openxmlformats.org/officeDocument/2006/relationships/oleObject" Target="../embeddings/oleObject383.bin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23" Type="http://schemas.openxmlformats.org/officeDocument/2006/relationships/oleObject" Target="../embeddings/oleObject372.bin"/><Relationship Id="rId28" Type="http://schemas.openxmlformats.org/officeDocument/2006/relationships/image" Target="../media/image368.emf"/><Relationship Id="rId36" Type="http://schemas.openxmlformats.org/officeDocument/2006/relationships/image" Target="../media/image372.emf"/><Relationship Id="rId49" Type="http://schemas.openxmlformats.org/officeDocument/2006/relationships/oleObject" Target="../embeddings/oleObject385.bin"/><Relationship Id="rId10" Type="http://schemas.openxmlformats.org/officeDocument/2006/relationships/image" Target="../media/image359.emf"/><Relationship Id="rId19" Type="http://schemas.openxmlformats.org/officeDocument/2006/relationships/oleObject" Target="../embeddings/oleObject370.bin"/><Relationship Id="rId31" Type="http://schemas.openxmlformats.org/officeDocument/2006/relationships/oleObject" Target="../embeddings/oleObject376.bin"/><Relationship Id="rId44" Type="http://schemas.openxmlformats.org/officeDocument/2006/relationships/image" Target="../media/image376.emf"/><Relationship Id="rId4" Type="http://schemas.openxmlformats.org/officeDocument/2006/relationships/image" Target="../media/image356.e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361.emf"/><Relationship Id="rId22" Type="http://schemas.openxmlformats.org/officeDocument/2006/relationships/image" Target="../media/image365.emf"/><Relationship Id="rId27" Type="http://schemas.openxmlformats.org/officeDocument/2006/relationships/oleObject" Target="../embeddings/oleObject374.bin"/><Relationship Id="rId30" Type="http://schemas.openxmlformats.org/officeDocument/2006/relationships/image" Target="../media/image369.emf"/><Relationship Id="rId35" Type="http://schemas.openxmlformats.org/officeDocument/2006/relationships/oleObject" Target="../embeddings/oleObject378.bin"/><Relationship Id="rId43" Type="http://schemas.openxmlformats.org/officeDocument/2006/relationships/oleObject" Target="../embeddings/oleObject382.bin"/><Relationship Id="rId48" Type="http://schemas.openxmlformats.org/officeDocument/2006/relationships/image" Target="../media/image378.emf"/><Relationship Id="rId8" Type="http://schemas.openxmlformats.org/officeDocument/2006/relationships/image" Target="../media/image358.emf"/><Relationship Id="rId3" Type="http://schemas.openxmlformats.org/officeDocument/2006/relationships/oleObject" Target="../embeddings/oleObject362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369.bin"/><Relationship Id="rId25" Type="http://schemas.openxmlformats.org/officeDocument/2006/relationships/oleObject" Target="../embeddings/oleObject373.bin"/><Relationship Id="rId33" Type="http://schemas.openxmlformats.org/officeDocument/2006/relationships/oleObject" Target="../embeddings/oleObject377.bin"/><Relationship Id="rId38" Type="http://schemas.openxmlformats.org/officeDocument/2006/relationships/image" Target="../media/image373.emf"/><Relationship Id="rId46" Type="http://schemas.openxmlformats.org/officeDocument/2006/relationships/image" Target="../media/image377.emf"/><Relationship Id="rId20" Type="http://schemas.openxmlformats.org/officeDocument/2006/relationships/image" Target="../media/image364.emf"/><Relationship Id="rId41" Type="http://schemas.openxmlformats.org/officeDocument/2006/relationships/oleObject" Target="../embeddings/oleObject381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57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emf"/><Relationship Id="rId13" Type="http://schemas.openxmlformats.org/officeDocument/2006/relationships/oleObject" Target="../embeddings/oleObject391.bin"/><Relationship Id="rId3" Type="http://schemas.openxmlformats.org/officeDocument/2006/relationships/oleObject" Target="../embeddings/oleObject386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38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6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81.emf"/><Relationship Id="rId11" Type="http://schemas.openxmlformats.org/officeDocument/2006/relationships/oleObject" Target="../embeddings/oleObject390.bin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10" Type="http://schemas.openxmlformats.org/officeDocument/2006/relationships/image" Target="../media/image383.emf"/><Relationship Id="rId4" Type="http://schemas.openxmlformats.org/officeDocument/2006/relationships/image" Target="../media/image380.e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38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emf"/><Relationship Id="rId13" Type="http://schemas.openxmlformats.org/officeDocument/2006/relationships/oleObject" Target="../embeddings/oleObject398.bin"/><Relationship Id="rId18" Type="http://schemas.openxmlformats.org/officeDocument/2006/relationships/image" Target="../media/image394.emf"/><Relationship Id="rId3" Type="http://schemas.openxmlformats.org/officeDocument/2006/relationships/oleObject" Target="../embeddings/oleObject393.bin"/><Relationship Id="rId21" Type="http://schemas.openxmlformats.org/officeDocument/2006/relationships/oleObject" Target="../embeddings/oleObject402.bin"/><Relationship Id="rId7" Type="http://schemas.openxmlformats.org/officeDocument/2006/relationships/oleObject" Target="../embeddings/oleObject395.bin"/><Relationship Id="rId12" Type="http://schemas.openxmlformats.org/officeDocument/2006/relationships/image" Target="../media/image391.emf"/><Relationship Id="rId17" Type="http://schemas.openxmlformats.org/officeDocument/2006/relationships/oleObject" Target="../embeddings/oleObject4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3.emf"/><Relationship Id="rId20" Type="http://schemas.openxmlformats.org/officeDocument/2006/relationships/image" Target="../media/image395.e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88.emf"/><Relationship Id="rId11" Type="http://schemas.openxmlformats.org/officeDocument/2006/relationships/oleObject" Target="../embeddings/oleObject397.bin"/><Relationship Id="rId24" Type="http://schemas.openxmlformats.org/officeDocument/2006/relationships/image" Target="../media/image397.emf"/><Relationship Id="rId5" Type="http://schemas.openxmlformats.org/officeDocument/2006/relationships/oleObject" Target="../embeddings/oleObject394.bin"/><Relationship Id="rId15" Type="http://schemas.openxmlformats.org/officeDocument/2006/relationships/oleObject" Target="../embeddings/oleObject399.bin"/><Relationship Id="rId23" Type="http://schemas.openxmlformats.org/officeDocument/2006/relationships/oleObject" Target="../embeddings/oleObject403.bin"/><Relationship Id="rId10" Type="http://schemas.openxmlformats.org/officeDocument/2006/relationships/image" Target="../media/image390.emf"/><Relationship Id="rId19" Type="http://schemas.openxmlformats.org/officeDocument/2006/relationships/oleObject" Target="../embeddings/oleObject401.bin"/><Relationship Id="rId4" Type="http://schemas.openxmlformats.org/officeDocument/2006/relationships/image" Target="../media/image387.emf"/><Relationship Id="rId9" Type="http://schemas.openxmlformats.org/officeDocument/2006/relationships/oleObject" Target="../embeddings/oleObject396.bin"/><Relationship Id="rId14" Type="http://schemas.openxmlformats.org/officeDocument/2006/relationships/image" Target="../media/image392.emf"/><Relationship Id="rId22" Type="http://schemas.openxmlformats.org/officeDocument/2006/relationships/image" Target="../media/image396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emf"/><Relationship Id="rId13" Type="http://schemas.openxmlformats.org/officeDocument/2006/relationships/oleObject" Target="../embeddings/oleObject409.bin"/><Relationship Id="rId3" Type="http://schemas.openxmlformats.org/officeDocument/2006/relationships/oleObject" Target="../embeddings/oleObject404.bin"/><Relationship Id="rId7" Type="http://schemas.openxmlformats.org/officeDocument/2006/relationships/oleObject" Target="../embeddings/oleObject406.bin"/><Relationship Id="rId12" Type="http://schemas.openxmlformats.org/officeDocument/2006/relationships/image" Target="../media/image40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4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99.emf"/><Relationship Id="rId11" Type="http://schemas.openxmlformats.org/officeDocument/2006/relationships/oleObject" Target="../embeddings/oleObject408.bin"/><Relationship Id="rId5" Type="http://schemas.openxmlformats.org/officeDocument/2006/relationships/oleObject" Target="../embeddings/oleObject405.bin"/><Relationship Id="rId15" Type="http://schemas.openxmlformats.org/officeDocument/2006/relationships/oleObject" Target="../embeddings/oleObject410.bin"/><Relationship Id="rId10" Type="http://schemas.openxmlformats.org/officeDocument/2006/relationships/image" Target="../media/image401.emf"/><Relationship Id="rId4" Type="http://schemas.openxmlformats.org/officeDocument/2006/relationships/image" Target="../media/image398.emf"/><Relationship Id="rId9" Type="http://schemas.openxmlformats.org/officeDocument/2006/relationships/oleObject" Target="../embeddings/oleObject407.bin"/><Relationship Id="rId14" Type="http://schemas.openxmlformats.org/officeDocument/2006/relationships/image" Target="../media/image403.w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6.bin"/><Relationship Id="rId18" Type="http://schemas.openxmlformats.org/officeDocument/2006/relationships/image" Target="../media/image412.emf"/><Relationship Id="rId26" Type="http://schemas.openxmlformats.org/officeDocument/2006/relationships/image" Target="../media/image416.emf"/><Relationship Id="rId39" Type="http://schemas.openxmlformats.org/officeDocument/2006/relationships/oleObject" Target="../embeddings/oleObject429.bin"/><Relationship Id="rId21" Type="http://schemas.openxmlformats.org/officeDocument/2006/relationships/oleObject" Target="../embeddings/oleObject420.bin"/><Relationship Id="rId34" Type="http://schemas.openxmlformats.org/officeDocument/2006/relationships/image" Target="../media/image420.emf"/><Relationship Id="rId42" Type="http://schemas.openxmlformats.org/officeDocument/2006/relationships/image" Target="../media/image424.wmf"/><Relationship Id="rId7" Type="http://schemas.openxmlformats.org/officeDocument/2006/relationships/oleObject" Target="../embeddings/oleObject4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1.emf"/><Relationship Id="rId20" Type="http://schemas.openxmlformats.org/officeDocument/2006/relationships/image" Target="../media/image413.emf"/><Relationship Id="rId29" Type="http://schemas.openxmlformats.org/officeDocument/2006/relationships/oleObject" Target="../embeddings/oleObject424.bin"/><Relationship Id="rId41" Type="http://schemas.openxmlformats.org/officeDocument/2006/relationships/oleObject" Target="../embeddings/oleObject430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06.emf"/><Relationship Id="rId11" Type="http://schemas.openxmlformats.org/officeDocument/2006/relationships/oleObject" Target="../embeddings/oleObject415.bin"/><Relationship Id="rId24" Type="http://schemas.openxmlformats.org/officeDocument/2006/relationships/image" Target="../media/image415.emf"/><Relationship Id="rId32" Type="http://schemas.openxmlformats.org/officeDocument/2006/relationships/image" Target="../media/image419.emf"/><Relationship Id="rId37" Type="http://schemas.openxmlformats.org/officeDocument/2006/relationships/oleObject" Target="../embeddings/oleObject428.bin"/><Relationship Id="rId40" Type="http://schemas.openxmlformats.org/officeDocument/2006/relationships/image" Target="../media/image423.emf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17.bin"/><Relationship Id="rId23" Type="http://schemas.openxmlformats.org/officeDocument/2006/relationships/oleObject" Target="../embeddings/oleObject421.bin"/><Relationship Id="rId28" Type="http://schemas.openxmlformats.org/officeDocument/2006/relationships/image" Target="../media/image417.emf"/><Relationship Id="rId36" Type="http://schemas.openxmlformats.org/officeDocument/2006/relationships/image" Target="../media/image421.emf"/><Relationship Id="rId10" Type="http://schemas.openxmlformats.org/officeDocument/2006/relationships/image" Target="../media/image408.emf"/><Relationship Id="rId19" Type="http://schemas.openxmlformats.org/officeDocument/2006/relationships/oleObject" Target="../embeddings/oleObject419.bin"/><Relationship Id="rId31" Type="http://schemas.openxmlformats.org/officeDocument/2006/relationships/oleObject" Target="../embeddings/oleObject425.bin"/><Relationship Id="rId44" Type="http://schemas.openxmlformats.org/officeDocument/2006/relationships/image" Target="../media/image425.wmf"/><Relationship Id="rId4" Type="http://schemas.openxmlformats.org/officeDocument/2006/relationships/image" Target="../media/image405.wmf"/><Relationship Id="rId9" Type="http://schemas.openxmlformats.org/officeDocument/2006/relationships/oleObject" Target="../embeddings/oleObject414.bin"/><Relationship Id="rId14" Type="http://schemas.openxmlformats.org/officeDocument/2006/relationships/image" Target="../media/image410.emf"/><Relationship Id="rId22" Type="http://schemas.openxmlformats.org/officeDocument/2006/relationships/image" Target="../media/image414.emf"/><Relationship Id="rId27" Type="http://schemas.openxmlformats.org/officeDocument/2006/relationships/oleObject" Target="../embeddings/oleObject423.bin"/><Relationship Id="rId30" Type="http://schemas.openxmlformats.org/officeDocument/2006/relationships/image" Target="../media/image418.emf"/><Relationship Id="rId35" Type="http://schemas.openxmlformats.org/officeDocument/2006/relationships/oleObject" Target="../embeddings/oleObject427.bin"/><Relationship Id="rId43" Type="http://schemas.openxmlformats.org/officeDocument/2006/relationships/oleObject" Target="../embeddings/oleObject431.bin"/><Relationship Id="rId8" Type="http://schemas.openxmlformats.org/officeDocument/2006/relationships/image" Target="../media/image407.emf"/><Relationship Id="rId3" Type="http://schemas.openxmlformats.org/officeDocument/2006/relationships/oleObject" Target="../embeddings/oleObject411.bin"/><Relationship Id="rId12" Type="http://schemas.openxmlformats.org/officeDocument/2006/relationships/image" Target="../media/image409.emf"/><Relationship Id="rId17" Type="http://schemas.openxmlformats.org/officeDocument/2006/relationships/oleObject" Target="../embeddings/oleObject418.bin"/><Relationship Id="rId25" Type="http://schemas.openxmlformats.org/officeDocument/2006/relationships/oleObject" Target="../embeddings/oleObject422.bin"/><Relationship Id="rId33" Type="http://schemas.openxmlformats.org/officeDocument/2006/relationships/oleObject" Target="../embeddings/oleObject426.bin"/><Relationship Id="rId38" Type="http://schemas.openxmlformats.org/officeDocument/2006/relationships/image" Target="../media/image4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wmf"/><Relationship Id="rId13" Type="http://schemas.openxmlformats.org/officeDocument/2006/relationships/oleObject" Target="../embeddings/oleObject437.bin"/><Relationship Id="rId18" Type="http://schemas.openxmlformats.org/officeDocument/2006/relationships/image" Target="../media/image433.wmf"/><Relationship Id="rId3" Type="http://schemas.openxmlformats.org/officeDocument/2006/relationships/oleObject" Target="../embeddings/oleObject432.bin"/><Relationship Id="rId7" Type="http://schemas.openxmlformats.org/officeDocument/2006/relationships/oleObject" Target="../embeddings/oleObject434.bin"/><Relationship Id="rId12" Type="http://schemas.openxmlformats.org/officeDocument/2006/relationships/image" Target="../media/image430.wmf"/><Relationship Id="rId17" Type="http://schemas.openxmlformats.org/officeDocument/2006/relationships/oleObject" Target="../embeddings/oleObject4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2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27.wmf"/><Relationship Id="rId11" Type="http://schemas.openxmlformats.org/officeDocument/2006/relationships/oleObject" Target="../embeddings/oleObject436.bin"/><Relationship Id="rId5" Type="http://schemas.openxmlformats.org/officeDocument/2006/relationships/oleObject" Target="../embeddings/oleObject433.bin"/><Relationship Id="rId15" Type="http://schemas.openxmlformats.org/officeDocument/2006/relationships/oleObject" Target="../embeddings/oleObject438.bin"/><Relationship Id="rId10" Type="http://schemas.openxmlformats.org/officeDocument/2006/relationships/image" Target="../media/image429.wmf"/><Relationship Id="rId4" Type="http://schemas.openxmlformats.org/officeDocument/2006/relationships/image" Target="../media/image426.wmf"/><Relationship Id="rId9" Type="http://schemas.openxmlformats.org/officeDocument/2006/relationships/oleObject" Target="../embeddings/oleObject435.bin"/><Relationship Id="rId14" Type="http://schemas.openxmlformats.org/officeDocument/2006/relationships/image" Target="../media/image43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13" Type="http://schemas.openxmlformats.org/officeDocument/2006/relationships/oleObject" Target="../embeddings/oleObject445.bin"/><Relationship Id="rId18" Type="http://schemas.openxmlformats.org/officeDocument/2006/relationships/image" Target="../media/image441.wmf"/><Relationship Id="rId3" Type="http://schemas.openxmlformats.org/officeDocument/2006/relationships/oleObject" Target="../embeddings/oleObject440.bin"/><Relationship Id="rId7" Type="http://schemas.openxmlformats.org/officeDocument/2006/relationships/oleObject" Target="../embeddings/oleObject442.bin"/><Relationship Id="rId12" Type="http://schemas.openxmlformats.org/officeDocument/2006/relationships/image" Target="../media/image438.wmf"/><Relationship Id="rId17" Type="http://schemas.openxmlformats.org/officeDocument/2006/relationships/oleObject" Target="../embeddings/oleObject4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0.wmf"/><Relationship Id="rId20" Type="http://schemas.openxmlformats.org/officeDocument/2006/relationships/image" Target="../media/image442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35.wmf"/><Relationship Id="rId11" Type="http://schemas.openxmlformats.org/officeDocument/2006/relationships/oleObject" Target="../embeddings/oleObject444.bin"/><Relationship Id="rId5" Type="http://schemas.openxmlformats.org/officeDocument/2006/relationships/oleObject" Target="../embeddings/oleObject441.bin"/><Relationship Id="rId15" Type="http://schemas.openxmlformats.org/officeDocument/2006/relationships/oleObject" Target="../embeddings/oleObject446.bin"/><Relationship Id="rId10" Type="http://schemas.openxmlformats.org/officeDocument/2006/relationships/image" Target="../media/image437.wmf"/><Relationship Id="rId19" Type="http://schemas.openxmlformats.org/officeDocument/2006/relationships/oleObject" Target="../embeddings/oleObject448.bin"/><Relationship Id="rId4" Type="http://schemas.openxmlformats.org/officeDocument/2006/relationships/image" Target="../media/image434.wmf"/><Relationship Id="rId9" Type="http://schemas.openxmlformats.org/officeDocument/2006/relationships/oleObject" Target="../embeddings/oleObject443.bin"/><Relationship Id="rId14" Type="http://schemas.openxmlformats.org/officeDocument/2006/relationships/image" Target="../media/image43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emf"/><Relationship Id="rId13" Type="http://schemas.openxmlformats.org/officeDocument/2006/relationships/oleObject" Target="../embeddings/oleObject454.bin"/><Relationship Id="rId18" Type="http://schemas.openxmlformats.org/officeDocument/2006/relationships/image" Target="../media/image450.emf"/><Relationship Id="rId3" Type="http://schemas.openxmlformats.org/officeDocument/2006/relationships/oleObject" Target="../embeddings/oleObject449.bin"/><Relationship Id="rId21" Type="http://schemas.openxmlformats.org/officeDocument/2006/relationships/oleObject" Target="../embeddings/oleObject458.bin"/><Relationship Id="rId7" Type="http://schemas.openxmlformats.org/officeDocument/2006/relationships/oleObject" Target="../embeddings/oleObject451.bin"/><Relationship Id="rId12" Type="http://schemas.openxmlformats.org/officeDocument/2006/relationships/image" Target="../media/image447.emf"/><Relationship Id="rId17" Type="http://schemas.openxmlformats.org/officeDocument/2006/relationships/oleObject" Target="../embeddings/oleObject4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9.emf"/><Relationship Id="rId20" Type="http://schemas.openxmlformats.org/officeDocument/2006/relationships/image" Target="../media/image451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44.emf"/><Relationship Id="rId11" Type="http://schemas.openxmlformats.org/officeDocument/2006/relationships/oleObject" Target="../embeddings/oleObject453.bin"/><Relationship Id="rId5" Type="http://schemas.openxmlformats.org/officeDocument/2006/relationships/oleObject" Target="../embeddings/oleObject450.bin"/><Relationship Id="rId15" Type="http://schemas.openxmlformats.org/officeDocument/2006/relationships/oleObject" Target="../embeddings/oleObject455.bin"/><Relationship Id="rId10" Type="http://schemas.openxmlformats.org/officeDocument/2006/relationships/image" Target="../media/image446.emf"/><Relationship Id="rId19" Type="http://schemas.openxmlformats.org/officeDocument/2006/relationships/oleObject" Target="../embeddings/oleObject457.bin"/><Relationship Id="rId4" Type="http://schemas.openxmlformats.org/officeDocument/2006/relationships/image" Target="../media/image443.emf"/><Relationship Id="rId9" Type="http://schemas.openxmlformats.org/officeDocument/2006/relationships/oleObject" Target="../embeddings/oleObject452.bin"/><Relationship Id="rId14" Type="http://schemas.openxmlformats.org/officeDocument/2006/relationships/image" Target="../media/image448.emf"/><Relationship Id="rId22" Type="http://schemas.openxmlformats.org/officeDocument/2006/relationships/image" Target="../media/image45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emf"/><Relationship Id="rId13" Type="http://schemas.openxmlformats.org/officeDocument/2006/relationships/oleObject" Target="../embeddings/oleObject464.bin"/><Relationship Id="rId18" Type="http://schemas.openxmlformats.org/officeDocument/2006/relationships/image" Target="../media/image460.emf"/><Relationship Id="rId3" Type="http://schemas.openxmlformats.org/officeDocument/2006/relationships/oleObject" Target="../embeddings/oleObject459.bin"/><Relationship Id="rId21" Type="http://schemas.openxmlformats.org/officeDocument/2006/relationships/oleObject" Target="../embeddings/oleObject468.bin"/><Relationship Id="rId7" Type="http://schemas.openxmlformats.org/officeDocument/2006/relationships/oleObject" Target="../embeddings/oleObject461.bin"/><Relationship Id="rId12" Type="http://schemas.openxmlformats.org/officeDocument/2006/relationships/image" Target="../media/image457.emf"/><Relationship Id="rId17" Type="http://schemas.openxmlformats.org/officeDocument/2006/relationships/oleObject" Target="../embeddings/oleObject4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9.emf"/><Relationship Id="rId20" Type="http://schemas.openxmlformats.org/officeDocument/2006/relationships/image" Target="../media/image461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54.emf"/><Relationship Id="rId11" Type="http://schemas.openxmlformats.org/officeDocument/2006/relationships/oleObject" Target="../embeddings/oleObject463.bin"/><Relationship Id="rId5" Type="http://schemas.openxmlformats.org/officeDocument/2006/relationships/oleObject" Target="../embeddings/oleObject460.bin"/><Relationship Id="rId15" Type="http://schemas.openxmlformats.org/officeDocument/2006/relationships/oleObject" Target="../embeddings/oleObject465.bin"/><Relationship Id="rId10" Type="http://schemas.openxmlformats.org/officeDocument/2006/relationships/image" Target="../media/image456.emf"/><Relationship Id="rId19" Type="http://schemas.openxmlformats.org/officeDocument/2006/relationships/oleObject" Target="../embeddings/oleObject467.bin"/><Relationship Id="rId4" Type="http://schemas.openxmlformats.org/officeDocument/2006/relationships/image" Target="../media/image453.emf"/><Relationship Id="rId9" Type="http://schemas.openxmlformats.org/officeDocument/2006/relationships/oleObject" Target="../embeddings/oleObject462.bin"/><Relationship Id="rId14" Type="http://schemas.openxmlformats.org/officeDocument/2006/relationships/image" Target="../media/image458.emf"/><Relationship Id="rId22" Type="http://schemas.openxmlformats.org/officeDocument/2006/relationships/image" Target="../media/image46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wmf"/><Relationship Id="rId13" Type="http://schemas.openxmlformats.org/officeDocument/2006/relationships/oleObject" Target="../embeddings/oleObject474.bin"/><Relationship Id="rId18" Type="http://schemas.openxmlformats.org/officeDocument/2006/relationships/image" Target="../media/image470.wmf"/><Relationship Id="rId3" Type="http://schemas.openxmlformats.org/officeDocument/2006/relationships/oleObject" Target="../embeddings/oleObject469.bin"/><Relationship Id="rId7" Type="http://schemas.openxmlformats.org/officeDocument/2006/relationships/oleObject" Target="../embeddings/oleObject471.bin"/><Relationship Id="rId12" Type="http://schemas.openxmlformats.org/officeDocument/2006/relationships/image" Target="../media/image467.wmf"/><Relationship Id="rId17" Type="http://schemas.openxmlformats.org/officeDocument/2006/relationships/oleObject" Target="../embeddings/oleObject4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9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464.wmf"/><Relationship Id="rId11" Type="http://schemas.openxmlformats.org/officeDocument/2006/relationships/oleObject" Target="../embeddings/oleObject473.bin"/><Relationship Id="rId5" Type="http://schemas.openxmlformats.org/officeDocument/2006/relationships/oleObject" Target="../embeddings/oleObject470.bin"/><Relationship Id="rId15" Type="http://schemas.openxmlformats.org/officeDocument/2006/relationships/oleObject" Target="../embeddings/oleObject475.bin"/><Relationship Id="rId10" Type="http://schemas.openxmlformats.org/officeDocument/2006/relationships/image" Target="../media/image466.wmf"/><Relationship Id="rId4" Type="http://schemas.openxmlformats.org/officeDocument/2006/relationships/image" Target="../media/image463.wmf"/><Relationship Id="rId9" Type="http://schemas.openxmlformats.org/officeDocument/2006/relationships/oleObject" Target="../embeddings/oleObject472.bin"/><Relationship Id="rId14" Type="http://schemas.openxmlformats.org/officeDocument/2006/relationships/image" Target="../media/image46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3.wmf"/><Relationship Id="rId13" Type="http://schemas.openxmlformats.org/officeDocument/2006/relationships/oleObject" Target="../embeddings/oleObject482.bin"/><Relationship Id="rId3" Type="http://schemas.openxmlformats.org/officeDocument/2006/relationships/oleObject" Target="../embeddings/oleObject477.bin"/><Relationship Id="rId7" Type="http://schemas.openxmlformats.org/officeDocument/2006/relationships/oleObject" Target="../embeddings/oleObject479.bin"/><Relationship Id="rId12" Type="http://schemas.openxmlformats.org/officeDocument/2006/relationships/image" Target="../media/image4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72.wmf"/><Relationship Id="rId11" Type="http://schemas.openxmlformats.org/officeDocument/2006/relationships/oleObject" Target="../embeddings/oleObject481.bin"/><Relationship Id="rId5" Type="http://schemas.openxmlformats.org/officeDocument/2006/relationships/oleObject" Target="../embeddings/oleObject478.bin"/><Relationship Id="rId10" Type="http://schemas.openxmlformats.org/officeDocument/2006/relationships/image" Target="../media/image474.wmf"/><Relationship Id="rId4" Type="http://schemas.openxmlformats.org/officeDocument/2006/relationships/image" Target="../media/image471.wmf"/><Relationship Id="rId9" Type="http://schemas.openxmlformats.org/officeDocument/2006/relationships/oleObject" Target="../embeddings/oleObject480.bin"/><Relationship Id="rId14" Type="http://schemas.openxmlformats.org/officeDocument/2006/relationships/image" Target="../media/image47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wmf"/><Relationship Id="rId13" Type="http://schemas.openxmlformats.org/officeDocument/2006/relationships/oleObject" Target="../embeddings/oleObject488.bin"/><Relationship Id="rId18" Type="http://schemas.openxmlformats.org/officeDocument/2006/relationships/image" Target="../media/image482.wmf"/><Relationship Id="rId3" Type="http://schemas.openxmlformats.org/officeDocument/2006/relationships/oleObject" Target="../embeddings/oleObject483.bin"/><Relationship Id="rId7" Type="http://schemas.openxmlformats.org/officeDocument/2006/relationships/oleObject" Target="../embeddings/oleObject485.bin"/><Relationship Id="rId12" Type="http://schemas.openxmlformats.org/officeDocument/2006/relationships/image" Target="../media/image479.wmf"/><Relationship Id="rId17" Type="http://schemas.openxmlformats.org/officeDocument/2006/relationships/oleObject" Target="../embeddings/oleObject4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1.wmf"/><Relationship Id="rId20" Type="http://schemas.openxmlformats.org/officeDocument/2006/relationships/image" Target="../media/image483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40.wmf"/><Relationship Id="rId11" Type="http://schemas.openxmlformats.org/officeDocument/2006/relationships/oleObject" Target="../embeddings/oleObject487.bin"/><Relationship Id="rId5" Type="http://schemas.openxmlformats.org/officeDocument/2006/relationships/oleObject" Target="../embeddings/oleObject484.bin"/><Relationship Id="rId15" Type="http://schemas.openxmlformats.org/officeDocument/2006/relationships/oleObject" Target="../embeddings/oleObject489.bin"/><Relationship Id="rId10" Type="http://schemas.openxmlformats.org/officeDocument/2006/relationships/image" Target="../media/image478.wmf"/><Relationship Id="rId19" Type="http://schemas.openxmlformats.org/officeDocument/2006/relationships/oleObject" Target="../embeddings/oleObject491.bin"/><Relationship Id="rId4" Type="http://schemas.openxmlformats.org/officeDocument/2006/relationships/image" Target="../media/image477.wmf"/><Relationship Id="rId9" Type="http://schemas.openxmlformats.org/officeDocument/2006/relationships/oleObject" Target="../embeddings/oleObject486.bin"/><Relationship Id="rId14" Type="http://schemas.openxmlformats.org/officeDocument/2006/relationships/image" Target="../media/image480.wmf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7.bin"/><Relationship Id="rId18" Type="http://schemas.openxmlformats.org/officeDocument/2006/relationships/image" Target="../media/image491.emf"/><Relationship Id="rId26" Type="http://schemas.openxmlformats.org/officeDocument/2006/relationships/image" Target="../media/image495.emf"/><Relationship Id="rId39" Type="http://schemas.openxmlformats.org/officeDocument/2006/relationships/oleObject" Target="../embeddings/oleObject510.bin"/><Relationship Id="rId21" Type="http://schemas.openxmlformats.org/officeDocument/2006/relationships/oleObject" Target="../embeddings/oleObject501.bin"/><Relationship Id="rId34" Type="http://schemas.openxmlformats.org/officeDocument/2006/relationships/image" Target="../media/image499.emf"/><Relationship Id="rId42" Type="http://schemas.openxmlformats.org/officeDocument/2006/relationships/image" Target="../media/image503.emf"/><Relationship Id="rId7" Type="http://schemas.openxmlformats.org/officeDocument/2006/relationships/oleObject" Target="../embeddings/oleObject4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0.emf"/><Relationship Id="rId20" Type="http://schemas.openxmlformats.org/officeDocument/2006/relationships/image" Target="../media/image492.emf"/><Relationship Id="rId29" Type="http://schemas.openxmlformats.org/officeDocument/2006/relationships/oleObject" Target="../embeddings/oleObject505.bin"/><Relationship Id="rId41" Type="http://schemas.openxmlformats.org/officeDocument/2006/relationships/oleObject" Target="../embeddings/oleObject511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85.emf"/><Relationship Id="rId11" Type="http://schemas.openxmlformats.org/officeDocument/2006/relationships/oleObject" Target="../embeddings/oleObject496.bin"/><Relationship Id="rId24" Type="http://schemas.openxmlformats.org/officeDocument/2006/relationships/image" Target="../media/image494.emf"/><Relationship Id="rId32" Type="http://schemas.openxmlformats.org/officeDocument/2006/relationships/image" Target="../media/image498.emf"/><Relationship Id="rId37" Type="http://schemas.openxmlformats.org/officeDocument/2006/relationships/oleObject" Target="../embeddings/oleObject509.bin"/><Relationship Id="rId40" Type="http://schemas.openxmlformats.org/officeDocument/2006/relationships/image" Target="../media/image502.emf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23" Type="http://schemas.openxmlformats.org/officeDocument/2006/relationships/oleObject" Target="../embeddings/oleObject502.bin"/><Relationship Id="rId28" Type="http://schemas.openxmlformats.org/officeDocument/2006/relationships/image" Target="../media/image496.emf"/><Relationship Id="rId36" Type="http://schemas.openxmlformats.org/officeDocument/2006/relationships/image" Target="../media/image500.emf"/><Relationship Id="rId10" Type="http://schemas.openxmlformats.org/officeDocument/2006/relationships/image" Target="../media/image487.emf"/><Relationship Id="rId19" Type="http://schemas.openxmlformats.org/officeDocument/2006/relationships/oleObject" Target="../embeddings/oleObject500.bin"/><Relationship Id="rId31" Type="http://schemas.openxmlformats.org/officeDocument/2006/relationships/oleObject" Target="../embeddings/oleObject506.bin"/><Relationship Id="rId4" Type="http://schemas.openxmlformats.org/officeDocument/2006/relationships/image" Target="../media/image484.e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489.emf"/><Relationship Id="rId22" Type="http://schemas.openxmlformats.org/officeDocument/2006/relationships/image" Target="../media/image493.emf"/><Relationship Id="rId27" Type="http://schemas.openxmlformats.org/officeDocument/2006/relationships/oleObject" Target="../embeddings/oleObject504.bin"/><Relationship Id="rId30" Type="http://schemas.openxmlformats.org/officeDocument/2006/relationships/image" Target="../media/image497.emf"/><Relationship Id="rId35" Type="http://schemas.openxmlformats.org/officeDocument/2006/relationships/oleObject" Target="../embeddings/oleObject508.bin"/><Relationship Id="rId8" Type="http://schemas.openxmlformats.org/officeDocument/2006/relationships/image" Target="../media/image486.emf"/><Relationship Id="rId3" Type="http://schemas.openxmlformats.org/officeDocument/2006/relationships/oleObject" Target="../embeddings/oleObject492.bin"/><Relationship Id="rId12" Type="http://schemas.openxmlformats.org/officeDocument/2006/relationships/image" Target="../media/image488.emf"/><Relationship Id="rId17" Type="http://schemas.openxmlformats.org/officeDocument/2006/relationships/oleObject" Target="../embeddings/oleObject499.bin"/><Relationship Id="rId25" Type="http://schemas.openxmlformats.org/officeDocument/2006/relationships/oleObject" Target="../embeddings/oleObject503.bin"/><Relationship Id="rId33" Type="http://schemas.openxmlformats.org/officeDocument/2006/relationships/oleObject" Target="../embeddings/oleObject507.bin"/><Relationship Id="rId38" Type="http://schemas.openxmlformats.org/officeDocument/2006/relationships/image" Target="../media/image501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wmf"/><Relationship Id="rId13" Type="http://schemas.openxmlformats.org/officeDocument/2006/relationships/oleObject" Target="../embeddings/oleObject517.bin"/><Relationship Id="rId18" Type="http://schemas.openxmlformats.org/officeDocument/2006/relationships/image" Target="../media/image511.wmf"/><Relationship Id="rId3" Type="http://schemas.openxmlformats.org/officeDocument/2006/relationships/oleObject" Target="../embeddings/oleObject512.bin"/><Relationship Id="rId21" Type="http://schemas.openxmlformats.org/officeDocument/2006/relationships/oleObject" Target="../embeddings/oleObject521.bin"/><Relationship Id="rId7" Type="http://schemas.openxmlformats.org/officeDocument/2006/relationships/oleObject" Target="../embeddings/oleObject514.bin"/><Relationship Id="rId12" Type="http://schemas.openxmlformats.org/officeDocument/2006/relationships/image" Target="../media/image508.wmf"/><Relationship Id="rId17" Type="http://schemas.openxmlformats.org/officeDocument/2006/relationships/oleObject" Target="../embeddings/oleObject5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0.wmf"/><Relationship Id="rId20" Type="http://schemas.openxmlformats.org/officeDocument/2006/relationships/image" Target="../media/image512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05.wmf"/><Relationship Id="rId11" Type="http://schemas.openxmlformats.org/officeDocument/2006/relationships/oleObject" Target="../embeddings/oleObject516.bin"/><Relationship Id="rId24" Type="http://schemas.openxmlformats.org/officeDocument/2006/relationships/image" Target="../media/image514.wmf"/><Relationship Id="rId5" Type="http://schemas.openxmlformats.org/officeDocument/2006/relationships/oleObject" Target="../embeddings/oleObject513.bin"/><Relationship Id="rId15" Type="http://schemas.openxmlformats.org/officeDocument/2006/relationships/oleObject" Target="../embeddings/oleObject518.bin"/><Relationship Id="rId23" Type="http://schemas.openxmlformats.org/officeDocument/2006/relationships/oleObject" Target="../embeddings/oleObject522.bin"/><Relationship Id="rId10" Type="http://schemas.openxmlformats.org/officeDocument/2006/relationships/image" Target="../media/image507.wmf"/><Relationship Id="rId19" Type="http://schemas.openxmlformats.org/officeDocument/2006/relationships/oleObject" Target="../embeddings/oleObject520.bin"/><Relationship Id="rId4" Type="http://schemas.openxmlformats.org/officeDocument/2006/relationships/image" Target="../media/image504.wmf"/><Relationship Id="rId9" Type="http://schemas.openxmlformats.org/officeDocument/2006/relationships/oleObject" Target="../embeddings/oleObject515.bin"/><Relationship Id="rId14" Type="http://schemas.openxmlformats.org/officeDocument/2006/relationships/image" Target="../media/image509.wmf"/><Relationship Id="rId22" Type="http://schemas.openxmlformats.org/officeDocument/2006/relationships/image" Target="../media/image51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wmf"/><Relationship Id="rId13" Type="http://schemas.openxmlformats.org/officeDocument/2006/relationships/oleObject" Target="../embeddings/oleObject528.bin"/><Relationship Id="rId18" Type="http://schemas.openxmlformats.org/officeDocument/2006/relationships/image" Target="../media/image522.wmf"/><Relationship Id="rId3" Type="http://schemas.openxmlformats.org/officeDocument/2006/relationships/oleObject" Target="../embeddings/oleObject523.bin"/><Relationship Id="rId7" Type="http://schemas.openxmlformats.org/officeDocument/2006/relationships/oleObject" Target="../embeddings/oleObject525.bin"/><Relationship Id="rId12" Type="http://schemas.openxmlformats.org/officeDocument/2006/relationships/image" Target="../media/image519.wmf"/><Relationship Id="rId17" Type="http://schemas.openxmlformats.org/officeDocument/2006/relationships/oleObject" Target="../embeddings/oleObject5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1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16.wmf"/><Relationship Id="rId11" Type="http://schemas.openxmlformats.org/officeDocument/2006/relationships/oleObject" Target="../embeddings/oleObject527.bin"/><Relationship Id="rId5" Type="http://schemas.openxmlformats.org/officeDocument/2006/relationships/oleObject" Target="../embeddings/oleObject524.bin"/><Relationship Id="rId15" Type="http://schemas.openxmlformats.org/officeDocument/2006/relationships/oleObject" Target="../embeddings/oleObject529.bin"/><Relationship Id="rId10" Type="http://schemas.openxmlformats.org/officeDocument/2006/relationships/image" Target="../media/image518.wmf"/><Relationship Id="rId4" Type="http://schemas.openxmlformats.org/officeDocument/2006/relationships/image" Target="../media/image515.wmf"/><Relationship Id="rId9" Type="http://schemas.openxmlformats.org/officeDocument/2006/relationships/oleObject" Target="../embeddings/oleObject526.bin"/><Relationship Id="rId14" Type="http://schemas.openxmlformats.org/officeDocument/2006/relationships/image" Target="../media/image5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wmf"/><Relationship Id="rId3" Type="http://schemas.openxmlformats.org/officeDocument/2006/relationships/oleObject" Target="../embeddings/oleObject531.bin"/><Relationship Id="rId7" Type="http://schemas.openxmlformats.org/officeDocument/2006/relationships/oleObject" Target="../embeddings/oleObject533.bin"/><Relationship Id="rId12" Type="http://schemas.openxmlformats.org/officeDocument/2006/relationships/image" Target="../media/image5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24.wmf"/><Relationship Id="rId11" Type="http://schemas.openxmlformats.org/officeDocument/2006/relationships/oleObject" Target="../embeddings/oleObject535.bin"/><Relationship Id="rId5" Type="http://schemas.openxmlformats.org/officeDocument/2006/relationships/oleObject" Target="../embeddings/oleObject532.bin"/><Relationship Id="rId10" Type="http://schemas.openxmlformats.org/officeDocument/2006/relationships/image" Target="../media/image526.wmf"/><Relationship Id="rId4" Type="http://schemas.openxmlformats.org/officeDocument/2006/relationships/image" Target="../media/image523.wmf"/><Relationship Id="rId9" Type="http://schemas.openxmlformats.org/officeDocument/2006/relationships/oleObject" Target="../embeddings/oleObject53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wmf"/><Relationship Id="rId3" Type="http://schemas.openxmlformats.org/officeDocument/2006/relationships/oleObject" Target="../embeddings/oleObject536.bin"/><Relationship Id="rId7" Type="http://schemas.openxmlformats.org/officeDocument/2006/relationships/oleObject" Target="../embeddings/oleObject5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529.wmf"/><Relationship Id="rId5" Type="http://schemas.openxmlformats.org/officeDocument/2006/relationships/oleObject" Target="../embeddings/oleObject537.bin"/><Relationship Id="rId10" Type="http://schemas.openxmlformats.org/officeDocument/2006/relationships/image" Target="../media/image531.wmf"/><Relationship Id="rId4" Type="http://schemas.openxmlformats.org/officeDocument/2006/relationships/image" Target="../media/image528.wmf"/><Relationship Id="rId9" Type="http://schemas.openxmlformats.org/officeDocument/2006/relationships/oleObject" Target="../embeddings/oleObject539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4.wmf"/><Relationship Id="rId13" Type="http://schemas.openxmlformats.org/officeDocument/2006/relationships/oleObject" Target="../embeddings/oleObject545.bin"/><Relationship Id="rId18" Type="http://schemas.openxmlformats.org/officeDocument/2006/relationships/image" Target="../media/image539.wmf"/><Relationship Id="rId3" Type="http://schemas.openxmlformats.org/officeDocument/2006/relationships/oleObject" Target="../embeddings/oleObject540.bin"/><Relationship Id="rId7" Type="http://schemas.openxmlformats.org/officeDocument/2006/relationships/oleObject" Target="../embeddings/oleObject542.bin"/><Relationship Id="rId12" Type="http://schemas.openxmlformats.org/officeDocument/2006/relationships/image" Target="../media/image536.wmf"/><Relationship Id="rId17" Type="http://schemas.openxmlformats.org/officeDocument/2006/relationships/oleObject" Target="../embeddings/oleObject5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8.wmf"/><Relationship Id="rId20" Type="http://schemas.openxmlformats.org/officeDocument/2006/relationships/image" Target="../media/image540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533.wmf"/><Relationship Id="rId11" Type="http://schemas.openxmlformats.org/officeDocument/2006/relationships/oleObject" Target="../embeddings/oleObject544.bin"/><Relationship Id="rId5" Type="http://schemas.openxmlformats.org/officeDocument/2006/relationships/oleObject" Target="../embeddings/oleObject541.bin"/><Relationship Id="rId15" Type="http://schemas.openxmlformats.org/officeDocument/2006/relationships/oleObject" Target="../embeddings/oleObject546.bin"/><Relationship Id="rId10" Type="http://schemas.openxmlformats.org/officeDocument/2006/relationships/image" Target="../media/image535.wmf"/><Relationship Id="rId19" Type="http://schemas.openxmlformats.org/officeDocument/2006/relationships/oleObject" Target="../embeddings/oleObject548.bin"/><Relationship Id="rId4" Type="http://schemas.openxmlformats.org/officeDocument/2006/relationships/image" Target="../media/image532.wmf"/><Relationship Id="rId9" Type="http://schemas.openxmlformats.org/officeDocument/2006/relationships/oleObject" Target="../embeddings/oleObject543.bin"/><Relationship Id="rId14" Type="http://schemas.openxmlformats.org/officeDocument/2006/relationships/image" Target="../media/image53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3.wmf"/><Relationship Id="rId13" Type="http://schemas.openxmlformats.org/officeDocument/2006/relationships/oleObject" Target="../embeddings/oleObject554.bin"/><Relationship Id="rId18" Type="http://schemas.openxmlformats.org/officeDocument/2006/relationships/image" Target="../media/image548.wmf"/><Relationship Id="rId3" Type="http://schemas.openxmlformats.org/officeDocument/2006/relationships/oleObject" Target="../embeddings/oleObject549.bin"/><Relationship Id="rId7" Type="http://schemas.openxmlformats.org/officeDocument/2006/relationships/oleObject" Target="../embeddings/oleObject551.bin"/><Relationship Id="rId12" Type="http://schemas.openxmlformats.org/officeDocument/2006/relationships/image" Target="../media/image545.wmf"/><Relationship Id="rId17" Type="http://schemas.openxmlformats.org/officeDocument/2006/relationships/oleObject" Target="../embeddings/oleObject5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7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542.wmf"/><Relationship Id="rId11" Type="http://schemas.openxmlformats.org/officeDocument/2006/relationships/oleObject" Target="../embeddings/oleObject553.bin"/><Relationship Id="rId5" Type="http://schemas.openxmlformats.org/officeDocument/2006/relationships/oleObject" Target="../embeddings/oleObject550.bin"/><Relationship Id="rId15" Type="http://schemas.openxmlformats.org/officeDocument/2006/relationships/oleObject" Target="../embeddings/oleObject555.bin"/><Relationship Id="rId10" Type="http://schemas.openxmlformats.org/officeDocument/2006/relationships/image" Target="../media/image544.wmf"/><Relationship Id="rId4" Type="http://schemas.openxmlformats.org/officeDocument/2006/relationships/image" Target="../media/image541.wmf"/><Relationship Id="rId9" Type="http://schemas.openxmlformats.org/officeDocument/2006/relationships/oleObject" Target="../embeddings/oleObject552.bin"/><Relationship Id="rId14" Type="http://schemas.openxmlformats.org/officeDocument/2006/relationships/image" Target="../media/image546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1.wmf"/><Relationship Id="rId13" Type="http://schemas.openxmlformats.org/officeDocument/2006/relationships/oleObject" Target="../embeddings/oleObject562.bin"/><Relationship Id="rId18" Type="http://schemas.openxmlformats.org/officeDocument/2006/relationships/image" Target="../media/image556.wmf"/><Relationship Id="rId3" Type="http://schemas.openxmlformats.org/officeDocument/2006/relationships/oleObject" Target="../embeddings/oleObject557.bin"/><Relationship Id="rId7" Type="http://schemas.openxmlformats.org/officeDocument/2006/relationships/oleObject" Target="../embeddings/oleObject559.bin"/><Relationship Id="rId12" Type="http://schemas.openxmlformats.org/officeDocument/2006/relationships/image" Target="../media/image553.wmf"/><Relationship Id="rId17" Type="http://schemas.openxmlformats.org/officeDocument/2006/relationships/oleObject" Target="../embeddings/oleObject5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5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550.wmf"/><Relationship Id="rId11" Type="http://schemas.openxmlformats.org/officeDocument/2006/relationships/oleObject" Target="../embeddings/oleObject561.bin"/><Relationship Id="rId5" Type="http://schemas.openxmlformats.org/officeDocument/2006/relationships/oleObject" Target="../embeddings/oleObject558.bin"/><Relationship Id="rId15" Type="http://schemas.openxmlformats.org/officeDocument/2006/relationships/oleObject" Target="../embeddings/oleObject563.bin"/><Relationship Id="rId10" Type="http://schemas.openxmlformats.org/officeDocument/2006/relationships/image" Target="../media/image552.wmf"/><Relationship Id="rId4" Type="http://schemas.openxmlformats.org/officeDocument/2006/relationships/image" Target="../media/image549.wmf"/><Relationship Id="rId9" Type="http://schemas.openxmlformats.org/officeDocument/2006/relationships/oleObject" Target="../embeddings/oleObject560.bin"/><Relationship Id="rId14" Type="http://schemas.openxmlformats.org/officeDocument/2006/relationships/image" Target="../media/image55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emf"/><Relationship Id="rId26" Type="http://schemas.openxmlformats.org/officeDocument/2006/relationships/image" Target="../media/image51.e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50.e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Document.doc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403648" y="417438"/>
            <a:ext cx="56166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§10.2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幂级数</a:t>
            </a:r>
          </a:p>
        </p:txBody>
      </p:sp>
      <p:sp>
        <p:nvSpPr>
          <p:cNvPr id="1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6870" y="2172558"/>
            <a:ext cx="79680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10.2.1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幂级数的收敛域与和函数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4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6870" y="3441194"/>
            <a:ext cx="79680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10.2.2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将函数展开成幂级数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圆角矩形 6">
            <a:hlinkClick r:id="rId5" action="ppaction://hlinkpres?slideindex=14&amp;slidetitle=幻灯片 14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3537" y="435493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称为幂级数的</a:t>
            </a:r>
            <a:r>
              <a:rPr lang="zh-CN" altLang="en-US" sz="2800" b="1" u="sng" dirty="0">
                <a:solidFill>
                  <a:srgbClr val="0000FF"/>
                </a:solidFill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收敛半径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1726683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幂级数的收敛域可能为：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710030"/>
              </p:ext>
            </p:extLst>
          </p:nvPr>
        </p:nvGraphicFramePr>
        <p:xfrm>
          <a:off x="2000250" y="3725863"/>
          <a:ext cx="2794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" name="Equation" r:id="rId3" imgW="2793960" imgH="482400" progId="Equation.DSMT4">
                  <p:embed/>
                </p:oleObj>
              </mc:Choice>
              <mc:Fallback>
                <p:oleObj name="Equation" r:id="rId3" imgW="2793960" imgH="48240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725863"/>
                        <a:ext cx="27940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065069"/>
              </p:ext>
            </p:extLst>
          </p:nvPr>
        </p:nvGraphicFramePr>
        <p:xfrm>
          <a:off x="2889250" y="2468563"/>
          <a:ext cx="1155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" name="Equation" r:id="rId5" imgW="1155600" imgH="393480" progId="Equation.DSMT4">
                  <p:embed/>
                </p:oleObj>
              </mc:Choice>
              <mc:Fallback>
                <p:oleObj name="Equation" r:id="rId5" imgW="1155600" imgH="39348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468563"/>
                        <a:ext cx="11557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81613"/>
              </p:ext>
            </p:extLst>
          </p:nvPr>
        </p:nvGraphicFramePr>
        <p:xfrm>
          <a:off x="4540250" y="2468563"/>
          <a:ext cx="1181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" name="Equation" r:id="rId7" imgW="1180800" imgH="393480" progId="Equation.DSMT4">
                  <p:embed/>
                </p:oleObj>
              </mc:Choice>
              <mc:Fallback>
                <p:oleObj name="Equation" r:id="rId7" imgW="1180800" imgH="39348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2468563"/>
                        <a:ext cx="1181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05987"/>
              </p:ext>
            </p:extLst>
          </p:nvPr>
        </p:nvGraphicFramePr>
        <p:xfrm>
          <a:off x="6254750" y="2468563"/>
          <a:ext cx="1143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3" name="Equation" r:id="rId9" imgW="1143000" imgH="393480" progId="Equation.DSMT4">
                  <p:embed/>
                </p:oleObj>
              </mc:Choice>
              <mc:Fallback>
                <p:oleObj name="Equation" r:id="rId9" imgW="1143000" imgH="39348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2468563"/>
                        <a:ext cx="11430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000" y="3169443"/>
            <a:ext cx="10668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规定：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63537" y="5424299"/>
            <a:ext cx="1066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447800" y="5454461"/>
            <a:ext cx="472519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如何求幂级数的收敛半径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146602"/>
              </p:ext>
            </p:extLst>
          </p:nvPr>
        </p:nvGraphicFramePr>
        <p:xfrm>
          <a:off x="1212850" y="2468563"/>
          <a:ext cx="1181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4" name="Equation" r:id="rId11" imgW="1180800" imgH="393480" progId="Equation.DSMT4">
                  <p:embed/>
                </p:oleObj>
              </mc:Choice>
              <mc:Fallback>
                <p:oleObj name="Equation" r:id="rId11" imgW="1180800" imgH="39348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468563"/>
                        <a:ext cx="1181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71868"/>
              </p:ext>
            </p:extLst>
          </p:nvPr>
        </p:nvGraphicFramePr>
        <p:xfrm>
          <a:off x="1258888" y="1063625"/>
          <a:ext cx="13874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5" name="Equation" r:id="rId13" imgW="494870" imgH="203024" progId="Equation.DSMT4">
                  <p:embed/>
                </p:oleObj>
              </mc:Choice>
              <mc:Fallback>
                <p:oleObj name="Equation" r:id="rId13" imgW="494870" imgH="203024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63625"/>
                        <a:ext cx="13874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529764" y="1081088"/>
            <a:ext cx="439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称为幂级数的</a:t>
            </a:r>
            <a:r>
              <a:rPr lang="zh-CN" altLang="en-US" sz="2800" b="1" u="sng" dirty="0">
                <a:solidFill>
                  <a:srgbClr val="0000FF"/>
                </a:solidFill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收敛区间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223E41-BE87-4F6F-8EE0-25BFEFC035F2}"/>
              </a:ext>
            </a:extLst>
          </p:cNvPr>
          <p:cNvSpPr txBox="1"/>
          <p:nvPr/>
        </p:nvSpPr>
        <p:spPr bwMode="auto">
          <a:xfrm>
            <a:off x="1447800" y="3180557"/>
            <a:ext cx="5474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若幂级数只在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处收敛，则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D6F0A0-7A59-4B4F-92B8-02F20ADC30D0}"/>
              </a:ext>
            </a:extLst>
          </p:cNvPr>
          <p:cNvSpPr txBox="1"/>
          <p:nvPr/>
        </p:nvSpPr>
        <p:spPr bwMode="auto">
          <a:xfrm>
            <a:off x="1447800" y="4206875"/>
            <a:ext cx="52709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若幂级数对一切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都收敛，则</a:t>
            </a:r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8562CD16-7DD2-4A10-A96C-57DA29DE4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75003"/>
              </p:ext>
            </p:extLst>
          </p:nvPr>
        </p:nvGraphicFramePr>
        <p:xfrm>
          <a:off x="1975504" y="4812049"/>
          <a:ext cx="3937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" name="Equation" r:id="rId15" imgW="3936960" imgH="482400" progId="Equation.DSMT4">
                  <p:embed/>
                </p:oleObj>
              </mc:Choice>
              <mc:Fallback>
                <p:oleObj name="Equation" r:id="rId15" imgW="3936960" imgH="4824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504" y="4812049"/>
                        <a:ext cx="3937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896D4FB9-31ED-4907-87C6-0E6484CEC8DE}"/>
              </a:ext>
            </a:extLst>
          </p:cNvPr>
          <p:cNvSpPr txBox="1"/>
          <p:nvPr/>
        </p:nvSpPr>
        <p:spPr bwMode="auto">
          <a:xfrm>
            <a:off x="6350076" y="1088094"/>
            <a:ext cx="3070071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（与收敛域不同）</a:t>
            </a:r>
          </a:p>
        </p:txBody>
      </p:sp>
    </p:spTree>
    <p:extLst>
      <p:ext uri="{BB962C8B-B14F-4D97-AF65-F5344CB8AC3E}">
        <p14:creationId xmlns:p14="http://schemas.microsoft.com/office/powerpoint/2010/main" val="64611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nimBg="1" autoUpdateAnimBg="0"/>
      <p:bldP spid="12" grpId="0" animBg="1" autoUpdateAnimBg="0"/>
      <p:bldP spid="13" grpId="0" autoUpdateAnimBg="0"/>
      <p:bldP spid="18" grpId="0" autoUpdateAnimBg="0"/>
      <p:bldP spid="19" grpId="0"/>
      <p:bldP spid="20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78193"/>
              </p:ext>
            </p:extLst>
          </p:nvPr>
        </p:nvGraphicFramePr>
        <p:xfrm>
          <a:off x="1552575" y="3033713"/>
          <a:ext cx="45053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" name="Equation" r:id="rId3" imgW="5292360" imgH="1254240" progId="Equation.3">
                  <p:embed/>
                </p:oleObj>
              </mc:Choice>
              <mc:Fallback>
                <p:oleObj name="Equation" r:id="rId3" imgW="5292360" imgH="1254240" progId="Equation.3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033713"/>
                        <a:ext cx="450532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802" y="379413"/>
            <a:ext cx="267379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10.2.2.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858378"/>
              </p:ext>
            </p:extLst>
          </p:nvPr>
        </p:nvGraphicFramePr>
        <p:xfrm>
          <a:off x="2260042" y="169863"/>
          <a:ext cx="121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1" name="Equation" r:id="rId5" imgW="1424160" imgH="1198440" progId="Equation.3">
                  <p:embed/>
                </p:oleObj>
              </mc:Choice>
              <mc:Fallback>
                <p:oleObj name="Equation" r:id="rId5" imgW="1424160" imgH="119844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042" y="169863"/>
                        <a:ext cx="1219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19616" y="379413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的系数满足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692947"/>
              </p:ext>
            </p:extLst>
          </p:nvPr>
        </p:nvGraphicFramePr>
        <p:xfrm>
          <a:off x="5356748" y="231448"/>
          <a:ext cx="2349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" name="Equation" r:id="rId7" imgW="2758320" imgH="1108800" progId="Equation.3">
                  <p:embed/>
                </p:oleObj>
              </mc:Choice>
              <mc:Fallback>
                <p:oleObj name="Equation" r:id="rId7" imgW="2758320" imgH="1108800" progId="Equation.3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748" y="231448"/>
                        <a:ext cx="2349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50182"/>
              </p:ext>
            </p:extLst>
          </p:nvPr>
        </p:nvGraphicFramePr>
        <p:xfrm>
          <a:off x="4268246" y="1146107"/>
          <a:ext cx="1079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" name="Equation" r:id="rId9" imgW="1079280" imgH="901440" progId="Equation.DSMT4">
                  <p:embed/>
                </p:oleObj>
              </mc:Choice>
              <mc:Fallback>
                <p:oleObj name="Equation" r:id="rId9" imgW="1079280" imgH="90144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246" y="1146107"/>
                        <a:ext cx="1079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650560"/>
              </p:ext>
            </p:extLst>
          </p:nvPr>
        </p:nvGraphicFramePr>
        <p:xfrm>
          <a:off x="4032250" y="2000251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" name="Equation" r:id="rId11" imgW="1255680" imgH="447840" progId="Equation.3">
                  <p:embed/>
                </p:oleObj>
              </mc:Choice>
              <mc:Fallback>
                <p:oleObj name="Equation" r:id="rId11" imgW="1255680" imgH="447840" progId="Equation.3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000251"/>
                        <a:ext cx="107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37916"/>
              </p:ext>
            </p:extLst>
          </p:nvPr>
        </p:nvGraphicFramePr>
        <p:xfrm>
          <a:off x="3993046" y="2587625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" name="Equation" r:id="rId13" imgW="1121400" imgH="447840" progId="Equation.3">
                  <p:embed/>
                </p:oleObj>
              </mc:Choice>
              <mc:Fallback>
                <p:oleObj name="Equation" r:id="rId13" imgW="1121400" imgH="44784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046" y="2587625"/>
                        <a:ext cx="96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71500" y="3275013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47700" y="4219576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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≠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569098" y="4219162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则根据比值审敛法可知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485900" y="482282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60044"/>
              </p:ext>
            </p:extLst>
          </p:nvPr>
        </p:nvGraphicFramePr>
        <p:xfrm>
          <a:off x="1943100" y="4876801"/>
          <a:ext cx="1371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" name="Equation" r:id="rId15" imgW="1603440" imgH="537480" progId="Equation.3">
                  <p:embed/>
                </p:oleObj>
              </mc:Choice>
              <mc:Fallback>
                <p:oleObj name="Equation" r:id="rId15" imgW="1603440" imgH="537480" progId="Equation.3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876801"/>
                        <a:ext cx="13716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541963" y="4822826"/>
            <a:ext cx="3036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原级数绝对收敛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485900" y="5484813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40370"/>
              </p:ext>
            </p:extLst>
          </p:nvPr>
        </p:nvGraphicFramePr>
        <p:xfrm>
          <a:off x="1930400" y="5545138"/>
          <a:ext cx="1384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7" name="Equation" r:id="rId17" imgW="1614600" imgH="537480" progId="Equation.3">
                  <p:embed/>
                </p:oleObj>
              </mc:Choice>
              <mc:Fallback>
                <p:oleObj name="Equation" r:id="rId17" imgW="1614600" imgH="537480" progId="Equation.3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5545138"/>
                        <a:ext cx="13843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524500" y="5514976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原级数发散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90344"/>
              </p:ext>
            </p:extLst>
          </p:nvPr>
        </p:nvGraphicFramePr>
        <p:xfrm>
          <a:off x="6181725" y="3338513"/>
          <a:ext cx="1019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8" name="Equation" r:id="rId19" imgW="1188360" imgH="537480" progId="Equation.3">
                  <p:embed/>
                </p:oleObj>
              </mc:Choice>
              <mc:Fallback>
                <p:oleObj name="Equation" r:id="rId19" imgW="1188360" imgH="537480" progId="Equation.3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338513"/>
                        <a:ext cx="10191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444875" y="4875213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888089"/>
              </p:ext>
            </p:extLst>
          </p:nvPr>
        </p:nvGraphicFramePr>
        <p:xfrm>
          <a:off x="3971925" y="4849813"/>
          <a:ext cx="1019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9" name="Equation" r:id="rId21" imgW="1188360" imgH="694440" progId="Equation.3">
                  <p:embed/>
                </p:oleObj>
              </mc:Choice>
              <mc:Fallback>
                <p:oleObj name="Equation" r:id="rId21" imgW="1188360" imgH="694440" progId="Equation.3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4849813"/>
                        <a:ext cx="10191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991100" y="4875213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409700" y="1231901"/>
            <a:ext cx="2946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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≠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409700" y="1841501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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409700" y="2451101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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∞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467100" y="5516563"/>
            <a:ext cx="785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991100" y="5499101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7715250" y="446088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40010"/>
              </p:ext>
            </p:extLst>
          </p:nvPr>
        </p:nvGraphicFramePr>
        <p:xfrm>
          <a:off x="3971925" y="5561013"/>
          <a:ext cx="1019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0" name="Equation" r:id="rId23" imgW="1188360" imgH="694440" progId="Equation.3">
                  <p:embed/>
                </p:oleObj>
              </mc:Choice>
              <mc:Fallback>
                <p:oleObj name="Equation" r:id="rId23" imgW="1188360" imgH="69444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5561013"/>
                        <a:ext cx="10191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7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5" grpId="0" build="p" autoUpdateAnimBg="0"/>
      <p:bldP spid="16" grpId="0" build="p" autoUpdateAnimBg="0"/>
      <p:bldP spid="18" grpId="0" build="p" autoUpdateAnimBg="0"/>
      <p:bldP spid="20" grpId="0" build="p" autoUpdateAnimBg="0"/>
      <p:bldP spid="22" grpId="0" build="p" autoUpdateAnimBg="0" advAuto="0"/>
      <p:bldP spid="23" grpId="0" build="p" autoUpdateAnimBg="0"/>
      <p:bldP spid="24" grpId="0" build="p" autoUpdateAnimBg="0"/>
      <p:bldP spid="25" grpId="0" build="p" autoUpdateAnimBg="0"/>
      <p:bldP spid="26" grpId="0" build="p" autoUpdateAnimBg="0"/>
      <p:bldP spid="27" grpId="0" build="p" autoUpdateAnimBg="0" advAuto="0"/>
      <p:bldP spid="28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4903" y="1158081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152289"/>
              </p:ext>
            </p:extLst>
          </p:nvPr>
        </p:nvGraphicFramePr>
        <p:xfrm>
          <a:off x="1625368" y="1221581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" name="Equation" r:id="rId3" imgW="1076400" imgH="447840" progId="Equation.3">
                  <p:embed/>
                </p:oleObj>
              </mc:Choice>
              <mc:Fallback>
                <p:oleObj name="Equation" r:id="rId3" imgW="1076400" imgH="4478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368" y="1221581"/>
                        <a:ext cx="927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39768" y="1142206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则根据比值审敛法可知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279806"/>
              </p:ext>
            </p:extLst>
          </p:nvPr>
        </p:nvGraphicFramePr>
        <p:xfrm>
          <a:off x="2860443" y="1983581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" name="Equation" r:id="rId5" imgW="1255680" imgH="447840" progId="Equation.3">
                  <p:embed/>
                </p:oleObj>
              </mc:Choice>
              <mc:Fallback>
                <p:oleObj name="Equation" r:id="rId5" imgW="1255680" imgH="44784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443" y="1983581"/>
                        <a:ext cx="107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9968" y="184388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绝对收敛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34768" y="2435432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575513"/>
              </p:ext>
            </p:extLst>
          </p:nvPr>
        </p:nvGraphicFramePr>
        <p:xfrm>
          <a:off x="1582364" y="2606054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" name="Equation" r:id="rId7" imgW="1211040" imgH="358560" progId="Equation.3">
                  <p:embed/>
                </p:oleObj>
              </mc:Choice>
              <mc:Fallback>
                <p:oleObj name="Equation" r:id="rId7" imgW="1211040" imgH="35856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364" y="2606054"/>
                        <a:ext cx="1041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95331" y="2453481"/>
            <a:ext cx="617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则对除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以外的一切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原级发散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316613"/>
              </p:ext>
            </p:extLst>
          </p:nvPr>
        </p:nvGraphicFramePr>
        <p:xfrm>
          <a:off x="1320568" y="3156744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" name="Equation" r:id="rId9" imgW="1121400" imgH="447840" progId="Equation.3">
                  <p:embed/>
                </p:oleObj>
              </mc:Choice>
              <mc:Fallback>
                <p:oleObj name="Equation" r:id="rId9" imgW="1121400" imgH="44784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568" y="3156744"/>
                        <a:ext cx="96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349768" y="1158081"/>
            <a:ext cx="27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原级数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006368" y="184388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29968" y="304720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 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320568" y="4358481"/>
            <a:ext cx="7092950" cy="1801813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76387"/>
              </p:ext>
            </p:extLst>
          </p:nvPr>
        </p:nvGraphicFramePr>
        <p:xfrm>
          <a:off x="1631718" y="4360069"/>
          <a:ext cx="121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Equation" r:id="rId11" imgW="1424160" imgH="1209600" progId="Equation.3">
                  <p:embed/>
                </p:oleObj>
              </mc:Choice>
              <mc:Fallback>
                <p:oleObj name="Equation" r:id="rId11" imgW="1424160" imgH="12096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718" y="4360069"/>
                        <a:ext cx="1219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871556" y="4653756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的收敛半径为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412043" y="3824323"/>
            <a:ext cx="1128920" cy="5191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经验：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40784"/>
              </p:ext>
            </p:extLst>
          </p:nvPr>
        </p:nvGraphicFramePr>
        <p:xfrm>
          <a:off x="5317893" y="4431506"/>
          <a:ext cx="237490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" name="Equation" r:id="rId13" imgW="1054080" imgH="784080" progId="Equation.DSMT4">
                  <p:embed/>
                </p:oleObj>
              </mc:Choice>
              <mc:Fallback>
                <p:oleObj name="Equation" r:id="rId13" imgW="1054080" imgH="78408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893" y="4431506"/>
                        <a:ext cx="2374900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34768" y="316706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因此级数的收敛半径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419094"/>
              </p:ext>
            </p:extLst>
          </p:nvPr>
        </p:nvGraphicFramePr>
        <p:xfrm>
          <a:off x="4063768" y="215106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" name="Equation" r:id="rId15" imgW="1244520" imgH="1075320" progId="Equation.3">
                  <p:embed/>
                </p:oleObj>
              </mc:Choice>
              <mc:Fallback>
                <p:oleObj name="Equation" r:id="rId15" imgW="1244520" imgH="107532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768" y="215106"/>
                        <a:ext cx="1066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2771800" y="3047206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1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 autoUpdateAnimBg="0"/>
      <p:bldP spid="7" grpId="0" autoUpdateAnimBg="0"/>
      <p:bldP spid="9" grpId="0" autoUpdateAnimBg="0"/>
      <p:bldP spid="11" grpId="0" autoUpdateAnimBg="0"/>
      <p:bldP spid="12" grpId="0" autoUpdateAnimBg="0"/>
      <p:bldP spid="13" grpId="0" autoUpdateAnimBg="0"/>
      <p:bldP spid="14" grpId="0" animBg="1"/>
      <p:bldP spid="16" grpId="0" autoUpdateAnimBg="0"/>
      <p:bldP spid="17" grpId="0" animBg="1" autoUpdateAnimBg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9600" y="4542706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对端点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65695"/>
              </p:ext>
            </p:extLst>
          </p:nvPr>
        </p:nvGraphicFramePr>
        <p:xfrm>
          <a:off x="1631950" y="1908175"/>
          <a:ext cx="2019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" name="Equation" r:id="rId3" imgW="2019240" imgH="1015920" progId="Equation.DSMT4">
                  <p:embed/>
                </p:oleObj>
              </mc:Choice>
              <mc:Fallback>
                <p:oleObj name="Equation" r:id="rId3" imgW="2019240" imgH="101592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908175"/>
                        <a:ext cx="2019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987011"/>
              </p:ext>
            </p:extLst>
          </p:nvPr>
        </p:nvGraphicFramePr>
        <p:xfrm>
          <a:off x="3276600" y="134703"/>
          <a:ext cx="48101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8" name="Equation" r:id="rId5" imgW="5651280" imgH="1097640" progId="Equation.3">
                  <p:embed/>
                </p:oleObj>
              </mc:Choice>
              <mc:Fallback>
                <p:oleObj name="Equation" r:id="rId5" imgW="5651280" imgH="10976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4703"/>
                        <a:ext cx="48101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113706"/>
            <a:ext cx="487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的收敛半径及收敛域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15975" y="2104306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797543"/>
              </p:ext>
            </p:extLst>
          </p:nvPr>
        </p:nvGraphicFramePr>
        <p:xfrm>
          <a:off x="5176838" y="2414588"/>
          <a:ext cx="252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" name="Equation" r:id="rId7" imgW="279360" imgH="838080" progId="Equation.DSMT4">
                  <p:embed/>
                </p:oleObj>
              </mc:Choice>
              <mc:Fallback>
                <p:oleObj name="Equation" r:id="rId7" imgW="279360" imgH="83808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414588"/>
                        <a:ext cx="25241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695792"/>
              </p:ext>
            </p:extLst>
          </p:nvPr>
        </p:nvGraphicFramePr>
        <p:xfrm>
          <a:off x="4968875" y="1576388"/>
          <a:ext cx="6397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" name="Equation" r:id="rId9" imgW="711000" imgH="838080" progId="Equation.DSMT4">
                  <p:embed/>
                </p:oleObj>
              </mc:Choice>
              <mc:Fallback>
                <p:oleObj name="Equation" r:id="rId9" imgW="711000" imgH="83808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1576388"/>
                        <a:ext cx="63976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156497"/>
              </p:ext>
            </p:extLst>
          </p:nvPr>
        </p:nvGraphicFramePr>
        <p:xfrm>
          <a:off x="5930900" y="2200275"/>
          <a:ext cx="50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" name="Equation" r:id="rId11" imgW="507960" imgH="330120" progId="Equation.DSMT4">
                  <p:embed/>
                </p:oleObj>
              </mc:Choice>
              <mc:Fallback>
                <p:oleObj name="Equation" r:id="rId11" imgW="507960" imgH="33012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200275"/>
                        <a:ext cx="508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52463" y="3480669"/>
            <a:ext cx="5748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对端点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级数为交错级数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535458"/>
              </p:ext>
            </p:extLst>
          </p:nvPr>
        </p:nvGraphicFramePr>
        <p:xfrm>
          <a:off x="5403850" y="3215556"/>
          <a:ext cx="1905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" name="Equation" r:id="rId13" imgW="2231280" imgH="1198440" progId="Equation.3">
                  <p:embed/>
                </p:oleObj>
              </mc:Choice>
              <mc:Fallback>
                <p:oleObj name="Equation" r:id="rId13" imgW="2231280" imgH="1198440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3215556"/>
                        <a:ext cx="19050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315200" y="3475906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收敛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971800" y="4542706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级数为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35008"/>
              </p:ext>
            </p:extLst>
          </p:nvPr>
        </p:nvGraphicFramePr>
        <p:xfrm>
          <a:off x="4197350" y="4307756"/>
          <a:ext cx="952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3" name="Equation" r:id="rId15" imgW="1109880" imgH="1198440" progId="Equation.3">
                  <p:embed/>
                </p:oleObj>
              </mc:Choice>
              <mc:Fallback>
                <p:oleObj name="Equation" r:id="rId15" imgW="1109880" imgH="1198440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4307756"/>
                        <a:ext cx="952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181600" y="4542706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发散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823746"/>
              </p:ext>
            </p:extLst>
          </p:nvPr>
        </p:nvGraphicFramePr>
        <p:xfrm>
          <a:off x="2527300" y="5533306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" name="Equation" r:id="rId17" imgW="1300680" imgH="470520" progId="Equation.3">
                  <p:embed/>
                </p:oleObj>
              </mc:Choice>
              <mc:Fallback>
                <p:oleObj name="Equation" r:id="rId17" imgW="1300680" imgH="470520" progId="Equation.3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533306"/>
                        <a:ext cx="1117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09600" y="5380906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故收敛域为</a:t>
            </a:r>
          </a:p>
        </p:txBody>
      </p:sp>
      <p:sp>
        <p:nvSpPr>
          <p:cNvPr id="18" name="Rectangle 18"/>
          <p:cNvSpPr txBox="1">
            <a:spLocks noChangeArrowheads="1"/>
          </p:cNvSpPr>
          <p:nvPr/>
        </p:nvSpPr>
        <p:spPr>
          <a:xfrm>
            <a:off x="609600" y="332656"/>
            <a:ext cx="2819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求幂级数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798944"/>
              </p:ext>
            </p:extLst>
          </p:nvPr>
        </p:nvGraphicFramePr>
        <p:xfrm>
          <a:off x="3835400" y="1951906"/>
          <a:ext cx="2108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5" name="Equation" r:id="rId19" imgW="2466720" imgH="1075320" progId="Equation.3">
                  <p:embed/>
                </p:oleObj>
              </mc:Choice>
              <mc:Fallback>
                <p:oleObj name="Equation" r:id="rId19" imgW="2466720" imgH="1075320" progId="Equation.3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1951906"/>
                        <a:ext cx="2108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709988" y="1104181"/>
            <a:ext cx="2744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717155"/>
              </p:ext>
            </p:extLst>
          </p:nvPr>
        </p:nvGraphicFramePr>
        <p:xfrm>
          <a:off x="6628606" y="1949197"/>
          <a:ext cx="137318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6" name="Equation" r:id="rId21" imgW="1358640" imgH="825480" progId="Equation.DSMT4">
                  <p:embed/>
                </p:oleObj>
              </mc:Choice>
              <mc:Fallback>
                <p:oleObj name="Equation" r:id="rId21" imgW="1358640" imgH="82548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8606" y="1949197"/>
                        <a:ext cx="1373187" cy="8334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09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 autoUpdateAnimBg="0"/>
      <p:bldP spid="6" grpId="0" autoUpdateAnimBg="0"/>
      <p:bldP spid="10" grpId="0" autoUpdateAnimBg="0"/>
      <p:bldP spid="12" grpId="0" autoUpdateAnimBg="0"/>
      <p:bldP spid="13" grpId="0" autoUpdateAnimBg="0"/>
      <p:bldP spid="15" grpId="0" autoUpdateAnimBg="0"/>
      <p:bldP spid="17" grpId="0" autoUpdateAnimBg="0"/>
      <p:bldP spid="20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52400"/>
            <a:ext cx="64770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求下列幂级数的收敛域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726421"/>
              </p:ext>
            </p:extLst>
          </p:nvPr>
        </p:nvGraphicFramePr>
        <p:xfrm>
          <a:off x="1314450" y="723900"/>
          <a:ext cx="4699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" name="Equation" r:id="rId3" imgW="5516640" imgH="1288080" progId="Equation.3">
                  <p:embed/>
                </p:oleObj>
              </mc:Choice>
              <mc:Fallback>
                <p:oleObj name="Equation" r:id="rId3" imgW="5516640" imgH="1288080" progId="Equation.3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723900"/>
                        <a:ext cx="46990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843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72536"/>
              </p:ext>
            </p:extLst>
          </p:nvPr>
        </p:nvGraphicFramePr>
        <p:xfrm>
          <a:off x="1216025" y="2393950"/>
          <a:ext cx="43275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" name="Equation" r:id="rId5" imgW="4330440" imgH="1041120" progId="Equation.DSMT4">
                  <p:embed/>
                </p:oleObj>
              </mc:Choice>
              <mc:Fallback>
                <p:oleObj name="Equation" r:id="rId5" imgW="4330440" imgH="104112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393950"/>
                        <a:ext cx="43275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406325"/>
              </p:ext>
            </p:extLst>
          </p:nvPr>
        </p:nvGraphicFramePr>
        <p:xfrm>
          <a:off x="4600575" y="2046288"/>
          <a:ext cx="8556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" name="Equation" r:id="rId7" imgW="952200" imgH="952200" progId="Equation.DSMT4">
                  <p:embed/>
                </p:oleObj>
              </mc:Choice>
              <mc:Fallback>
                <p:oleObj name="Equation" r:id="rId7" imgW="952200" imgH="95220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2046288"/>
                        <a:ext cx="855663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47282"/>
              </p:ext>
            </p:extLst>
          </p:nvPr>
        </p:nvGraphicFramePr>
        <p:xfrm>
          <a:off x="5753100" y="2590800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Equation" r:id="rId9" imgW="1917360" imgH="838080" progId="Equation.DSMT4">
                  <p:embed/>
                </p:oleObj>
              </mc:Choice>
              <mc:Fallback>
                <p:oleObj name="Equation" r:id="rId9" imgW="1917360" imgH="83808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590800"/>
                        <a:ext cx="19177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366395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所以收敛域为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730481"/>
              </p:ext>
            </p:extLst>
          </p:nvPr>
        </p:nvGraphicFramePr>
        <p:xfrm>
          <a:off x="2627784" y="3726304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Equation" r:id="rId11" imgW="2007000" imgH="470520" progId="Equation.3">
                  <p:embed/>
                </p:oleObj>
              </mc:Choice>
              <mc:Fallback>
                <p:oleObj name="Equation" r:id="rId11" imgW="2007000" imgH="470520" progId="Equation.3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726304"/>
                        <a:ext cx="1714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09600" y="4433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404494"/>
              </p:ext>
            </p:extLst>
          </p:nvPr>
        </p:nvGraphicFramePr>
        <p:xfrm>
          <a:off x="1584325" y="4235450"/>
          <a:ext cx="44291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Equation" r:id="rId13" imgW="4431960" imgH="1015920" progId="Equation.DSMT4">
                  <p:embed/>
                </p:oleObj>
              </mc:Choice>
              <mc:Fallback>
                <p:oleObj name="Equation" r:id="rId13" imgW="4431960" imgH="101592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35450"/>
                        <a:ext cx="442912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874937"/>
              </p:ext>
            </p:extLst>
          </p:nvPr>
        </p:nvGraphicFramePr>
        <p:xfrm>
          <a:off x="5143500" y="4308475"/>
          <a:ext cx="939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15" imgW="939600" imgH="482400" progId="Equation.DSMT4">
                  <p:embed/>
                </p:oleObj>
              </mc:Choice>
              <mc:Fallback>
                <p:oleObj name="Equation" r:id="rId15" imgW="939600" imgH="48240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308475"/>
                        <a:ext cx="9398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4166"/>
              </p:ext>
            </p:extLst>
          </p:nvPr>
        </p:nvGraphicFramePr>
        <p:xfrm>
          <a:off x="5467350" y="4808538"/>
          <a:ext cx="342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Equation" r:id="rId17" imgW="342720" imgH="393480" progId="Equation.DSMT4">
                  <p:embed/>
                </p:oleObj>
              </mc:Choice>
              <mc:Fallback>
                <p:oleObj name="Equation" r:id="rId17" imgW="342720" imgH="39348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808538"/>
                        <a:ext cx="3429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6152"/>
              </p:ext>
            </p:extLst>
          </p:nvPr>
        </p:nvGraphicFramePr>
        <p:xfrm>
          <a:off x="6032500" y="4470400"/>
          <a:ext cx="2209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" name="Equation" r:id="rId19" imgW="2209680" imgH="571320" progId="Equation.DSMT4">
                  <p:embed/>
                </p:oleObj>
              </mc:Choice>
              <mc:Fallback>
                <p:oleObj name="Equation" r:id="rId19" imgW="2209680" imgH="57132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470400"/>
                        <a:ext cx="2209800" cy="571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04800" y="5424488"/>
            <a:ext cx="472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所以级数仅在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处收敛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81305"/>
              </p:ext>
            </p:extLst>
          </p:nvPr>
        </p:nvGraphicFramePr>
        <p:xfrm>
          <a:off x="4929188" y="2900363"/>
          <a:ext cx="3190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" name="Equation" r:id="rId21" imgW="355320" imgH="914400" progId="Equation.DSMT4">
                  <p:embed/>
                </p:oleObj>
              </mc:Choice>
              <mc:Fallback>
                <p:oleObj name="Equation" r:id="rId21" imgW="355320" imgH="91440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900363"/>
                        <a:ext cx="319087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156325" y="8826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9" grpId="0" autoUpdateAnimBg="0"/>
      <p:bldP spid="11" grpId="0" autoUpdateAnimBg="0"/>
      <p:bldP spid="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98463"/>
            <a:ext cx="9906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640087"/>
              </p:ext>
            </p:extLst>
          </p:nvPr>
        </p:nvGraphicFramePr>
        <p:xfrm>
          <a:off x="1447800" y="177800"/>
          <a:ext cx="3416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" name="Equation" r:id="rId3" imgW="4014000" imgH="1209600" progId="Equation.3">
                  <p:embed/>
                </p:oleObj>
              </mc:Choice>
              <mc:Fallback>
                <p:oleObj name="Equation" r:id="rId3" imgW="4014000" imgH="1209600" progId="Equation.3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7800"/>
                        <a:ext cx="34163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65688" y="35242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的收敛半径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6324" y="1247775"/>
            <a:ext cx="84249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级数缺少奇次幂项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不能应用定理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10.2.2,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09296" y="1770995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比值审敛法求收敛半径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52609"/>
              </p:ext>
            </p:extLst>
          </p:nvPr>
        </p:nvGraphicFramePr>
        <p:xfrm>
          <a:off x="1347788" y="2635250"/>
          <a:ext cx="5384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" name="Equation" r:id="rId5" imgW="6323760" imgH="1198440" progId="Equation.3">
                  <p:embed/>
                </p:oleObj>
              </mc:Choice>
              <mc:Fallback>
                <p:oleObj name="Equation" r:id="rId5" imgW="6323760" imgH="1198440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635250"/>
                        <a:ext cx="5384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42366"/>
              </p:ext>
            </p:extLst>
          </p:nvPr>
        </p:nvGraphicFramePr>
        <p:xfrm>
          <a:off x="4356100" y="2206625"/>
          <a:ext cx="15875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0" name="Equation" r:id="rId7" imgW="2063160" imgH="1119960" progId="Equation.3">
                  <p:embed/>
                </p:oleObj>
              </mc:Choice>
              <mc:Fallback>
                <p:oleObj name="Equation" r:id="rId7" imgW="2063160" imgH="1119960" progId="Equation.3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06625"/>
                        <a:ext cx="15875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112585"/>
              </p:ext>
            </p:extLst>
          </p:nvPr>
        </p:nvGraphicFramePr>
        <p:xfrm>
          <a:off x="4648200" y="3170238"/>
          <a:ext cx="9937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1" name="Equation" r:id="rId9" imgW="1289520" imgH="1119960" progId="Equation.3">
                  <p:embed/>
                </p:oleObj>
              </mc:Choice>
              <mc:Fallback>
                <p:oleObj name="Equation" r:id="rId9" imgW="1289520" imgH="1119960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70238"/>
                        <a:ext cx="993775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29304"/>
              </p:ext>
            </p:extLst>
          </p:nvPr>
        </p:nvGraphicFramePr>
        <p:xfrm>
          <a:off x="2730500" y="4114800"/>
          <a:ext cx="391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" name="Equation" r:id="rId11" imgW="4597200" imgH="1119960" progId="Equation.3">
                  <p:embed/>
                </p:oleObj>
              </mc:Choice>
              <mc:Fallback>
                <p:oleObj name="Equation" r:id="rId11" imgW="4597200" imgH="1119960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114800"/>
                        <a:ext cx="3911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74918"/>
              </p:ext>
            </p:extLst>
          </p:nvPr>
        </p:nvGraphicFramePr>
        <p:xfrm>
          <a:off x="6680200" y="4243388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3" name="Equation" r:id="rId13" imgW="1098720" imgH="582480" progId="Equation.3">
                  <p:embed/>
                </p:oleObj>
              </mc:Choice>
              <mc:Fallback>
                <p:oleObj name="Equation" r:id="rId13" imgW="1098720" imgH="582480" progId="Equation.3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243388"/>
                        <a:ext cx="939800" cy="508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777834"/>
              </p:ext>
            </p:extLst>
          </p:nvPr>
        </p:nvGraphicFramePr>
        <p:xfrm>
          <a:off x="685800" y="5105400"/>
          <a:ext cx="146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4" name="Equation" r:id="rId15" imgW="1704240" imgH="604800" progId="Equation.3">
                  <p:embed/>
                </p:oleObj>
              </mc:Choice>
              <mc:Fallback>
                <p:oleObj name="Equation" r:id="rId15" imgW="1704240" imgH="604800" progId="Equation.3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05400"/>
                        <a:ext cx="1460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81400" y="5119688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时级数收敛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581400" y="5791200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时级数发散 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715000" y="5456238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故收敛半径为 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585329"/>
              </p:ext>
            </p:extLst>
          </p:nvPr>
        </p:nvGraphicFramePr>
        <p:xfrm>
          <a:off x="8001000" y="5303838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5" name="Equation" r:id="rId17" imgW="1154880" imgH="985680" progId="Equation.3">
                  <p:embed/>
                </p:oleObj>
              </mc:Choice>
              <mc:Fallback>
                <p:oleObj name="Equation" r:id="rId17" imgW="1154880" imgH="985680" progId="Equation.3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303838"/>
                        <a:ext cx="990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86429"/>
              </p:ext>
            </p:extLst>
          </p:nvPr>
        </p:nvGraphicFramePr>
        <p:xfrm>
          <a:off x="2190750" y="5081588"/>
          <a:ext cx="139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6" name="Equation" r:id="rId19" imgW="1396800" imgH="685800" progId="Equation.DSMT4">
                  <p:embed/>
                </p:oleObj>
              </mc:Choice>
              <mc:Fallback>
                <p:oleObj name="Equation" r:id="rId19" imgW="1396800" imgH="68580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081588"/>
                        <a:ext cx="1397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978212"/>
              </p:ext>
            </p:extLst>
          </p:nvPr>
        </p:nvGraphicFramePr>
        <p:xfrm>
          <a:off x="685800" y="5767388"/>
          <a:ext cx="147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7" name="Equation" r:id="rId21" imgW="1726560" imgH="604800" progId="Equation.3">
                  <p:embed/>
                </p:oleObj>
              </mc:Choice>
              <mc:Fallback>
                <p:oleObj name="Equation" r:id="rId21" imgW="1726560" imgH="604800" progId="Equation.3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67388"/>
                        <a:ext cx="1473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891537"/>
              </p:ext>
            </p:extLst>
          </p:nvPr>
        </p:nvGraphicFramePr>
        <p:xfrm>
          <a:off x="2184400" y="5715000"/>
          <a:ext cx="1409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" name="Equation" r:id="rId23" imgW="1409400" imgH="685800" progId="Equation.DSMT4">
                  <p:embed/>
                </p:oleObj>
              </mc:Choice>
              <mc:Fallback>
                <p:oleObj name="Equation" r:id="rId23" imgW="1409400" imgH="68580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5715000"/>
                        <a:ext cx="1409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136321"/>
              </p:ext>
            </p:extLst>
          </p:nvPr>
        </p:nvGraphicFramePr>
        <p:xfrm>
          <a:off x="5956300" y="2303463"/>
          <a:ext cx="97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9" name="Equation" r:id="rId25" imgW="1143720" imgH="492840" progId="Equation.3">
                  <p:embed/>
                </p:oleObj>
              </mc:Choice>
              <mc:Fallback>
                <p:oleObj name="Equation" r:id="rId25" imgW="1143720" imgH="492840" progId="Equation.3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03463"/>
                        <a:ext cx="977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216586"/>
              </p:ext>
            </p:extLst>
          </p:nvPr>
        </p:nvGraphicFramePr>
        <p:xfrm>
          <a:off x="5715000" y="327025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0" name="Equation" r:id="rId27" imgW="616680" imgH="492840" progId="Equation.3">
                  <p:embed/>
                </p:oleObj>
              </mc:Choice>
              <mc:Fallback>
                <p:oleObj name="Equation" r:id="rId27" imgW="616680" imgH="492840" progId="Equation.3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0250"/>
                        <a:ext cx="53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91215" y="1770995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故直接由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>
            <a:off x="5562600" y="5257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3" grpId="0" autoUpdateAnimBg="0"/>
      <p:bldP spid="14" grpId="0" autoUpdateAnimBg="0"/>
      <p:bldP spid="15" grpId="0" autoUpdateAnimBg="0"/>
      <p:bldP spid="22" grpId="0" build="p" autoUpdateAnimBg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46324" y="1247775"/>
            <a:ext cx="2741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换元法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622459"/>
              </p:ext>
            </p:extLst>
          </p:nvPr>
        </p:nvGraphicFramePr>
        <p:xfrm>
          <a:off x="2652713" y="44450"/>
          <a:ext cx="17811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9" name="Equation" r:id="rId3" imgW="1777680" imgH="939600" progId="Equation.DSMT4">
                  <p:embed/>
                </p:oleObj>
              </mc:Choice>
              <mc:Fallback>
                <p:oleObj name="Equation" r:id="rId3" imgW="1777680" imgH="93960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4450"/>
                        <a:ext cx="17811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 bwMode="auto">
          <a:xfrm>
            <a:off x="2987824" y="1247775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533166" y="1247775"/>
            <a:ext cx="1003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867642"/>
              </p:ext>
            </p:extLst>
          </p:nvPr>
        </p:nvGraphicFramePr>
        <p:xfrm>
          <a:off x="4788024" y="1085518"/>
          <a:ext cx="310356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" name="Equation" r:id="rId5" imgW="3098520" imgH="939600" progId="Equation.DSMT4">
                  <p:embed/>
                </p:oleObj>
              </mc:Choice>
              <mc:Fallback>
                <p:oleObj name="Equation" r:id="rId5" imgW="3098520" imgH="93960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085518"/>
                        <a:ext cx="3103562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771758"/>
              </p:ext>
            </p:extLst>
          </p:nvPr>
        </p:nvGraphicFramePr>
        <p:xfrm>
          <a:off x="1220664" y="2482032"/>
          <a:ext cx="50911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1" name="Equation" r:id="rId7" imgW="5079960" imgH="1041120" progId="Equation.DSMT4">
                  <p:embed/>
                </p:oleObj>
              </mc:Choice>
              <mc:Fallback>
                <p:oleObj name="Equation" r:id="rId7" imgW="5079960" imgH="104112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664" y="2482032"/>
                        <a:ext cx="5091112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77796"/>
              </p:ext>
            </p:extLst>
          </p:nvPr>
        </p:nvGraphicFramePr>
        <p:xfrm>
          <a:off x="4082856" y="2064271"/>
          <a:ext cx="15875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" name="Equation" r:id="rId9" imgW="2052000" imgH="1108800" progId="Equation.3">
                  <p:embed/>
                </p:oleObj>
              </mc:Choice>
              <mc:Fallback>
                <p:oleObj name="Equation" r:id="rId9" imgW="2052000" imgH="1108800" progId="Equation.3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856" y="2064271"/>
                        <a:ext cx="15875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082694"/>
              </p:ext>
            </p:extLst>
          </p:nvPr>
        </p:nvGraphicFramePr>
        <p:xfrm>
          <a:off x="4374956" y="3027884"/>
          <a:ext cx="9937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" name="Equation" r:id="rId11" imgW="1278360" imgH="1108800" progId="Equation.3">
                  <p:embed/>
                </p:oleObj>
              </mc:Choice>
              <mc:Fallback>
                <p:oleObj name="Equation" r:id="rId11" imgW="1278360" imgH="1108800" progId="Equation.3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4956" y="3027884"/>
                        <a:ext cx="993775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71387"/>
              </p:ext>
            </p:extLst>
          </p:nvPr>
        </p:nvGraphicFramePr>
        <p:xfrm>
          <a:off x="2771651" y="3991744"/>
          <a:ext cx="32813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" name="Equation" r:id="rId13" imgW="3276360" imgH="914400" progId="Equation.DSMT4">
                  <p:embed/>
                </p:oleObj>
              </mc:Choice>
              <mc:Fallback>
                <p:oleObj name="Equation" r:id="rId13" imgW="3276360" imgH="91440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651" y="3991744"/>
                        <a:ext cx="328136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644646"/>
              </p:ext>
            </p:extLst>
          </p:nvPr>
        </p:nvGraphicFramePr>
        <p:xfrm>
          <a:off x="6059488" y="4221163"/>
          <a:ext cx="600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" name="Equation" r:id="rId15" imgW="596880" imgH="393480" progId="Equation.DSMT4">
                  <p:embed/>
                </p:oleObj>
              </mc:Choice>
              <mc:Fallback>
                <p:oleObj name="Equation" r:id="rId15" imgW="596880" imgH="393480" progId="Equation.DSMT4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4221163"/>
                        <a:ext cx="6000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01827"/>
              </p:ext>
            </p:extLst>
          </p:nvPr>
        </p:nvGraphicFramePr>
        <p:xfrm>
          <a:off x="7126288" y="4005263"/>
          <a:ext cx="10683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" name="Equation" r:id="rId17" imgW="1066680" imgH="825480" progId="Equation.DSMT4">
                  <p:embed/>
                </p:oleObj>
              </mc:Choice>
              <mc:Fallback>
                <p:oleObj name="Equation" r:id="rId17" imgW="1066680" imgH="82548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4005263"/>
                        <a:ext cx="1068387" cy="8350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01908"/>
              </p:ext>
            </p:extLst>
          </p:nvPr>
        </p:nvGraphicFramePr>
        <p:xfrm>
          <a:off x="544513" y="5013325"/>
          <a:ext cx="46942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" name="Equation" r:id="rId19" imgW="4686120" imgH="825480" progId="Equation.DSMT4">
                  <p:embed/>
                </p:oleObj>
              </mc:Choice>
              <mc:Fallback>
                <p:oleObj name="Equation" r:id="rId19" imgW="4686120" imgH="82548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013325"/>
                        <a:ext cx="4694237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448300" y="5183188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故收敛半径为 </a:t>
            </a: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693049"/>
              </p:ext>
            </p:extLst>
          </p:nvPr>
        </p:nvGraphicFramePr>
        <p:xfrm>
          <a:off x="7734300" y="5030788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8" name="Equation" r:id="rId21" imgW="1154880" imgH="985680" progId="Equation.3">
                  <p:embed/>
                </p:oleObj>
              </mc:Choice>
              <mc:Fallback>
                <p:oleObj name="Equation" r:id="rId21" imgW="1154880" imgH="98568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5030788"/>
                        <a:ext cx="990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97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/>
      <p:bldP spid="7" grpId="0"/>
      <p:bldP spid="1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3250" y="288131"/>
            <a:ext cx="914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084161"/>
              </p:ext>
            </p:extLst>
          </p:nvPr>
        </p:nvGraphicFramePr>
        <p:xfrm>
          <a:off x="1492250" y="84931"/>
          <a:ext cx="3149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" name="Equation" r:id="rId3" imgW="3700080" imgH="1209600" progId="Equation.3">
                  <p:embed/>
                </p:oleObj>
              </mc:Choice>
              <mc:Fallback>
                <p:oleObj name="Equation" r:id="rId3" imgW="3700080" imgH="120960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84931"/>
                        <a:ext cx="3149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65650" y="28813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的收敛域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3250" y="1707083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76372"/>
              </p:ext>
            </p:extLst>
          </p:nvPr>
        </p:nvGraphicFramePr>
        <p:xfrm>
          <a:off x="1670050" y="1837258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" name="Equation" r:id="rId5" imgW="1547280" imgH="447840" progId="Equation.3">
                  <p:embed/>
                </p:oleObj>
              </mc:Choice>
              <mc:Fallback>
                <p:oleObj name="Equation" r:id="rId5" imgW="1547280" imgH="44784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837258"/>
                        <a:ext cx="132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65450" y="1715021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级数变为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714"/>
              </p:ext>
            </p:extLst>
          </p:nvPr>
        </p:nvGraphicFramePr>
        <p:xfrm>
          <a:off x="4502150" y="1465783"/>
          <a:ext cx="1511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Equation" r:id="rId7" imgW="1771560" imgH="1198440" progId="Equation.3">
                  <p:embed/>
                </p:oleObj>
              </mc:Choice>
              <mc:Fallback>
                <p:oleObj name="Equation" r:id="rId7" imgW="1771560" imgH="1198440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465783"/>
                        <a:ext cx="15113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360362"/>
              </p:ext>
            </p:extLst>
          </p:nvPr>
        </p:nvGraphicFramePr>
        <p:xfrm>
          <a:off x="582613" y="2867794"/>
          <a:ext cx="3048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" name="Equation" r:id="rId9" imgW="3047760" imgH="1041120" progId="Equation.DSMT4">
                  <p:embed/>
                </p:oleObj>
              </mc:Choice>
              <mc:Fallback>
                <p:oleObj name="Equation" r:id="rId9" imgW="3047760" imgH="104112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2867794"/>
                        <a:ext cx="30480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020779"/>
              </p:ext>
            </p:extLst>
          </p:nvPr>
        </p:nvGraphicFramePr>
        <p:xfrm>
          <a:off x="4060581" y="3456005"/>
          <a:ext cx="5397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Equation" r:id="rId11" imgW="740160" imgH="1019160" progId="Equation.3">
                  <p:embed/>
                </p:oleObj>
              </mc:Choice>
              <mc:Fallback>
                <p:oleObj name="Equation" r:id="rId11" imgW="740160" imgH="101916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581" y="3456005"/>
                        <a:ext cx="53975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23785"/>
              </p:ext>
            </p:extLst>
          </p:nvPr>
        </p:nvGraphicFramePr>
        <p:xfrm>
          <a:off x="3651250" y="2614587"/>
          <a:ext cx="1349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Equation" r:id="rId13" imgW="1861200" imgH="1108800" progId="Equation.3">
                  <p:embed/>
                </p:oleObj>
              </mc:Choice>
              <mc:Fallback>
                <p:oleObj name="Equation" r:id="rId13" imgW="1861200" imgH="1108800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614587"/>
                        <a:ext cx="13493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54612"/>
              </p:ext>
            </p:extLst>
          </p:nvPr>
        </p:nvGraphicFramePr>
        <p:xfrm>
          <a:off x="5199063" y="2913831"/>
          <a:ext cx="2273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" name="Equation" r:id="rId15" imgW="2273040" imgH="952200" progId="Equation.DSMT4">
                  <p:embed/>
                </p:oleObj>
              </mc:Choice>
              <mc:Fallback>
                <p:oleObj name="Equation" r:id="rId15" imgW="2273040" imgH="9522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2913831"/>
                        <a:ext cx="2273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118030"/>
              </p:ext>
            </p:extLst>
          </p:nvPr>
        </p:nvGraphicFramePr>
        <p:xfrm>
          <a:off x="7596336" y="2979762"/>
          <a:ext cx="54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" name="Equation" r:id="rId17" imgW="545760" imgH="825480" progId="Equation.DSMT4">
                  <p:embed/>
                </p:oleObj>
              </mc:Choice>
              <mc:Fallback>
                <p:oleObj name="Equation" r:id="rId17" imgW="545760" imgH="82548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2979762"/>
                        <a:ext cx="546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887777"/>
              </p:ext>
            </p:extLst>
          </p:nvPr>
        </p:nvGraphicFramePr>
        <p:xfrm>
          <a:off x="3651250" y="2979762"/>
          <a:ext cx="11858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4" name="Equation" r:id="rId19" imgW="1180800" imgH="825480" progId="Equation.DSMT4">
                  <p:embed/>
                </p:oleObj>
              </mc:Choice>
              <mc:Fallback>
                <p:oleObj name="Equation" r:id="rId19" imgW="1180800" imgH="82548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979762"/>
                        <a:ext cx="1185863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4188"/>
              </p:ext>
            </p:extLst>
          </p:nvPr>
        </p:nvGraphicFramePr>
        <p:xfrm>
          <a:off x="1391557" y="4399508"/>
          <a:ext cx="152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5" name="Equation" r:id="rId21" imgW="1523880" imgH="901440" progId="Equation.DSMT4">
                  <p:embed/>
                </p:oleObj>
              </mc:Choice>
              <mc:Fallback>
                <p:oleObj name="Equation" r:id="rId21" imgW="1523880" imgH="90144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557" y="4399508"/>
                        <a:ext cx="15240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0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57802" y="2780277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因此级数的收敛域为</a:t>
            </a:r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468277"/>
              </p:ext>
            </p:extLst>
          </p:nvPr>
        </p:nvGraphicFramePr>
        <p:xfrm>
          <a:off x="4246499" y="2916960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Equation" r:id="rId3" imgW="1962360" imgH="447840" progId="Equation.3">
                  <p:embed/>
                </p:oleObj>
              </mc:Choice>
              <mc:Fallback>
                <p:oleObj name="Equation" r:id="rId3" imgW="1962360" imgH="44784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499" y="2916960"/>
                        <a:ext cx="16764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857802" y="351649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故原级数的收敛域为</a:t>
            </a:r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81722"/>
              </p:ext>
            </p:extLst>
          </p:nvPr>
        </p:nvGraphicFramePr>
        <p:xfrm>
          <a:off x="1348414" y="4339301"/>
          <a:ext cx="219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Equation" r:id="rId5" imgW="2579040" imgH="447840" progId="Equation.3">
                  <p:embed/>
                </p:oleObj>
              </mc:Choice>
              <mc:Fallback>
                <p:oleObj name="Equation" r:id="rId5" imgW="2579040" imgH="44784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414" y="4339301"/>
                        <a:ext cx="2197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602664" y="4277388"/>
            <a:ext cx="72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18526"/>
              </p:ext>
            </p:extLst>
          </p:nvPr>
        </p:nvGraphicFramePr>
        <p:xfrm>
          <a:off x="4212264" y="4353588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Equation" r:id="rId7" imgW="1917360" imgH="447840" progId="Equation.3">
                  <p:embed/>
                </p:oleObj>
              </mc:Choice>
              <mc:Fallback>
                <p:oleObj name="Equation" r:id="rId7" imgW="1917360" imgH="44784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264" y="4353588"/>
                        <a:ext cx="16383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08050" y="587835"/>
            <a:ext cx="3124200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级数为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12793"/>
              </p:ext>
            </p:extLst>
          </p:nvPr>
        </p:nvGraphicFramePr>
        <p:xfrm>
          <a:off x="3992493" y="330696"/>
          <a:ext cx="800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Equation" r:id="rId9" imgW="930600" imgH="1198440" progId="Equation.3">
                  <p:embed/>
                </p:oleObj>
              </mc:Choice>
              <mc:Fallback>
                <p:oleObj name="Equation" r:id="rId9" imgW="930600" imgH="119844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493" y="330696"/>
                        <a:ext cx="800100" cy="10287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754493" y="602159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此级数发散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850900" y="1768897"/>
            <a:ext cx="3429000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– 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级数为</a:t>
            </a:r>
          </a:p>
        </p:txBody>
      </p:sp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512127"/>
              </p:ext>
            </p:extLst>
          </p:nvPr>
        </p:nvGraphicFramePr>
        <p:xfrm>
          <a:off x="4286802" y="1511069"/>
          <a:ext cx="1409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Equation" r:id="rId11" imgW="1648080" imgH="1209600" progId="Equation.3">
                  <p:embed/>
                </p:oleObj>
              </mc:Choice>
              <mc:Fallback>
                <p:oleObj name="Equation" r:id="rId11" imgW="1648080" imgH="12096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802" y="1511069"/>
                        <a:ext cx="1409700" cy="1041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709698" y="1803806"/>
            <a:ext cx="2909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此级数收敛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958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 autoUpdateAnimBg="0"/>
      <p:bldP spid="8" grpId="0" autoUpdateAnimBg="0"/>
      <p:bldP spid="10" grpId="0" autoUpdateAnimBg="0"/>
      <p:bldP spid="11" grpId="0" autoUpdateAnimBg="0"/>
      <p:bldP spid="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3250" y="288131"/>
            <a:ext cx="914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1403648" y="288131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已知幂级数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638057"/>
              </p:ext>
            </p:extLst>
          </p:nvPr>
        </p:nvGraphicFramePr>
        <p:xfrm>
          <a:off x="3362325" y="161925"/>
          <a:ext cx="19351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8" name="Equation" r:id="rId3" imgW="1942920" imgH="914400" progId="Equation.DSMT4">
                  <p:embed/>
                </p:oleObj>
              </mc:Choice>
              <mc:Fallback>
                <p:oleObj name="Equation" r:id="rId3" imgW="1942920" imgH="91440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61925"/>
                        <a:ext cx="193516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5364088" y="288131"/>
            <a:ext cx="36327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处条件收敛，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95536" y="980728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求其收敛半径和收敛区间．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03250" y="167222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517650" y="167222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02065"/>
              </p:ext>
            </p:extLst>
          </p:nvPr>
        </p:nvGraphicFramePr>
        <p:xfrm>
          <a:off x="2058991" y="1765558"/>
          <a:ext cx="11858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9" name="Equation" r:id="rId5" imgW="1193760" imgH="330120" progId="Equation.DSMT4">
                  <p:embed/>
                </p:oleObj>
              </mc:Choice>
              <mc:Fallback>
                <p:oleObj name="Equation" r:id="rId5" imgW="1193760" imgH="33012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91" y="1765558"/>
                        <a:ext cx="118586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1589"/>
              </p:ext>
            </p:extLst>
          </p:nvPr>
        </p:nvGraphicFramePr>
        <p:xfrm>
          <a:off x="3275856" y="1503948"/>
          <a:ext cx="35385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0" name="Equation" r:id="rId7" imgW="3530520" imgH="914400" progId="Equation.DSMT4">
                  <p:embed/>
                </p:oleObj>
              </mc:Choice>
              <mc:Fallback>
                <p:oleObj name="Equation" r:id="rId7" imgW="3530520" imgH="9144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503948"/>
                        <a:ext cx="35385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6876256" y="1672223"/>
            <a:ext cx="17491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03250" y="249289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条件收敛．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388948" y="2503686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由阿贝尔收敛定理知：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319717"/>
              </p:ext>
            </p:extLst>
          </p:nvPr>
        </p:nvGraphicFramePr>
        <p:xfrm>
          <a:off x="957263" y="3141663"/>
          <a:ext cx="11049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1" name="Equation" r:id="rId9" imgW="1104840" imgH="482400" progId="Equation.DSMT4">
                  <p:embed/>
                </p:oleObj>
              </mc:Choice>
              <mc:Fallback>
                <p:oleObj name="Equation" r:id="rId9" imgW="1104840" imgH="48240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141663"/>
                        <a:ext cx="11049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2123728" y="3068960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时级数绝对收敛；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610160"/>
              </p:ext>
            </p:extLst>
          </p:nvPr>
        </p:nvGraphicFramePr>
        <p:xfrm>
          <a:off x="976678" y="3615881"/>
          <a:ext cx="1147049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2" name="Equation" r:id="rId11" imgW="1104840" imgH="482400" progId="Equation.DSMT4">
                  <p:embed/>
                </p:oleObj>
              </mc:Choice>
              <mc:Fallback>
                <p:oleObj name="Equation" r:id="rId11" imgW="1104840" imgH="48240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678" y="3615881"/>
                        <a:ext cx="1147049" cy="48736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2130056" y="3592180"/>
            <a:ext cx="6619120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时级数发散（若不然，存在大于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 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259020"/>
              </p:ext>
            </p:extLst>
          </p:nvPr>
        </p:nvGraphicFramePr>
        <p:xfrm>
          <a:off x="182932" y="4221088"/>
          <a:ext cx="2400301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3" name="Equation" r:id="rId13" imgW="2400120" imgH="914400" progId="Equation.DSMT4">
                  <p:embed/>
                </p:oleObj>
              </mc:Choice>
              <mc:Fallback>
                <p:oleObj name="Equation" r:id="rId13" imgW="2400120" imgH="9144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32" y="4221088"/>
                        <a:ext cx="2400301" cy="9080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263517"/>
              </p:ext>
            </p:extLst>
          </p:nvPr>
        </p:nvGraphicFramePr>
        <p:xfrm>
          <a:off x="2591295" y="4221088"/>
          <a:ext cx="1387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4" name="Equation" r:id="rId15" imgW="1384200" imgH="914400" progId="Equation.DSMT4">
                  <p:embed/>
                </p:oleObj>
              </mc:Choice>
              <mc:Fallback>
                <p:oleObj name="Equation" r:id="rId15" imgW="1384200" imgH="91440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295" y="4221088"/>
                        <a:ext cx="1387475" cy="9080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3986832" y="4415873"/>
            <a:ext cx="5085046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处绝对收敛，矛盾）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899592" y="5157192"/>
            <a:ext cx="8348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            的收敛半径为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，收敛区间为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289369"/>
              </p:ext>
            </p:extLst>
          </p:nvPr>
        </p:nvGraphicFramePr>
        <p:xfrm>
          <a:off x="1695474" y="4964777"/>
          <a:ext cx="10826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5" name="Equation" r:id="rId17" imgW="1079280" imgH="914400" progId="Equation.DSMT4">
                  <p:embed/>
                </p:oleObj>
              </mc:Choice>
              <mc:Fallback>
                <p:oleObj name="Equation" r:id="rId17" imgW="1079280" imgH="91440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74" y="4964777"/>
                        <a:ext cx="108267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900091" y="5822353"/>
            <a:ext cx="7994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从而原级数 的收敛半径为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，收敛区间为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32488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16" grpId="0"/>
      <p:bldP spid="19" grpId="0"/>
      <p:bldP spid="21" grpId="0" animBg="1"/>
      <p:bldP spid="26" grpId="0" animBg="1"/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6870" y="260648"/>
            <a:ext cx="79680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10.2.1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幂级数的收敛域与和函数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408222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475656" y="2348880"/>
            <a:ext cx="6222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函数项级数的一般概念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07506" y="3348281"/>
            <a:ext cx="5302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幂级数及其收敛域 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476312" y="4365104"/>
            <a:ext cx="5302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幂级数的运算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95536" y="194362"/>
            <a:ext cx="38884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幂级数的运算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7245" y="1582348"/>
            <a:ext cx="648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256854"/>
              </p:ext>
            </p:extLst>
          </p:nvPr>
        </p:nvGraphicFramePr>
        <p:xfrm>
          <a:off x="1458896" y="1335958"/>
          <a:ext cx="116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4" name="Equation" r:id="rId3" imgW="1368000" imgH="1187280" progId="Equation.3">
                  <p:embed/>
                </p:oleObj>
              </mc:Choice>
              <mc:Fallback>
                <p:oleObj name="Equation" r:id="rId3" imgW="1368000" imgH="118728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896" y="1335958"/>
                        <a:ext cx="1168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101216"/>
              </p:ext>
            </p:extLst>
          </p:nvPr>
        </p:nvGraphicFramePr>
        <p:xfrm>
          <a:off x="3301116" y="1334102"/>
          <a:ext cx="1130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5" name="Equation" r:id="rId5" imgW="1323000" imgH="1187280" progId="Equation.3">
                  <p:embed/>
                </p:oleObj>
              </mc:Choice>
              <mc:Fallback>
                <p:oleObj name="Equation" r:id="rId5" imgW="1323000" imgH="118728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116" y="1334102"/>
                        <a:ext cx="1130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79436" y="1582348"/>
            <a:ext cx="830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51644" y="1582348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的收敛半径分别为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75100"/>
              </p:ext>
            </p:extLst>
          </p:nvPr>
        </p:nvGraphicFramePr>
        <p:xfrm>
          <a:off x="7574449" y="166106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6" name="Equation" r:id="rId7" imgW="1233360" imgH="515160" progId="Equation.3">
                  <p:embed/>
                </p:oleObj>
              </mc:Choice>
              <mc:Fallback>
                <p:oleObj name="Equation" r:id="rId7" imgW="1233360" imgH="515160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449" y="1661068"/>
                        <a:ext cx="1054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9003" y="2382461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91650"/>
              </p:ext>
            </p:extLst>
          </p:nvPr>
        </p:nvGraphicFramePr>
        <p:xfrm>
          <a:off x="1133009" y="3284984"/>
          <a:ext cx="144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7" name="Equation" r:id="rId9" imgW="1693080" imgH="1198440" progId="Equation.3">
                  <p:embed/>
                </p:oleObj>
              </mc:Choice>
              <mc:Fallback>
                <p:oleObj name="Equation" r:id="rId9" imgW="1693080" imgH="1198440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09" y="3284984"/>
                        <a:ext cx="1447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05080"/>
              </p:ext>
            </p:extLst>
          </p:nvPr>
        </p:nvGraphicFramePr>
        <p:xfrm>
          <a:off x="2603034" y="3305621"/>
          <a:ext cx="3530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8" name="Equation" r:id="rId11" imgW="4148640" imgH="1198440" progId="Equation.3">
                  <p:embed/>
                </p:oleObj>
              </mc:Choice>
              <mc:Fallback>
                <p:oleObj name="Equation" r:id="rId11" imgW="4148640" imgH="1198440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034" y="3305621"/>
                        <a:ext cx="35306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231353"/>
              </p:ext>
            </p:extLst>
          </p:nvPr>
        </p:nvGraphicFramePr>
        <p:xfrm>
          <a:off x="7073434" y="3597721"/>
          <a:ext cx="111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" name="Equation" r:id="rId13" imgW="1300680" imgH="537480" progId="Equation.3">
                  <p:embed/>
                </p:oleObj>
              </mc:Choice>
              <mc:Fallback>
                <p:oleObj name="Equation" r:id="rId13" imgW="1300680" imgH="5374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434" y="3597721"/>
                        <a:ext cx="1117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90236"/>
              </p:ext>
            </p:extLst>
          </p:nvPr>
        </p:nvGraphicFramePr>
        <p:xfrm>
          <a:off x="894303" y="2421821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" name="Equation" r:id="rId15" imgW="3262680" imgH="515160" progId="Equation.3">
                  <p:embed/>
                </p:oleObj>
              </mc:Choice>
              <mc:Fallback>
                <p:oleObj name="Equation" r:id="rId15" imgW="3262680" imgH="515160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303" y="2421821"/>
                        <a:ext cx="2781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90320"/>
              </p:ext>
            </p:extLst>
          </p:nvPr>
        </p:nvGraphicFramePr>
        <p:xfrm>
          <a:off x="1151281" y="4365104"/>
          <a:ext cx="2641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" name="Equation" r:id="rId17" imgW="3094560" imgH="1187280" progId="Equation.3">
                  <p:embed/>
                </p:oleObj>
              </mc:Choice>
              <mc:Fallback>
                <p:oleObj name="Equation" r:id="rId17" imgW="3094560" imgH="1187280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281" y="4365104"/>
                        <a:ext cx="26416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406337"/>
              </p:ext>
            </p:extLst>
          </p:nvPr>
        </p:nvGraphicFramePr>
        <p:xfrm>
          <a:off x="3888131" y="4368279"/>
          <a:ext cx="2578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" name="Equation" r:id="rId19" imgW="3027240" imgH="1187280" progId="Equation.3">
                  <p:embed/>
                </p:oleObj>
              </mc:Choice>
              <mc:Fallback>
                <p:oleObj name="Equation" r:id="rId19" imgW="3027240" imgH="118728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131" y="4368279"/>
                        <a:ext cx="2578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796514"/>
              </p:ext>
            </p:extLst>
          </p:nvPr>
        </p:nvGraphicFramePr>
        <p:xfrm>
          <a:off x="7071068" y="4677841"/>
          <a:ext cx="104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" name="Equation" r:id="rId21" imgW="1211040" imgH="537480" progId="Equation.3">
                  <p:embed/>
                </p:oleObj>
              </mc:Choice>
              <mc:Fallback>
                <p:oleObj name="Equation" r:id="rId21" imgW="1211040" imgH="537480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1068" y="4677841"/>
                        <a:ext cx="1041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675603" y="2382461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则有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403350" y="5516563"/>
            <a:ext cx="6192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以上结论可用部分和的极限证明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11560" y="749327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．幂级数的代数运算性质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79684" y="290568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加减法</a:t>
            </a:r>
          </a:p>
        </p:txBody>
      </p:sp>
    </p:spTree>
    <p:extLst>
      <p:ext uri="{BB962C8B-B14F-4D97-AF65-F5344CB8AC3E}">
        <p14:creationId xmlns:p14="http://schemas.microsoft.com/office/powerpoint/2010/main" val="297769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6" grpId="0" build="p" autoUpdateAnimBg="0" advAuto="0"/>
      <p:bldP spid="7" grpId="0" autoUpdateAnimBg="0"/>
      <p:bldP spid="9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2000" y="31264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乘法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13075"/>
              </p:ext>
            </p:extLst>
          </p:nvPr>
        </p:nvGraphicFramePr>
        <p:xfrm>
          <a:off x="1130300" y="896938"/>
          <a:ext cx="278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1" name="Equation" r:id="rId3" imgW="2781000" imgH="914400" progId="Equation.DSMT4">
                  <p:embed/>
                </p:oleObj>
              </mc:Choice>
              <mc:Fallback>
                <p:oleObj name="Equation" r:id="rId3" imgW="2781000" imgH="914400" progId="Equation.DSMT4">
                  <p:embed/>
                  <p:pic>
                    <p:nvPicPr>
                      <p:cNvPr id="0" name="Picture 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896938"/>
                        <a:ext cx="2781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13282"/>
              </p:ext>
            </p:extLst>
          </p:nvPr>
        </p:nvGraphicFramePr>
        <p:xfrm>
          <a:off x="4017963" y="914303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2" name="Equation" r:id="rId5" imgW="1396800" imgH="914400" progId="Equation.DSMT4">
                  <p:embed/>
                </p:oleObj>
              </mc:Choice>
              <mc:Fallback>
                <p:oleObj name="Equation" r:id="rId5" imgW="1396800" imgH="914400" progId="Equation.DSMT4">
                  <p:embed/>
                  <p:pic>
                    <p:nvPicPr>
                      <p:cNvPr id="0" name="Picture 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914303"/>
                        <a:ext cx="1397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731590"/>
              </p:ext>
            </p:extLst>
          </p:nvPr>
        </p:nvGraphicFramePr>
        <p:xfrm>
          <a:off x="5735754" y="1128863"/>
          <a:ext cx="1638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3" name="Equation" r:id="rId7" imgW="1638000" imgH="482400" progId="Equation.DSMT4">
                  <p:embed/>
                </p:oleObj>
              </mc:Choice>
              <mc:Fallback>
                <p:oleObj name="Equation" r:id="rId7" imgW="1638000" imgH="482400" progId="Equation.DSMT4">
                  <p:embed/>
                  <p:pic>
                    <p:nvPicPr>
                      <p:cNvPr id="0" name="Picture 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754" y="1128863"/>
                        <a:ext cx="16383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76363" y="187222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936347"/>
              </p:ext>
            </p:extLst>
          </p:nvPr>
        </p:nvGraphicFramePr>
        <p:xfrm>
          <a:off x="2365376" y="1946275"/>
          <a:ext cx="458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4" name="Equation" r:id="rId9" imgW="4584600" imgH="431640" progId="Equation.DSMT4">
                  <p:embed/>
                </p:oleObj>
              </mc:Choice>
              <mc:Fallback>
                <p:oleObj name="Equation" r:id="rId9" imgW="4584600" imgH="431640" progId="Equation.DSMT4">
                  <p:embed/>
                  <p:pic>
                    <p:nvPicPr>
                      <p:cNvPr id="0" name="Picture 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6" y="1946275"/>
                        <a:ext cx="4584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858963" y="2879628"/>
            <a:ext cx="4648200" cy="2767012"/>
            <a:chOff x="1728" y="1056"/>
            <a:chExt cx="2928" cy="1743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1776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05" name="公式" r:id="rId11" imgW="660400" imgH="457200" progId="Equation.3">
                    <p:embed/>
                  </p:oleObj>
                </mc:Choice>
                <mc:Fallback>
                  <p:oleObj name="公式" r:id="rId11" imgW="660400" imgH="457200" progId="Equation.3">
                    <p:embed/>
                    <p:pic>
                      <p:nvPicPr>
                        <p:cNvPr id="0" name="Picture 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2504" y="1056"/>
            <a:ext cx="39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06" name="公式" r:id="rId13" imgW="634725" imgH="457002" progId="Equation.3">
                    <p:embed/>
                  </p:oleObj>
                </mc:Choice>
                <mc:Fallback>
                  <p:oleObj name="公式" r:id="rId13" imgW="634725" imgH="457002" progId="Equation.3">
                    <p:embed/>
                    <p:pic>
                      <p:nvPicPr>
                        <p:cNvPr id="0" name="Picture 6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056"/>
                          <a:ext cx="39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3168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07" name="公式" r:id="rId15" imgW="660400" imgH="457200" progId="Equation.3">
                    <p:embed/>
                  </p:oleObj>
                </mc:Choice>
                <mc:Fallback>
                  <p:oleObj name="公式" r:id="rId15" imgW="660400" imgH="457200" progId="Equation.3">
                    <p:embed/>
                    <p:pic>
                      <p:nvPicPr>
                        <p:cNvPr id="0" name="Picture 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792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08" name="公式" r:id="rId17" imgW="660400" imgH="457200" progId="Equation.3">
                    <p:embed/>
                  </p:oleObj>
                </mc:Choice>
                <mc:Fallback>
                  <p:oleObj name="公式" r:id="rId17" imgW="660400" imgH="457200" progId="Equation.3">
                    <p:embed/>
                    <p:pic>
                      <p:nvPicPr>
                        <p:cNvPr id="0" name="Picture 6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1752" y="1488"/>
            <a:ext cx="39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09" name="公式" r:id="rId19" imgW="634725" imgH="457002" progId="Equation.3">
                    <p:embed/>
                  </p:oleObj>
                </mc:Choice>
                <mc:Fallback>
                  <p:oleObj name="公式" r:id="rId19" imgW="634725" imgH="457002" progId="Equation.3">
                    <p:embed/>
                    <p:pic>
                      <p:nvPicPr>
                        <p:cNvPr id="0" name="Picture 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1488"/>
                          <a:ext cx="39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2508" y="1488"/>
            <a:ext cx="3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0" name="公式" r:id="rId21" imgW="622300" imgH="457200" progId="Equation.3">
                    <p:embed/>
                  </p:oleObj>
                </mc:Choice>
                <mc:Fallback>
                  <p:oleObj name="公式" r:id="rId21" imgW="622300" imgH="457200" progId="Equation.3">
                    <p:embed/>
                    <p:pic>
                      <p:nvPicPr>
                        <p:cNvPr id="0" name="Picture 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1488"/>
                          <a:ext cx="39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3124" y="1488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1" name="公式" r:id="rId23" imgW="647700" imgH="457200" progId="Equation.3">
                    <p:embed/>
                  </p:oleObj>
                </mc:Choice>
                <mc:Fallback>
                  <p:oleObj name="公式" r:id="rId23" imgW="647700" imgH="457200" progId="Equation.3">
                    <p:embed/>
                    <p:pic>
                      <p:nvPicPr>
                        <p:cNvPr id="0" name="Picture 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1488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3796" y="1488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2" name="公式" r:id="rId25" imgW="647700" imgH="457200" progId="Equation.3">
                    <p:embed/>
                  </p:oleObj>
                </mc:Choice>
                <mc:Fallback>
                  <p:oleObj name="公式" r:id="rId25" imgW="647700" imgH="457200" progId="Equation.3">
                    <p:embed/>
                    <p:pic>
                      <p:nvPicPr>
                        <p:cNvPr id="0" name="Picture 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1488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1728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3" name="公式" r:id="rId27" imgW="660400" imgH="457200" progId="Equation.3">
                    <p:embed/>
                  </p:oleObj>
                </mc:Choice>
                <mc:Fallback>
                  <p:oleObj name="公式" r:id="rId27" imgW="660400" imgH="457200" progId="Equation.3">
                    <p:embed/>
                    <p:pic>
                      <p:nvPicPr>
                        <p:cNvPr id="0" name="Picture 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2500" y="1872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4" name="公式" r:id="rId29" imgW="647700" imgH="457200" progId="Equation.3">
                    <p:embed/>
                  </p:oleObj>
                </mc:Choice>
                <mc:Fallback>
                  <p:oleObj name="公式" r:id="rId29" imgW="647700" imgH="457200" progId="Equation.3">
                    <p:embed/>
                    <p:pic>
                      <p:nvPicPr>
                        <p:cNvPr id="0" name="Picture 6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872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3120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5" name="公式" r:id="rId31" imgW="660400" imgH="457200" progId="Equation.3">
                    <p:embed/>
                  </p:oleObj>
                </mc:Choice>
                <mc:Fallback>
                  <p:oleObj name="公式" r:id="rId31" imgW="660400" imgH="457200" progId="Equation.3">
                    <p:embed/>
                    <p:pic>
                      <p:nvPicPr>
                        <p:cNvPr id="0" name="Picture 6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3792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6" name="公式" r:id="rId33" imgW="660400" imgH="457200" progId="Equation.3">
                    <p:embed/>
                  </p:oleObj>
                </mc:Choice>
                <mc:Fallback>
                  <p:oleObj name="公式" r:id="rId33" imgW="660400" imgH="457200" progId="Equation.3">
                    <p:embed/>
                    <p:pic>
                      <p:nvPicPr>
                        <p:cNvPr id="0" name="Picture 6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1728" y="22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7" name="公式" r:id="rId35" imgW="660400" imgH="457200" progId="Equation.3">
                    <p:embed/>
                  </p:oleObj>
                </mc:Choice>
                <mc:Fallback>
                  <p:oleObj name="公式" r:id="rId35" imgW="660400" imgH="457200" progId="Equation.3">
                    <p:embed/>
                    <p:pic>
                      <p:nvPicPr>
                        <p:cNvPr id="0" name="Picture 6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2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2500" y="2256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8" name="公式" r:id="rId37" imgW="647700" imgH="457200" progId="Equation.3">
                    <p:embed/>
                  </p:oleObj>
                </mc:Choice>
                <mc:Fallback>
                  <p:oleObj name="公式" r:id="rId37" imgW="647700" imgH="457200" progId="Equation.3">
                    <p:embed/>
                    <p:pic>
                      <p:nvPicPr>
                        <p:cNvPr id="0" name="Picture 6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2256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3120" y="22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9" name="公式" r:id="rId39" imgW="660400" imgH="457200" progId="Equation.3">
                    <p:embed/>
                  </p:oleObj>
                </mc:Choice>
                <mc:Fallback>
                  <p:oleObj name="公式" r:id="rId39" imgW="660400" imgH="457200" progId="Equation.3">
                    <p:embed/>
                    <p:pic>
                      <p:nvPicPr>
                        <p:cNvPr id="0" name="Picture 6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3760" y="2304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0" name="公式" r:id="rId41" imgW="660400" imgH="457200" progId="Equation.3">
                    <p:embed/>
                  </p:oleObj>
                </mc:Choice>
                <mc:Fallback>
                  <p:oleObj name="公式" r:id="rId41" imgW="660400" imgH="457200" progId="Equation.3">
                    <p:embed/>
                    <p:pic>
                      <p:nvPicPr>
                        <p:cNvPr id="0" name="Picture 6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2304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416" y="1200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1" name="公式" r:id="rId43" imgW="355292" imgH="101512" progId="Equation.3">
                    <p:embed/>
                  </p:oleObj>
                </mc:Choice>
                <mc:Fallback>
                  <p:oleObj name="公式" r:id="rId43" imgW="355292" imgH="101512" progId="Equation.3">
                    <p:embed/>
                    <p:pic>
                      <p:nvPicPr>
                        <p:cNvPr id="0" name="Picture 6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200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433" y="201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2" name="公式" r:id="rId45" imgW="355292" imgH="101512" progId="Equation.3">
                    <p:embed/>
                  </p:oleObj>
                </mc:Choice>
                <mc:Fallback>
                  <p:oleObj name="公式" r:id="rId45" imgW="355292" imgH="101512" progId="Equation.3">
                    <p:embed/>
                    <p:pic>
                      <p:nvPicPr>
                        <p:cNvPr id="0" name="Picture 6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201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3857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3" name="公式" r:id="rId47" imgW="355292" imgH="101512" progId="Equation.3">
                    <p:embed/>
                  </p:oleObj>
                </mc:Choice>
                <mc:Fallback>
                  <p:oleObj name="公式" r:id="rId47" imgW="355292" imgH="101512" progId="Equation.3">
                    <p:embed/>
                    <p:pic>
                      <p:nvPicPr>
                        <p:cNvPr id="0" name="Picture 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3216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4" name="公式" r:id="rId48" imgW="355292" imgH="101512" progId="Equation.3">
                    <p:embed/>
                  </p:oleObj>
                </mc:Choice>
                <mc:Fallback>
                  <p:oleObj name="公式" r:id="rId48" imgW="355292" imgH="101512" progId="Equation.3">
                    <p:embed/>
                    <p:pic>
                      <p:nvPicPr>
                        <p:cNvPr id="0" name="Picture 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2561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5" name="公式" r:id="rId49" imgW="355292" imgH="101512" progId="Equation.3">
                    <p:embed/>
                  </p:oleObj>
                </mc:Choice>
                <mc:Fallback>
                  <p:oleObj name="公式" r:id="rId49" imgW="355292" imgH="101512" progId="Equation.3">
                    <p:embed/>
                    <p:pic>
                      <p:nvPicPr>
                        <p:cNvPr id="0" name="Picture 6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1824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6" name="公式" r:id="rId50" imgW="355292" imgH="101512" progId="Equation.3">
                    <p:embed/>
                  </p:oleObj>
                </mc:Choice>
                <mc:Fallback>
                  <p:oleObj name="公式" r:id="rId50" imgW="355292" imgH="101512" progId="Equation.3">
                    <p:embed/>
                    <p:pic>
                      <p:nvPicPr>
                        <p:cNvPr id="0" name="Picture 6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1"/>
            <p:cNvGraphicFramePr>
              <a:graphicFrameLocks noChangeAspect="1"/>
            </p:cNvGraphicFramePr>
            <p:nvPr/>
          </p:nvGraphicFramePr>
          <p:xfrm>
            <a:off x="4433" y="1632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7" name="公式" r:id="rId51" imgW="355292" imgH="101512" progId="Equation.3">
                    <p:embed/>
                  </p:oleObj>
                </mc:Choice>
                <mc:Fallback>
                  <p:oleObj name="公式" r:id="rId51" imgW="355292" imgH="101512" progId="Equation.3">
                    <p:embed/>
                    <p:pic>
                      <p:nvPicPr>
                        <p:cNvPr id="0" name="Picture 6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1632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2"/>
            <p:cNvGraphicFramePr>
              <a:graphicFrameLocks noChangeAspect="1"/>
            </p:cNvGraphicFramePr>
            <p:nvPr/>
          </p:nvGraphicFramePr>
          <p:xfrm>
            <a:off x="4416" y="2400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8" name="公式" r:id="rId52" imgW="355292" imgH="101512" progId="Equation.3">
                    <p:embed/>
                  </p:oleObj>
                </mc:Choice>
                <mc:Fallback>
                  <p:oleObj name="公式" r:id="rId52" imgW="355292" imgH="101512" progId="Equation.3">
                    <p:embed/>
                    <p:pic>
                      <p:nvPicPr>
                        <p:cNvPr id="0" name="Picture 6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0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3"/>
            <p:cNvGraphicFramePr>
              <a:graphicFrameLocks noChangeAspect="1"/>
            </p:cNvGraphicFramePr>
            <p:nvPr/>
          </p:nvGraphicFramePr>
          <p:xfrm>
            <a:off x="4433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9" name="公式" r:id="rId53" imgW="355292" imgH="101512" progId="Equation.3">
                    <p:embed/>
                  </p:oleObj>
                </mc:Choice>
                <mc:Fallback>
                  <p:oleObj name="公式" r:id="rId53" imgW="355292" imgH="101512" progId="Equation.3">
                    <p:embed/>
                    <p:pic>
                      <p:nvPicPr>
                        <p:cNvPr id="0" name="Picture 6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2392363" y="3208240"/>
            <a:ext cx="2743200" cy="2289175"/>
            <a:chOff x="2112" y="1296"/>
            <a:chExt cx="1728" cy="1442"/>
          </a:xfrm>
        </p:grpSpPr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2160" y="13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>
              <a:off x="2832" y="13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2112" y="1776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3504" y="1296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2160" y="2160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2832" y="177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3504" y="2160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2832" y="2158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3504" y="1728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>
              <a:off x="2112" y="2542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2832" y="25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868363" y="2979640"/>
            <a:ext cx="609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柯西乘积</a:t>
            </a:r>
          </a:p>
        </p:txBody>
      </p:sp>
      <p:graphicFrame>
        <p:nvGraphicFramePr>
          <p:cNvPr id="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427429"/>
              </p:ext>
            </p:extLst>
          </p:nvPr>
        </p:nvGraphicFramePr>
        <p:xfrm>
          <a:off x="2278063" y="2446240"/>
          <a:ext cx="4152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0" name="公式" r:id="rId54" imgW="4877280" imgH="571320" progId="Equation.3">
                  <p:embed/>
                </p:oleObj>
              </mc:Choice>
              <mc:Fallback>
                <p:oleObj name="公式" r:id="rId54" imgW="4877280" imgH="571320" progId="Equation.3">
                  <p:embed/>
                  <p:pic>
                    <p:nvPicPr>
                      <p:cNvPr id="0" name="Picture 6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2446240"/>
                        <a:ext cx="4152900" cy="4937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2000" y="31264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7419"/>
              </p:ext>
            </p:extLst>
          </p:nvPr>
        </p:nvGraphicFramePr>
        <p:xfrm>
          <a:off x="1094284" y="804089"/>
          <a:ext cx="18161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5" name="Equation" r:id="rId3" imgW="1815840" imgH="1854000" progId="Equation.DSMT4">
                  <p:embed/>
                </p:oleObj>
              </mc:Choice>
              <mc:Fallback>
                <p:oleObj name="Equation" r:id="rId3" imgW="1815840" imgH="18540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84" y="804089"/>
                        <a:ext cx="18161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59144"/>
              </p:ext>
            </p:extLst>
          </p:nvPr>
        </p:nvGraphicFramePr>
        <p:xfrm>
          <a:off x="2997200" y="1308100"/>
          <a:ext cx="1384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6" name="Equation" r:id="rId5" imgW="1384200" imgH="914400" progId="Equation.DSMT4">
                  <p:embed/>
                </p:oleObj>
              </mc:Choice>
              <mc:Fallback>
                <p:oleObj name="Equation" r:id="rId5" imgW="1384200" imgH="9144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1308100"/>
                        <a:ext cx="13843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043608" y="308192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324620"/>
              </p:ext>
            </p:extLst>
          </p:nvPr>
        </p:nvGraphicFramePr>
        <p:xfrm>
          <a:off x="1875404" y="2848233"/>
          <a:ext cx="2940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7" name="Equation" r:id="rId7" imgW="2946240" imgH="990360" progId="Equation.DSMT4">
                  <p:embed/>
                </p:oleObj>
              </mc:Choice>
              <mc:Fallback>
                <p:oleObj name="Equation" r:id="rId7" imgW="2946240" imgH="99036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404" y="2848233"/>
                        <a:ext cx="29400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957308"/>
              </p:ext>
            </p:extLst>
          </p:nvPr>
        </p:nvGraphicFramePr>
        <p:xfrm>
          <a:off x="4876759" y="2964329"/>
          <a:ext cx="13509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8" name="Equation" r:id="rId9" imgW="1358640" imgH="914400" progId="Equation.DSMT4">
                  <p:embed/>
                </p:oleObj>
              </mc:Choice>
              <mc:Fallback>
                <p:oleObj name="Equation" r:id="rId9" imgW="1358640" imgH="9144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759" y="2964329"/>
                        <a:ext cx="1350962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972790" y="3972441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用待定系数法依次确定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05524"/>
              </p:ext>
            </p:extLst>
          </p:nvPr>
        </p:nvGraphicFramePr>
        <p:xfrm>
          <a:off x="4854798" y="4002050"/>
          <a:ext cx="1949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9" name="Equation" r:id="rId11" imgW="1955520" imgH="431640" progId="Equation.DSMT4">
                  <p:embed/>
                </p:oleObj>
              </mc:Choice>
              <mc:Fallback>
                <p:oleObj name="Equation" r:id="rId11" imgW="1955520" imgH="43164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798" y="4002050"/>
                        <a:ext cx="19494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916319" y="462051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820104"/>
              </p:ext>
            </p:extLst>
          </p:nvPr>
        </p:nvGraphicFramePr>
        <p:xfrm>
          <a:off x="2232877" y="4477847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0" name="Equation" r:id="rId13" imgW="1511280" imgH="431640" progId="Equation.DSMT4">
                  <p:embed/>
                </p:oleObj>
              </mc:Choice>
              <mc:Fallback>
                <p:oleObj name="Equation" r:id="rId13" imgW="1511280" imgH="43164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877" y="4477847"/>
                        <a:ext cx="1511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9868"/>
              </p:ext>
            </p:extLst>
          </p:nvPr>
        </p:nvGraphicFramePr>
        <p:xfrm>
          <a:off x="2284471" y="4927833"/>
          <a:ext cx="2471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1" name="Equation" r:id="rId15" imgW="2463480" imgH="431640" progId="Equation.DSMT4">
                  <p:embed/>
                </p:oleObj>
              </mc:Choice>
              <mc:Fallback>
                <p:oleObj name="Equation" r:id="rId15" imgW="2463480" imgH="43164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71" y="4927833"/>
                        <a:ext cx="24717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92681"/>
              </p:ext>
            </p:extLst>
          </p:nvPr>
        </p:nvGraphicFramePr>
        <p:xfrm>
          <a:off x="1564391" y="5484609"/>
          <a:ext cx="500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2" name="Equation" r:id="rId17" imgW="5003640" imgH="431640" progId="Equation.DSMT4">
                  <p:embed/>
                </p:oleObj>
              </mc:Choice>
              <mc:Fallback>
                <p:oleObj name="Equation" r:id="rId17" imgW="5003640" imgH="43164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391" y="5484609"/>
                        <a:ext cx="500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5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11560" y="260648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和函数的分析运算性质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67544" y="980728"/>
            <a:ext cx="7415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10.2.3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（逐项极限定理）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幂级数 的和函数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67544" y="1503948"/>
            <a:ext cx="31181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在收敛域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上连续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48802"/>
              </p:ext>
            </p:extLst>
          </p:nvPr>
        </p:nvGraphicFramePr>
        <p:xfrm>
          <a:off x="1475656" y="2027168"/>
          <a:ext cx="16462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6" name="Equation" r:id="rId3" imgW="1638000" imgH="914400" progId="Equation.DSMT4">
                  <p:embed/>
                </p:oleObj>
              </mc:Choice>
              <mc:Fallback>
                <p:oleObj name="Equation" r:id="rId3" imgW="1638000" imgH="9144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27168"/>
                        <a:ext cx="1646237" cy="908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766029"/>
              </p:ext>
            </p:extLst>
          </p:nvPr>
        </p:nvGraphicFramePr>
        <p:xfrm>
          <a:off x="3051175" y="2038350"/>
          <a:ext cx="13525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7" name="Equation" r:id="rId5" imgW="1358640" imgH="914400" progId="Equation.DSMT4">
                  <p:embed/>
                </p:oleObj>
              </mc:Choice>
              <mc:Fallback>
                <p:oleObj name="Equation" r:id="rId5" imgW="1358640" imgH="9144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2038350"/>
                        <a:ext cx="13525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6507"/>
              </p:ext>
            </p:extLst>
          </p:nvPr>
        </p:nvGraphicFramePr>
        <p:xfrm>
          <a:off x="4427984" y="2027168"/>
          <a:ext cx="19256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8" name="Equation" r:id="rId7" imgW="1917360" imgH="914400" progId="Equation.DSMT4">
                  <p:embed/>
                </p:oleObj>
              </mc:Choice>
              <mc:Fallback>
                <p:oleObj name="Equation" r:id="rId7" imgW="1917360" imgH="9144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027168"/>
                        <a:ext cx="1925638" cy="9064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67544" y="3068960"/>
            <a:ext cx="84753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10.2.4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（逐项积分定理）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幂级数 的和函数 在收敛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67544" y="3592180"/>
            <a:ext cx="6397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内可积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且对 可逐项积分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704190"/>
              </p:ext>
            </p:extLst>
          </p:nvPr>
        </p:nvGraphicFramePr>
        <p:xfrm>
          <a:off x="1331640" y="4115400"/>
          <a:ext cx="353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9" name="Equation" r:id="rId9" imgW="3530520" imgH="990360" progId="Equation.DSMT4">
                  <p:embed/>
                </p:oleObj>
              </mc:Choice>
              <mc:Fallback>
                <p:oleObj name="Equation" r:id="rId9" imgW="3530520" imgH="99036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115400"/>
                        <a:ext cx="3530600" cy="990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307616"/>
              </p:ext>
            </p:extLst>
          </p:nvPr>
        </p:nvGraphicFramePr>
        <p:xfrm>
          <a:off x="4860032" y="4142955"/>
          <a:ext cx="18843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0" name="Equation" r:id="rId11" imgW="1892160" imgH="914400" progId="Equation.DSMT4">
                  <p:embed/>
                </p:oleObj>
              </mc:Choice>
              <mc:Fallback>
                <p:oleObj name="Equation" r:id="rId11" imgW="1892160" imgH="9144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142955"/>
                        <a:ext cx="1884363" cy="908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250216"/>
              </p:ext>
            </p:extLst>
          </p:nvPr>
        </p:nvGraphicFramePr>
        <p:xfrm>
          <a:off x="6744395" y="4126287"/>
          <a:ext cx="18796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1" name="Equation" r:id="rId13" imgW="1879560" imgH="914400" progId="Equation.DSMT4">
                  <p:embed/>
                </p:oleObj>
              </mc:Choice>
              <mc:Fallback>
                <p:oleObj name="Equation" r:id="rId13" imgW="1879560" imgH="9144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395" y="4126287"/>
                        <a:ext cx="1879600" cy="9064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870598"/>
              </p:ext>
            </p:extLst>
          </p:nvPr>
        </p:nvGraphicFramePr>
        <p:xfrm>
          <a:off x="1546225" y="3667125"/>
          <a:ext cx="1089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2" name="Equation" r:id="rId15" imgW="1091880" imgH="393480" progId="Equation.DSMT4">
                  <p:embed/>
                </p:oleObj>
              </mc:Choice>
              <mc:Fallback>
                <p:oleObj name="Equation" r:id="rId15" imgW="1091880" imgH="39348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667125"/>
                        <a:ext cx="10890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068302"/>
              </p:ext>
            </p:extLst>
          </p:nvPr>
        </p:nvGraphicFramePr>
        <p:xfrm>
          <a:off x="679450" y="5084763"/>
          <a:ext cx="2032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3" name="Equation" r:id="rId17" imgW="2031840" imgH="914400" progId="Equation.DSMT4">
                  <p:embed/>
                </p:oleObj>
              </mc:Choice>
              <mc:Fallback>
                <p:oleObj name="Equation" r:id="rId17" imgW="2031840" imgH="9144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084763"/>
                        <a:ext cx="2032000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2771800" y="5229200"/>
            <a:ext cx="3488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的收敛半径仍为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．</a:t>
            </a:r>
          </a:p>
        </p:txBody>
      </p:sp>
    </p:spTree>
    <p:extLst>
      <p:ext uri="{BB962C8B-B14F-4D97-AF65-F5344CB8AC3E}">
        <p14:creationId xmlns:p14="http://schemas.microsoft.com/office/powerpoint/2010/main" val="159724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2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16086" y="254784"/>
            <a:ext cx="7754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10.2.5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（逐项求导定理）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幂级数 的和函数 在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251520" y="855876"/>
            <a:ext cx="72122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收敛区间              内可导，并可逐项求导次．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283966"/>
              </p:ext>
            </p:extLst>
          </p:nvPr>
        </p:nvGraphicFramePr>
        <p:xfrm>
          <a:off x="1905000" y="919163"/>
          <a:ext cx="1089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Equation" r:id="rId3" imgW="1091880" imgH="393480" progId="Equation.DSMT4">
                  <p:embed/>
                </p:oleObj>
              </mc:Choice>
              <mc:Fallback>
                <p:oleObj name="Equation" r:id="rId3" imgW="1091880" imgH="3934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19163"/>
                        <a:ext cx="10890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88695"/>
              </p:ext>
            </p:extLst>
          </p:nvPr>
        </p:nvGraphicFramePr>
        <p:xfrm>
          <a:off x="1196975" y="1379096"/>
          <a:ext cx="25082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Equation" r:id="rId5" imgW="2514600" imgH="1143000" progId="Equation.DSMT4">
                  <p:embed/>
                </p:oleObj>
              </mc:Choice>
              <mc:Fallback>
                <p:oleObj name="Equation" r:id="rId5" imgW="2514600" imgH="11430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379096"/>
                        <a:ext cx="2508250" cy="1149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01586"/>
              </p:ext>
            </p:extLst>
          </p:nvPr>
        </p:nvGraphicFramePr>
        <p:xfrm>
          <a:off x="3705225" y="1556792"/>
          <a:ext cx="17335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Equation" r:id="rId7" imgW="1726920" imgH="914400" progId="Equation.DSMT4">
                  <p:embed/>
                </p:oleObj>
              </mc:Choice>
              <mc:Fallback>
                <p:oleObj name="Equation" r:id="rId7" imgW="1726920" imgH="9144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1556792"/>
                        <a:ext cx="1733550" cy="9064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86182"/>
              </p:ext>
            </p:extLst>
          </p:nvPr>
        </p:nvGraphicFramePr>
        <p:xfrm>
          <a:off x="5436096" y="1556792"/>
          <a:ext cx="17351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2" name="Equation" r:id="rId9" imgW="1726920" imgH="914400" progId="Equation.DSMT4">
                  <p:embed/>
                </p:oleObj>
              </mc:Choice>
              <mc:Fallback>
                <p:oleObj name="Equation" r:id="rId9" imgW="1726920" imgH="9144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556792"/>
                        <a:ext cx="1735137" cy="9064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45996"/>
              </p:ext>
            </p:extLst>
          </p:nvPr>
        </p:nvGraphicFramePr>
        <p:xfrm>
          <a:off x="395536" y="2636912"/>
          <a:ext cx="20320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3" name="Equation" r:id="rId11" imgW="2031840" imgH="914400" progId="Equation.DSMT4">
                  <p:embed/>
                </p:oleObj>
              </mc:Choice>
              <mc:Fallback>
                <p:oleObj name="Equation" r:id="rId11" imgW="2031840" imgH="9144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36912"/>
                        <a:ext cx="20320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2555776" y="2852936"/>
            <a:ext cx="34692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的收敛半径仍为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．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51176" y="3668691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51176" y="4317227"/>
            <a:ext cx="73152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在收敛区间的端点处的收敛性可能改变；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39489" y="5013176"/>
            <a:ext cx="7608888" cy="95410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若经逐项求导（积）所得幂级数在某一端点处收敛，则在该点处仍可逐项求导（积）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54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  <p:bldP spid="15" grpId="0" animBg="1"/>
      <p:bldP spid="16" grpId="0" animBg="1" autoUpdateAnimBg="0"/>
      <p:bldP spid="1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7544" y="348456"/>
            <a:ext cx="1066800" cy="5191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例如，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815482"/>
              </p:ext>
            </p:extLst>
          </p:nvPr>
        </p:nvGraphicFramePr>
        <p:xfrm>
          <a:off x="1731963" y="138113"/>
          <a:ext cx="198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3" imgW="1981080" imgH="939600" progId="Equation.DSMT4">
                  <p:embed/>
                </p:oleObj>
              </mc:Choice>
              <mc:Fallback>
                <p:oleObj name="Equation" r:id="rId3" imgW="1981080" imgH="9396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38113"/>
                        <a:ext cx="1981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19733"/>
              </p:ext>
            </p:extLst>
          </p:nvPr>
        </p:nvGraphicFramePr>
        <p:xfrm>
          <a:off x="1681163" y="1357313"/>
          <a:ext cx="2247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Equation" r:id="rId5" imgW="2247840" imgH="939600" progId="Equation.DSMT4">
                  <p:embed/>
                </p:oleObj>
              </mc:Choice>
              <mc:Fallback>
                <p:oleObj name="Equation" r:id="rId5" imgW="2247840" imgH="9396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357313"/>
                        <a:ext cx="2247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382104"/>
              </p:ext>
            </p:extLst>
          </p:nvPr>
        </p:nvGraphicFramePr>
        <p:xfrm>
          <a:off x="1744663" y="2576513"/>
          <a:ext cx="318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Equation" r:id="rId7" imgW="3187440" imgH="939600" progId="Equation.DSMT4">
                  <p:embed/>
                </p:oleObj>
              </mc:Choice>
              <mc:Fallback>
                <p:oleObj name="Equation" r:id="rId7" imgW="3187440" imgH="9396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576513"/>
                        <a:ext cx="318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49407" y="3929856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它们的收敛半径都是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325607" y="4768056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但它们的收敛域各是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089724"/>
              </p:ext>
            </p:extLst>
          </p:nvPr>
        </p:nvGraphicFramePr>
        <p:xfrm>
          <a:off x="4811713" y="4849813"/>
          <a:ext cx="280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Equation" r:id="rId9" imgW="2806560" imgH="393480" progId="Equation.DSMT4">
                  <p:embed/>
                </p:oleObj>
              </mc:Choice>
              <mc:Fallback>
                <p:oleObj name="Equation" r:id="rId9" imgW="2806560" imgH="3934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4849813"/>
                        <a:ext cx="2806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4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 autoUpdateAnimBg="0"/>
      <p:bldP spid="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333375"/>
            <a:ext cx="6686128" cy="792163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常用已知和函数的幂级数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（非常重要！）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28313"/>
              </p:ext>
            </p:extLst>
          </p:nvPr>
        </p:nvGraphicFramePr>
        <p:xfrm>
          <a:off x="500385" y="1256631"/>
          <a:ext cx="3022600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公式" r:id="rId3" imgW="1002865" imgH="431613" progId="Equation.3">
                  <p:embed/>
                </p:oleObj>
              </mc:Choice>
              <mc:Fallback>
                <p:oleObj name="公式" r:id="rId3" imgW="1002865" imgH="431613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5" y="1256631"/>
                        <a:ext cx="3022600" cy="13001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137356"/>
              </p:ext>
            </p:extLst>
          </p:nvPr>
        </p:nvGraphicFramePr>
        <p:xfrm>
          <a:off x="647463" y="3844529"/>
          <a:ext cx="29321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5" imgW="2933640" imgH="914400" progId="Equation.DSMT4">
                  <p:embed/>
                </p:oleObj>
              </mc:Choice>
              <mc:Fallback>
                <p:oleObj name="Equation" r:id="rId5" imgW="2933640" imgH="9144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63" y="3844529"/>
                        <a:ext cx="29321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395481"/>
              </p:ext>
            </p:extLst>
          </p:nvPr>
        </p:nvGraphicFramePr>
        <p:xfrm>
          <a:off x="4248731" y="1256631"/>
          <a:ext cx="37068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公式" r:id="rId7" imgW="1358310" imgH="431613" progId="Equation.3">
                  <p:embed/>
                </p:oleObj>
              </mc:Choice>
              <mc:Fallback>
                <p:oleObj name="公式" r:id="rId7" imgW="1358310" imgH="431613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731" y="1256631"/>
                        <a:ext cx="3706812" cy="11779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37228"/>
              </p:ext>
            </p:extLst>
          </p:nvPr>
        </p:nvGraphicFramePr>
        <p:xfrm>
          <a:off x="4248731" y="3844008"/>
          <a:ext cx="2233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7" name="Equation" r:id="rId9" imgW="2234880" imgH="914400" progId="Equation.DSMT4">
                  <p:embed/>
                </p:oleObj>
              </mc:Choice>
              <mc:Fallback>
                <p:oleObj name="Equation" r:id="rId9" imgW="2234880" imgH="914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731" y="3844008"/>
                        <a:ext cx="22336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4712" y="3078029"/>
            <a:ext cx="1066800" cy="5191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例如，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681512" y="308484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得到</a:t>
            </a:r>
          </a:p>
        </p:txBody>
      </p:sp>
    </p:spTree>
    <p:extLst>
      <p:ext uri="{BB962C8B-B14F-4D97-AF65-F5344CB8AC3E}">
        <p14:creationId xmlns:p14="http://schemas.microsoft.com/office/powerpoint/2010/main" val="261637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71418" y="266787"/>
            <a:ext cx="154161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宋体" charset="-122"/>
              </a:rPr>
              <a:t>对结论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9852"/>
              </p:ext>
            </p:extLst>
          </p:nvPr>
        </p:nvGraphicFramePr>
        <p:xfrm>
          <a:off x="1371418" y="979701"/>
          <a:ext cx="59436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name="Equation" r:id="rId3" imgW="5943600" imgH="838080" progId="Equation.DSMT4">
                  <p:embed/>
                </p:oleObj>
              </mc:Choice>
              <mc:Fallback>
                <p:oleObj name="Equation" r:id="rId3" imgW="5943600" imgH="8380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418" y="979701"/>
                        <a:ext cx="5943600" cy="8380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832384"/>
              </p:ext>
            </p:extLst>
          </p:nvPr>
        </p:nvGraphicFramePr>
        <p:xfrm>
          <a:off x="1371418" y="2582283"/>
          <a:ext cx="7061040" cy="100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0" name="Equation" r:id="rId5" imgW="7061040" imgH="1002960" progId="Equation.DSMT4">
                  <p:embed/>
                </p:oleObj>
              </mc:Choice>
              <mc:Fallback>
                <p:oleObj name="Equation" r:id="rId5" imgW="7061040" imgH="10029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418" y="2582283"/>
                        <a:ext cx="7061040" cy="100296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540523"/>
              </p:ext>
            </p:extLst>
          </p:nvPr>
        </p:nvGraphicFramePr>
        <p:xfrm>
          <a:off x="1371418" y="4431633"/>
          <a:ext cx="720072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Equation" r:id="rId7" imgW="7200720" imgH="888840" progId="Equation.DSMT4">
                  <p:embed/>
                </p:oleObj>
              </mc:Choice>
              <mc:Fallback>
                <p:oleObj name="Equation" r:id="rId7" imgW="7200720" imgH="8888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418" y="4431633"/>
                        <a:ext cx="7200720" cy="88884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46828" y="1966119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宋体" charset="-122"/>
              </a:rPr>
              <a:t>两边求导得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46828" y="3718719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宋体" charset="-122"/>
              </a:rPr>
              <a:t>两边积分得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07504" y="277476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例如，</a:t>
            </a:r>
          </a:p>
        </p:txBody>
      </p:sp>
    </p:spTree>
    <p:extLst>
      <p:ext uri="{BB962C8B-B14F-4D97-AF65-F5344CB8AC3E}">
        <p14:creationId xmlns:p14="http://schemas.microsoft.com/office/powerpoint/2010/main" val="148426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 autoUpdateAnimBg="0"/>
      <p:bldP spid="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1385887"/>
            <a:ext cx="3096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（求导法）：</a:t>
            </a:r>
            <a:endParaRPr lang="zh-CN" alt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62585"/>
              </p:ext>
            </p:extLst>
          </p:nvPr>
        </p:nvGraphicFramePr>
        <p:xfrm>
          <a:off x="1776413" y="2559050"/>
          <a:ext cx="3136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5" name="Equation" r:id="rId3" imgW="3136680" imgH="939600" progId="Equation.DSMT4">
                  <p:embed/>
                </p:oleObj>
              </mc:Choice>
              <mc:Fallback>
                <p:oleObj name="Equation" r:id="rId3" imgW="3136680" imgH="9396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2559050"/>
                        <a:ext cx="3136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070394"/>
              </p:ext>
            </p:extLst>
          </p:nvPr>
        </p:nvGraphicFramePr>
        <p:xfrm>
          <a:off x="5436096" y="2817467"/>
          <a:ext cx="2006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6" name="Equation" r:id="rId5" imgW="2006280" imgH="431640" progId="Equation.DSMT4">
                  <p:embed/>
                </p:oleObj>
              </mc:Choice>
              <mc:Fallback>
                <p:oleObj name="Equation" r:id="rId5" imgW="2006280" imgH="43164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817467"/>
                        <a:ext cx="20066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49660" y="4293179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两边积分得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727293"/>
              </p:ext>
            </p:extLst>
          </p:nvPr>
        </p:nvGraphicFramePr>
        <p:xfrm>
          <a:off x="2366962" y="4999037"/>
          <a:ext cx="2755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7" name="Equation" r:id="rId7" imgW="2755800" imgH="685800" progId="Equation.DSMT4">
                  <p:embed/>
                </p:oleObj>
              </mc:Choice>
              <mc:Fallback>
                <p:oleObj name="Equation" r:id="rId7" imgW="2755800" imgH="6858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2" y="4999037"/>
                        <a:ext cx="27559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279232"/>
              </p:ext>
            </p:extLst>
          </p:nvPr>
        </p:nvGraphicFramePr>
        <p:xfrm>
          <a:off x="1535460" y="3607808"/>
          <a:ext cx="2946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" name="Equation" r:id="rId9" imgW="2946240" imgH="457200" progId="Equation.DSMT4">
                  <p:embed/>
                </p:oleObj>
              </mc:Choice>
              <mc:Fallback>
                <p:oleObj name="Equation" r:id="rId9" imgW="2946240" imgH="4572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460" y="3607808"/>
                        <a:ext cx="2946400" cy="4556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990251"/>
              </p:ext>
            </p:extLst>
          </p:nvPr>
        </p:nvGraphicFramePr>
        <p:xfrm>
          <a:off x="4494213" y="3479800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" name="Equation" r:id="rId11" imgW="1117440" imgH="838080" progId="Equation.DSMT4">
                  <p:embed/>
                </p:oleObj>
              </mc:Choice>
              <mc:Fallback>
                <p:oleObj name="Equation" r:id="rId11" imgW="1117440" imgH="83808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3479800"/>
                        <a:ext cx="11176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20907"/>
              </p:ext>
            </p:extLst>
          </p:nvPr>
        </p:nvGraphicFramePr>
        <p:xfrm>
          <a:off x="6012320" y="3727814"/>
          <a:ext cx="1625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0" name="Equation" r:id="rId13" imgW="1625400" imgH="393480" progId="Equation.DSMT4">
                  <p:embed/>
                </p:oleObj>
              </mc:Choice>
              <mc:Fallback>
                <p:oleObj name="Equation" r:id="rId13" imgW="1625400" imgH="39348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320" y="3727814"/>
                        <a:ext cx="1625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35460" y="1930979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显然，级数的收敛域为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(–1, 1]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3528" y="457200"/>
            <a:ext cx="6501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☆例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求级数                          的和函数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343741"/>
              </p:ext>
            </p:extLst>
          </p:nvPr>
        </p:nvGraphicFramePr>
        <p:xfrm>
          <a:off x="2838450" y="249238"/>
          <a:ext cx="18129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" name="Equation" r:id="rId15" imgW="1815840" imgH="939600" progId="Equation.DSMT4">
                  <p:embed/>
                </p:oleObj>
              </mc:Choice>
              <mc:Fallback>
                <p:oleObj name="Equation" r:id="rId15" imgW="1815840" imgH="9396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249238"/>
                        <a:ext cx="18129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1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5150"/>
              </p:ext>
            </p:extLst>
          </p:nvPr>
        </p:nvGraphicFramePr>
        <p:xfrm>
          <a:off x="1025525" y="2271713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8" name="Equation" r:id="rId3" imgW="1612800" imgH="431640" progId="Equation.DSMT4">
                  <p:embed/>
                </p:oleObj>
              </mc:Choice>
              <mc:Fallback>
                <p:oleObj name="Equation" r:id="rId3" imgW="1612800" imgH="4316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271713"/>
                        <a:ext cx="16129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451394"/>
              </p:ext>
            </p:extLst>
          </p:nvPr>
        </p:nvGraphicFramePr>
        <p:xfrm>
          <a:off x="3066455" y="2054225"/>
          <a:ext cx="23590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9" name="Equation" r:id="rId5" imgW="2489040" imgH="914400" progId="Equation.DSMT4">
                  <p:embed/>
                </p:oleObj>
              </mc:Choice>
              <mc:Fallback>
                <p:oleObj name="Equation" r:id="rId5" imgW="2489040" imgH="914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55" y="2054225"/>
                        <a:ext cx="23590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726524"/>
              </p:ext>
            </p:extLst>
          </p:nvPr>
        </p:nvGraphicFramePr>
        <p:xfrm>
          <a:off x="1165225" y="3316288"/>
          <a:ext cx="365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0" name="Equation" r:id="rId7" imgW="3657600" imgH="939600" progId="Equation.DSMT4">
                  <p:embed/>
                </p:oleObj>
              </mc:Choice>
              <mc:Fallback>
                <p:oleObj name="Equation" r:id="rId7" imgW="3657600" imgH="9396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316288"/>
                        <a:ext cx="365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38334"/>
              </p:ext>
            </p:extLst>
          </p:nvPr>
        </p:nvGraphicFramePr>
        <p:xfrm>
          <a:off x="5399111" y="3590132"/>
          <a:ext cx="1625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1" name="Equation" r:id="rId9" imgW="1625400" imgH="393480" progId="Equation.DSMT4">
                  <p:embed/>
                </p:oleObj>
              </mc:Choice>
              <mc:Fallback>
                <p:oleObj name="Equation" r:id="rId9" imgW="1625400" imgH="393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111" y="3590132"/>
                        <a:ext cx="1625600" cy="3921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655255"/>
              </p:ext>
            </p:extLst>
          </p:nvPr>
        </p:nvGraphicFramePr>
        <p:xfrm>
          <a:off x="1971080" y="1152080"/>
          <a:ext cx="2489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2" name="Equation" r:id="rId11" imgW="2489040" imgH="393480" progId="Equation.DSMT4">
                  <p:embed/>
                </p:oleObj>
              </mc:Choice>
              <mc:Fallback>
                <p:oleObj name="Equation" r:id="rId11" imgW="2489040" imgH="3934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080" y="1152080"/>
                        <a:ext cx="24892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175687"/>
              </p:ext>
            </p:extLst>
          </p:nvPr>
        </p:nvGraphicFramePr>
        <p:xfrm>
          <a:off x="1139825" y="284163"/>
          <a:ext cx="3403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3" name="Equation" r:id="rId13" imgW="3403440" imgH="419040" progId="Equation.DSMT4">
                  <p:embed/>
                </p:oleObj>
              </mc:Choice>
              <mc:Fallback>
                <p:oleObj name="Equation" r:id="rId13" imgW="3403440" imgH="41904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284163"/>
                        <a:ext cx="34036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01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528" y="260648"/>
            <a:ext cx="6222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函数项级数的一般概念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928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361441"/>
              </p:ext>
            </p:extLst>
          </p:nvPr>
        </p:nvGraphicFramePr>
        <p:xfrm>
          <a:off x="1676400" y="1454150"/>
          <a:ext cx="6003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3" imgW="7063920" imgH="1198440" progId="Equation.3">
                  <p:embed/>
                </p:oleObj>
              </mc:Choice>
              <mc:Fallback>
                <p:oleObj name="Equation" r:id="rId3" imgW="7063920" imgH="119844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54150"/>
                        <a:ext cx="6003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5908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为定义在区间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函数项级数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" y="3267075"/>
            <a:ext cx="83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89646"/>
              </p:ext>
            </p:extLst>
          </p:nvPr>
        </p:nvGraphicFramePr>
        <p:xfrm>
          <a:off x="1227138" y="3376613"/>
          <a:ext cx="860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Equation" r:id="rId5" imgW="1002960" imgH="431640" progId="Equation.DSMT4">
                  <p:embed/>
                </p:oleObj>
              </mc:Choice>
              <mc:Fallback>
                <p:oleObj name="Equation" r:id="rId5" imgW="1002960" imgH="43164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376613"/>
                        <a:ext cx="8604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09800" y="3265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若常数项级数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68126"/>
              </p:ext>
            </p:extLst>
          </p:nvPr>
        </p:nvGraphicFramePr>
        <p:xfrm>
          <a:off x="4495800" y="3054350"/>
          <a:ext cx="144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Equation" r:id="rId7" imgW="1693080" imgH="1198440" progId="Equation.3">
                  <p:embed/>
                </p:oleObj>
              </mc:Choice>
              <mc:Fallback>
                <p:oleObj name="Equation" r:id="rId7" imgW="1693080" imgH="119844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54350"/>
                        <a:ext cx="1447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4800" y="4129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敛点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219200" y="4129088"/>
            <a:ext cx="54864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所有收敛点的全体称为其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收敛域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9600" y="48466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若常数项级数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82522"/>
              </p:ext>
            </p:extLst>
          </p:nvPr>
        </p:nvGraphicFramePr>
        <p:xfrm>
          <a:off x="2895600" y="4610100"/>
          <a:ext cx="144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Equation" r:id="rId9" imgW="1693080" imgH="1198440" progId="Equation.3">
                  <p:embed/>
                </p:oleObj>
              </mc:Choice>
              <mc:Fallback>
                <p:oleObj name="Equation" r:id="rId9" imgW="1693080" imgH="119844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10100"/>
                        <a:ext cx="1447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784600" y="914400"/>
            <a:ext cx="535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为定义在区间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867400" y="3265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收敛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343400" y="48323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发散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077200" y="4876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38879"/>
              </p:ext>
            </p:extLst>
          </p:nvPr>
        </p:nvGraphicFramePr>
        <p:xfrm>
          <a:off x="6858000" y="3346450"/>
          <a:ext cx="781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Equation" r:id="rId11" imgW="919440" imgH="526320" progId="Equation.3">
                  <p:embed/>
                </p:oleObj>
              </mc:Choice>
              <mc:Fallback>
                <p:oleObj name="Equation" r:id="rId11" imgW="919440" imgH="5263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46450"/>
                        <a:ext cx="7810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620000" y="3298825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为其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 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361112"/>
              </p:ext>
            </p:extLst>
          </p:nvPr>
        </p:nvGraphicFramePr>
        <p:xfrm>
          <a:off x="5410200" y="4956175"/>
          <a:ext cx="742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13" imgW="874440" imgH="526320" progId="Equation.3">
                  <p:embed/>
                </p:oleObj>
              </mc:Choice>
              <mc:Fallback>
                <p:oleObj name="Equation" r:id="rId13" imgW="874440" imgH="52632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56175"/>
                        <a:ext cx="7429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096000" y="4870450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为其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发散点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390672"/>
              </p:ext>
            </p:extLst>
          </p:nvPr>
        </p:nvGraphicFramePr>
        <p:xfrm>
          <a:off x="1093788" y="990600"/>
          <a:ext cx="2716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15" imgW="3184200" imgH="515160" progId="Equation.3">
                  <p:embed/>
                </p:oleObj>
              </mc:Choice>
              <mc:Fallback>
                <p:oleObj name="Equation" r:id="rId15" imgW="3184200" imgH="51516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990600"/>
                        <a:ext cx="27162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04800" y="57150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发散点的全体称为其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发散域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9" grpId="0" build="p" autoUpdateAnimBg="0" advAuto="0"/>
      <p:bldP spid="21" grpId="0" build="p" autoUpdateAnimBg="0" advAuto="0"/>
      <p:bldP spid="2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7544" y="476672"/>
            <a:ext cx="4032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（凑积分法）：</a:t>
            </a:r>
            <a:endParaRPr lang="zh-CN" alt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409010"/>
              </p:ext>
            </p:extLst>
          </p:nvPr>
        </p:nvGraphicFramePr>
        <p:xfrm>
          <a:off x="611560" y="1196752"/>
          <a:ext cx="17764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4" name="Equation" r:id="rId3" imgW="1777680" imgH="939600" progId="Equation.DSMT4">
                  <p:embed/>
                </p:oleObj>
              </mc:Choice>
              <mc:Fallback>
                <p:oleObj name="Equation" r:id="rId3" imgW="1777680" imgH="9396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96752"/>
                        <a:ext cx="17764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36763"/>
              </p:ext>
            </p:extLst>
          </p:nvPr>
        </p:nvGraphicFramePr>
        <p:xfrm>
          <a:off x="2483768" y="1196752"/>
          <a:ext cx="273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5" name="Equation" r:id="rId5" imgW="2730240" imgH="914400" progId="Equation.DSMT4">
                  <p:embed/>
                </p:oleObj>
              </mc:Choice>
              <mc:Fallback>
                <p:oleObj name="Equation" r:id="rId5" imgW="2730240" imgH="9144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196752"/>
                        <a:ext cx="27305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336634"/>
              </p:ext>
            </p:extLst>
          </p:nvPr>
        </p:nvGraphicFramePr>
        <p:xfrm>
          <a:off x="2627784" y="2348880"/>
          <a:ext cx="157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6" name="Equation" r:id="rId7" imgW="1574640" imgH="838080" progId="Equation.DSMT4">
                  <p:embed/>
                </p:oleObj>
              </mc:Choice>
              <mc:Fallback>
                <p:oleObj name="Equation" r:id="rId7" imgW="1574640" imgH="8380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348880"/>
                        <a:ext cx="157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388271"/>
              </p:ext>
            </p:extLst>
          </p:nvPr>
        </p:nvGraphicFramePr>
        <p:xfrm>
          <a:off x="5292080" y="1196752"/>
          <a:ext cx="307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" name="Equation" r:id="rId9" imgW="3073320" imgH="990360" progId="Equation.DSMT4">
                  <p:embed/>
                </p:oleObj>
              </mc:Choice>
              <mc:Fallback>
                <p:oleObj name="Equation" r:id="rId9" imgW="3073320" imgH="99036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196752"/>
                        <a:ext cx="3073400" cy="990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214480"/>
              </p:ext>
            </p:extLst>
          </p:nvPr>
        </p:nvGraphicFramePr>
        <p:xfrm>
          <a:off x="4311650" y="2565400"/>
          <a:ext cx="153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" name="Equation" r:id="rId11" imgW="1536480" imgH="393480" progId="Equation.DSMT4">
                  <p:embed/>
                </p:oleObj>
              </mc:Choice>
              <mc:Fallback>
                <p:oleObj name="Equation" r:id="rId11" imgW="1536480" imgH="39348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2565400"/>
                        <a:ext cx="1536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96670"/>
              </p:ext>
            </p:extLst>
          </p:nvPr>
        </p:nvGraphicFramePr>
        <p:xfrm>
          <a:off x="6228184" y="2492896"/>
          <a:ext cx="14033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" name="Equation" r:id="rId13" imgW="1396800" imgH="482400" progId="Equation.DSMT4">
                  <p:embed/>
                </p:oleObj>
              </mc:Choice>
              <mc:Fallback>
                <p:oleObj name="Equation" r:id="rId13" imgW="1396800" imgH="48240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492896"/>
                        <a:ext cx="1403350" cy="4873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59768"/>
              </p:ext>
            </p:extLst>
          </p:nvPr>
        </p:nvGraphicFramePr>
        <p:xfrm>
          <a:off x="404813" y="3573463"/>
          <a:ext cx="1654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0" name="Equation" r:id="rId15" imgW="1638000" imgH="431640" progId="Equation.DSMT4">
                  <p:embed/>
                </p:oleObj>
              </mc:Choice>
              <mc:Fallback>
                <p:oleObj name="Equation" r:id="rId15" imgW="1638000" imgH="43164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573463"/>
                        <a:ext cx="1654175" cy="438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733304"/>
              </p:ext>
            </p:extLst>
          </p:nvPr>
        </p:nvGraphicFramePr>
        <p:xfrm>
          <a:off x="2195736" y="3356992"/>
          <a:ext cx="28321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1" name="Equation" r:id="rId17" imgW="2844720" imgH="939600" progId="Equation.DSMT4">
                  <p:embed/>
                </p:oleObj>
              </mc:Choice>
              <mc:Fallback>
                <p:oleObj name="Equation" r:id="rId17" imgW="2844720" imgH="93960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356992"/>
                        <a:ext cx="28321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611560" y="4437112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所以，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496021"/>
              </p:ext>
            </p:extLst>
          </p:nvPr>
        </p:nvGraphicFramePr>
        <p:xfrm>
          <a:off x="1763688" y="4225647"/>
          <a:ext cx="33718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" name="Equation" r:id="rId19" imgW="3377880" imgH="939600" progId="Equation.DSMT4">
                  <p:embed/>
                </p:oleObj>
              </mc:Choice>
              <mc:Fallback>
                <p:oleObj name="Equation" r:id="rId19" imgW="3377880" imgH="93960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25647"/>
                        <a:ext cx="337185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525711"/>
              </p:ext>
            </p:extLst>
          </p:nvPr>
        </p:nvGraphicFramePr>
        <p:xfrm>
          <a:off x="5436096" y="4437112"/>
          <a:ext cx="1452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3" name="Equation" r:id="rId21" imgW="1460160" imgH="482400" progId="Equation.DSMT4">
                  <p:embed/>
                </p:oleObj>
              </mc:Choice>
              <mc:Fallback>
                <p:oleObj name="Equation" r:id="rId21" imgW="1460160" imgH="48240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437112"/>
                        <a:ext cx="14525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827584" y="5229200"/>
            <a:ext cx="1988045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由此得出：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043511"/>
              </p:ext>
            </p:extLst>
          </p:nvPr>
        </p:nvGraphicFramePr>
        <p:xfrm>
          <a:off x="2844073" y="5223178"/>
          <a:ext cx="47386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4" name="Equation" r:id="rId23" imgW="4749480" imgH="914400" progId="Equation.DSMT4">
                  <p:embed/>
                </p:oleObj>
              </mc:Choice>
              <mc:Fallback>
                <p:oleObj name="Equation" r:id="rId23" imgW="4749480" imgH="91440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073" y="5223178"/>
                        <a:ext cx="4738687" cy="919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2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5" grpId="0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35260" y="1340768"/>
            <a:ext cx="4384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（凑导数法）：</a:t>
            </a:r>
            <a:endParaRPr lang="zh-CN" alt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831402"/>
              </p:ext>
            </p:extLst>
          </p:nvPr>
        </p:nvGraphicFramePr>
        <p:xfrm>
          <a:off x="1564439" y="1912114"/>
          <a:ext cx="340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4" name="Equation" r:id="rId3" imgW="3403440" imgH="914400" progId="Equation.DSMT4">
                  <p:embed/>
                </p:oleObj>
              </mc:Choice>
              <mc:Fallback>
                <p:oleObj name="Equation" r:id="rId3" imgW="3403440" imgH="9144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439" y="1912114"/>
                        <a:ext cx="34036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32400" y="2107704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收敛区间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1),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816703"/>
              </p:ext>
            </p:extLst>
          </p:nvPr>
        </p:nvGraphicFramePr>
        <p:xfrm>
          <a:off x="1136650" y="2836863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5" name="Equation" r:id="rId5" imgW="3200400" imgH="914400" progId="Equation.DSMT4">
                  <p:embed/>
                </p:oleObj>
              </mc:Choice>
              <mc:Fallback>
                <p:oleObj name="Equation" r:id="rId5" imgW="3200400" imgH="9144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836863"/>
                        <a:ext cx="3200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372900"/>
              </p:ext>
            </p:extLst>
          </p:nvPr>
        </p:nvGraphicFramePr>
        <p:xfrm>
          <a:off x="4686300" y="2836863"/>
          <a:ext cx="187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6" name="Equation" r:id="rId7" imgW="1879560" imgH="914400" progId="Equation.DSMT4">
                  <p:embed/>
                </p:oleObj>
              </mc:Choice>
              <mc:Fallback>
                <p:oleObj name="Equation" r:id="rId7" imgW="1879560" imgH="9144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836863"/>
                        <a:ext cx="18796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82414"/>
              </p:ext>
            </p:extLst>
          </p:nvPr>
        </p:nvGraphicFramePr>
        <p:xfrm>
          <a:off x="2225675" y="3767138"/>
          <a:ext cx="154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7" name="Equation" r:id="rId9" imgW="1549080" imgH="888840" progId="Equation.DSMT4">
                  <p:embed/>
                </p:oleObj>
              </mc:Choice>
              <mc:Fallback>
                <p:oleObj name="Equation" r:id="rId9" imgW="1549080" imgH="88884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3767138"/>
                        <a:ext cx="15494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182400"/>
              </p:ext>
            </p:extLst>
          </p:nvPr>
        </p:nvGraphicFramePr>
        <p:xfrm>
          <a:off x="3883027" y="3849010"/>
          <a:ext cx="148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8" name="Equation" r:id="rId11" imgW="1485720" imgH="901440" progId="Equation.DSMT4">
                  <p:embed/>
                </p:oleObj>
              </mc:Choice>
              <mc:Fallback>
                <p:oleObj name="Equation" r:id="rId11" imgW="1485720" imgH="90144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7" y="3849010"/>
                        <a:ext cx="14859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243798"/>
              </p:ext>
            </p:extLst>
          </p:nvPr>
        </p:nvGraphicFramePr>
        <p:xfrm>
          <a:off x="1033463" y="4995863"/>
          <a:ext cx="199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9" name="Equation" r:id="rId13" imgW="1993680" imgH="914400" progId="Equation.DSMT4">
                  <p:embed/>
                </p:oleObj>
              </mc:Choice>
              <mc:Fallback>
                <p:oleObj name="Equation" r:id="rId13" imgW="1993680" imgH="9144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4995863"/>
                        <a:ext cx="1993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63109"/>
              </p:ext>
            </p:extLst>
          </p:nvPr>
        </p:nvGraphicFramePr>
        <p:xfrm>
          <a:off x="3175000" y="5053013"/>
          <a:ext cx="9636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0" name="Equation" r:id="rId15" imgW="965160" imgH="825480" progId="Equation.DSMT4">
                  <p:embed/>
                </p:oleObj>
              </mc:Choice>
              <mc:Fallback>
                <p:oleObj name="Equation" r:id="rId15" imgW="965160" imgH="82548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053013"/>
                        <a:ext cx="9636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641127"/>
              </p:ext>
            </p:extLst>
          </p:nvPr>
        </p:nvGraphicFramePr>
        <p:xfrm>
          <a:off x="4260714" y="5320382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1" name="Equation" r:id="rId17" imgW="558720" imgH="393480" progId="Equation.DSMT4">
                  <p:embed/>
                </p:oleObj>
              </mc:Choice>
              <mc:Fallback>
                <p:oleObj name="Equation" r:id="rId17" imgW="558720" imgH="39348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714" y="5320382"/>
                        <a:ext cx="558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755576" y="332656"/>
            <a:ext cx="432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                       的和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79297"/>
              </p:ext>
            </p:extLst>
          </p:nvPr>
        </p:nvGraphicFramePr>
        <p:xfrm>
          <a:off x="2171700" y="134938"/>
          <a:ext cx="15763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2" name="Equation" r:id="rId19" imgW="1574640" imgH="914400" progId="Equation.DSMT4">
                  <p:embed/>
                </p:oleObj>
              </mc:Choice>
              <mc:Fallback>
                <p:oleObj name="Equation" r:id="rId19" imgW="1574640" imgH="9144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34938"/>
                        <a:ext cx="1576388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08529"/>
              </p:ext>
            </p:extLst>
          </p:nvPr>
        </p:nvGraphicFramePr>
        <p:xfrm>
          <a:off x="4968039" y="3140968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3" name="Equation" r:id="rId21" imgW="215640" imgH="228600" progId="Equation.DSMT4">
                  <p:embed/>
                </p:oleObj>
              </mc:Choice>
              <mc:Fallback>
                <p:oleObj name="Equation" r:id="rId21" imgW="215640" imgH="2286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039" y="3140968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52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66652" y="145753"/>
            <a:ext cx="34487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（积分法）：</a:t>
            </a:r>
            <a:endParaRPr lang="zh-CN" alt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70279"/>
              </p:ext>
            </p:extLst>
          </p:nvPr>
        </p:nvGraphicFramePr>
        <p:xfrm>
          <a:off x="1971360" y="668973"/>
          <a:ext cx="355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5" name="Equation" r:id="rId3" imgW="3555720" imgH="914400" progId="Equation.DSMT4">
                  <p:embed/>
                </p:oleObj>
              </mc:Choice>
              <mc:Fallback>
                <p:oleObj name="Equation" r:id="rId3" imgW="3555720" imgH="9144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360" y="668973"/>
                        <a:ext cx="3556000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03528"/>
              </p:ext>
            </p:extLst>
          </p:nvPr>
        </p:nvGraphicFramePr>
        <p:xfrm>
          <a:off x="6372200" y="999634"/>
          <a:ext cx="1365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6" name="Equation" r:id="rId5" imgW="1371600" imgH="393480" progId="Equation.DSMT4">
                  <p:embed/>
                </p:oleObj>
              </mc:Choice>
              <mc:Fallback>
                <p:oleObj name="Equation" r:id="rId5" imgW="1371600" imgH="39348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999634"/>
                        <a:ext cx="1365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616662" y="1688263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两边连续两次积分得，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211353"/>
              </p:ext>
            </p:extLst>
          </p:nvPr>
        </p:nvGraphicFramePr>
        <p:xfrm>
          <a:off x="1624774" y="2211483"/>
          <a:ext cx="3681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7" name="Equation" r:id="rId7" imgW="3657600" imgH="914400" progId="Equation.DSMT4">
                  <p:embed/>
                </p:oleObj>
              </mc:Choice>
              <mc:Fallback>
                <p:oleObj name="Equation" r:id="rId7" imgW="3657600" imgH="9144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774" y="2211483"/>
                        <a:ext cx="3681413" cy="9302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985626"/>
              </p:ext>
            </p:extLst>
          </p:nvPr>
        </p:nvGraphicFramePr>
        <p:xfrm>
          <a:off x="1264734" y="3272439"/>
          <a:ext cx="227806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8" name="Equation" r:id="rId9" imgW="2286000" imgH="863280" progId="Equation.DSMT4">
                  <p:embed/>
                </p:oleObj>
              </mc:Choice>
              <mc:Fallback>
                <p:oleObj name="Equation" r:id="rId9" imgW="2286000" imgH="86328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734" y="3272439"/>
                        <a:ext cx="2278062" cy="8715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464985"/>
              </p:ext>
            </p:extLst>
          </p:nvPr>
        </p:nvGraphicFramePr>
        <p:xfrm>
          <a:off x="3544216" y="3185149"/>
          <a:ext cx="24431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9" name="Equation" r:id="rId11" imgW="2425680" imgH="990360" progId="Equation.DSMT4">
                  <p:embed/>
                </p:oleObj>
              </mc:Choice>
              <mc:Fallback>
                <p:oleObj name="Equation" r:id="rId11" imgW="2425680" imgH="99036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216" y="3185149"/>
                        <a:ext cx="2443162" cy="10048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616662" y="4418991"/>
            <a:ext cx="2709396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两边求导两次得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42190"/>
              </p:ext>
            </p:extLst>
          </p:nvPr>
        </p:nvGraphicFramePr>
        <p:xfrm>
          <a:off x="3568990" y="4208543"/>
          <a:ext cx="37909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0" name="Equation" r:id="rId13" imgW="3759120" imgH="1028520" progId="Equation.DSMT4">
                  <p:embed/>
                </p:oleObj>
              </mc:Choice>
              <mc:Fallback>
                <p:oleObj name="Equation" r:id="rId13" imgW="3759120" imgH="102852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990" y="4208543"/>
                        <a:ext cx="379095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05098"/>
              </p:ext>
            </p:extLst>
          </p:nvPr>
        </p:nvGraphicFramePr>
        <p:xfrm>
          <a:off x="1971360" y="5227409"/>
          <a:ext cx="16192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1" name="Equation" r:id="rId15" imgW="1612800" imgH="952200" progId="Equation.DSMT4">
                  <p:embed/>
                </p:oleObj>
              </mc:Choice>
              <mc:Fallback>
                <p:oleObj name="Equation" r:id="rId15" imgW="1612800" imgH="9522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360" y="5227409"/>
                        <a:ext cx="16192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704667" y="5404401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于是，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05940"/>
              </p:ext>
            </p:extLst>
          </p:nvPr>
        </p:nvGraphicFramePr>
        <p:xfrm>
          <a:off x="3635910" y="5236934"/>
          <a:ext cx="1358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2" name="Equation" r:id="rId17" imgW="1358640" imgH="939600" progId="Equation.DSMT4">
                  <p:embed/>
                </p:oleObj>
              </mc:Choice>
              <mc:Fallback>
                <p:oleObj name="Equation" r:id="rId17" imgW="1358640" imgH="9396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910" y="5236934"/>
                        <a:ext cx="1358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851365"/>
              </p:ext>
            </p:extLst>
          </p:nvPr>
        </p:nvGraphicFramePr>
        <p:xfrm>
          <a:off x="5004048" y="5141684"/>
          <a:ext cx="2159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3" name="Equation" r:id="rId19" imgW="2158920" imgH="1130040" progId="Equation.DSMT4">
                  <p:embed/>
                </p:oleObj>
              </mc:Choice>
              <mc:Fallback>
                <p:oleObj name="Equation" r:id="rId19" imgW="2158920" imgH="113004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141684"/>
                        <a:ext cx="2159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05484"/>
              </p:ext>
            </p:extLst>
          </p:nvPr>
        </p:nvGraphicFramePr>
        <p:xfrm>
          <a:off x="7236296" y="5479551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4" name="Equation" r:id="rId21" imgW="545760" imgH="317160" progId="Equation.DSMT4">
                  <p:embed/>
                </p:oleObj>
              </mc:Choice>
              <mc:Fallback>
                <p:oleObj name="Equation" r:id="rId21" imgW="545760" imgH="31716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5479551"/>
                        <a:ext cx="546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0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4" grpId="0" animBg="1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6" y="332656"/>
            <a:ext cx="6753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求幂级数                              的和函数．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48729"/>
              </p:ext>
            </p:extLst>
          </p:nvPr>
        </p:nvGraphicFramePr>
        <p:xfrm>
          <a:off x="3203848" y="121191"/>
          <a:ext cx="22272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" name="Equation" r:id="rId3" imgW="2234880" imgH="939600" progId="Equation.DSMT4">
                  <p:embed/>
                </p:oleObj>
              </mc:Choice>
              <mc:Fallback>
                <p:oleObj name="Equation" r:id="rId3" imgW="2234880" imgH="93960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21191"/>
                        <a:ext cx="222726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971600" y="1217816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解（拆分法）：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00921"/>
              </p:ext>
            </p:extLst>
          </p:nvPr>
        </p:nvGraphicFramePr>
        <p:xfrm>
          <a:off x="6819900" y="1292225"/>
          <a:ext cx="901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2" name="Equation" r:id="rId5" imgW="901440" imgH="380880" progId="Equation.DSMT4">
                  <p:embed/>
                </p:oleObj>
              </mc:Choice>
              <mc:Fallback>
                <p:oleObj name="Equation" r:id="rId5" imgW="901440" imgH="3808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1292225"/>
                        <a:ext cx="9017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3491880" y="1217816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显然级数的收敛域为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95536" y="191683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15952"/>
              </p:ext>
            </p:extLst>
          </p:nvPr>
        </p:nvGraphicFramePr>
        <p:xfrm>
          <a:off x="1301553" y="2440052"/>
          <a:ext cx="8509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" name="Equation" r:id="rId7" imgW="850680" imgH="888840" progId="Equation.DSMT4">
                  <p:embed/>
                </p:oleObj>
              </mc:Choice>
              <mc:Fallback>
                <p:oleObj name="Equation" r:id="rId7" imgW="850680" imgH="88884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553" y="2440052"/>
                        <a:ext cx="8509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947230"/>
              </p:ext>
            </p:extLst>
          </p:nvPr>
        </p:nvGraphicFramePr>
        <p:xfrm>
          <a:off x="2234580" y="2440052"/>
          <a:ext cx="251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4" name="Equation" r:id="rId9" imgW="2514600" imgH="888840" progId="Equation.DSMT4">
                  <p:embed/>
                </p:oleObj>
              </mc:Choice>
              <mc:Fallback>
                <p:oleObj name="Equation" r:id="rId9" imgW="2514600" imgH="8888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580" y="2440052"/>
                        <a:ext cx="25146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061097"/>
              </p:ext>
            </p:extLst>
          </p:nvPr>
        </p:nvGraphicFramePr>
        <p:xfrm>
          <a:off x="4860032" y="2440052"/>
          <a:ext cx="3009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5" name="Equation" r:id="rId11" imgW="3009600" imgH="1015920" progId="Equation.DSMT4">
                  <p:embed/>
                </p:oleObj>
              </mc:Choice>
              <mc:Fallback>
                <p:oleObj name="Equation" r:id="rId11" imgW="3009600" imgH="101592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440052"/>
                        <a:ext cx="30099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95536" y="350100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850013"/>
              </p:ext>
            </p:extLst>
          </p:nvPr>
        </p:nvGraphicFramePr>
        <p:xfrm>
          <a:off x="1155729" y="3861048"/>
          <a:ext cx="33845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6" name="Equation" r:id="rId13" imgW="3365280" imgH="990360" progId="Equation.DSMT4">
                  <p:embed/>
                </p:oleObj>
              </mc:Choice>
              <mc:Fallback>
                <p:oleObj name="Equation" r:id="rId13" imgW="3365280" imgH="99036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29" y="3861048"/>
                        <a:ext cx="3384550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667121"/>
              </p:ext>
            </p:extLst>
          </p:nvPr>
        </p:nvGraphicFramePr>
        <p:xfrm>
          <a:off x="4860032" y="3861048"/>
          <a:ext cx="340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7" name="Equation" r:id="rId15" imgW="3403440" imgH="990360" progId="Equation.DSMT4">
                  <p:embed/>
                </p:oleObj>
              </mc:Choice>
              <mc:Fallback>
                <p:oleObj name="Equation" r:id="rId15" imgW="3403440" imgH="99036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861048"/>
                        <a:ext cx="3403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467544" y="494116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142341"/>
              </p:ext>
            </p:extLst>
          </p:nvPr>
        </p:nvGraphicFramePr>
        <p:xfrm>
          <a:off x="1274019" y="5085184"/>
          <a:ext cx="32480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8" name="Equation" r:id="rId17" imgW="3225600" imgH="990360" progId="Equation.DSMT4">
                  <p:embed/>
                </p:oleObj>
              </mc:Choice>
              <mc:Fallback>
                <p:oleObj name="Equation" r:id="rId17" imgW="3225600" imgH="99036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019" y="5085184"/>
                        <a:ext cx="3248025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4783"/>
              </p:ext>
            </p:extLst>
          </p:nvPr>
        </p:nvGraphicFramePr>
        <p:xfrm>
          <a:off x="4600320" y="5402183"/>
          <a:ext cx="210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9" name="Equation" r:id="rId19" imgW="2108160" imgH="482400" progId="Equation.DSMT4">
                  <p:embed/>
                </p:oleObj>
              </mc:Choice>
              <mc:Fallback>
                <p:oleObj name="Equation" r:id="rId19" imgW="2108160" imgH="4824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320" y="5402183"/>
                        <a:ext cx="21082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12907"/>
              </p:ext>
            </p:extLst>
          </p:nvPr>
        </p:nvGraphicFramePr>
        <p:xfrm>
          <a:off x="6690198" y="5464388"/>
          <a:ext cx="163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0" name="Equation" r:id="rId21" imgW="1638000" imgH="482400" progId="Equation.DSMT4">
                  <p:embed/>
                </p:oleObj>
              </mc:Choice>
              <mc:Fallback>
                <p:oleObj name="Equation" r:id="rId21" imgW="1638000" imgH="4824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198" y="5464388"/>
                        <a:ext cx="1638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77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4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85881"/>
              </p:ext>
            </p:extLst>
          </p:nvPr>
        </p:nvGraphicFramePr>
        <p:xfrm>
          <a:off x="395443" y="1022092"/>
          <a:ext cx="28368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0" name="Equation" r:id="rId3" imgW="2819160" imgH="990360" progId="Equation.DSMT4">
                  <p:embed/>
                </p:oleObj>
              </mc:Choice>
              <mc:Fallback>
                <p:oleObj name="Equation" r:id="rId3" imgW="2819160" imgH="99036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3" y="1022092"/>
                        <a:ext cx="2836863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16899"/>
              </p:ext>
            </p:extLst>
          </p:nvPr>
        </p:nvGraphicFramePr>
        <p:xfrm>
          <a:off x="3275763" y="1022092"/>
          <a:ext cx="236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1" name="Equation" r:id="rId5" imgW="2361960" imgH="990360" progId="Equation.DSMT4">
                  <p:embed/>
                </p:oleObj>
              </mc:Choice>
              <mc:Fallback>
                <p:oleObj name="Equation" r:id="rId5" imgW="2361960" imgH="99036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763" y="1022092"/>
                        <a:ext cx="2362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425807"/>
              </p:ext>
            </p:extLst>
          </p:nvPr>
        </p:nvGraphicFramePr>
        <p:xfrm>
          <a:off x="1259539" y="2102212"/>
          <a:ext cx="513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2" name="Equation" r:id="rId7" imgW="5130720" imgH="825480" progId="Equation.DSMT4">
                  <p:embed/>
                </p:oleObj>
              </mc:Choice>
              <mc:Fallback>
                <p:oleObj name="Equation" r:id="rId7" imgW="5130720" imgH="82548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539" y="2102212"/>
                        <a:ext cx="5130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01892"/>
              </p:ext>
            </p:extLst>
          </p:nvPr>
        </p:nvGraphicFramePr>
        <p:xfrm>
          <a:off x="5724035" y="1094100"/>
          <a:ext cx="138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3" name="Equation" r:id="rId9" imgW="1384200" imgH="825480" progId="Equation.DSMT4">
                  <p:embed/>
                </p:oleObj>
              </mc:Choice>
              <mc:Fallback>
                <p:oleObj name="Equation" r:id="rId9" imgW="1384200" imgH="8254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035" y="1094100"/>
                        <a:ext cx="1384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83733" y="278092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因此，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0738"/>
              </p:ext>
            </p:extLst>
          </p:nvPr>
        </p:nvGraphicFramePr>
        <p:xfrm>
          <a:off x="1461227" y="3212976"/>
          <a:ext cx="22336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4" name="Equation" r:id="rId11" imgW="2234880" imgH="939600" progId="Equation.DSMT4">
                  <p:embed/>
                </p:oleObj>
              </mc:Choice>
              <mc:Fallback>
                <p:oleObj name="Equation" r:id="rId11" imgW="2234880" imgH="9396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227" y="3212976"/>
                        <a:ext cx="223361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978378"/>
              </p:ext>
            </p:extLst>
          </p:nvPr>
        </p:nvGraphicFramePr>
        <p:xfrm>
          <a:off x="1117079" y="4149080"/>
          <a:ext cx="2819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5" name="Equation" r:id="rId13" imgW="2819160" imgH="876240" progId="Equation.DSMT4">
                  <p:embed/>
                </p:oleObj>
              </mc:Choice>
              <mc:Fallback>
                <p:oleObj name="Equation" r:id="rId13" imgW="2819160" imgH="87624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079" y="4149080"/>
                        <a:ext cx="2819400" cy="876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619218"/>
              </p:ext>
            </p:extLst>
          </p:nvPr>
        </p:nvGraphicFramePr>
        <p:xfrm>
          <a:off x="1187624" y="5085184"/>
          <a:ext cx="4140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6" name="Equation" r:id="rId15" imgW="4140000" imgH="876240" progId="Equation.DSMT4">
                  <p:embed/>
                </p:oleObj>
              </mc:Choice>
              <mc:Fallback>
                <p:oleObj name="Equation" r:id="rId15" imgW="4140000" imgH="8762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085184"/>
                        <a:ext cx="4140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28747"/>
              </p:ext>
            </p:extLst>
          </p:nvPr>
        </p:nvGraphicFramePr>
        <p:xfrm>
          <a:off x="5847716" y="5301208"/>
          <a:ext cx="1377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7" name="Equation" r:id="rId17" imgW="1384200" imgH="482400" progId="Equation.DSMT4">
                  <p:embed/>
                </p:oleObj>
              </mc:Choice>
              <mc:Fallback>
                <p:oleObj name="Equation" r:id="rId17" imgW="1384200" imgH="4824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716" y="5301208"/>
                        <a:ext cx="1377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817171"/>
              </p:ext>
            </p:extLst>
          </p:nvPr>
        </p:nvGraphicFramePr>
        <p:xfrm>
          <a:off x="3722717" y="260648"/>
          <a:ext cx="817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" name="Equation" r:id="rId19" imgW="812520" imgH="482400" progId="Equation.DSMT4">
                  <p:embed/>
                </p:oleObj>
              </mc:Choice>
              <mc:Fallback>
                <p:oleObj name="Equation" r:id="rId19" imgW="812520" imgH="4824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717" y="260648"/>
                        <a:ext cx="817562" cy="48895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227951"/>
              </p:ext>
            </p:extLst>
          </p:nvPr>
        </p:nvGraphicFramePr>
        <p:xfrm>
          <a:off x="4499992" y="260648"/>
          <a:ext cx="210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9" name="Equation" r:id="rId21" imgW="2108160" imgH="482400" progId="Equation.DSMT4">
                  <p:embed/>
                </p:oleObj>
              </mc:Choice>
              <mc:Fallback>
                <p:oleObj name="Equation" r:id="rId21" imgW="2108160" imgH="4824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60648"/>
                        <a:ext cx="2108200" cy="4826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423622"/>
              </p:ext>
            </p:extLst>
          </p:nvPr>
        </p:nvGraphicFramePr>
        <p:xfrm>
          <a:off x="442913" y="2852738"/>
          <a:ext cx="843915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Equation" r:id="rId3" imgW="8432640" imgH="1879560" progId="Equation.DSMT4">
                  <p:embed/>
                </p:oleObj>
              </mc:Choice>
              <mc:Fallback>
                <p:oleObj name="Equation" r:id="rId3" imgW="8432640" imgH="187956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2852738"/>
                        <a:ext cx="8439150" cy="1879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 bwMode="auto">
          <a:xfrm>
            <a:off x="442913" y="27017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由于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406347"/>
              </p:ext>
            </p:extLst>
          </p:nvPr>
        </p:nvGraphicFramePr>
        <p:xfrm>
          <a:off x="1763688" y="836712"/>
          <a:ext cx="54292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Equation" r:id="rId5" imgW="5435280" imgH="1015920" progId="Equation.DSMT4">
                  <p:embed/>
                </p:oleObj>
              </mc:Choice>
              <mc:Fallback>
                <p:oleObj name="Equation" r:id="rId5" imgW="5435280" imgH="10159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836712"/>
                        <a:ext cx="5429250" cy="10239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442913" y="220486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所以，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04127"/>
              </p:ext>
            </p:extLst>
          </p:nvPr>
        </p:nvGraphicFramePr>
        <p:xfrm>
          <a:off x="7308304" y="3068960"/>
          <a:ext cx="1384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5" name="Equation" r:id="rId7" imgW="1384200" imgH="482400" progId="Equation.DSMT4">
                  <p:embed/>
                </p:oleObj>
              </mc:Choice>
              <mc:Fallback>
                <p:oleObj name="Equation" r:id="rId7" imgW="1384200" imgH="4824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068960"/>
                        <a:ext cx="1384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207121"/>
              </p:ext>
            </p:extLst>
          </p:nvPr>
        </p:nvGraphicFramePr>
        <p:xfrm>
          <a:off x="7740352" y="4149080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9" imgW="914400" imgH="317160" progId="Equation.DSMT4">
                  <p:embed/>
                </p:oleObj>
              </mc:Choice>
              <mc:Fallback>
                <p:oleObj name="Equation" r:id="rId9" imgW="914400" imgH="31716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4149080"/>
                        <a:ext cx="914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8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10.2.1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95536" y="908720"/>
            <a:ext cx="8279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．幂级数                       的收敛域是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．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380796"/>
              </p:ext>
            </p:extLst>
          </p:nvPr>
        </p:nvGraphicFramePr>
        <p:xfrm>
          <a:off x="2339752" y="716305"/>
          <a:ext cx="1651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8" name="Equation" r:id="rId3" imgW="1650960" imgH="914400" progId="Equation.DSMT4">
                  <p:embed/>
                </p:oleObj>
              </mc:Choice>
              <mc:Fallback>
                <p:oleObj name="Equation" r:id="rId3" imgW="1650960" imgH="9144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716305"/>
                        <a:ext cx="16510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457200" y="1753652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95536" y="2515685"/>
            <a:ext cx="814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408057"/>
              </p:ext>
            </p:extLst>
          </p:nvPr>
        </p:nvGraphicFramePr>
        <p:xfrm>
          <a:off x="1210183" y="2535995"/>
          <a:ext cx="124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9" name="Equation" r:id="rId5" imgW="1244520" imgH="482400" progId="Equation.DSMT4">
                  <p:embed/>
                </p:oleObj>
              </mc:Choice>
              <mc:Fallback>
                <p:oleObj name="Equation" r:id="rId5" imgW="1244520" imgH="4824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183" y="2535995"/>
                        <a:ext cx="1244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61478"/>
              </p:ext>
            </p:extLst>
          </p:nvPr>
        </p:nvGraphicFramePr>
        <p:xfrm>
          <a:off x="2555776" y="2343113"/>
          <a:ext cx="11858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0" name="Equation" r:id="rId7" imgW="1193760" imgH="876240" progId="Equation.DSMT4">
                  <p:embed/>
                </p:oleObj>
              </mc:Choice>
              <mc:Fallback>
                <p:oleObj name="Equation" r:id="rId7" imgW="1193760" imgH="87624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343113"/>
                        <a:ext cx="118586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773867"/>
              </p:ext>
            </p:extLst>
          </p:nvPr>
        </p:nvGraphicFramePr>
        <p:xfrm>
          <a:off x="3779912" y="2328826"/>
          <a:ext cx="6651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1" name="Equation" r:id="rId9" imgW="672840" imgH="888840" progId="Equation.DSMT4">
                  <p:embed/>
                </p:oleObj>
              </mc:Choice>
              <mc:Fallback>
                <p:oleObj name="Equation" r:id="rId9" imgW="672840" imgH="88884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328826"/>
                        <a:ext cx="6651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24823"/>
              </p:ext>
            </p:extLst>
          </p:nvPr>
        </p:nvGraphicFramePr>
        <p:xfrm>
          <a:off x="4535451" y="2328826"/>
          <a:ext cx="16827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2" name="Equation" r:id="rId11" imgW="1663560" imgH="888840" progId="Equation.DSMT4">
                  <p:embed/>
                </p:oleObj>
              </mc:Choice>
              <mc:Fallback>
                <p:oleObj name="Equation" r:id="rId11" imgW="1663560" imgH="88884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51" y="2328826"/>
                        <a:ext cx="1682750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6176521" y="2519929"/>
            <a:ext cx="2978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的和函数是（   ）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013262"/>
              </p:ext>
            </p:extLst>
          </p:nvPr>
        </p:nvGraphicFramePr>
        <p:xfrm>
          <a:off x="475907" y="3386826"/>
          <a:ext cx="177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3" name="Equation" r:id="rId13" imgW="1777680" imgH="482400" progId="Equation.DSMT4">
                  <p:embed/>
                </p:oleObj>
              </mc:Choice>
              <mc:Fallback>
                <p:oleObj name="Equation" r:id="rId13" imgW="1777680" imgH="4824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07" y="3386826"/>
                        <a:ext cx="1778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632580"/>
              </p:ext>
            </p:extLst>
          </p:nvPr>
        </p:nvGraphicFramePr>
        <p:xfrm>
          <a:off x="2602742" y="3386826"/>
          <a:ext cx="1624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4" name="Equation" r:id="rId15" imgW="1612800" imgH="482400" progId="Equation.DSMT4">
                  <p:embed/>
                </p:oleObj>
              </mc:Choice>
              <mc:Fallback>
                <p:oleObj name="Equation" r:id="rId15" imgW="1612800" imgH="4824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742" y="3386826"/>
                        <a:ext cx="16240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794"/>
              </p:ext>
            </p:extLst>
          </p:nvPr>
        </p:nvGraphicFramePr>
        <p:xfrm>
          <a:off x="4575589" y="3386826"/>
          <a:ext cx="1997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5" name="Equation" r:id="rId17" imgW="2006280" imgH="482400" progId="Equation.DSMT4">
                  <p:embed/>
                </p:oleObj>
              </mc:Choice>
              <mc:Fallback>
                <p:oleObj name="Equation" r:id="rId17" imgW="2006280" imgH="4824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589" y="3386826"/>
                        <a:ext cx="19970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22727"/>
              </p:ext>
            </p:extLst>
          </p:nvPr>
        </p:nvGraphicFramePr>
        <p:xfrm>
          <a:off x="6921500" y="3386826"/>
          <a:ext cx="2097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6" name="Equation" r:id="rId19" imgW="2108160" imgH="482400" progId="Equation.DSMT4">
                  <p:embed/>
                </p:oleObj>
              </mc:Choice>
              <mc:Fallback>
                <p:oleObj name="Equation" r:id="rId19" imgW="2108160" imgH="4824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3386826"/>
                        <a:ext cx="20970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382739" y="4171869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155426"/>
              </p:ext>
            </p:extLst>
          </p:nvPr>
        </p:nvGraphicFramePr>
        <p:xfrm>
          <a:off x="6300192" y="949340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7" name="Equation" r:id="rId21" imgW="965160" imgH="482400" progId="Equation.DSMT4">
                  <p:embed/>
                </p:oleObj>
              </mc:Choice>
              <mc:Fallback>
                <p:oleObj name="Equation" r:id="rId21" imgW="965160" imgH="4824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949340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1547664" y="4171869"/>
            <a:ext cx="805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5134708" y="3182980"/>
            <a:ext cx="1356527" cy="1031559"/>
          </a:xfrm>
          <a:custGeom>
            <a:avLst/>
            <a:gdLst>
              <a:gd name="connsiteX0" fmla="*/ 0 w 1356527"/>
              <a:gd name="connsiteY0" fmla="*/ 864158 h 1031559"/>
              <a:gd name="connsiteX1" fmla="*/ 391885 w 1356527"/>
              <a:gd name="connsiteY1" fmla="*/ 1004835 h 1031559"/>
              <a:gd name="connsiteX2" fmla="*/ 884255 w 1356527"/>
              <a:gd name="connsiteY2" fmla="*/ 391886 h 1031559"/>
              <a:gd name="connsiteX3" fmla="*/ 1356527 w 1356527"/>
              <a:gd name="connsiteY3" fmla="*/ 0 h 103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6527" h="1031559">
                <a:moveTo>
                  <a:pt x="0" y="864158"/>
                </a:moveTo>
                <a:cubicBezTo>
                  <a:pt x="122254" y="973852"/>
                  <a:pt x="244509" y="1083547"/>
                  <a:pt x="391885" y="1004835"/>
                </a:cubicBezTo>
                <a:cubicBezTo>
                  <a:pt x="539261" y="926123"/>
                  <a:pt x="723481" y="559358"/>
                  <a:pt x="884255" y="391886"/>
                </a:cubicBezTo>
                <a:cubicBezTo>
                  <a:pt x="1045029" y="224414"/>
                  <a:pt x="1200778" y="112207"/>
                  <a:pt x="1356527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8810" y="4847489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918241"/>
              </p:ext>
            </p:extLst>
          </p:nvPr>
        </p:nvGraphicFramePr>
        <p:xfrm>
          <a:off x="1566153" y="4746848"/>
          <a:ext cx="19047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8" name="Equation" r:id="rId23" imgW="1904760" imgH="914400" progId="Equation.DSMT4">
                  <p:embed/>
                </p:oleObj>
              </mc:Choice>
              <mc:Fallback>
                <p:oleObj name="Equation" r:id="rId23" imgW="1904760" imgH="9144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153" y="4746848"/>
                        <a:ext cx="19047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3563888" y="486108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两边积分</a:t>
            </a:r>
          </a:p>
        </p:txBody>
      </p:sp>
    </p:spTree>
    <p:extLst>
      <p:ext uri="{BB962C8B-B14F-4D97-AF65-F5344CB8AC3E}">
        <p14:creationId xmlns:p14="http://schemas.microsoft.com/office/powerpoint/2010/main" val="13677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7" grpId="0"/>
      <p:bldP spid="28" grpId="0" animBg="1"/>
      <p:bldP spid="29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476672"/>
            <a:ext cx="79680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10.2.2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将函数展开成幂级数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1482" y="1422255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91482" y="3348281"/>
            <a:ext cx="5302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幂级数的展开法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60288" y="4365104"/>
            <a:ext cx="65817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函数的幂级数展开式的应用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259632" y="2348880"/>
            <a:ext cx="6222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幂级数展开定理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921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11560" y="186330"/>
            <a:ext cx="4608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幂级数展开定理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540741"/>
              </p:ext>
            </p:extLst>
          </p:nvPr>
        </p:nvGraphicFramePr>
        <p:xfrm>
          <a:off x="999233" y="2069640"/>
          <a:ext cx="226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4" name="Equation" r:id="rId3" imgW="2646000" imgH="515160" progId="Equation.3">
                  <p:embed/>
                </p:oleObj>
              </mc:Choice>
              <mc:Fallback>
                <p:oleObj name="Equation" r:id="rId3" imgW="2646000" imgH="51516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33" y="2069640"/>
                        <a:ext cx="22606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864449"/>
              </p:ext>
            </p:extLst>
          </p:nvPr>
        </p:nvGraphicFramePr>
        <p:xfrm>
          <a:off x="3259833" y="2069640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5" name="Equation" r:id="rId5" imgW="2802960" imgH="515160" progId="Equation.3">
                  <p:embed/>
                </p:oleObj>
              </mc:Choice>
              <mc:Fallback>
                <p:oleObj name="Equation" r:id="rId5" imgW="2802960" imgH="51516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833" y="2069640"/>
                        <a:ext cx="23876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506890"/>
              </p:ext>
            </p:extLst>
          </p:nvPr>
        </p:nvGraphicFramePr>
        <p:xfrm>
          <a:off x="5633146" y="1851025"/>
          <a:ext cx="238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6" name="Equation" r:id="rId7" imgW="2802960" imgH="1097640" progId="Equation.3">
                  <p:embed/>
                </p:oleObj>
              </mc:Choice>
              <mc:Fallback>
                <p:oleObj name="Equation" r:id="rId7" imgW="2802960" imgH="109764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3146" y="1851025"/>
                        <a:ext cx="2387600" cy="939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131714"/>
              </p:ext>
            </p:extLst>
          </p:nvPr>
        </p:nvGraphicFramePr>
        <p:xfrm>
          <a:off x="2027237" y="2724490"/>
          <a:ext cx="3565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7" name="Equation" r:id="rId9" imgW="4193640" imgH="1187280" progId="Equation.3">
                  <p:embed/>
                </p:oleObj>
              </mc:Choice>
              <mc:Fallback>
                <p:oleObj name="Equation" r:id="rId9" imgW="4193640" imgH="11872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7" y="2724490"/>
                        <a:ext cx="3565525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072959"/>
              </p:ext>
            </p:extLst>
          </p:nvPr>
        </p:nvGraphicFramePr>
        <p:xfrm>
          <a:off x="5592762" y="3098177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8" name="Equation" r:id="rId11" imgW="1368000" imgH="515160" progId="Equation.3">
                  <p:embed/>
                </p:oleObj>
              </mc:Choice>
              <mc:Fallback>
                <p:oleObj name="Equation" r:id="rId11" imgW="1368000" imgH="51516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2" y="3098177"/>
                        <a:ext cx="11684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10188" y="37893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267871"/>
              </p:ext>
            </p:extLst>
          </p:nvPr>
        </p:nvGraphicFramePr>
        <p:xfrm>
          <a:off x="1333500" y="4948238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9" name="Equation" r:id="rId13" imgW="1379160" imgH="515160" progId="Equation.3">
                  <p:embed/>
                </p:oleObj>
              </mc:Choice>
              <mc:Fallback>
                <p:oleObj name="Equation" r:id="rId13" imgW="1379160" imgH="51516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948238"/>
                        <a:ext cx="118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867400" y="4902200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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之间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4800" y="5715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拉格朗日余项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50736"/>
              </p:ext>
            </p:extLst>
          </p:nvPr>
        </p:nvGraphicFramePr>
        <p:xfrm>
          <a:off x="2679700" y="4648200"/>
          <a:ext cx="3035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0" name="Equation" r:id="rId15" imgW="3565440" imgH="1187280" progId="Equation.3">
                  <p:embed/>
                </p:oleObj>
              </mc:Choice>
              <mc:Fallback>
                <p:oleObj name="Equation" r:id="rId15" imgW="3565440" imgH="118728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648200"/>
                        <a:ext cx="3035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4800" y="146731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则在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486546" y="925507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若函数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79775"/>
              </p:ext>
            </p:extLst>
          </p:nvPr>
        </p:nvGraphicFramePr>
        <p:xfrm>
          <a:off x="2773199" y="950113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1" name="Equation" r:id="rId17" imgW="1771560" imgH="537480" progId="Equation.3">
                  <p:embed/>
                </p:oleObj>
              </mc:Choice>
              <mc:Fallback>
                <p:oleObj name="Equation" r:id="rId17" imgW="1771560" imgH="53748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199" y="950113"/>
                        <a:ext cx="1511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199551" y="923453"/>
            <a:ext cx="4915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的某邻域内具有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阶导数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04800" y="3810000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此式称为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阶泰勒公式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029346" y="1479356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该邻域内有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04800" y="923453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回顾：</a:t>
            </a:r>
          </a:p>
        </p:txBody>
      </p:sp>
    </p:spTree>
    <p:extLst>
      <p:ext uri="{BB962C8B-B14F-4D97-AF65-F5344CB8AC3E}">
        <p14:creationId xmlns:p14="http://schemas.microsoft.com/office/powerpoint/2010/main" val="4451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build="p" autoUpdateAnimBg="0" advAuto="0"/>
      <p:bldP spid="12" grpId="0" autoUpdateAnimBg="0"/>
      <p:bldP spid="14" grpId="0" autoUpdateAnimBg="0"/>
      <p:bldP spid="15" grpId="0" build="p" autoUpdateAnimBg="0"/>
      <p:bldP spid="17" grpId="0" build="p" autoUpdateAnimBg="0" advAuto="0"/>
      <p:bldP spid="18" grpId="0" build="p" autoUpdateAnimBg="0"/>
      <p:bldP spid="19" grpId="0" autoUpdateAnimBg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410552"/>
              </p:ext>
            </p:extLst>
          </p:nvPr>
        </p:nvGraphicFramePr>
        <p:xfrm>
          <a:off x="1524000" y="1127125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0" name="Equation" r:id="rId3" imgW="1379160" imgH="515160" progId="Equation.3">
                  <p:embed/>
                </p:oleObj>
              </mc:Choice>
              <mc:Fallback>
                <p:oleObj name="Equation" r:id="rId3" imgW="1379160" imgH="51516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27125"/>
                        <a:ext cx="118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017648"/>
              </p:ext>
            </p:extLst>
          </p:nvPr>
        </p:nvGraphicFramePr>
        <p:xfrm>
          <a:off x="2743200" y="1127125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1" name="Equation" r:id="rId5" imgW="2802960" imgH="515160" progId="Equation.3">
                  <p:embed/>
                </p:oleObj>
              </mc:Choice>
              <mc:Fallback>
                <p:oleObj name="Equation" r:id="rId5" imgW="2802960" imgH="51516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27125"/>
                        <a:ext cx="2387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458822"/>
              </p:ext>
            </p:extLst>
          </p:nvPr>
        </p:nvGraphicFramePr>
        <p:xfrm>
          <a:off x="5232400" y="892175"/>
          <a:ext cx="238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" name="Equation" r:id="rId7" imgW="2802960" imgH="1097640" progId="Equation.3">
                  <p:embed/>
                </p:oleObj>
              </mc:Choice>
              <mc:Fallback>
                <p:oleObj name="Equation" r:id="rId7" imgW="2802960" imgH="109764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892175"/>
                        <a:ext cx="2387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18072"/>
              </p:ext>
            </p:extLst>
          </p:nvPr>
        </p:nvGraphicFramePr>
        <p:xfrm>
          <a:off x="2509838" y="1727200"/>
          <a:ext cx="4254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3" name="Equation" r:id="rId9" imgW="5000760" imgH="1187280" progId="Equation.3">
                  <p:embed/>
                </p:oleObj>
              </mc:Choice>
              <mc:Fallback>
                <p:oleObj name="Equation" r:id="rId9" imgW="5000760" imgH="118728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1727200"/>
                        <a:ext cx="4254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" y="2743200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泰勒级数</a:t>
            </a:r>
            <a:r>
              <a:rPr lang="zh-CN" altLang="en-US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54144" y="2492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5800" y="3352800"/>
            <a:ext cx="6934200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泰勒级数又称为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麦克劳林级数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863850" y="5141913"/>
            <a:ext cx="5822950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对此级数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它的收敛域是什么 ？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63850" y="5718175"/>
            <a:ext cx="5867400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在收敛域上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和函数是否为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>
          <a:xfrm>
            <a:off x="179388" y="5373688"/>
            <a:ext cx="2667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待解决的问题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7544" y="249238"/>
            <a:ext cx="156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若函数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134544" y="247184"/>
            <a:ext cx="4875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的某邻域内具有任意阶导数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51377"/>
              </p:ext>
            </p:extLst>
          </p:nvPr>
        </p:nvGraphicFramePr>
        <p:xfrm>
          <a:off x="1669282" y="282575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4" name="Equation" r:id="rId11" imgW="1771560" imgH="537480" progId="Equation.3">
                  <p:embed/>
                </p:oleObj>
              </mc:Choice>
              <mc:Fallback>
                <p:oleObj name="Equation" r:id="rId11" imgW="1771560" imgH="53748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282" y="282575"/>
                        <a:ext cx="1511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049896"/>
              </p:ext>
            </p:extLst>
          </p:nvPr>
        </p:nvGraphicFramePr>
        <p:xfrm>
          <a:off x="900113" y="4005263"/>
          <a:ext cx="70580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5" name="Equation" r:id="rId13" imgW="3307680" imgH="526320" progId="Equation.DSMT4">
                  <p:embed/>
                </p:oleObj>
              </mc:Choice>
              <mc:Fallback>
                <p:oleObj name="Equation" r:id="rId13" imgW="3307680" imgH="52632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7058025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9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utoUpdateAnimBg="0"/>
      <p:bldP spid="8" grpId="0" build="p" autoUpdateAnimBg="0"/>
      <p:bldP spid="9" grpId="0" autoUpdateAnimBg="0"/>
      <p:bldP spid="10" grpId="0" autoUpdateAnimBg="0"/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38081"/>
              </p:ext>
            </p:extLst>
          </p:nvPr>
        </p:nvGraphicFramePr>
        <p:xfrm>
          <a:off x="7115174" y="307974"/>
          <a:ext cx="7743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4" y="307974"/>
                        <a:ext cx="7743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745853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为级数的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和函数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并写成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66179"/>
              </p:ext>
            </p:extLst>
          </p:nvPr>
        </p:nvGraphicFramePr>
        <p:xfrm>
          <a:off x="2536824" y="1417638"/>
          <a:ext cx="21459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Equation" r:id="rId5" imgW="2145960" imgH="914400" progId="Equation.DSMT4">
                  <p:embed/>
                </p:oleObj>
              </mc:Choice>
              <mc:Fallback>
                <p:oleObj name="Equation" r:id="rId5" imgW="2145960" imgH="9144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4" y="1417638"/>
                        <a:ext cx="21459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233176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若用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755093"/>
              </p:ext>
            </p:extLst>
          </p:nvPr>
        </p:nvGraphicFramePr>
        <p:xfrm>
          <a:off x="1556718" y="2375501"/>
          <a:ext cx="7491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Equation" r:id="rId7" imgW="749160" imgH="431640" progId="Equation.DSMT4">
                  <p:embed/>
                </p:oleObj>
              </mc:Choice>
              <mc:Fallback>
                <p:oleObj name="Equation" r:id="rId7" imgW="749160" imgH="43164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18" y="2375501"/>
                        <a:ext cx="7491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6296"/>
              </p:ext>
            </p:extLst>
          </p:nvPr>
        </p:nvGraphicFramePr>
        <p:xfrm>
          <a:off x="2482849" y="2992438"/>
          <a:ext cx="22730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9" imgW="2273040" imgH="914400" progId="Equation.DSMT4">
                  <p:embed/>
                </p:oleObj>
              </mc:Choice>
              <mc:Fallback>
                <p:oleObj name="Equation" r:id="rId9" imgW="2273040" imgH="9144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49" y="2992438"/>
                        <a:ext cx="227304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52252" y="393196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余项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7541"/>
              </p:ext>
            </p:extLst>
          </p:nvPr>
        </p:nvGraphicFramePr>
        <p:xfrm>
          <a:off x="2362200" y="4026157"/>
          <a:ext cx="27050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11" imgW="2705040" imgH="431640" progId="Equation.DSMT4">
                  <p:embed/>
                </p:oleObj>
              </mc:Choice>
              <mc:Fallback>
                <p:oleObj name="Equation" r:id="rId11" imgW="2705040" imgH="43164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26157"/>
                        <a:ext cx="27050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9552" y="469396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则在收敛域上有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95962"/>
              </p:ext>
            </p:extLst>
          </p:nvPr>
        </p:nvGraphicFramePr>
        <p:xfrm>
          <a:off x="2408238" y="5494337"/>
          <a:ext cx="236196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13" imgW="2361960" imgH="545760" progId="Equation.DSMT4">
                  <p:embed/>
                </p:oleObj>
              </mc:Choice>
              <mc:Fallback>
                <p:oleObj name="Equation" r:id="rId13" imgW="2361960" imgH="54576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5494337"/>
                        <a:ext cx="236196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555959"/>
              </p:ext>
            </p:extLst>
          </p:nvPr>
        </p:nvGraphicFramePr>
        <p:xfrm>
          <a:off x="5340152" y="5425803"/>
          <a:ext cx="195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15" imgW="2287440" imgH="705600" progId="Equation.3">
                  <p:embed/>
                </p:oleObj>
              </mc:Choice>
              <mc:Fallback>
                <p:oleObj name="Equation" r:id="rId15" imgW="2287440" imgH="70560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152" y="5425803"/>
                        <a:ext cx="1955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86000" y="2331765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表示函数项级数前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项的和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09600" y="188640"/>
            <a:ext cx="66736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在收敛域上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函数项级数的和是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 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889534" y="24310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称它</a:t>
            </a:r>
          </a:p>
        </p:txBody>
      </p:sp>
    </p:spTree>
    <p:extLst>
      <p:ext uri="{BB962C8B-B14F-4D97-AF65-F5344CB8AC3E}">
        <p14:creationId xmlns:p14="http://schemas.microsoft.com/office/powerpoint/2010/main" val="268917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8" grpId="0" autoUpdateAnimBg="0"/>
      <p:bldP spid="10" grpId="0" autoUpdateAnimBg="0"/>
      <p:bldP spid="13" grpId="0" autoUpdateAnimBg="0"/>
      <p:bldP spid="1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6765" y="231775"/>
            <a:ext cx="2016919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10.2.5 .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0825" y="852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各阶导数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981645"/>
              </p:ext>
            </p:extLst>
          </p:nvPr>
        </p:nvGraphicFramePr>
        <p:xfrm>
          <a:off x="6842125" y="327025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0" name="Equation" r:id="rId3" imgW="863280" imgH="431640" progId="Equation.DSMT4">
                  <p:embed/>
                </p:oleObj>
              </mc:Choice>
              <mc:Fallback>
                <p:oleObj name="Equation" r:id="rId3" imgW="863280" imgH="43164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327025"/>
                        <a:ext cx="863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52613" y="852488"/>
            <a:ext cx="712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在该邻域内能展开成泰勒级数的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充要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1447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3825" y="1462088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的泰勒公式中的余项满足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181466"/>
              </p:ext>
            </p:extLst>
          </p:nvPr>
        </p:nvGraphicFramePr>
        <p:xfrm>
          <a:off x="6340475" y="1511300"/>
          <a:ext cx="2235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1" name="Equation" r:id="rId5" imgW="2623680" imgH="739080" progId="Equation.3">
                  <p:embed/>
                </p:oleObj>
              </mc:Choice>
              <mc:Fallback>
                <p:oleObj name="Equation" r:id="rId5" imgW="2623680" imgH="73908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1511300"/>
                        <a:ext cx="2235200" cy="635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9600" y="2413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74785"/>
              </p:ext>
            </p:extLst>
          </p:nvPr>
        </p:nvGraphicFramePr>
        <p:xfrm>
          <a:off x="1770063" y="2133600"/>
          <a:ext cx="43259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2" name="Equation" r:id="rId7" imgW="5090400" imgH="1209600" progId="Equation.3">
                  <p:embed/>
                </p:oleObj>
              </mc:Choice>
              <mc:Fallback>
                <p:oleObj name="Equation" r:id="rId7" imgW="5090400" imgH="12096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133600"/>
                        <a:ext cx="4325937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743200" y="3519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75206"/>
              </p:ext>
            </p:extLst>
          </p:nvPr>
        </p:nvGraphicFramePr>
        <p:xfrm>
          <a:off x="3543300" y="4495800"/>
          <a:ext cx="339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3" name="Equation" r:id="rId9" imgW="3980520" imgH="515160" progId="Equation.3">
                  <p:embed/>
                </p:oleObj>
              </mc:Choice>
              <mc:Fallback>
                <p:oleObj name="Equation" r:id="rId9" imgW="3980520" imgH="51516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495800"/>
                        <a:ext cx="3390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743200" y="3429000"/>
            <a:ext cx="0" cy="16002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25075"/>
              </p:ext>
            </p:extLst>
          </p:nvPr>
        </p:nvGraphicFramePr>
        <p:xfrm>
          <a:off x="1000125" y="5334000"/>
          <a:ext cx="181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4" name="Equation" r:id="rId11" imgW="2130480" imgH="705600" progId="Equation.3">
                  <p:embed/>
                </p:oleObj>
              </mc:Choice>
              <mc:Fallback>
                <p:oleObj name="Equation" r:id="rId11" imgW="2130480" imgH="7056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334000"/>
                        <a:ext cx="1816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12446"/>
              </p:ext>
            </p:extLst>
          </p:nvPr>
        </p:nvGraphicFramePr>
        <p:xfrm>
          <a:off x="2857500" y="5334000"/>
          <a:ext cx="300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5" name="Equation" r:id="rId13" imgW="3531960" imgH="705600" progId="Equation.3">
                  <p:embed/>
                </p:oleObj>
              </mc:Choice>
              <mc:Fallback>
                <p:oleObj name="Equation" r:id="rId13" imgW="3531960" imgH="7056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334000"/>
                        <a:ext cx="3009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780455"/>
              </p:ext>
            </p:extLst>
          </p:nvPr>
        </p:nvGraphicFramePr>
        <p:xfrm>
          <a:off x="5918200" y="5397500"/>
          <a:ext cx="66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6" name="Equation" r:id="rId15" imgW="762480" imgH="447840" progId="Equation.3">
                  <p:embed/>
                </p:oleObj>
              </mc:Choice>
              <mc:Fallback>
                <p:oleObj name="Equation" r:id="rId15" imgW="762480" imgH="44784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5397500"/>
                        <a:ext cx="660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56606"/>
              </p:ext>
            </p:extLst>
          </p:nvPr>
        </p:nvGraphicFramePr>
        <p:xfrm>
          <a:off x="6985000" y="5334000"/>
          <a:ext cx="147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7" name="Equation" r:id="rId17" imgW="1726560" imgH="515160" progId="Equation.3">
                  <p:embed/>
                </p:oleObj>
              </mc:Choice>
              <mc:Fallback>
                <p:oleObj name="Equation" r:id="rId17" imgW="1726560" imgH="51516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5334000"/>
                        <a:ext cx="147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387987"/>
              </p:ext>
            </p:extLst>
          </p:nvPr>
        </p:nvGraphicFramePr>
        <p:xfrm>
          <a:off x="3419475" y="3276600"/>
          <a:ext cx="45053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8" name="Equation" r:id="rId19" imgW="5292360" imgH="1209600" progId="Equation.3">
                  <p:embed/>
                </p:oleObj>
              </mc:Choice>
              <mc:Fallback>
                <p:oleObj name="Equation" r:id="rId19" imgW="5292360" imgH="12096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276600"/>
                        <a:ext cx="45053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2590800" y="3352800"/>
            <a:ext cx="0" cy="16764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93436"/>
              </p:ext>
            </p:extLst>
          </p:nvPr>
        </p:nvGraphicFramePr>
        <p:xfrm>
          <a:off x="6426200" y="2419350"/>
          <a:ext cx="142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9" name="Equation" r:id="rId21" imgW="1422360" imgH="431640" progId="Equation.DSMT4">
                  <p:embed/>
                </p:oleObj>
              </mc:Choice>
              <mc:Fallback>
                <p:oleObj name="Equation" r:id="rId21" imgW="1422360" imgH="43164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2419350"/>
                        <a:ext cx="1422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944630" y="211930"/>
            <a:ext cx="5139548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的某一邻域 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642225" y="231775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内具有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609600" y="6021288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8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9" grpId="0" autoUpdateAnimBg="0"/>
      <p:bldP spid="11" grpId="0" autoUpdateAnimBg="0"/>
      <p:bldP spid="13" grpId="0" animBg="1"/>
      <p:bldP spid="19" grpId="0" animBg="1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449" y="5175241"/>
            <a:ext cx="8244408" cy="5232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能展成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则这种展开式是唯一的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449" y="5723010"/>
            <a:ext cx="6019800" cy="519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且与它的麦克劳林级数相同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0423" y="64311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所展成的幂级数为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433769"/>
              </p:ext>
            </p:extLst>
          </p:nvPr>
        </p:nvGraphicFramePr>
        <p:xfrm>
          <a:off x="949637" y="596379"/>
          <a:ext cx="7856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6" name="Equation" r:id="rId3" imgW="9239040" imgH="615960" progId="Equation.3">
                  <p:embed/>
                </p:oleObj>
              </mc:Choice>
              <mc:Fallback>
                <p:oleObj name="Equation" r:id="rId3" imgW="9239040" imgH="61596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637" y="596379"/>
                        <a:ext cx="78565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1449" y="1199629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756390"/>
              </p:ext>
            </p:extLst>
          </p:nvPr>
        </p:nvGraphicFramePr>
        <p:xfrm>
          <a:off x="730562" y="1809229"/>
          <a:ext cx="552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7" name="Equation" r:id="rId5" imgW="6491880" imgH="604800" progId="Equation.3">
                  <p:embed/>
                </p:oleObj>
              </mc:Choice>
              <mc:Fallback>
                <p:oleObj name="Equation" r:id="rId5" imgW="6491880" imgH="60480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2" y="1809229"/>
                        <a:ext cx="5524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26931"/>
              </p:ext>
            </p:extLst>
          </p:nvPr>
        </p:nvGraphicFramePr>
        <p:xfrm>
          <a:off x="7465689" y="1771481"/>
          <a:ext cx="15525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8" name="Equation" r:id="rId7" imgW="751320" imgH="257760" progId="Equation.DSMT4">
                  <p:embed/>
                </p:oleObj>
              </mc:Choice>
              <mc:Fallback>
                <p:oleObj name="Equation" r:id="rId7" imgW="751320" imgH="25776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689" y="1771481"/>
                        <a:ext cx="1552575" cy="5476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43594"/>
              </p:ext>
            </p:extLst>
          </p:nvPr>
        </p:nvGraphicFramePr>
        <p:xfrm>
          <a:off x="730562" y="2571229"/>
          <a:ext cx="5838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9" name="Equation" r:id="rId9" imgW="6861960" imgH="604800" progId="Equation.3">
                  <p:embed/>
                </p:oleObj>
              </mc:Choice>
              <mc:Fallback>
                <p:oleObj name="Equation" r:id="rId9" imgW="6861960" imgH="6048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2" y="2571229"/>
                        <a:ext cx="58388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826308"/>
              </p:ext>
            </p:extLst>
          </p:nvPr>
        </p:nvGraphicFramePr>
        <p:xfrm>
          <a:off x="7151364" y="2344136"/>
          <a:ext cx="1866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0" name="Equation" r:id="rId11" imgW="1866600" imgH="761760" progId="Equation.DSMT4">
                  <p:embed/>
                </p:oleObj>
              </mc:Choice>
              <mc:Fallback>
                <p:oleObj name="Equation" r:id="rId11" imgW="1866600" imgH="76176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364" y="2344136"/>
                        <a:ext cx="1866900" cy="762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83443"/>
              </p:ext>
            </p:extLst>
          </p:nvPr>
        </p:nvGraphicFramePr>
        <p:xfrm>
          <a:off x="994087" y="3333229"/>
          <a:ext cx="6985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1" name="Equation" r:id="rId13" imgW="807480" imgH="123120" progId="Equation.3">
                  <p:embed/>
                </p:oleObj>
              </mc:Choice>
              <mc:Fallback>
                <p:oleObj name="Equation" r:id="rId13" imgW="807480" imgH="12312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087" y="3333229"/>
                        <a:ext cx="6985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21027"/>
              </p:ext>
            </p:extLst>
          </p:nvPr>
        </p:nvGraphicFramePr>
        <p:xfrm>
          <a:off x="730562" y="3652317"/>
          <a:ext cx="300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2" name="Equation" r:id="rId15" imgW="3531960" imgH="604800" progId="Equation.3">
                  <p:embed/>
                </p:oleObj>
              </mc:Choice>
              <mc:Fallback>
                <p:oleObj name="Equation" r:id="rId15" imgW="3531960" imgH="60480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2" y="3652317"/>
                        <a:ext cx="3009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36647"/>
              </p:ext>
            </p:extLst>
          </p:nvPr>
        </p:nvGraphicFramePr>
        <p:xfrm>
          <a:off x="6948264" y="3645024"/>
          <a:ext cx="2070000" cy="76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3" name="Equation" r:id="rId17" imgW="2070000" imgH="761760" progId="Equation.DSMT4">
                  <p:embed/>
                </p:oleObj>
              </mc:Choice>
              <mc:Fallback>
                <p:oleObj name="Equation" r:id="rId17" imgW="2070000" imgH="76176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645024"/>
                        <a:ext cx="2070000" cy="76176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813692"/>
              </p:ext>
            </p:extLst>
          </p:nvPr>
        </p:nvGraphicFramePr>
        <p:xfrm>
          <a:off x="994087" y="4400029"/>
          <a:ext cx="6985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4" name="Equation" r:id="rId19" imgW="807480" imgH="123120" progId="Equation.3">
                  <p:embed/>
                </p:oleObj>
              </mc:Choice>
              <mc:Fallback>
                <p:oleObj name="Equation" r:id="rId19" imgW="807480" imgH="12312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087" y="4400029"/>
                        <a:ext cx="6985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51449" y="4610827"/>
            <a:ext cx="537234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这表明（幂级数展开的唯一性）：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17648"/>
              </p:ext>
            </p:extLst>
          </p:nvPr>
        </p:nvGraphicFramePr>
        <p:xfrm>
          <a:off x="7527601" y="1198826"/>
          <a:ext cx="14906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5" name="Equation" r:id="rId21" imgW="717480" imgH="257760" progId="Equation.DSMT4">
                  <p:embed/>
                </p:oleObj>
              </mc:Choice>
              <mc:Fallback>
                <p:oleObj name="Equation" r:id="rId21" imgW="717480" imgH="25776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601" y="1198826"/>
                        <a:ext cx="1490663" cy="5476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718140"/>
              </p:ext>
            </p:extLst>
          </p:nvPr>
        </p:nvGraphicFramePr>
        <p:xfrm>
          <a:off x="8081639" y="3131104"/>
          <a:ext cx="9366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6" name="Equation" r:id="rId23" imgW="201960" imgH="111960" progId="Equation.DSMT4">
                  <p:embed/>
                </p:oleObj>
              </mc:Choice>
              <mc:Fallback>
                <p:oleObj name="Equation" r:id="rId23" imgW="201960" imgH="11196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639" y="3131104"/>
                        <a:ext cx="936625" cy="488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62203"/>
              </p:ext>
            </p:extLst>
          </p:nvPr>
        </p:nvGraphicFramePr>
        <p:xfrm>
          <a:off x="8081638" y="4442019"/>
          <a:ext cx="9366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7" name="Equation" r:id="rId25" imgW="201960" imgH="111960" progId="Equation.DSMT4">
                  <p:embed/>
                </p:oleObj>
              </mc:Choice>
              <mc:Fallback>
                <p:oleObj name="Equation" r:id="rId25" imgW="201960" imgH="11196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638" y="4442019"/>
                        <a:ext cx="936625" cy="488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1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utoUpdateAnimBg="0"/>
      <p:bldP spid="7" grpId="0" autoUpdateAnimBg="0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11560" y="260648"/>
            <a:ext cx="85154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10.2.6.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在某区间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上有定义，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179512" y="783868"/>
            <a:ext cx="74029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且存在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使对任意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恒有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678654"/>
              </p:ext>
            </p:extLst>
          </p:nvPr>
        </p:nvGraphicFramePr>
        <p:xfrm>
          <a:off x="1691680" y="1412776"/>
          <a:ext cx="41052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3" name="Equation" r:id="rId3" imgW="4089240" imgH="583920" progId="Equation.DSMT4">
                  <p:embed/>
                </p:oleObj>
              </mc:Choice>
              <mc:Fallback>
                <p:oleObj name="Equation" r:id="rId3" imgW="4089240" imgH="58392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12776"/>
                        <a:ext cx="4105275" cy="577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5536" y="2132856"/>
            <a:ext cx="6806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内可展开为幂级数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536" y="294199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证：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628769"/>
              </p:ext>
            </p:extLst>
          </p:nvPr>
        </p:nvGraphicFramePr>
        <p:xfrm>
          <a:off x="1475656" y="2780928"/>
          <a:ext cx="40941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4" name="Equation" r:id="rId5" imgW="4101840" imgH="1015920" progId="Equation.DSMT4">
                  <p:embed/>
                </p:oleObj>
              </mc:Choice>
              <mc:Fallback>
                <p:oleObj name="Equation" r:id="rId5" imgW="4101840" imgH="101592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780928"/>
                        <a:ext cx="4094162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599486"/>
              </p:ext>
            </p:extLst>
          </p:nvPr>
        </p:nvGraphicFramePr>
        <p:xfrm>
          <a:off x="2354263" y="3789363"/>
          <a:ext cx="2133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5" name="Equation" r:id="rId7" imgW="2133360" imgH="1041120" progId="Equation.DSMT4">
                  <p:embed/>
                </p:oleObj>
              </mc:Choice>
              <mc:Fallback>
                <p:oleObj name="Equation" r:id="rId7" imgW="2133360" imgH="104112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789363"/>
                        <a:ext cx="21336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861629"/>
              </p:ext>
            </p:extLst>
          </p:nvPr>
        </p:nvGraphicFramePr>
        <p:xfrm>
          <a:off x="4979988" y="4119563"/>
          <a:ext cx="2660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6" name="Equation" r:id="rId9" imgW="2654280" imgH="431640" progId="Equation.DSMT4">
                  <p:embed/>
                </p:oleObj>
              </mc:Choice>
              <mc:Fallback>
                <p:oleObj name="Equation" r:id="rId9" imgW="2654280" imgH="43164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119563"/>
                        <a:ext cx="26606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97193"/>
              </p:ext>
            </p:extLst>
          </p:nvPr>
        </p:nvGraphicFramePr>
        <p:xfrm>
          <a:off x="515745" y="4869160"/>
          <a:ext cx="3225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7" name="Equation" r:id="rId11" imgW="3225600" imgH="1041120" progId="Equation.DSMT4">
                  <p:embed/>
                </p:oleObj>
              </mc:Choice>
              <mc:Fallback>
                <p:oleObj name="Equation" r:id="rId11" imgW="3225600" imgH="104112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45" y="4869160"/>
                        <a:ext cx="3225800" cy="10477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75351"/>
              </p:ext>
            </p:extLst>
          </p:nvPr>
        </p:nvGraphicFramePr>
        <p:xfrm>
          <a:off x="3995936" y="5229200"/>
          <a:ext cx="27051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8" name="Equation" r:id="rId13" imgW="2705040" imgH="558720" progId="Equation.DSMT4">
                  <p:embed/>
                </p:oleObj>
              </mc:Choice>
              <mc:Fallback>
                <p:oleObj name="Equation" r:id="rId13" imgW="2705040" imgH="55872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229200"/>
                        <a:ext cx="27051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7202208" y="5229200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95536" y="260648"/>
            <a:ext cx="5302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幂级数的展开法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77627" y="2239029"/>
            <a:ext cx="45812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．直接法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泰勒系数法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7962" y="2823804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由泰勒级数理论可知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231652"/>
              </p:ext>
            </p:extLst>
          </p:nvPr>
        </p:nvGraphicFramePr>
        <p:xfrm>
          <a:off x="4113162" y="2871429"/>
          <a:ext cx="454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3" imgW="5337000" imgH="515160" progId="Equation.3">
                  <p:embed/>
                </p:oleObj>
              </mc:Choice>
              <mc:Fallback>
                <p:oleObj name="Equation" r:id="rId3" imgW="5337000" imgH="5151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162" y="2871429"/>
                        <a:ext cx="4546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7962" y="3968391"/>
            <a:ext cx="47435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第一步  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7962" y="4528779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第二步  写出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麦克劳林级数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并求出其收敛半径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         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7962" y="5095516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第三步  验证收敛区间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603221"/>
              </p:ext>
            </p:extLst>
          </p:nvPr>
        </p:nvGraphicFramePr>
        <p:xfrm>
          <a:off x="5803900" y="5158361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5" imgW="1803240" imgH="545760" progId="Equation.DSMT4">
                  <p:embed/>
                </p:oleObj>
              </mc:Choice>
              <mc:Fallback>
                <p:oleObj name="Equation" r:id="rId5" imgW="1803240" imgH="54576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158361"/>
                        <a:ext cx="1803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3162" y="337149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骤如下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38200" y="1143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展开方法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590800" y="852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直接展开法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495800" y="852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利用泰勒公式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590800" y="1524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间接展开法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495800" y="1524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已知级数展开式</a:t>
            </a:r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>
            <a:off x="2514600" y="990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029200" y="1919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的函数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展开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11560" y="5642084"/>
            <a:ext cx="39538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第四步  确定收敛区域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DECEA37F-F502-4E73-9763-3F630644B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082731"/>
              </p:ext>
            </p:extLst>
          </p:nvPr>
        </p:nvGraphicFramePr>
        <p:xfrm>
          <a:off x="2343150" y="3952875"/>
          <a:ext cx="30083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7" imgW="1447560" imgH="266400" progId="Equation.DSMT4">
                  <p:embed/>
                </p:oleObj>
              </mc:Choice>
              <mc:Fallback>
                <p:oleObj name="Equation" r:id="rId7" imgW="1447560" imgH="266400" progId="Equation.DSMT4">
                  <p:embed/>
                  <p:pic>
                    <p:nvPicPr>
                      <p:cNvPr id="1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952875"/>
                        <a:ext cx="3008313" cy="5683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4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8" grpId="0" autoUpdateAnimBg="0"/>
      <p:bldP spid="9" grpId="0" autoUpdateAnimBg="0"/>
      <p:bldP spid="12" grpId="0" autoUpdateAnimBg="0"/>
      <p:bldP spid="13" grpId="0" autoUpdateAnimBg="0"/>
      <p:bldP spid="14" grpId="0" autoUpdateAnimBg="0"/>
      <p:bldP spid="15" grpId="0" build="p" autoUpdateAnimBg="0"/>
      <p:bldP spid="16" grpId="0" autoUpdateAnimBg="0"/>
      <p:bldP spid="17" grpId="0" build="p" autoUpdateAnimBg="0"/>
      <p:bldP spid="18" grpId="0" animBg="1"/>
      <p:bldP spid="20" grpId="0" build="p" autoUpdateAnimBg="0" advAuto="0"/>
      <p:bldP spid="2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9691" y="171450"/>
            <a:ext cx="2362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将函数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606983"/>
              </p:ext>
            </p:extLst>
          </p:nvPr>
        </p:nvGraphicFramePr>
        <p:xfrm>
          <a:off x="2555875" y="196850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3" name="Equation" r:id="rId3" imgW="1346040" imgH="457200" progId="Equation.DSMT4">
                  <p:embed/>
                </p:oleObj>
              </mc:Choice>
              <mc:Fallback>
                <p:oleObj name="Equation" r:id="rId3" imgW="1346040" imgH="4572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6850"/>
                        <a:ext cx="134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28691" y="185738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展开成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9691" y="789781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51431"/>
              </p:ext>
            </p:extLst>
          </p:nvPr>
        </p:nvGraphicFramePr>
        <p:xfrm>
          <a:off x="1412875" y="822791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4" name="Equation" r:id="rId5" imgW="2057400" imgH="457200" progId="Equation.DSMT4">
                  <p:embed/>
                </p:oleObj>
              </mc:Choice>
              <mc:Fallback>
                <p:oleObj name="Equation" r:id="rId5" imgW="2057400" imgH="4572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822791"/>
                        <a:ext cx="2057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91033"/>
              </p:ext>
            </p:extLst>
          </p:nvPr>
        </p:nvGraphicFramePr>
        <p:xfrm>
          <a:off x="3647691" y="778341"/>
          <a:ext cx="368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5" name="Equation" r:id="rId7" imgW="4327920" imgH="627120" progId="Equation.3">
                  <p:embed/>
                </p:oleObj>
              </mc:Choice>
              <mc:Fallback>
                <p:oleObj name="Equation" r:id="rId7" imgW="4327920" imgH="62712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691" y="778341"/>
                        <a:ext cx="3683000" cy="546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7885"/>
              </p:ext>
            </p:extLst>
          </p:nvPr>
        </p:nvGraphicFramePr>
        <p:xfrm>
          <a:off x="2198304" y="1543050"/>
          <a:ext cx="230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6" name="公式" r:id="rId9" imgW="89640" imgH="179280" progId="Equation.3">
                  <p:embed/>
                </p:oleObj>
              </mc:Choice>
              <mc:Fallback>
                <p:oleObj name="公式" r:id="rId9" imgW="89640" imgH="17928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304" y="1543050"/>
                        <a:ext cx="2301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3299" y="2293283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其收敛半径为 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52101"/>
              </p:ext>
            </p:extLst>
          </p:nvPr>
        </p:nvGraphicFramePr>
        <p:xfrm>
          <a:off x="3576976" y="2434243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7" name="Equation" r:id="rId11" imgW="495000" imgH="241200" progId="Equation.DSMT4">
                  <p:embed/>
                </p:oleObj>
              </mc:Choice>
              <mc:Fallback>
                <p:oleObj name="Equation" r:id="rId11" imgW="495000" imgH="2412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976" y="2434243"/>
                        <a:ext cx="495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1399" y="3031471"/>
            <a:ext cx="48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对任何有限数</a:t>
            </a:r>
            <a:r>
              <a:rPr lang="zh-CN" altLang="en-US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其余项满足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561211"/>
              </p:ext>
            </p:extLst>
          </p:nvPr>
        </p:nvGraphicFramePr>
        <p:xfrm>
          <a:off x="1068599" y="3680758"/>
          <a:ext cx="36163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8" name="Equation" r:id="rId13" imgW="4249440" imgH="1164960" progId="Equation.3">
                  <p:embed/>
                </p:oleObj>
              </mc:Choice>
              <mc:Fallback>
                <p:oleObj name="Equation" r:id="rId13" imgW="4249440" imgH="116496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599" y="3680758"/>
                        <a:ext cx="3616325" cy="1003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881240"/>
              </p:ext>
            </p:extLst>
          </p:nvPr>
        </p:nvGraphicFramePr>
        <p:xfrm>
          <a:off x="3056533" y="372838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9" name="Equation" r:id="rId15" imgW="317160" imgH="380880" progId="Equation.DSMT4">
                  <p:embed/>
                </p:oleObj>
              </mc:Choice>
              <mc:Fallback>
                <p:oleObj name="Equation" r:id="rId15" imgW="317160" imgH="3808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533" y="3728383"/>
                        <a:ext cx="317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430869"/>
              </p:ext>
            </p:extLst>
          </p:nvPr>
        </p:nvGraphicFramePr>
        <p:xfrm>
          <a:off x="2716424" y="4287183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0" name="Equation" r:id="rId17" imgW="1199880" imgH="470520" progId="Equation.3">
                  <p:embed/>
                </p:oleObj>
              </mc:Choice>
              <mc:Fallback>
                <p:oleObj name="Equation" r:id="rId17" imgW="1199880" imgH="47052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424" y="4287183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68558"/>
              </p:ext>
            </p:extLst>
          </p:nvPr>
        </p:nvGraphicFramePr>
        <p:xfrm>
          <a:off x="3875299" y="3906183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1" name="Equation" r:id="rId19" imgW="717480" imgH="492840" progId="Equation.3">
                  <p:embed/>
                </p:oleObj>
              </mc:Choice>
              <mc:Fallback>
                <p:oleObj name="Equation" r:id="rId19" imgW="717480" imgH="49284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299" y="3906183"/>
                        <a:ext cx="622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277480"/>
              </p:ext>
            </p:extLst>
          </p:nvPr>
        </p:nvGraphicFramePr>
        <p:xfrm>
          <a:off x="4786908" y="3926821"/>
          <a:ext cx="72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2" name="Equation" r:id="rId21" imgW="723600" imgH="419040" progId="Equation.DSMT4">
                  <p:embed/>
                </p:oleObj>
              </mc:Choice>
              <mc:Fallback>
                <p:oleObj name="Equation" r:id="rId21" imgW="723600" imgH="41904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908" y="3926821"/>
                        <a:ext cx="723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37454"/>
              </p:ext>
            </p:extLst>
          </p:nvPr>
        </p:nvGraphicFramePr>
        <p:xfrm>
          <a:off x="5688224" y="3639483"/>
          <a:ext cx="1054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3" name="Equation" r:id="rId23" imgW="1233360" imgH="1231920" progId="Equation.3">
                  <p:embed/>
                </p:oleObj>
              </mc:Choice>
              <mc:Fallback>
                <p:oleObj name="Equation" r:id="rId23" imgW="1233360" imgH="123192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224" y="3639483"/>
                        <a:ext cx="10541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06599" y="5379383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65505"/>
              </p:ext>
            </p:extLst>
          </p:nvPr>
        </p:nvGraphicFramePr>
        <p:xfrm>
          <a:off x="1138833" y="5296833"/>
          <a:ext cx="56594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4" name="Equation" r:id="rId25" imgW="5663880" imgH="914400" progId="Equation.DSMT4">
                  <p:embed/>
                </p:oleObj>
              </mc:Choice>
              <mc:Fallback>
                <p:oleObj name="Equation" r:id="rId25" imgW="5663880" imgH="9144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833" y="5296833"/>
                        <a:ext cx="56594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111870"/>
              </p:ext>
            </p:extLst>
          </p:nvPr>
        </p:nvGraphicFramePr>
        <p:xfrm>
          <a:off x="3011699" y="2408843"/>
          <a:ext cx="546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5" name="Equation" r:id="rId27" imgW="545760" imgH="291960" progId="Equation.DSMT4">
                  <p:embed/>
                </p:oleObj>
              </mc:Choice>
              <mc:Fallback>
                <p:oleObj name="Equation" r:id="rId27" imgW="545760" imgH="29196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699" y="2408843"/>
                        <a:ext cx="546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90441"/>
              </p:ext>
            </p:extLst>
          </p:nvPr>
        </p:nvGraphicFramePr>
        <p:xfrm>
          <a:off x="7131262" y="3898246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6" name="Equation" r:id="rId29" imgW="1166040" imgH="291240" progId="Equation.3">
                  <p:embed/>
                </p:oleObj>
              </mc:Choice>
              <mc:Fallback>
                <p:oleObj name="Equation" r:id="rId29" imgW="1166040" imgH="29124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262" y="3898246"/>
                        <a:ext cx="1003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6948699" y="4218921"/>
            <a:ext cx="14462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384127"/>
              </p:ext>
            </p:extLst>
          </p:nvPr>
        </p:nvGraphicFramePr>
        <p:xfrm>
          <a:off x="8548899" y="4037946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7" name="Equation" r:id="rId31" imgW="246600" imgH="358560" progId="Equation.3">
                  <p:embed/>
                </p:oleObj>
              </mc:Choice>
              <mc:Fallback>
                <p:oleObj name="Equation" r:id="rId31" imgW="246600" imgH="35856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899" y="4037946"/>
                        <a:ext cx="215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43557"/>
              </p:ext>
            </p:extLst>
          </p:nvPr>
        </p:nvGraphicFramePr>
        <p:xfrm>
          <a:off x="1766964" y="6237636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8" name="Equation" r:id="rId33" imgW="2186280" imgH="470520" progId="Equation.3">
                  <p:embed/>
                </p:oleObj>
              </mc:Choice>
              <mc:Fallback>
                <p:oleObj name="Equation" r:id="rId33" imgW="2186280" imgH="47052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964" y="6237636"/>
                        <a:ext cx="1866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440199" y="4707871"/>
            <a:ext cx="2971800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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之间)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517525"/>
              </p:ext>
            </p:extLst>
          </p:nvPr>
        </p:nvGraphicFramePr>
        <p:xfrm>
          <a:off x="2504691" y="167005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9" name="Equation" r:id="rId35" imgW="571680" imgH="291240" progId="Equation.3">
                  <p:embed/>
                </p:oleObj>
              </mc:Choice>
              <mc:Fallback>
                <p:oleObj name="Equation" r:id="rId35" imgW="571680" imgH="29124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691" y="1670050"/>
                        <a:ext cx="495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09490"/>
              </p:ext>
            </p:extLst>
          </p:nvPr>
        </p:nvGraphicFramePr>
        <p:xfrm>
          <a:off x="3038091" y="1349375"/>
          <a:ext cx="100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0" name="Equation" r:id="rId37" imgW="1166040" imgH="1075320" progId="Equation.3">
                  <p:embed/>
                </p:oleObj>
              </mc:Choice>
              <mc:Fallback>
                <p:oleObj name="Equation" r:id="rId37" imgW="1166040" imgH="107532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091" y="1349375"/>
                        <a:ext cx="1003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571052"/>
              </p:ext>
            </p:extLst>
          </p:nvPr>
        </p:nvGraphicFramePr>
        <p:xfrm>
          <a:off x="4104891" y="1314450"/>
          <a:ext cx="95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1" name="Equation" r:id="rId39" imgW="1109880" imgH="1075320" progId="Equation.3">
                  <p:embed/>
                </p:oleObj>
              </mc:Choice>
              <mc:Fallback>
                <p:oleObj name="Equation" r:id="rId39" imgW="1109880" imgH="107532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891" y="1314450"/>
                        <a:ext cx="952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59793"/>
              </p:ext>
            </p:extLst>
          </p:nvPr>
        </p:nvGraphicFramePr>
        <p:xfrm>
          <a:off x="5095491" y="1328738"/>
          <a:ext cx="234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2" name="Equation" r:id="rId41" imgW="2758320" imgH="1075320" progId="Equation.3">
                  <p:embed/>
                </p:oleObj>
              </mc:Choice>
              <mc:Fallback>
                <p:oleObj name="Equation" r:id="rId41" imgW="2758320" imgH="107532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491" y="1328738"/>
                        <a:ext cx="2349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7305291" y="789781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故得级数 </a:t>
            </a:r>
          </a:p>
        </p:txBody>
      </p:sp>
      <p:graphicFrame>
        <p:nvGraphicFramePr>
          <p:cNvPr id="3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21491"/>
              </p:ext>
            </p:extLst>
          </p:nvPr>
        </p:nvGraphicFramePr>
        <p:xfrm>
          <a:off x="6718058" y="5270430"/>
          <a:ext cx="1117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3" name="Equation" r:id="rId43" imgW="1117440" imgH="939600" progId="Equation.DSMT4">
                  <p:embed/>
                </p:oleObj>
              </mc:Choice>
              <mc:Fallback>
                <p:oleObj name="Equation" r:id="rId43" imgW="1117440" imgH="9396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058" y="5270430"/>
                        <a:ext cx="1117600" cy="936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39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  <p:bldP spid="11" grpId="0" autoUpdateAnimBg="0"/>
      <p:bldP spid="18" grpId="0" autoUpdateAnimBg="0"/>
      <p:bldP spid="24" grpId="0" animBg="1"/>
      <p:bldP spid="27" grpId="0" autoUpdateAnimBg="0"/>
      <p:bldP spid="32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8" y="168821"/>
            <a:ext cx="1962472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139390"/>
              </p:ext>
            </p:extLst>
          </p:nvPr>
        </p:nvGraphicFramePr>
        <p:xfrm>
          <a:off x="1803400" y="245021"/>
          <a:ext cx="1776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2" name="Equation" r:id="rId3" imgW="2085480" imgH="470520" progId="Equation.3">
                  <p:embed/>
                </p:oleObj>
              </mc:Choice>
              <mc:Fallback>
                <p:oleObj name="Equation" r:id="rId3" imgW="2085480" imgH="47052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45021"/>
                        <a:ext cx="17764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168821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展开成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716509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753034"/>
              </p:ext>
            </p:extLst>
          </p:nvPr>
        </p:nvGraphicFramePr>
        <p:xfrm>
          <a:off x="1447800" y="692696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3" name="Equation" r:id="rId5" imgW="2007000" imgH="582480" progId="Equation.3">
                  <p:embed/>
                </p:oleObj>
              </mc:Choice>
              <mc:Fallback>
                <p:oleObj name="Equation" r:id="rId5" imgW="2007000" imgH="58248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92696"/>
                        <a:ext cx="171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449836"/>
              </p:ext>
            </p:extLst>
          </p:nvPr>
        </p:nvGraphicFramePr>
        <p:xfrm>
          <a:off x="1320800" y="1464221"/>
          <a:ext cx="2030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4" name="Equation" r:id="rId7" imgW="2377080" imgH="1030320" progId="Equation.3">
                  <p:embed/>
                </p:oleObj>
              </mc:Choice>
              <mc:Fallback>
                <p:oleObj name="Equation" r:id="rId7" imgW="2377080" imgH="103032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464221"/>
                        <a:ext cx="2030413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3400" y="260722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得级数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793355"/>
              </p:ext>
            </p:extLst>
          </p:nvPr>
        </p:nvGraphicFramePr>
        <p:xfrm>
          <a:off x="2058988" y="2746921"/>
          <a:ext cx="2270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5" name="Equation" r:id="rId9" imgW="257760" imgH="268920" progId="Equation.3">
                  <p:embed/>
                </p:oleObj>
              </mc:Choice>
              <mc:Fallback>
                <p:oleObj name="Equation" r:id="rId9" imgW="257760" imgH="26892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746921"/>
                        <a:ext cx="227012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127610"/>
              </p:ext>
            </p:extLst>
          </p:nvPr>
        </p:nvGraphicFramePr>
        <p:xfrm>
          <a:off x="3257550" y="631825"/>
          <a:ext cx="184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6" name="Equation" r:id="rId11" imgW="1841400" imgH="685800" progId="Equation.DSMT4">
                  <p:embed/>
                </p:oleObj>
              </mc:Choice>
              <mc:Fallback>
                <p:oleObj name="Equation" r:id="rId11" imgW="1841400" imgH="6858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631825"/>
                        <a:ext cx="1841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8313" y="335017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其收敛半径为 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560596"/>
              </p:ext>
            </p:extLst>
          </p:nvPr>
        </p:nvGraphicFramePr>
        <p:xfrm>
          <a:off x="2781300" y="3445421"/>
          <a:ext cx="1206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7" name="Equation" r:id="rId13" imgW="1412640" imgH="425520" progId="Equation.3">
                  <p:embed/>
                </p:oleObj>
              </mc:Choice>
              <mc:Fallback>
                <p:oleObj name="Equation" r:id="rId13" imgW="1412640" imgH="425520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445421"/>
                        <a:ext cx="1206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038600" y="3323184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对任何有限数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其余项满足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49365"/>
              </p:ext>
            </p:extLst>
          </p:nvPr>
        </p:nvGraphicFramePr>
        <p:xfrm>
          <a:off x="966788" y="4042321"/>
          <a:ext cx="48244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8" name="Equation" r:id="rId15" imgW="5673600" imgH="1164960" progId="Equation.3">
                  <p:embed/>
                </p:oleObj>
              </mc:Choice>
              <mc:Fallback>
                <p:oleObj name="Equation" r:id="rId15" imgW="5673600" imgH="1164960" progId="Equation.3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042321"/>
                        <a:ext cx="4824412" cy="1003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32124"/>
              </p:ext>
            </p:extLst>
          </p:nvPr>
        </p:nvGraphicFramePr>
        <p:xfrm>
          <a:off x="2616200" y="3938588"/>
          <a:ext cx="21240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9" name="Equation" r:id="rId17" imgW="2361960" imgH="685800" progId="Equation.DSMT4">
                  <p:embed/>
                </p:oleObj>
              </mc:Choice>
              <mc:Fallback>
                <p:oleObj name="Equation" r:id="rId17" imgW="2361960" imgH="6858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938588"/>
                        <a:ext cx="21240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4546"/>
              </p:ext>
            </p:extLst>
          </p:nvPr>
        </p:nvGraphicFramePr>
        <p:xfrm>
          <a:off x="3163888" y="4588421"/>
          <a:ext cx="9255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0" name="Equation" r:id="rId19" imgW="1199880" imgH="470520" progId="Equation.3">
                  <p:embed/>
                </p:oleObj>
              </mc:Choice>
              <mc:Fallback>
                <p:oleObj name="Equation" r:id="rId19" imgW="1199880" imgH="47052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588421"/>
                        <a:ext cx="92551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9609"/>
              </p:ext>
            </p:extLst>
          </p:nvPr>
        </p:nvGraphicFramePr>
        <p:xfrm>
          <a:off x="4986338" y="4207421"/>
          <a:ext cx="692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1" name="Equation" r:id="rId21" imgW="795960" imgH="537480" progId="Equation.3">
                  <p:embed/>
                </p:oleObj>
              </mc:Choice>
              <mc:Fallback>
                <p:oleObj name="Equation" r:id="rId21" imgW="795960" imgH="53748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4207421"/>
                        <a:ext cx="6921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302378"/>
              </p:ext>
            </p:extLst>
          </p:nvPr>
        </p:nvGraphicFramePr>
        <p:xfrm>
          <a:off x="5791200" y="3991521"/>
          <a:ext cx="1333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2" name="Equation" r:id="rId23" imgW="1558440" imgH="1231920" progId="Equation.3">
                  <p:embed/>
                </p:oleObj>
              </mc:Choice>
              <mc:Fallback>
                <p:oleObj name="Equation" r:id="rId23" imgW="1558440" imgH="123192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91521"/>
                        <a:ext cx="1333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106996"/>
              </p:ext>
            </p:extLst>
          </p:nvPr>
        </p:nvGraphicFramePr>
        <p:xfrm>
          <a:off x="4473575" y="2023021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3" name="Equation" r:id="rId25" imgW="1726560" imgH="470520" progId="Equation.3">
                  <p:embed/>
                </p:oleObj>
              </mc:Choice>
              <mc:Fallback>
                <p:oleObj name="Equation" r:id="rId25" imgW="1726560" imgH="47052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2023021"/>
                        <a:ext cx="1473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90172"/>
              </p:ext>
            </p:extLst>
          </p:nvPr>
        </p:nvGraphicFramePr>
        <p:xfrm>
          <a:off x="6502400" y="1667421"/>
          <a:ext cx="2259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4" name="Equation" r:id="rId27" imgW="2646000" imgH="470520" progId="Equation.3">
                  <p:embed/>
                </p:oleObj>
              </mc:Choice>
              <mc:Fallback>
                <p:oleObj name="Equation" r:id="rId27" imgW="2646000" imgH="470520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1667421"/>
                        <a:ext cx="2259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043453"/>
              </p:ext>
            </p:extLst>
          </p:nvPr>
        </p:nvGraphicFramePr>
        <p:xfrm>
          <a:off x="2336800" y="2531021"/>
          <a:ext cx="927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5" name="Equation" r:id="rId29" imgW="1076400" imgH="828720" progId="Equation.3">
                  <p:embed/>
                </p:oleObj>
              </mc:Choice>
              <mc:Fallback>
                <p:oleObj name="Equation" r:id="rId29" imgW="1076400" imgH="828720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531021"/>
                        <a:ext cx="927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523066"/>
              </p:ext>
            </p:extLst>
          </p:nvPr>
        </p:nvGraphicFramePr>
        <p:xfrm>
          <a:off x="3211513" y="2531021"/>
          <a:ext cx="1905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6" name="Equation" r:id="rId31" imgW="2231280" imgH="828720" progId="Equation.3">
                  <p:embed/>
                </p:oleObj>
              </mc:Choice>
              <mc:Fallback>
                <p:oleObj name="Equation" r:id="rId31" imgW="2231280" imgH="82872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2531021"/>
                        <a:ext cx="19050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35681"/>
              </p:ext>
            </p:extLst>
          </p:nvPr>
        </p:nvGraphicFramePr>
        <p:xfrm>
          <a:off x="5138738" y="2526259"/>
          <a:ext cx="3670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7" name="Equation" r:id="rId33" imgW="4305600" imgH="828720" progId="Equation.3">
                  <p:embed/>
                </p:oleObj>
              </mc:Choice>
              <mc:Fallback>
                <p:oleObj name="Equation" r:id="rId33" imgW="4305600" imgH="82872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2526259"/>
                        <a:ext cx="36703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209548"/>
              </p:ext>
            </p:extLst>
          </p:nvPr>
        </p:nvGraphicFramePr>
        <p:xfrm>
          <a:off x="6705600" y="5807621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8" name="Equation" r:id="rId35" imgW="2444400" imgH="470520" progId="Equation.3">
                  <p:embed/>
                </p:oleObj>
              </mc:Choice>
              <mc:Fallback>
                <p:oleObj name="Equation" r:id="rId35" imgW="2444400" imgH="47052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807621"/>
                        <a:ext cx="208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770583"/>
              </p:ext>
            </p:extLst>
          </p:nvPr>
        </p:nvGraphicFramePr>
        <p:xfrm>
          <a:off x="571500" y="5248821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9" name="Equation" r:id="rId37" imgW="1289520" imgH="470520" progId="Equation.3">
                  <p:embed/>
                </p:oleObj>
              </mc:Choice>
              <mc:Fallback>
                <p:oleObj name="Equation" r:id="rId37" imgW="1289520" imgH="47052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248821"/>
                        <a:ext cx="1104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841525"/>
              </p:ext>
            </p:extLst>
          </p:nvPr>
        </p:nvGraphicFramePr>
        <p:xfrm>
          <a:off x="7378700" y="4334421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0" name="Equation" r:id="rId39" imgW="1166040" imgH="291240" progId="Equation.3">
                  <p:embed/>
                </p:oleObj>
              </mc:Choice>
              <mc:Fallback>
                <p:oleObj name="Equation" r:id="rId39" imgW="1166040" imgH="29124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4334421"/>
                        <a:ext cx="1003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7239000" y="4604296"/>
            <a:ext cx="1258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52055"/>
              </p:ext>
            </p:extLst>
          </p:nvPr>
        </p:nvGraphicFramePr>
        <p:xfrm>
          <a:off x="8610600" y="4436021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1" name="Equation" r:id="rId41" imgW="246600" imgH="358560" progId="Equation.3">
                  <p:embed/>
                </p:oleObj>
              </mc:Choice>
              <mc:Fallback>
                <p:oleObj name="Equation" r:id="rId41" imgW="246600" imgH="35856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436021"/>
                        <a:ext cx="215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878329"/>
              </p:ext>
            </p:extLst>
          </p:nvPr>
        </p:nvGraphicFramePr>
        <p:xfrm>
          <a:off x="4579938" y="1486446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2" name="Equation" r:id="rId43" imgW="1188360" imgH="470520" progId="Equation.3">
                  <p:embed/>
                </p:oleObj>
              </mc:Choice>
              <mc:Fallback>
                <p:oleObj name="Equation" r:id="rId43" imgW="1188360" imgH="470520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1486446"/>
                        <a:ext cx="1016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86251"/>
              </p:ext>
            </p:extLst>
          </p:nvPr>
        </p:nvGraphicFramePr>
        <p:xfrm>
          <a:off x="3276600" y="1921421"/>
          <a:ext cx="927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3" name="Equation" r:id="rId45" imgW="1076400" imgH="582480" progId="Equation.3">
                  <p:embed/>
                </p:oleObj>
              </mc:Choice>
              <mc:Fallback>
                <p:oleObj name="Equation" r:id="rId45" imgW="1076400" imgH="582480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21421"/>
                        <a:ext cx="927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180841"/>
              </p:ext>
            </p:extLst>
          </p:nvPr>
        </p:nvGraphicFramePr>
        <p:xfrm>
          <a:off x="3594100" y="1492796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4" name="Equation" r:id="rId47" imgW="426240" imgH="447840" progId="Equation.3">
                  <p:embed/>
                </p:oleObj>
              </mc:Choice>
              <mc:Fallback>
                <p:oleObj name="Equation" r:id="rId47" imgW="426240" imgH="447840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1492796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05973"/>
              </p:ext>
            </p:extLst>
          </p:nvPr>
        </p:nvGraphicFramePr>
        <p:xfrm>
          <a:off x="1676400" y="5121821"/>
          <a:ext cx="71358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5" name="Equation" r:id="rId49" imgW="8409240" imgH="828720" progId="Equation.3">
                  <p:embed/>
                </p:oleObj>
              </mc:Choice>
              <mc:Fallback>
                <p:oleObj name="Equation" r:id="rId49" imgW="8409240" imgH="82872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21821"/>
                        <a:ext cx="7135813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1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  <p:bldP spid="11" grpId="0" autoUpdateAnimBg="0"/>
      <p:bldP spid="13" grpId="0" autoUpdateAnimBg="0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02389"/>
              </p:ext>
            </p:extLst>
          </p:nvPr>
        </p:nvGraphicFramePr>
        <p:xfrm>
          <a:off x="544513" y="3731940"/>
          <a:ext cx="78486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3" name="Equation" r:id="rId3" imgW="3475800" imgH="492840" progId="Equation.DSMT4">
                  <p:embed/>
                </p:oleObj>
              </mc:Choice>
              <mc:Fallback>
                <p:oleObj name="Equation" r:id="rId3" imgW="3475800" imgH="4928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731940"/>
                        <a:ext cx="7848600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42925" y="313980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类似可推出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37865"/>
              </p:ext>
            </p:extLst>
          </p:nvPr>
        </p:nvGraphicFramePr>
        <p:xfrm>
          <a:off x="6815138" y="5049565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4" name="Equation" r:id="rId5" imgW="2444400" imgH="470520" progId="Equation.3">
                  <p:embed/>
                </p:oleObj>
              </mc:Choice>
              <mc:Fallback>
                <p:oleObj name="Equation" r:id="rId5" imgW="2444400" imgH="47052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5049565"/>
                        <a:ext cx="208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84976"/>
              </p:ext>
            </p:extLst>
          </p:nvPr>
        </p:nvGraphicFramePr>
        <p:xfrm>
          <a:off x="6815138" y="125544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5" name="Equation" r:id="rId7" imgW="2444400" imgH="470520" progId="Equation.3">
                  <p:embed/>
                </p:oleObj>
              </mc:Choice>
              <mc:Fallback>
                <p:oleObj name="Equation" r:id="rId7" imgW="2444400" imgH="47052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1255440"/>
                        <a:ext cx="208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819698"/>
              </p:ext>
            </p:extLst>
          </p:nvPr>
        </p:nvGraphicFramePr>
        <p:xfrm>
          <a:off x="609600" y="188640"/>
          <a:ext cx="8239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6" name="Equation" r:id="rId9" imgW="9687600" imgH="1075320" progId="Equation.3">
                  <p:embed/>
                </p:oleObj>
              </mc:Choice>
              <mc:Fallback>
                <p:oleObj name="Equation" r:id="rId9" imgW="9687600" imgH="10753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8640"/>
                        <a:ext cx="82391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803847"/>
              </p:ext>
            </p:extLst>
          </p:nvPr>
        </p:nvGraphicFramePr>
        <p:xfrm>
          <a:off x="1119188" y="1546225"/>
          <a:ext cx="2882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7" name="Equation" r:id="rId11" imgW="2882880" imgH="952200" progId="Equation.DSMT4">
                  <p:embed/>
                </p:oleObj>
              </mc:Choice>
              <mc:Fallback>
                <p:oleObj name="Equation" r:id="rId11" imgW="2882880" imgH="952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546225"/>
                        <a:ext cx="2882900" cy="952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602684"/>
              </p:ext>
            </p:extLst>
          </p:nvPr>
        </p:nvGraphicFramePr>
        <p:xfrm>
          <a:off x="3862218" y="1545773"/>
          <a:ext cx="2692080" cy="95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8" name="Equation" r:id="rId13" imgW="2692080" imgH="952200" progId="Equation.DSMT4">
                  <p:embed/>
                </p:oleObj>
              </mc:Choice>
              <mc:Fallback>
                <p:oleObj name="Equation" r:id="rId13" imgW="2692080" imgH="952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218" y="1545773"/>
                        <a:ext cx="2692080" cy="952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65672"/>
              </p:ext>
            </p:extLst>
          </p:nvPr>
        </p:nvGraphicFramePr>
        <p:xfrm>
          <a:off x="1119188" y="4810125"/>
          <a:ext cx="2286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" name="Equation" r:id="rId15" imgW="2286000" imgH="1002960" progId="Equation.DSMT4">
                  <p:embed/>
                </p:oleObj>
              </mc:Choice>
              <mc:Fallback>
                <p:oleObj name="Equation" r:id="rId15" imgW="2286000" imgH="100296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4810125"/>
                        <a:ext cx="2286000" cy="1003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7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217016"/>
            <a:ext cx="2418615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将函数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546104"/>
              </p:ext>
            </p:extLst>
          </p:nvPr>
        </p:nvGraphicFramePr>
        <p:xfrm>
          <a:off x="2217127" y="242416"/>
          <a:ext cx="222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5" name="Equation" r:id="rId3" imgW="2601360" imgH="582480" progId="Equation.3">
                  <p:embed/>
                </p:oleObj>
              </mc:Choice>
              <mc:Fallback>
                <p:oleObj name="Equation" r:id="rId3" imgW="2601360" imgH="58248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127" y="242416"/>
                        <a:ext cx="2222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8990" y="217016"/>
            <a:ext cx="441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展开成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795660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为任意常数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7877" y="136001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易求出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20779"/>
              </p:ext>
            </p:extLst>
          </p:nvPr>
        </p:nvGraphicFramePr>
        <p:xfrm>
          <a:off x="2350477" y="1436216"/>
          <a:ext cx="130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6" name="Equation" r:id="rId5" imgW="1524960" imgH="470520" progId="Equation.3">
                  <p:embed/>
                </p:oleObj>
              </mc:Choice>
              <mc:Fallback>
                <p:oleObj name="Equation" r:id="rId5" imgW="1524960" imgH="47052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477" y="1436216"/>
                        <a:ext cx="1308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166995"/>
              </p:ext>
            </p:extLst>
          </p:nvPr>
        </p:nvGraphicFramePr>
        <p:xfrm>
          <a:off x="3722077" y="1436216"/>
          <a:ext cx="154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7" name="Equation" r:id="rId7" imgW="1816560" imgH="481680" progId="Equation.3">
                  <p:embed/>
                </p:oleObj>
              </mc:Choice>
              <mc:Fallback>
                <p:oleObj name="Equation" r:id="rId7" imgW="1816560" imgH="48168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077" y="1436216"/>
                        <a:ext cx="1549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57661"/>
              </p:ext>
            </p:extLst>
          </p:nvPr>
        </p:nvGraphicFramePr>
        <p:xfrm>
          <a:off x="5322277" y="1474316"/>
          <a:ext cx="264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8" name="Equation" r:id="rId9" imgW="3094560" imgH="481680" progId="Equation.3">
                  <p:embed/>
                </p:oleObj>
              </mc:Choice>
              <mc:Fallback>
                <p:oleObj name="Equation" r:id="rId9" imgW="3094560" imgH="48168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277" y="1474316"/>
                        <a:ext cx="2641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661063"/>
              </p:ext>
            </p:extLst>
          </p:nvPr>
        </p:nvGraphicFramePr>
        <p:xfrm>
          <a:off x="1740877" y="1969616"/>
          <a:ext cx="63325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9" name="Equation" r:id="rId11" imgW="7445160" imgH="582480" progId="Equation.3">
                  <p:embed/>
                </p:oleObj>
              </mc:Choice>
              <mc:Fallback>
                <p:oleObj name="Equation" r:id="rId11" imgW="7445160" imgH="58248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877" y="1969616"/>
                        <a:ext cx="6332538" cy="508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93077" y="2745904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于是得 级数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94334"/>
              </p:ext>
            </p:extLst>
          </p:nvPr>
        </p:nvGraphicFramePr>
        <p:xfrm>
          <a:off x="2579077" y="2871316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0" name="Equation" r:id="rId13" imgW="1412640" imgH="358560" progId="Equation.3">
                  <p:embed/>
                </p:oleObj>
              </mc:Choice>
              <mc:Fallback>
                <p:oleObj name="Equation" r:id="rId13" imgW="1412640" imgH="35856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077" y="2871316"/>
                        <a:ext cx="1206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626299"/>
              </p:ext>
            </p:extLst>
          </p:nvPr>
        </p:nvGraphicFramePr>
        <p:xfrm>
          <a:off x="3861777" y="2596679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1" name="Equation" r:id="rId15" imgW="2780640" imgH="1075320" progId="Equation.3">
                  <p:embed/>
                </p:oleObj>
              </mc:Choice>
              <mc:Fallback>
                <p:oleObj name="Equation" r:id="rId15" imgW="2780640" imgH="107532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777" y="2596679"/>
                        <a:ext cx="2374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89940" y="4650904"/>
            <a:ext cx="1036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235982"/>
              </p:ext>
            </p:extLst>
          </p:nvPr>
        </p:nvGraphicFramePr>
        <p:xfrm>
          <a:off x="1791677" y="4522316"/>
          <a:ext cx="2349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2" name="Equation" r:id="rId17" imgW="2758320" imgH="1108800" progId="Equation.3">
                  <p:embed/>
                </p:oleObj>
              </mc:Choice>
              <mc:Fallback>
                <p:oleObj name="Equation" r:id="rId17" imgW="2758320" imgH="11088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677" y="4522316"/>
                        <a:ext cx="2349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8332"/>
              </p:ext>
            </p:extLst>
          </p:nvPr>
        </p:nvGraphicFramePr>
        <p:xfrm>
          <a:off x="4204677" y="4560416"/>
          <a:ext cx="2133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3" name="Equation" r:id="rId19" imgW="2500560" imgH="1019160" progId="Equation.3">
                  <p:embed/>
                </p:oleObj>
              </mc:Choice>
              <mc:Fallback>
                <p:oleObj name="Equation" r:id="rId19" imgW="2500560" imgH="101916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677" y="4560416"/>
                        <a:ext cx="21336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492657"/>
              </p:ext>
            </p:extLst>
          </p:nvPr>
        </p:nvGraphicFramePr>
        <p:xfrm>
          <a:off x="6414477" y="4789016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4" name="Equation" r:id="rId21" imgW="493200" imgH="347040" progId="Equation.3">
                  <p:embed/>
                </p:oleObj>
              </mc:Choice>
              <mc:Fallback>
                <p:oleObj name="Equation" r:id="rId21" imgW="493200" imgH="34704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4477" y="4789016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726692"/>
              </p:ext>
            </p:extLst>
          </p:nvPr>
        </p:nvGraphicFramePr>
        <p:xfrm>
          <a:off x="4103077" y="3569816"/>
          <a:ext cx="45545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5" name="Equation" r:id="rId23" imgW="5359680" imgH="1075320" progId="Equation.3">
                  <p:embed/>
                </p:oleObj>
              </mc:Choice>
              <mc:Fallback>
                <p:oleObj name="Equation" r:id="rId23" imgW="5359680" imgH="107532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077" y="3569816"/>
                        <a:ext cx="455453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417277" y="5641504"/>
            <a:ext cx="48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级数在开区间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内收敛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93077" y="5657379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因此对任意常数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9295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1" grpId="0" autoUpdateAnimBg="0"/>
      <p:bldP spid="14" grpId="0" autoUpdateAnimBg="0"/>
      <p:bldP spid="19" grpId="0" autoUpdateAnimBg="0"/>
      <p:bldP spid="2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337263"/>
              </p:ext>
            </p:extLst>
          </p:nvPr>
        </p:nvGraphicFramePr>
        <p:xfrm>
          <a:off x="4139952" y="21157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Equation" r:id="rId3" imgW="2780640" imgH="1075320" progId="Equation.3">
                  <p:embed/>
                </p:oleObj>
              </mc:Choice>
              <mc:Fallback>
                <p:oleObj name="Equation" r:id="rId3" imgW="2780640" imgH="107532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1157"/>
                        <a:ext cx="2374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11212"/>
              </p:ext>
            </p:extLst>
          </p:nvPr>
        </p:nvGraphicFramePr>
        <p:xfrm>
          <a:off x="3650976" y="1087926"/>
          <a:ext cx="45545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5" name="Equation" r:id="rId5" imgW="5359680" imgH="1075320" progId="Equation.3">
                  <p:embed/>
                </p:oleObj>
              </mc:Choice>
              <mc:Fallback>
                <p:oleObj name="Equation" r:id="rId5" imgW="5359680" imgH="107532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976" y="1087926"/>
                        <a:ext cx="455453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539610"/>
              </p:ext>
            </p:extLst>
          </p:nvPr>
        </p:nvGraphicFramePr>
        <p:xfrm>
          <a:off x="1345926" y="152132"/>
          <a:ext cx="278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6" name="Equation" r:id="rId7" imgW="3262680" imgH="582480" progId="Equation.3">
                  <p:embed/>
                </p:oleObj>
              </mc:Choice>
              <mc:Fallback>
                <p:oleObj name="Equation" r:id="rId7" imgW="3262680" imgH="58248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926" y="152132"/>
                        <a:ext cx="2781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83828"/>
              </p:ext>
            </p:extLst>
          </p:nvPr>
        </p:nvGraphicFramePr>
        <p:xfrm>
          <a:off x="6910114" y="2010263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7" name="Equation" r:id="rId9" imgW="2085480" imgH="470520" progId="Equation.3">
                  <p:embed/>
                </p:oleObj>
              </mc:Choice>
              <mc:Fallback>
                <p:oleObj name="Equation" r:id="rId9" imgW="2085480" imgH="4705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114" y="2010263"/>
                        <a:ext cx="1778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1026" y="2880213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二项展开式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2026" y="3489813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2026" y="4175613"/>
            <a:ext cx="64770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±1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处的收敛性与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2026" y="4785213"/>
            <a:ext cx="8153400" cy="1169551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为正整数时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次多项式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上式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就是代数学中的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二项式定理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63251" y="168763"/>
            <a:ext cx="995785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 </a:t>
            </a:r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3189014" y="2473813"/>
            <a:ext cx="5689600" cy="1800225"/>
            <a:chOff x="2001" y="1664"/>
            <a:chExt cx="3584" cy="1134"/>
          </a:xfrm>
        </p:grpSpPr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2018" y="1695"/>
              <a:ext cx="3525" cy="1009"/>
              <a:chOff x="2256" y="1908"/>
              <a:chExt cx="3525" cy="1009"/>
            </a:xfrm>
          </p:grpSpPr>
          <p:graphicFrame>
            <p:nvGraphicFramePr>
              <p:cNvPr id="14" name="Object 19"/>
              <p:cNvGraphicFramePr>
                <a:graphicFrameLocks noChangeAspect="1"/>
              </p:cNvGraphicFramePr>
              <p:nvPr/>
            </p:nvGraphicFramePr>
            <p:xfrm>
              <a:off x="2562" y="1908"/>
              <a:ext cx="3198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18" name="Equation" r:id="rId11" imgW="1892300" imgH="215900" progId="Equation.DSMT4">
                      <p:embed/>
                    </p:oleObj>
                  </mc:Choice>
                  <mc:Fallback>
                    <p:oleObj name="Equation" r:id="rId11" imgW="1892300" imgH="215900" progId="Equation.DSMT4">
                      <p:embed/>
                      <p:pic>
                        <p:nvPicPr>
                          <p:cNvPr id="0" name="Picture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1908"/>
                            <a:ext cx="3198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20"/>
              <p:cNvGraphicFramePr>
                <a:graphicFrameLocks noChangeAspect="1"/>
              </p:cNvGraphicFramePr>
              <p:nvPr/>
            </p:nvGraphicFramePr>
            <p:xfrm>
              <a:off x="2256" y="2235"/>
              <a:ext cx="3525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19" name="Equation" r:id="rId13" imgW="2082800" imgH="215900" progId="Equation.DSMT4">
                      <p:embed/>
                    </p:oleObj>
                  </mc:Choice>
                  <mc:Fallback>
                    <p:oleObj name="Equation" r:id="rId13" imgW="2082800" imgH="215900" progId="Equation.DSMT4">
                      <p:embed/>
                      <p:pic>
                        <p:nvPicPr>
                          <p:cNvPr id="0" name="Picture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2235"/>
                            <a:ext cx="3525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1"/>
              <p:cNvGraphicFramePr>
                <a:graphicFrameLocks noChangeAspect="1"/>
              </p:cNvGraphicFramePr>
              <p:nvPr/>
            </p:nvGraphicFramePr>
            <p:xfrm>
              <a:off x="2716" y="2561"/>
              <a:ext cx="3012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20" name="Equation" r:id="rId15" imgW="1777229" imgH="215806" progId="Equation.DSMT4">
                      <p:embed/>
                    </p:oleObj>
                  </mc:Choice>
                  <mc:Fallback>
                    <p:oleObj name="Equation" r:id="rId15" imgW="1777229" imgH="215806" progId="Equation.DSMT4">
                      <p:embed/>
                      <p:pic>
                        <p:nvPicPr>
                          <p:cNvPr id="0" name="Picture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6" y="2561"/>
                            <a:ext cx="3012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01" y="1664"/>
              <a:ext cx="3584" cy="1134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1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5000" y="18864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46926"/>
              </p:ext>
            </p:extLst>
          </p:nvPr>
        </p:nvGraphicFramePr>
        <p:xfrm>
          <a:off x="1574800" y="1270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2" name="Equation" r:id="rId3" imgW="2057400" imgH="685800" progId="Equation.DSMT4">
                  <p:embed/>
                </p:oleObj>
              </mc:Choice>
              <mc:Fallback>
                <p:oleObj name="Equation" r:id="rId3" imgW="2057400" imgH="6858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27000"/>
                        <a:ext cx="2057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81400" y="18864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的二项展开式分别为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244925"/>
              </p:ext>
            </p:extLst>
          </p:nvPr>
        </p:nvGraphicFramePr>
        <p:xfrm>
          <a:off x="520700" y="874440"/>
          <a:ext cx="220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3" name="Equation" r:id="rId5" imgW="2590200" imgH="985680" progId="Equation.3">
                  <p:embed/>
                </p:oleObj>
              </mc:Choice>
              <mc:Fallback>
                <p:oleObj name="Equation" r:id="rId5" imgW="2590200" imgH="98568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874440"/>
                        <a:ext cx="2209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74202"/>
              </p:ext>
            </p:extLst>
          </p:nvPr>
        </p:nvGraphicFramePr>
        <p:xfrm>
          <a:off x="2851150" y="855390"/>
          <a:ext cx="124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4" name="Equation" r:id="rId7" imgW="1457640" imgH="1075320" progId="Equation.3">
                  <p:embed/>
                </p:oleObj>
              </mc:Choice>
              <mc:Fallback>
                <p:oleObj name="Equation" r:id="rId7" imgW="1457640" imgH="107532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855390"/>
                        <a:ext cx="1244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98282"/>
              </p:ext>
            </p:extLst>
          </p:nvPr>
        </p:nvGraphicFramePr>
        <p:xfrm>
          <a:off x="4191000" y="874440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5" name="Equation" r:id="rId9" imgW="1906200" imgH="985680" progId="Equation.3">
                  <p:embed/>
                </p:oleObj>
              </mc:Choice>
              <mc:Fallback>
                <p:oleObj name="Equation" r:id="rId9" imgW="1906200" imgH="98568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874440"/>
                        <a:ext cx="1625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816316"/>
              </p:ext>
            </p:extLst>
          </p:nvPr>
        </p:nvGraphicFramePr>
        <p:xfrm>
          <a:off x="6985000" y="186504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6" name="Equation" r:id="rId11" imgW="2085480" imgH="470520" progId="Equation.3">
                  <p:embed/>
                </p:oleObj>
              </mc:Choice>
              <mc:Fallback>
                <p:oleObj name="Equation" r:id="rId11" imgW="2085480" imgH="47052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1865040"/>
                        <a:ext cx="1778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420100"/>
              </p:ext>
            </p:extLst>
          </p:nvPr>
        </p:nvGraphicFramePr>
        <p:xfrm>
          <a:off x="5873750" y="874440"/>
          <a:ext cx="266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7" name="Equation" r:id="rId13" imgW="3128400" imgH="985680" progId="Equation.3">
                  <p:embed/>
                </p:oleObj>
              </mc:Choice>
              <mc:Fallback>
                <p:oleObj name="Equation" r:id="rId13" imgW="3128400" imgH="98568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874440"/>
                        <a:ext cx="2667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821376"/>
              </p:ext>
            </p:extLst>
          </p:nvPr>
        </p:nvGraphicFramePr>
        <p:xfrm>
          <a:off x="517525" y="2517503"/>
          <a:ext cx="1447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8" name="Equation" r:id="rId15" imgW="1693080" imgH="1008000" progId="Equation.3">
                  <p:embed/>
                </p:oleObj>
              </mc:Choice>
              <mc:Fallback>
                <p:oleObj name="Equation" r:id="rId15" imgW="1693080" imgH="10080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2517503"/>
                        <a:ext cx="1447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132725"/>
              </p:ext>
            </p:extLst>
          </p:nvPr>
        </p:nvGraphicFramePr>
        <p:xfrm>
          <a:off x="2867025" y="2474640"/>
          <a:ext cx="1257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9" name="Equation" r:id="rId17" imgW="1468800" imgH="1075320" progId="Equation.3">
                  <p:embed/>
                </p:oleObj>
              </mc:Choice>
              <mc:Fallback>
                <p:oleObj name="Equation" r:id="rId17" imgW="1468800" imgH="107532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474640"/>
                        <a:ext cx="1257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093477"/>
              </p:ext>
            </p:extLst>
          </p:nvPr>
        </p:nvGraphicFramePr>
        <p:xfrm>
          <a:off x="4181475" y="2493690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0" name="Equation" r:id="rId19" imgW="1906200" imgH="985680" progId="Equation.3">
                  <p:embed/>
                </p:oleObj>
              </mc:Choice>
              <mc:Fallback>
                <p:oleObj name="Equation" r:id="rId19" imgW="1906200" imgH="98568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2493690"/>
                        <a:ext cx="1625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28717"/>
              </p:ext>
            </p:extLst>
          </p:nvPr>
        </p:nvGraphicFramePr>
        <p:xfrm>
          <a:off x="7035938" y="3407196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1" name="Equation" r:id="rId21" imgW="2085480" imgH="470520" progId="Equation.3">
                  <p:embed/>
                </p:oleObj>
              </mc:Choice>
              <mc:Fallback>
                <p:oleObj name="Equation" r:id="rId21" imgW="2085480" imgH="47052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938" y="3407196"/>
                        <a:ext cx="1778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037391"/>
              </p:ext>
            </p:extLst>
          </p:nvPr>
        </p:nvGraphicFramePr>
        <p:xfrm>
          <a:off x="5867400" y="2493690"/>
          <a:ext cx="266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2" name="Equation" r:id="rId23" imgW="3128400" imgH="985680" progId="Equation.3">
                  <p:embed/>
                </p:oleObj>
              </mc:Choice>
              <mc:Fallback>
                <p:oleObj name="Equation" r:id="rId23" imgW="3128400" imgH="98568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93690"/>
                        <a:ext cx="2667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864818"/>
              </p:ext>
            </p:extLst>
          </p:nvPr>
        </p:nvGraphicFramePr>
        <p:xfrm>
          <a:off x="2073275" y="2493690"/>
          <a:ext cx="74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3" name="Equation" r:id="rId25" imgW="874440" imgH="985680" progId="Equation.3">
                  <p:embed/>
                </p:oleObj>
              </mc:Choice>
              <mc:Fallback>
                <p:oleObj name="Equation" r:id="rId25" imgW="874440" imgH="98568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493690"/>
                        <a:ext cx="749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004121"/>
              </p:ext>
            </p:extLst>
          </p:nvPr>
        </p:nvGraphicFramePr>
        <p:xfrm>
          <a:off x="755650" y="3817665"/>
          <a:ext cx="119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4" name="Equation" r:id="rId27" imgW="1390320" imgH="985680" progId="Equation.3">
                  <p:embed/>
                </p:oleObj>
              </mc:Choice>
              <mc:Fallback>
                <p:oleObj name="Equation" r:id="rId27" imgW="1390320" imgH="9856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17665"/>
                        <a:ext cx="1193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480475"/>
              </p:ext>
            </p:extLst>
          </p:nvPr>
        </p:nvGraphicFramePr>
        <p:xfrm>
          <a:off x="2692400" y="3946253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5" name="Equation" r:id="rId29" imgW="751320" imgH="492840" progId="Equation.3">
                  <p:embed/>
                </p:oleObj>
              </mc:Choice>
              <mc:Fallback>
                <p:oleObj name="Equation" r:id="rId29" imgW="751320" imgH="49284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946253"/>
                        <a:ext cx="647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190885"/>
              </p:ext>
            </p:extLst>
          </p:nvPr>
        </p:nvGraphicFramePr>
        <p:xfrm>
          <a:off x="3460750" y="3946253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6" name="Equation" r:id="rId31" imgW="717480" imgH="492840" progId="Equation.3">
                  <p:embed/>
                </p:oleObj>
              </mc:Choice>
              <mc:Fallback>
                <p:oleObj name="Equation" r:id="rId31" imgW="717480" imgH="4928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3946253"/>
                        <a:ext cx="622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044522"/>
              </p:ext>
            </p:extLst>
          </p:nvPr>
        </p:nvGraphicFramePr>
        <p:xfrm>
          <a:off x="7042150" y="4740696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7" name="Equation" r:id="rId33" imgW="2085480" imgH="470520" progId="Equation.3">
                  <p:embed/>
                </p:oleObj>
              </mc:Choice>
              <mc:Fallback>
                <p:oleObj name="Equation" r:id="rId33" imgW="2085480" imgH="47052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4740696"/>
                        <a:ext cx="1778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19234"/>
              </p:ext>
            </p:extLst>
          </p:nvPr>
        </p:nvGraphicFramePr>
        <p:xfrm>
          <a:off x="4146550" y="3919265"/>
          <a:ext cx="281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8" name="Equation" r:id="rId35" imgW="3307680" imgH="604800" progId="Equation.3">
                  <p:embed/>
                </p:oleObj>
              </mc:Choice>
              <mc:Fallback>
                <p:oleObj name="Equation" r:id="rId35" imgW="3307680" imgH="6048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919265"/>
                        <a:ext cx="2819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144856"/>
              </p:ext>
            </p:extLst>
          </p:nvPr>
        </p:nvGraphicFramePr>
        <p:xfrm>
          <a:off x="2051050" y="4135165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9" name="Equation" r:id="rId37" imgW="571680" imgH="268920" progId="Equation.3">
                  <p:embed/>
                </p:oleObj>
              </mc:Choice>
              <mc:Fallback>
                <p:oleObj name="Equation" r:id="rId37" imgW="571680" imgH="26892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35165"/>
                        <a:ext cx="495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80352"/>
              </p:ext>
            </p:extLst>
          </p:nvPr>
        </p:nvGraphicFramePr>
        <p:xfrm>
          <a:off x="793750" y="5341665"/>
          <a:ext cx="683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0" name="Equation" r:id="rId39" imgW="8028000" imgH="985680" progId="Equation.3">
                  <p:embed/>
                </p:oleObj>
              </mc:Choice>
              <mc:Fallback>
                <p:oleObj name="Equation" r:id="rId39" imgW="8028000" imgH="98568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341665"/>
                        <a:ext cx="6832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0"/>
          <p:cNvSpPr>
            <a:spLocks noChangeArrowheads="1"/>
          </p:cNvSpPr>
          <p:nvPr/>
        </p:nvSpPr>
        <p:spPr bwMode="auto">
          <a:xfrm>
            <a:off x="1555750" y="4825728"/>
            <a:ext cx="144463" cy="503237"/>
          </a:xfrm>
          <a:prstGeom prst="downArrow">
            <a:avLst>
              <a:gd name="adj1" fmla="val 50000"/>
              <a:gd name="adj2" fmla="val 8708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176864"/>
              </p:ext>
            </p:extLst>
          </p:nvPr>
        </p:nvGraphicFramePr>
        <p:xfrm>
          <a:off x="7016910" y="3813596"/>
          <a:ext cx="18032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1" name="Equation" r:id="rId41" imgW="1803240" imgH="914400" progId="Equation.DSMT4">
                  <p:embed/>
                </p:oleObj>
              </mc:Choice>
              <mc:Fallback>
                <p:oleObj name="Equation" r:id="rId41" imgW="1803240" imgH="9144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910" y="3813596"/>
                        <a:ext cx="1803240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514930"/>
              </p:ext>
            </p:extLst>
          </p:nvPr>
        </p:nvGraphicFramePr>
        <p:xfrm>
          <a:off x="7667763" y="5290869"/>
          <a:ext cx="11461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2" name="Equation" r:id="rId43" imgW="495000" imgH="431640" progId="Equation.DSMT4">
                  <p:embed/>
                </p:oleObj>
              </mc:Choice>
              <mc:Fallback>
                <p:oleObj name="Equation" r:id="rId43" imgW="495000" imgH="43164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763" y="5290869"/>
                        <a:ext cx="1146175" cy="884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49313" y="560388"/>
            <a:ext cx="2743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等比级数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44513" y="1754188"/>
            <a:ext cx="25146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收敛域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00737"/>
              </p:ext>
            </p:extLst>
          </p:nvPr>
        </p:nvGraphicFramePr>
        <p:xfrm>
          <a:off x="2830513" y="1820587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Equation" r:id="rId3" imgW="1457640" imgH="470520" progId="Equation.3">
                  <p:embed/>
                </p:oleObj>
              </mc:Choice>
              <mc:Fallback>
                <p:oleObj name="Equation" r:id="rId3" imgW="1457640" imgH="47052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1820587"/>
                        <a:ext cx="1244600" cy="406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190710"/>
              </p:ext>
            </p:extLst>
          </p:nvPr>
        </p:nvGraphicFramePr>
        <p:xfrm>
          <a:off x="2830513" y="4392613"/>
          <a:ext cx="3384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5" imgW="3946680" imgH="492840" progId="Equation.3">
                  <p:embed/>
                </p:oleObj>
              </mc:Choice>
              <mc:Fallback>
                <p:oleObj name="Equation" r:id="rId5" imgW="3946680" imgH="49284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392613"/>
                        <a:ext cx="33845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975900"/>
              </p:ext>
            </p:extLst>
          </p:nvPr>
        </p:nvGraphicFramePr>
        <p:xfrm>
          <a:off x="3382963" y="303213"/>
          <a:ext cx="463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7" imgW="5449320" imgH="1198440" progId="Equation.3">
                  <p:embed/>
                </p:oleObj>
              </mc:Choice>
              <mc:Fallback>
                <p:oleObj name="Equation" r:id="rId7" imgW="5449320" imgH="119844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303213"/>
                        <a:ext cx="4635500" cy="10287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60091"/>
              </p:ext>
            </p:extLst>
          </p:nvPr>
        </p:nvGraphicFramePr>
        <p:xfrm>
          <a:off x="2601913" y="2820988"/>
          <a:ext cx="1905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9" imgW="2231280" imgH="1209600" progId="Equation.3">
                  <p:embed/>
                </p:oleObj>
              </mc:Choice>
              <mc:Fallback>
                <p:oleObj name="Equation" r:id="rId9" imgW="2231280" imgH="12096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820988"/>
                        <a:ext cx="1905000" cy="1041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4513" y="42941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它的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发散域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59513" y="43243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或写作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505577"/>
              </p:ext>
            </p:extLst>
          </p:nvPr>
        </p:nvGraphicFramePr>
        <p:xfrm>
          <a:off x="7478713" y="4406900"/>
          <a:ext cx="105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11" imgW="1233360" imgH="537480" progId="Equation.3">
                  <p:embed/>
                </p:oleObj>
              </mc:Choice>
              <mc:Fallback>
                <p:oleObj name="Equation" r:id="rId11" imgW="1233360" imgH="53748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713" y="4406900"/>
                        <a:ext cx="1054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25831"/>
              </p:ext>
            </p:extLst>
          </p:nvPr>
        </p:nvGraphicFramePr>
        <p:xfrm>
          <a:off x="4103688" y="1844675"/>
          <a:ext cx="2460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13" imgW="2859120" imgH="515160" progId="Equation.3">
                  <p:embed/>
                </p:oleObj>
              </mc:Choice>
              <mc:Fallback>
                <p:oleObj name="Equation" r:id="rId13" imgW="2859120" imgH="51516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1844675"/>
                        <a:ext cx="24606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545263" y="1758950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和函数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18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utoUpdateAnimBg="0"/>
      <p:bldP spid="9" grpId="0" autoUpdateAnimBg="0"/>
      <p:bldP spid="12" grpId="0" build="p" autoUpdateAnimBg="0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304800"/>
            <a:ext cx="426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间接展开法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4400" y="852488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利用一些已知的函数展开式及幂级数的运算性质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51520" y="1371599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将所给函数展开成 幂级数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755576" y="1988840"/>
            <a:ext cx="7584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10.2.2.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存在以下几种函数的幂级数展开式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60863"/>
              </p:ext>
            </p:extLst>
          </p:nvPr>
        </p:nvGraphicFramePr>
        <p:xfrm>
          <a:off x="467544" y="2512060"/>
          <a:ext cx="5313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4" name="Equation" r:id="rId3" imgW="5321160" imgH="838080" progId="Equation.DSMT4">
                  <p:embed/>
                </p:oleObj>
              </mc:Choice>
              <mc:Fallback>
                <p:oleObj name="Equation" r:id="rId3" imgW="5321160" imgH="8380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12060"/>
                        <a:ext cx="5313363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778690"/>
              </p:ext>
            </p:extLst>
          </p:nvPr>
        </p:nvGraphicFramePr>
        <p:xfrm>
          <a:off x="6692072" y="2780928"/>
          <a:ext cx="1365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5" name="Equation" r:id="rId5" imgW="1371600" imgH="393480" progId="Equation.DSMT4">
                  <p:embed/>
                </p:oleObj>
              </mc:Choice>
              <mc:Fallback>
                <p:oleObj name="Equation" r:id="rId5" imgW="1371600" imgH="3934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072" y="2780928"/>
                        <a:ext cx="1365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827862"/>
              </p:ext>
            </p:extLst>
          </p:nvPr>
        </p:nvGraphicFramePr>
        <p:xfrm>
          <a:off x="914400" y="3446729"/>
          <a:ext cx="56086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6" name="Equation" r:id="rId7" imgW="5600520" imgH="838080" progId="Equation.DSMT4">
                  <p:embed/>
                </p:oleObj>
              </mc:Choice>
              <mc:Fallback>
                <p:oleObj name="Equation" r:id="rId7" imgW="5600520" imgH="8380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46729"/>
                        <a:ext cx="5608637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51130"/>
              </p:ext>
            </p:extLst>
          </p:nvPr>
        </p:nvGraphicFramePr>
        <p:xfrm>
          <a:off x="6693928" y="3789040"/>
          <a:ext cx="1365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7" name="Equation" r:id="rId9" imgW="1371600" imgH="393480" progId="Equation.DSMT4">
                  <p:embed/>
                </p:oleObj>
              </mc:Choice>
              <mc:Fallback>
                <p:oleObj name="Equation" r:id="rId9" imgW="1371600" imgH="3934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928" y="3789040"/>
                        <a:ext cx="1365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361857"/>
              </p:ext>
            </p:extLst>
          </p:nvPr>
        </p:nvGraphicFramePr>
        <p:xfrm>
          <a:off x="467544" y="4381398"/>
          <a:ext cx="72437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8" name="Equation" r:id="rId11" imgW="7251480" imgH="888840" progId="Equation.DSMT4">
                  <p:embed/>
                </p:oleObj>
              </mc:Choice>
              <mc:Fallback>
                <p:oleObj name="Equation" r:id="rId11" imgW="7251480" imgH="8888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381398"/>
                        <a:ext cx="7243763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083704"/>
              </p:ext>
            </p:extLst>
          </p:nvPr>
        </p:nvGraphicFramePr>
        <p:xfrm>
          <a:off x="7164288" y="5075917"/>
          <a:ext cx="13509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9" name="Equation" r:id="rId13" imgW="1358640" imgH="393480" progId="Equation.DSMT4">
                  <p:embed/>
                </p:oleObj>
              </mc:Choice>
              <mc:Fallback>
                <p:oleObj name="Equation" r:id="rId13" imgW="1358640" imgH="3934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5075917"/>
                        <a:ext cx="13509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827752"/>
              </p:ext>
            </p:extLst>
          </p:nvPr>
        </p:nvGraphicFramePr>
        <p:xfrm>
          <a:off x="941113" y="5373216"/>
          <a:ext cx="59356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0" name="Equation" r:id="rId15" imgW="5943600" imgH="888840" progId="Equation.DSMT4">
                  <p:embed/>
                </p:oleObj>
              </mc:Choice>
              <mc:Fallback>
                <p:oleObj name="Equation" r:id="rId15" imgW="5943600" imgH="88884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113" y="5373216"/>
                        <a:ext cx="5935663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356716"/>
              </p:ext>
            </p:extLst>
          </p:nvPr>
        </p:nvGraphicFramePr>
        <p:xfrm>
          <a:off x="7035826" y="5811043"/>
          <a:ext cx="13509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1" name="Equation" r:id="rId17" imgW="1358640" imgH="393480" progId="Equation.DSMT4">
                  <p:embed/>
                </p:oleObj>
              </mc:Choice>
              <mc:Fallback>
                <p:oleObj name="Equation" r:id="rId17" imgW="1358640" imgH="3934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26" y="5811043"/>
                        <a:ext cx="1350962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7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9" grpId="0" build="p" autoUpdateAnimBg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55776"/>
              </p:ext>
            </p:extLst>
          </p:nvPr>
        </p:nvGraphicFramePr>
        <p:xfrm>
          <a:off x="283744" y="96640"/>
          <a:ext cx="47085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8" name="Equation" r:id="rId3" imgW="4470120" imgH="888840" progId="Equation.DSMT4">
                  <p:embed/>
                </p:oleObj>
              </mc:Choice>
              <mc:Fallback>
                <p:oleObj name="Equation" r:id="rId3" imgW="4470120" imgH="88884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44" y="96640"/>
                        <a:ext cx="4708525" cy="9096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100685"/>
              </p:ext>
            </p:extLst>
          </p:nvPr>
        </p:nvGraphicFramePr>
        <p:xfrm>
          <a:off x="6917113" y="377529"/>
          <a:ext cx="18367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Equation" r:id="rId5" imgW="1828800" imgH="393480" progId="Equation.DSMT4">
                  <p:embed/>
                </p:oleObj>
              </mc:Choice>
              <mc:Fallback>
                <p:oleObj name="Equation" r:id="rId5" imgW="1828800" imgH="3934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113" y="377529"/>
                        <a:ext cx="18367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911586"/>
              </p:ext>
            </p:extLst>
          </p:nvPr>
        </p:nvGraphicFramePr>
        <p:xfrm>
          <a:off x="283744" y="1104752"/>
          <a:ext cx="75517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7" imgW="7543800" imgH="952200" progId="Equation.DSMT4">
                  <p:embed/>
                </p:oleObj>
              </mc:Choice>
              <mc:Fallback>
                <p:oleObj name="Equation" r:id="rId7" imgW="7543800" imgH="9522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44" y="1104752"/>
                        <a:ext cx="7551738" cy="958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248466"/>
              </p:ext>
            </p:extLst>
          </p:nvPr>
        </p:nvGraphicFramePr>
        <p:xfrm>
          <a:off x="971600" y="2597150"/>
          <a:ext cx="63960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1" name="Equation" r:id="rId9" imgW="6387840" imgH="952200" progId="Equation.DSMT4">
                  <p:embed/>
                </p:oleObj>
              </mc:Choice>
              <mc:Fallback>
                <p:oleObj name="Equation" r:id="rId9" imgW="6387840" imgH="9522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97150"/>
                        <a:ext cx="6396038" cy="958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15174"/>
              </p:ext>
            </p:extLst>
          </p:nvPr>
        </p:nvGraphicFramePr>
        <p:xfrm>
          <a:off x="6917113" y="3606368"/>
          <a:ext cx="18367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2" name="Equation" r:id="rId11" imgW="1828800" imgH="393700" progId="Equation.DSMT4">
                  <p:embed/>
                </p:oleObj>
              </mc:Choice>
              <mc:Fallback>
                <p:oleObj name="Equation" r:id="rId11" imgW="1828800" imgH="3937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113" y="3606368"/>
                        <a:ext cx="18367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26068"/>
              </p:ext>
            </p:extLst>
          </p:nvPr>
        </p:nvGraphicFramePr>
        <p:xfrm>
          <a:off x="313856" y="4089326"/>
          <a:ext cx="8178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3" name="Equation" r:id="rId13" imgW="8178480" imgH="838080" progId="Equation.DSMT4">
                  <p:embed/>
                </p:oleObj>
              </mc:Choice>
              <mc:Fallback>
                <p:oleObj name="Equation" r:id="rId13" imgW="8178480" imgH="8380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56" y="4089326"/>
                        <a:ext cx="8178800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70775"/>
              </p:ext>
            </p:extLst>
          </p:nvPr>
        </p:nvGraphicFramePr>
        <p:xfrm>
          <a:off x="985191" y="5052281"/>
          <a:ext cx="42576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name="Equation" r:id="rId15" imgW="4254480" imgH="838080" progId="Equation.DSMT4">
                  <p:embed/>
                </p:oleObj>
              </mc:Choice>
              <mc:Fallback>
                <p:oleObj name="Equation" r:id="rId15" imgW="4254480" imgH="8380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191" y="5052281"/>
                        <a:ext cx="4257675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2661"/>
              </p:ext>
            </p:extLst>
          </p:nvPr>
        </p:nvGraphicFramePr>
        <p:xfrm>
          <a:off x="7349445" y="5454502"/>
          <a:ext cx="13652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name="Equation" r:id="rId17" imgW="1371600" imgH="393480" progId="Equation.DSMT4">
                  <p:embed/>
                </p:oleObj>
              </mc:Choice>
              <mc:Fallback>
                <p:oleObj name="Equation" r:id="rId17" imgW="1371600" imgH="3934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445" y="5454502"/>
                        <a:ext cx="13652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1964"/>
              </p:ext>
            </p:extLst>
          </p:nvPr>
        </p:nvGraphicFramePr>
        <p:xfrm>
          <a:off x="6878918" y="2122616"/>
          <a:ext cx="18367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6" name="Equation" r:id="rId19" imgW="1828800" imgH="393700" progId="Equation.DSMT4">
                  <p:embed/>
                </p:oleObj>
              </mc:Choice>
              <mc:Fallback>
                <p:oleObj name="Equation" r:id="rId19" imgW="1828800" imgH="3937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918" y="2122616"/>
                        <a:ext cx="18367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2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890686"/>
              </p:ext>
            </p:extLst>
          </p:nvPr>
        </p:nvGraphicFramePr>
        <p:xfrm>
          <a:off x="2490178" y="111001"/>
          <a:ext cx="889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5" name="Equation" r:id="rId3" imgW="1031400" imgH="1019160" progId="Equation.3">
                  <p:embed/>
                </p:oleObj>
              </mc:Choice>
              <mc:Fallback>
                <p:oleObj name="Equation" r:id="rId3" imgW="1031400" imgH="101916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178" y="111001"/>
                        <a:ext cx="8890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72647"/>
              </p:ext>
            </p:extLst>
          </p:nvPr>
        </p:nvGraphicFramePr>
        <p:xfrm>
          <a:off x="1052512" y="1683693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6" name="Equation" r:id="rId5" imgW="1154880" imgH="985680" progId="Equation.3">
                  <p:embed/>
                </p:oleObj>
              </mc:Choice>
              <mc:Fallback>
                <p:oleObj name="Equation" r:id="rId5" imgW="1154880" imgH="98568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2" y="1683693"/>
                        <a:ext cx="990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1000" y="289595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将函数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352800" y="291182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展开成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4312" y="108996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01376"/>
              </p:ext>
            </p:extLst>
          </p:nvPr>
        </p:nvGraphicFramePr>
        <p:xfrm>
          <a:off x="2176462" y="1778943"/>
          <a:ext cx="4241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7" name="Equation" r:id="rId7" imgW="4978440" imgH="604800" progId="Equation.3">
                  <p:embed/>
                </p:oleObj>
              </mc:Choice>
              <mc:Fallback>
                <p:oleObj name="Equation" r:id="rId7" imgW="4978440" imgH="6048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2" y="1778943"/>
                        <a:ext cx="4241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05580"/>
              </p:ext>
            </p:extLst>
          </p:nvPr>
        </p:nvGraphicFramePr>
        <p:xfrm>
          <a:off x="6762945" y="2924994"/>
          <a:ext cx="181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8" name="Equation" r:id="rId9" imgW="2130480" imgH="470520" progId="Equation.3">
                  <p:embed/>
                </p:oleObj>
              </mc:Choice>
              <mc:Fallback>
                <p:oleObj name="Equation" r:id="rId9" imgW="2130480" imgH="47052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945" y="2924994"/>
                        <a:ext cx="1816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38112" y="295503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换成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825597"/>
              </p:ext>
            </p:extLst>
          </p:nvPr>
        </p:nvGraphicFramePr>
        <p:xfrm>
          <a:off x="1738312" y="2947095"/>
          <a:ext cx="3841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9" name="Equation" r:id="rId11" imgW="437400" imgH="515160" progId="Equation.3">
                  <p:embed/>
                </p:oleObj>
              </mc:Choice>
              <mc:Fallback>
                <p:oleObj name="Equation" r:id="rId11" imgW="437400" imgH="51516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2" y="2947095"/>
                        <a:ext cx="38417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64092"/>
              </p:ext>
            </p:extLst>
          </p:nvPr>
        </p:nvGraphicFramePr>
        <p:xfrm>
          <a:off x="1016000" y="3564632"/>
          <a:ext cx="1181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0" name="Equation" r:id="rId13" imgW="1379160" imgH="1019160" progId="Equation.3">
                  <p:embed/>
                </p:oleObj>
              </mc:Choice>
              <mc:Fallback>
                <p:oleObj name="Equation" r:id="rId13" imgW="1379160" imgH="101916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564632"/>
                        <a:ext cx="11811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56659"/>
              </p:ext>
            </p:extLst>
          </p:nvPr>
        </p:nvGraphicFramePr>
        <p:xfrm>
          <a:off x="2298700" y="3717032"/>
          <a:ext cx="454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1" name="Equation" r:id="rId15" imgW="5337000" imgH="582480" progId="Equation.3">
                  <p:embed/>
                </p:oleObj>
              </mc:Choice>
              <mc:Fallback>
                <p:oleObj name="Equation" r:id="rId15" imgW="5337000" imgH="58248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717032"/>
                        <a:ext cx="4546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380375"/>
              </p:ext>
            </p:extLst>
          </p:nvPr>
        </p:nvGraphicFramePr>
        <p:xfrm>
          <a:off x="6615112" y="4748783"/>
          <a:ext cx="181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2" name="Equation" r:id="rId17" imgW="2130480" imgH="470520" progId="Equation.3">
                  <p:embed/>
                </p:oleObj>
              </mc:Choice>
              <mc:Fallback>
                <p:oleObj name="Equation" r:id="rId17" imgW="2130480" imgH="47052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2" y="4748783"/>
                        <a:ext cx="1816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195512" y="2955032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130998"/>
              </p:ext>
            </p:extLst>
          </p:nvPr>
        </p:nvGraphicFramePr>
        <p:xfrm>
          <a:off x="6845300" y="1667024"/>
          <a:ext cx="187801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3" name="Equation" r:id="rId19" imgW="812520" imgH="431640" progId="Equation.DSMT4">
                  <p:embed/>
                </p:oleObj>
              </mc:Choice>
              <mc:Fallback>
                <p:oleObj name="Equation" r:id="rId19" imgW="812520" imgH="4316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1667024"/>
                        <a:ext cx="1878013" cy="8842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353342"/>
              </p:ext>
            </p:extLst>
          </p:nvPr>
        </p:nvGraphicFramePr>
        <p:xfrm>
          <a:off x="6775450" y="3621361"/>
          <a:ext cx="19780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4" name="Equation" r:id="rId21" imgW="863280" imgH="431640" progId="Equation.DSMT4">
                  <p:embed/>
                </p:oleObj>
              </mc:Choice>
              <mc:Fallback>
                <p:oleObj name="Equation" r:id="rId21" imgW="863280" imgH="43164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3621361"/>
                        <a:ext cx="1978025" cy="8842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8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 advAuto="0"/>
      <p:bldP spid="6" grpId="0" build="p" autoUpdateAnimBg="0"/>
      <p:bldP spid="9" grpId="0" build="p" autoUpdateAnimBg="0"/>
      <p:bldP spid="14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793" y="304800"/>
            <a:ext cx="2640012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将函数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5679"/>
              </p:ext>
            </p:extLst>
          </p:nvPr>
        </p:nvGraphicFramePr>
        <p:xfrm>
          <a:off x="2578100" y="381000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1" name="Equation" r:id="rId3" imgW="2691000" imgH="470520" progId="Equation.3">
                  <p:embed/>
                </p:oleObj>
              </mc:Choice>
              <mc:Fallback>
                <p:oleObj name="Equation" r:id="rId3" imgW="2691000" imgH="47052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81000"/>
                        <a:ext cx="229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76800" y="3048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展开成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9286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996028"/>
              </p:ext>
            </p:extLst>
          </p:nvPr>
        </p:nvGraphicFramePr>
        <p:xfrm>
          <a:off x="1333500" y="800100"/>
          <a:ext cx="186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2" name="Equation" r:id="rId5" imgW="2186280" imgH="985680" progId="Equation.3">
                  <p:embed/>
                </p:oleObj>
              </mc:Choice>
              <mc:Fallback>
                <p:oleObj name="Equation" r:id="rId5" imgW="2186280" imgH="98568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800100"/>
                        <a:ext cx="1866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707120"/>
              </p:ext>
            </p:extLst>
          </p:nvPr>
        </p:nvGraphicFramePr>
        <p:xfrm>
          <a:off x="3340100" y="736600"/>
          <a:ext cx="3898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3" name="Equation" r:id="rId7" imgW="4574880" imgH="1187280" progId="Equation.3">
                  <p:embed/>
                </p:oleObj>
              </mc:Choice>
              <mc:Fallback>
                <p:oleObj name="Equation" r:id="rId7" imgW="4574880" imgH="118728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736600"/>
                        <a:ext cx="3898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1973263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积分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887846"/>
              </p:ext>
            </p:extLst>
          </p:nvPr>
        </p:nvGraphicFramePr>
        <p:xfrm>
          <a:off x="927100" y="2562225"/>
          <a:ext cx="3835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4" name="Equation" r:id="rId9" imgW="4507560" imgH="1288080" progId="Equation.3">
                  <p:embed/>
                </p:oleObj>
              </mc:Choice>
              <mc:Fallback>
                <p:oleObj name="Equation" r:id="rId9" imgW="4507560" imgH="12880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562225"/>
                        <a:ext cx="38354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402464"/>
              </p:ext>
            </p:extLst>
          </p:nvPr>
        </p:nvGraphicFramePr>
        <p:xfrm>
          <a:off x="4876800" y="2614613"/>
          <a:ext cx="2438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5" name="Equation" r:id="rId11" imgW="2859120" imgH="1209600" progId="Equation.3">
                  <p:embed/>
                </p:oleObj>
              </mc:Choice>
              <mc:Fallback>
                <p:oleObj name="Equation" r:id="rId11" imgW="2859120" imgH="12096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14613"/>
                        <a:ext cx="24384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4800" y="43148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定义且</a:t>
            </a:r>
            <a:r>
              <a:rPr lang="zh-CN" altLang="en-US" sz="2800" b="1" dirty="0"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04800" y="48482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区间为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322335"/>
              </p:ext>
            </p:extLst>
          </p:nvPr>
        </p:nvGraphicFramePr>
        <p:xfrm>
          <a:off x="1524000" y="4973638"/>
          <a:ext cx="158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6" name="Equation" r:id="rId13" imgW="1861200" imgH="447840" progId="Equation.3">
                  <p:embed/>
                </p:oleObj>
              </mc:Choice>
              <mc:Fallback>
                <p:oleObj name="Equation" r:id="rId13" imgW="1861200" imgH="44784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73638"/>
                        <a:ext cx="15875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79388" y="56467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利用此题可得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077485"/>
              </p:ext>
            </p:extLst>
          </p:nvPr>
        </p:nvGraphicFramePr>
        <p:xfrm>
          <a:off x="2589213" y="5473700"/>
          <a:ext cx="57991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7" name="Equation" r:id="rId15" imgW="6817320" imgH="985680" progId="Equation.3">
                  <p:embed/>
                </p:oleObj>
              </mc:Choice>
              <mc:Fallback>
                <p:oleObj name="Equation" r:id="rId15" imgW="6817320" imgH="98568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5473700"/>
                        <a:ext cx="5799137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556709"/>
              </p:ext>
            </p:extLst>
          </p:nvPr>
        </p:nvGraphicFramePr>
        <p:xfrm>
          <a:off x="7483475" y="2882900"/>
          <a:ext cx="1555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8" name="Equation" r:id="rId17" imgW="717480" imgH="201600" progId="Equation.DSMT4">
                  <p:embed/>
                </p:oleObj>
              </mc:Choice>
              <mc:Fallback>
                <p:oleObj name="Equation" r:id="rId17" imgW="717480" imgH="2016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2882900"/>
                        <a:ext cx="15557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04800" y="3705225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上式右端的幂级数在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353983"/>
              </p:ext>
            </p:extLst>
          </p:nvPr>
        </p:nvGraphicFramePr>
        <p:xfrm>
          <a:off x="5608638" y="3747347"/>
          <a:ext cx="32305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9" name="Equation" r:id="rId19" imgW="3812400" imgH="526320" progId="Equation.3">
                  <p:embed/>
                </p:oleObj>
              </mc:Choice>
              <mc:Fallback>
                <p:oleObj name="Equation" r:id="rId19" imgW="3812400" imgH="52632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3747347"/>
                        <a:ext cx="323056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286000" y="4329113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所以展开式对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也是成立的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7308850" y="431482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于是收敛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685800" y="5445125"/>
            <a:ext cx="3810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79046"/>
              </p:ext>
            </p:extLst>
          </p:nvPr>
        </p:nvGraphicFramePr>
        <p:xfrm>
          <a:off x="5195680" y="1620838"/>
          <a:ext cx="30702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0" name="Equation" r:id="rId21" imgW="1117440" imgH="444240" progId="Equation.DSMT4">
                  <p:embed/>
                </p:oleObj>
              </mc:Choice>
              <mc:Fallback>
                <p:oleObj name="Equation" r:id="rId21" imgW="1117440" imgH="44424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680" y="1620838"/>
                        <a:ext cx="3070225" cy="1073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6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  <p:bldP spid="11" grpId="0" build="p" autoUpdateAnimBg="0" advAuto="0"/>
      <p:bldP spid="12" grpId="0" build="p" autoUpdateAnimBg="0" advAuto="0"/>
      <p:bldP spid="14" grpId="0" autoUpdateAnimBg="0"/>
      <p:bldP spid="17" grpId="0" build="p" autoUpdateAnimBg="0"/>
      <p:bldP spid="19" grpId="0" build="p" autoUpdateAnimBg="0"/>
      <p:bldP spid="20" grpId="0" build="p" autoUpdateAnimBg="0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39552" y="332656"/>
            <a:ext cx="5958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求下列函数的麦克劳林级数：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65426"/>
              </p:ext>
            </p:extLst>
          </p:nvPr>
        </p:nvGraphicFramePr>
        <p:xfrm>
          <a:off x="539552" y="980728"/>
          <a:ext cx="20526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1" name="Equation" r:id="rId3" imgW="2044440" imgH="838080" progId="Equation.DSMT4">
                  <p:embed/>
                </p:oleObj>
              </mc:Choice>
              <mc:Fallback>
                <p:oleObj name="Equation" r:id="rId3" imgW="2044440" imgH="8380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80728"/>
                        <a:ext cx="20526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079725"/>
              </p:ext>
            </p:extLst>
          </p:nvPr>
        </p:nvGraphicFramePr>
        <p:xfrm>
          <a:off x="3420910" y="1196752"/>
          <a:ext cx="16621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2" name="Equation" r:id="rId5" imgW="1650960" imgH="482400" progId="Equation.DSMT4">
                  <p:embed/>
                </p:oleObj>
              </mc:Choice>
              <mc:Fallback>
                <p:oleObj name="Equation" r:id="rId5" imgW="1650960" imgH="482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910" y="1196752"/>
                        <a:ext cx="166211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531558"/>
              </p:ext>
            </p:extLst>
          </p:nvPr>
        </p:nvGraphicFramePr>
        <p:xfrm>
          <a:off x="6038850" y="1114425"/>
          <a:ext cx="16033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3" name="Equation" r:id="rId7" imgW="1612800" imgH="482400" progId="Equation.DSMT4">
                  <p:embed/>
                </p:oleObj>
              </mc:Choice>
              <mc:Fallback>
                <p:oleObj name="Equation" r:id="rId7" imgW="1612800" imgH="4824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114425"/>
                        <a:ext cx="160337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395536" y="206084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635175"/>
              </p:ext>
            </p:extLst>
          </p:nvPr>
        </p:nvGraphicFramePr>
        <p:xfrm>
          <a:off x="1788860" y="1973778"/>
          <a:ext cx="28067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4" name="Equation" r:id="rId9" imgW="2806560" imgH="838080" progId="Equation.DSMT4">
                  <p:embed/>
                </p:oleObj>
              </mc:Choice>
              <mc:Fallback>
                <p:oleObj name="Equation" r:id="rId9" imgW="2806560" imgH="8380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860" y="1973778"/>
                        <a:ext cx="2806700" cy="841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26302"/>
              </p:ext>
            </p:extLst>
          </p:nvPr>
        </p:nvGraphicFramePr>
        <p:xfrm>
          <a:off x="2555776" y="2996952"/>
          <a:ext cx="2794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5" name="Equation" r:id="rId11" imgW="2793960" imgH="1726920" progId="Equation.DSMT4">
                  <p:embed/>
                </p:oleObj>
              </mc:Choice>
              <mc:Fallback>
                <p:oleObj name="Equation" r:id="rId11" imgW="2793960" imgH="172692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996952"/>
                        <a:ext cx="2794000" cy="172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971600" y="2132856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941917"/>
              </p:ext>
            </p:extLst>
          </p:nvPr>
        </p:nvGraphicFramePr>
        <p:xfrm>
          <a:off x="5364088" y="3284984"/>
          <a:ext cx="358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6" name="Equation" r:id="rId13" imgW="3581280" imgH="1002960" progId="Equation.DSMT4">
                  <p:embed/>
                </p:oleObj>
              </mc:Choice>
              <mc:Fallback>
                <p:oleObj name="Equation" r:id="rId13" imgW="3581280" imgH="100296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284984"/>
                        <a:ext cx="3581400" cy="1003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890779"/>
              </p:ext>
            </p:extLst>
          </p:nvPr>
        </p:nvGraphicFramePr>
        <p:xfrm>
          <a:off x="2517775" y="4797425"/>
          <a:ext cx="264953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7" name="Equation" r:id="rId15" imgW="2641320" imgH="1015920" progId="Equation.DSMT4">
                  <p:embed/>
                </p:oleObj>
              </mc:Choice>
              <mc:Fallback>
                <p:oleObj name="Equation" r:id="rId15" imgW="2641320" imgH="101592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797425"/>
                        <a:ext cx="2649538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610498"/>
              </p:ext>
            </p:extLst>
          </p:nvPr>
        </p:nvGraphicFramePr>
        <p:xfrm>
          <a:off x="6145213" y="5064125"/>
          <a:ext cx="13636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8" name="Equation" r:id="rId17" imgW="1371600" imgH="393480" progId="Equation.DSMT4">
                  <p:embed/>
                </p:oleObj>
              </mc:Choice>
              <mc:Fallback>
                <p:oleObj name="Equation" r:id="rId17" imgW="1371600" imgH="3934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5064125"/>
                        <a:ext cx="13636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4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71600" y="260648"/>
            <a:ext cx="1806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）由于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47663"/>
              </p:ext>
            </p:extLst>
          </p:nvPr>
        </p:nvGraphicFramePr>
        <p:xfrm>
          <a:off x="2778505" y="107126"/>
          <a:ext cx="56086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" name="Equation" r:id="rId3" imgW="5600520" imgH="838080" progId="Equation.DSMT4">
                  <p:embed/>
                </p:oleObj>
              </mc:Choice>
              <mc:Fallback>
                <p:oleObj name="Equation" r:id="rId3" imgW="5600520" imgH="8380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505" y="107126"/>
                        <a:ext cx="5608637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395536" y="1124744"/>
            <a:ext cx="2513830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得到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831958"/>
              </p:ext>
            </p:extLst>
          </p:nvPr>
        </p:nvGraphicFramePr>
        <p:xfrm>
          <a:off x="1875052" y="1672336"/>
          <a:ext cx="6000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Equation" r:id="rId5" imgW="6006960" imgH="838080" progId="Equation.DSMT4">
                  <p:embed/>
                </p:oleObj>
              </mc:Choice>
              <mc:Fallback>
                <p:oleObj name="Equation" r:id="rId5" imgW="6006960" imgH="8380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052" y="1672336"/>
                        <a:ext cx="60007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852676"/>
              </p:ext>
            </p:extLst>
          </p:nvPr>
        </p:nvGraphicFramePr>
        <p:xfrm>
          <a:off x="588963" y="3438525"/>
          <a:ext cx="14049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" name="Equation" r:id="rId7" imgW="1396800" imgH="291960" progId="Equation.DSMT4">
                  <p:embed/>
                </p:oleObj>
              </mc:Choice>
              <mc:Fallback>
                <p:oleObj name="Equation" r:id="rId7" imgW="1396800" imgH="29196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438525"/>
                        <a:ext cx="1404937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67544" y="2635253"/>
            <a:ext cx="1988045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两边积分得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336650"/>
              </p:ext>
            </p:extLst>
          </p:nvPr>
        </p:nvGraphicFramePr>
        <p:xfrm>
          <a:off x="2036763" y="3209925"/>
          <a:ext cx="11255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" name="Equation" r:id="rId9" imgW="1117440" imgH="838080" progId="Equation.DSMT4">
                  <p:embed/>
                </p:oleObj>
              </mc:Choice>
              <mc:Fallback>
                <p:oleObj name="Equation" r:id="rId9" imgW="1117440" imgH="8380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209925"/>
                        <a:ext cx="1125537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233499"/>
              </p:ext>
            </p:extLst>
          </p:nvPr>
        </p:nvGraphicFramePr>
        <p:xfrm>
          <a:off x="1845468" y="4077072"/>
          <a:ext cx="54530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Equation" r:id="rId11" imgW="5460840" imgH="888840" progId="Equation.DSMT4">
                  <p:embed/>
                </p:oleObj>
              </mc:Choice>
              <mc:Fallback>
                <p:oleObj name="Equation" r:id="rId11" imgW="5460840" imgH="88884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468" y="4077072"/>
                        <a:ext cx="54530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22209"/>
              </p:ext>
            </p:extLst>
          </p:nvPr>
        </p:nvGraphicFramePr>
        <p:xfrm>
          <a:off x="7332812" y="4353815"/>
          <a:ext cx="1333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Equation" r:id="rId13" imgW="1333440" imgH="380880" progId="Equation.DSMT4">
                  <p:embed/>
                </p:oleObj>
              </mc:Choice>
              <mc:Fallback>
                <p:oleObj name="Equation" r:id="rId13" imgW="1333440" imgH="3808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812" y="4353815"/>
                        <a:ext cx="13335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8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99592" y="217820"/>
            <a:ext cx="2167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）在公式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16821"/>
              </p:ext>
            </p:extLst>
          </p:nvPr>
        </p:nvGraphicFramePr>
        <p:xfrm>
          <a:off x="742950" y="811213"/>
          <a:ext cx="7772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8" name="Equation" r:id="rId3" imgW="7772400" imgH="838080" progId="Equation.DSMT4">
                  <p:embed/>
                </p:oleObj>
              </mc:Choice>
              <mc:Fallback>
                <p:oleObj name="Equation" r:id="rId3" imgW="7772400" imgH="8380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811213"/>
                        <a:ext cx="7772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88596"/>
              </p:ext>
            </p:extLst>
          </p:nvPr>
        </p:nvGraphicFramePr>
        <p:xfrm>
          <a:off x="2199406" y="1628800"/>
          <a:ext cx="42576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9" name="Equation" r:id="rId5" imgW="4254480" imgH="838080" progId="Equation.DSMT4">
                  <p:embed/>
                </p:oleObj>
              </mc:Choice>
              <mc:Fallback>
                <p:oleObj name="Equation" r:id="rId5" imgW="4254480" imgH="8380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406" y="1628800"/>
                        <a:ext cx="42576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721179"/>
              </p:ext>
            </p:extLst>
          </p:nvPr>
        </p:nvGraphicFramePr>
        <p:xfrm>
          <a:off x="7308304" y="1844824"/>
          <a:ext cx="13652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0" name="Equation" r:id="rId7" imgW="1371600" imgH="393480" progId="Equation.DSMT4">
                  <p:embed/>
                </p:oleObj>
              </mc:Choice>
              <mc:Fallback>
                <p:oleObj name="Equation" r:id="rId7" imgW="1371600" imgH="3934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1844824"/>
                        <a:ext cx="13652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755576" y="2852936"/>
            <a:ext cx="4953600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中以       代    ，并取              得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292483"/>
              </p:ext>
            </p:extLst>
          </p:nvPr>
        </p:nvGraphicFramePr>
        <p:xfrm>
          <a:off x="1653306" y="2927221"/>
          <a:ext cx="5461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1" name="Equation" r:id="rId9" imgW="545760" imgH="380880" progId="Equation.DSMT4">
                  <p:embed/>
                </p:oleObj>
              </mc:Choice>
              <mc:Fallback>
                <p:oleObj name="Equation" r:id="rId9" imgW="545760" imgH="3808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306" y="2927221"/>
                        <a:ext cx="5461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576483"/>
              </p:ext>
            </p:extLst>
          </p:nvPr>
        </p:nvGraphicFramePr>
        <p:xfrm>
          <a:off x="2584711" y="2997864"/>
          <a:ext cx="2111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2" name="Equation" r:id="rId11" imgW="215640" imgH="228600" progId="Equation.DSMT4">
                  <p:embed/>
                </p:oleObj>
              </mc:Choice>
              <mc:Fallback>
                <p:oleObj name="Equation" r:id="rId11" imgW="215640" imgH="2286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711" y="2997864"/>
                        <a:ext cx="211138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19496"/>
              </p:ext>
            </p:extLst>
          </p:nvPr>
        </p:nvGraphicFramePr>
        <p:xfrm>
          <a:off x="4029075" y="2704971"/>
          <a:ext cx="10858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3" name="Equation" r:id="rId13" imgW="1091880" imgH="825480" progId="Equation.DSMT4">
                  <p:embed/>
                </p:oleObj>
              </mc:Choice>
              <mc:Fallback>
                <p:oleObj name="Equation" r:id="rId13" imgW="1091880" imgH="8254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2704971"/>
                        <a:ext cx="10858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136285"/>
              </p:ext>
            </p:extLst>
          </p:nvPr>
        </p:nvGraphicFramePr>
        <p:xfrm>
          <a:off x="1619672" y="3573016"/>
          <a:ext cx="56451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4" name="Equation" r:id="rId15" imgW="6032160" imgH="927000" progId="Equation.DSMT4">
                  <p:embed/>
                </p:oleObj>
              </mc:Choice>
              <mc:Fallback>
                <p:oleObj name="Equation" r:id="rId15" imgW="6032160" imgH="9270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73016"/>
                        <a:ext cx="564515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751996" y="4586509"/>
            <a:ext cx="2348720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两边积分得知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031178"/>
              </p:ext>
            </p:extLst>
          </p:nvPr>
        </p:nvGraphicFramePr>
        <p:xfrm>
          <a:off x="395536" y="5105035"/>
          <a:ext cx="30940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5" name="Equation" r:id="rId17" imgW="3085920" imgH="927000" progId="Equation.DSMT4">
                  <p:embed/>
                </p:oleObj>
              </mc:Choice>
              <mc:Fallback>
                <p:oleObj name="Equation" r:id="rId17" imgW="3085920" imgH="9270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105035"/>
                        <a:ext cx="309403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387834"/>
              </p:ext>
            </p:extLst>
          </p:nvPr>
        </p:nvGraphicFramePr>
        <p:xfrm>
          <a:off x="3563888" y="5104348"/>
          <a:ext cx="494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6" name="Equation" r:id="rId19" imgW="5168880" imgH="888840" progId="Equation.DSMT4">
                  <p:embed/>
                </p:oleObj>
              </mc:Choice>
              <mc:Fallback>
                <p:oleObj name="Equation" r:id="rId19" imgW="5168880" imgH="88884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104348"/>
                        <a:ext cx="4940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7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228600"/>
            <a:ext cx="1600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676583"/>
              </p:ext>
            </p:extLst>
          </p:nvPr>
        </p:nvGraphicFramePr>
        <p:xfrm>
          <a:off x="1930400" y="38100"/>
          <a:ext cx="1651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9" name="Equation" r:id="rId3" imgW="1928520" imgH="1019160" progId="Equation.3">
                  <p:embed/>
                </p:oleObj>
              </mc:Choice>
              <mc:Fallback>
                <p:oleObj name="Equation" r:id="rId3" imgW="1928520" imgH="101916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8100"/>
                        <a:ext cx="16510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1666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展成 </a:t>
            </a:r>
            <a:r>
              <a:rPr lang="en-US" altLang="zh-CN" sz="2800" i="1" dirty="0"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11747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736584"/>
              </p:ext>
            </p:extLst>
          </p:nvPr>
        </p:nvGraphicFramePr>
        <p:xfrm>
          <a:off x="1219200" y="1054100"/>
          <a:ext cx="38846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0" name="Equation" r:id="rId5" imgW="4563360" imgH="1075320" progId="Equation.3">
                  <p:embed/>
                </p:oleObj>
              </mc:Choice>
              <mc:Fallback>
                <p:oleObj name="Equation" r:id="rId5" imgW="4563360" imgH="107532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54100"/>
                        <a:ext cx="38846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766513"/>
              </p:ext>
            </p:extLst>
          </p:nvPr>
        </p:nvGraphicFramePr>
        <p:xfrm>
          <a:off x="5295900" y="1066800"/>
          <a:ext cx="2932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1" name="Equation" r:id="rId7" imgW="3442320" imgH="1075320" progId="Equation.3">
                  <p:embed/>
                </p:oleObj>
              </mc:Choice>
              <mc:Fallback>
                <p:oleObj name="Equation" r:id="rId7" imgW="3442320" imgH="107532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1066800"/>
                        <a:ext cx="29321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775516"/>
              </p:ext>
            </p:extLst>
          </p:nvPr>
        </p:nvGraphicFramePr>
        <p:xfrm>
          <a:off x="1220788" y="2065338"/>
          <a:ext cx="196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2" name="Equation" r:id="rId9" imgW="2309760" imgH="1075320" progId="Equation.3">
                  <p:embed/>
                </p:oleObj>
              </mc:Choice>
              <mc:Fallback>
                <p:oleObj name="Equation" r:id="rId9" imgW="2309760" imgH="107532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065338"/>
                        <a:ext cx="1968500" cy="927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84109"/>
              </p:ext>
            </p:extLst>
          </p:nvPr>
        </p:nvGraphicFramePr>
        <p:xfrm>
          <a:off x="2419350" y="2489200"/>
          <a:ext cx="508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3" name="Equation" r:id="rId11" imgW="583200" imgH="694440" progId="Equation.3">
                  <p:embed/>
                </p:oleObj>
              </mc:Choice>
              <mc:Fallback>
                <p:oleObj name="Equation" r:id="rId11" imgW="583200" imgH="69444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489200"/>
                        <a:ext cx="5080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87185"/>
              </p:ext>
            </p:extLst>
          </p:nvPr>
        </p:nvGraphicFramePr>
        <p:xfrm>
          <a:off x="1295400" y="3225800"/>
          <a:ext cx="73898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4" name="Equation" r:id="rId13" imgW="8689680" imgH="1030320" progId="Equation.3">
                  <p:embed/>
                </p:oleObj>
              </mc:Choice>
              <mc:Fallback>
                <p:oleObj name="Equation" r:id="rId13" imgW="8689680" imgH="103032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25800"/>
                        <a:ext cx="73898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399835"/>
              </p:ext>
            </p:extLst>
          </p:nvPr>
        </p:nvGraphicFramePr>
        <p:xfrm>
          <a:off x="2414588" y="3263900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5" name="Equation" r:id="rId15" imgW="1121400" imgH="985680" progId="Equation.3">
                  <p:embed/>
                </p:oleObj>
              </mc:Choice>
              <mc:Fallback>
                <p:oleObj name="Equation" r:id="rId15" imgW="1121400" imgH="98568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3263900"/>
                        <a:ext cx="965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87534"/>
              </p:ext>
            </p:extLst>
          </p:nvPr>
        </p:nvGraphicFramePr>
        <p:xfrm>
          <a:off x="3430588" y="31496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6" name="Equation" r:id="rId17" imgW="2410560" imgH="1119960" progId="Equation.3">
                  <p:embed/>
                </p:oleObj>
              </mc:Choice>
              <mc:Fallback>
                <p:oleObj name="Equation" r:id="rId17" imgW="2410560" imgH="111996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149600"/>
                        <a:ext cx="2057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65908"/>
              </p:ext>
            </p:extLst>
          </p:nvPr>
        </p:nvGraphicFramePr>
        <p:xfrm>
          <a:off x="5551488" y="3149600"/>
          <a:ext cx="29067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7" name="Equation" r:id="rId19" imgW="3408480" imgH="1119960" progId="Equation.3">
                  <p:embed/>
                </p:oleObj>
              </mc:Choice>
              <mc:Fallback>
                <p:oleObj name="Equation" r:id="rId19" imgW="3408480" imgH="111996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149600"/>
                        <a:ext cx="290671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283595"/>
              </p:ext>
            </p:extLst>
          </p:nvPr>
        </p:nvGraphicFramePr>
        <p:xfrm>
          <a:off x="1601788" y="4292600"/>
          <a:ext cx="7085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8" name="Equation" r:id="rId21" imgW="8330760" imgH="1030320" progId="Equation.3">
                  <p:embed/>
                </p:oleObj>
              </mc:Choice>
              <mc:Fallback>
                <p:oleObj name="Equation" r:id="rId21" imgW="8330760" imgH="103032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292600"/>
                        <a:ext cx="70850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883135"/>
              </p:ext>
            </p:extLst>
          </p:nvPr>
        </p:nvGraphicFramePr>
        <p:xfrm>
          <a:off x="2286000" y="4543425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" name="Equation" r:id="rId23" imgW="168120" imgH="347040" progId="Equation.3">
                  <p:embed/>
                </p:oleObj>
              </mc:Choice>
              <mc:Fallback>
                <p:oleObj name="Equation" r:id="rId23" imgW="168120" imgH="34704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43425"/>
                        <a:ext cx="152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77859"/>
              </p:ext>
            </p:extLst>
          </p:nvPr>
        </p:nvGraphicFramePr>
        <p:xfrm>
          <a:off x="2463800" y="4295775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0" name="Equation" r:id="rId25" imgW="1121400" imgH="985680" progId="Equation.3">
                  <p:embed/>
                </p:oleObj>
              </mc:Choice>
              <mc:Fallback>
                <p:oleObj name="Equation" r:id="rId25" imgW="1121400" imgH="98568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295775"/>
                        <a:ext cx="965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851132"/>
              </p:ext>
            </p:extLst>
          </p:nvPr>
        </p:nvGraphicFramePr>
        <p:xfrm>
          <a:off x="3429000" y="41910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1" name="Equation" r:id="rId27" imgW="2410560" imgH="1119960" progId="Equation.3">
                  <p:embed/>
                </p:oleObj>
              </mc:Choice>
              <mc:Fallback>
                <p:oleObj name="Equation" r:id="rId27" imgW="2410560" imgH="111996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2057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35039"/>
              </p:ext>
            </p:extLst>
          </p:nvPr>
        </p:nvGraphicFramePr>
        <p:xfrm>
          <a:off x="5549900" y="4197350"/>
          <a:ext cx="2906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2" name="Equation" r:id="rId29" imgW="3408480" imgH="1119960" progId="Equation.3">
                  <p:embed/>
                </p:oleObj>
              </mc:Choice>
              <mc:Fallback>
                <p:oleObj name="Equation" r:id="rId29" imgW="3408480" imgH="111996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4197350"/>
                        <a:ext cx="29067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851227"/>
              </p:ext>
            </p:extLst>
          </p:nvPr>
        </p:nvGraphicFramePr>
        <p:xfrm>
          <a:off x="1285875" y="5280025"/>
          <a:ext cx="5040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3" name="Equation" r:id="rId31" imgW="5920200" imgH="1187280" progId="Equation.3">
                  <p:embed/>
                </p:oleObj>
              </mc:Choice>
              <mc:Fallback>
                <p:oleObj name="Equation" r:id="rId31" imgW="5920200" imgH="11872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280025"/>
                        <a:ext cx="50403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273312"/>
              </p:ext>
            </p:extLst>
          </p:nvPr>
        </p:nvGraphicFramePr>
        <p:xfrm>
          <a:off x="6781800" y="561340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4" name="Equation" r:id="rId33" imgW="2220120" imgH="470520" progId="Equation.3">
                  <p:embed/>
                </p:oleObj>
              </mc:Choice>
              <mc:Fallback>
                <p:oleObj name="Equation" r:id="rId33" imgW="2220120" imgH="47052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613400"/>
                        <a:ext cx="1892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66012"/>
              </p:ext>
            </p:extLst>
          </p:nvPr>
        </p:nvGraphicFramePr>
        <p:xfrm>
          <a:off x="6083300" y="234950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5" name="Equation" r:id="rId35" imgW="2063160" imgH="537480" progId="Equation.3">
                  <p:embed/>
                </p:oleObj>
              </mc:Choice>
              <mc:Fallback>
                <p:oleObj name="Equation" r:id="rId35" imgW="2063160" imgH="53748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2349500"/>
                        <a:ext cx="1765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010653"/>
              </p:ext>
            </p:extLst>
          </p:nvPr>
        </p:nvGraphicFramePr>
        <p:xfrm>
          <a:off x="3276600" y="2057400"/>
          <a:ext cx="1916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6" name="Equation" r:id="rId37" imgW="2242440" imgH="1075320" progId="Equation.3">
                  <p:embed/>
                </p:oleObj>
              </mc:Choice>
              <mc:Fallback>
                <p:oleObj name="Equation" r:id="rId37" imgW="2242440" imgH="107532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1916113" cy="927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30680"/>
              </p:ext>
            </p:extLst>
          </p:nvPr>
        </p:nvGraphicFramePr>
        <p:xfrm>
          <a:off x="4389438" y="2457450"/>
          <a:ext cx="508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7" name="Equation" r:id="rId39" imgW="583200" imgH="694440" progId="Equation.3">
                  <p:embed/>
                </p:oleObj>
              </mc:Choice>
              <mc:Fallback>
                <p:oleObj name="Equation" r:id="rId39" imgW="583200" imgH="69444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2457450"/>
                        <a:ext cx="5080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82875"/>
              </p:ext>
            </p:extLst>
          </p:nvPr>
        </p:nvGraphicFramePr>
        <p:xfrm>
          <a:off x="2287588" y="35052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8" name="Equation" r:id="rId41" imgW="168120" imgH="347040" progId="Equation.3">
                  <p:embed/>
                </p:oleObj>
              </mc:Choice>
              <mc:Fallback>
                <p:oleObj name="Equation" r:id="rId41" imgW="168120" imgH="34704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505200"/>
                        <a:ext cx="152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5867400" y="4114800"/>
            <a:ext cx="1981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5867400" y="5181600"/>
            <a:ext cx="1981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1676400" y="41148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1676400" y="51816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5" grpId="0" animBg="1"/>
      <p:bldP spid="26" grpId="0" animBg="1"/>
      <p:bldP spid="27" grpId="0" animBg="1"/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 bwMode="auto">
          <a:xfrm>
            <a:off x="539552" y="205948"/>
            <a:ext cx="3608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求解下列问题：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39552" y="855876"/>
            <a:ext cx="2167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）求函数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940444"/>
              </p:ext>
            </p:extLst>
          </p:nvPr>
        </p:nvGraphicFramePr>
        <p:xfrm>
          <a:off x="2614613" y="701675"/>
          <a:ext cx="1365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3" name="Equation" r:id="rId3" imgW="1371600" imgH="838080" progId="Equation.DSMT4">
                  <p:embed/>
                </p:oleObj>
              </mc:Choice>
              <mc:Fallback>
                <p:oleObj name="Equation" r:id="rId3" imgW="1371600" imgH="8380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701675"/>
                        <a:ext cx="13652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4148232" y="85587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3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590859"/>
              </p:ext>
            </p:extLst>
          </p:nvPr>
        </p:nvGraphicFramePr>
        <p:xfrm>
          <a:off x="5054249" y="702355"/>
          <a:ext cx="7937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4" name="Equation" r:id="rId5" imgW="787320" imgH="838080" progId="Equation.DSMT4">
                  <p:embed/>
                </p:oleObj>
              </mc:Choice>
              <mc:Fallback>
                <p:oleObj name="Equation" r:id="rId5" imgW="787320" imgH="8380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249" y="702355"/>
                        <a:ext cx="79375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 bwMode="auto">
          <a:xfrm>
            <a:off x="5940152" y="855876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的幂级数展开式；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735118" y="1629736"/>
            <a:ext cx="17764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将函数</a:t>
            </a:r>
          </a:p>
        </p:txBody>
      </p: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685448"/>
              </p:ext>
            </p:extLst>
          </p:nvPr>
        </p:nvGraphicFramePr>
        <p:xfrm>
          <a:off x="2433638" y="1646238"/>
          <a:ext cx="22526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5" name="Equation" r:id="rId7" imgW="2260440" imgH="482400" progId="Equation.DSMT4">
                  <p:embed/>
                </p:oleObj>
              </mc:Choice>
              <mc:Fallback>
                <p:oleObj name="Equation" r:id="rId7" imgW="2260440" imgH="482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646238"/>
                        <a:ext cx="22526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090574"/>
              </p:ext>
            </p:extLst>
          </p:nvPr>
        </p:nvGraphicFramePr>
        <p:xfrm>
          <a:off x="4716016" y="1665127"/>
          <a:ext cx="11144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6" name="Equation" r:id="rId9" imgW="1104840" imgH="444240" progId="Equation.DSMT4">
                  <p:embed/>
                </p:oleObj>
              </mc:Choice>
              <mc:Fallback>
                <p:oleObj name="Equation" r:id="rId9" imgW="1104840" imgH="4442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665127"/>
                        <a:ext cx="11144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 bwMode="auto">
          <a:xfrm>
            <a:off x="5940152" y="1629736"/>
            <a:ext cx="3251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处展开成泰勒级数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842715" y="256490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300717" y="2564904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124665"/>
              </p:ext>
            </p:extLst>
          </p:nvPr>
        </p:nvGraphicFramePr>
        <p:xfrm>
          <a:off x="2308956" y="2363110"/>
          <a:ext cx="5207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7" name="Equation" r:id="rId11" imgW="545760" imgH="838080" progId="Equation.DSMT4">
                  <p:embed/>
                </p:oleObj>
              </mc:Choice>
              <mc:Fallback>
                <p:oleObj name="Equation" r:id="rId11" imgW="545760" imgH="8380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956" y="2363110"/>
                        <a:ext cx="52070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414689"/>
              </p:ext>
            </p:extLst>
          </p:nvPr>
        </p:nvGraphicFramePr>
        <p:xfrm>
          <a:off x="2912140" y="2348880"/>
          <a:ext cx="1689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8" name="Equation" r:id="rId13" imgW="1688760" imgH="1358640" progId="Equation.DSMT4">
                  <p:embed/>
                </p:oleObj>
              </mc:Choice>
              <mc:Fallback>
                <p:oleObj name="Equation" r:id="rId13" imgW="1688760" imgH="13586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140" y="2348880"/>
                        <a:ext cx="16891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17122"/>
              </p:ext>
            </p:extLst>
          </p:nvPr>
        </p:nvGraphicFramePr>
        <p:xfrm>
          <a:off x="1623342" y="3717032"/>
          <a:ext cx="3390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9" name="Equation" r:id="rId15" imgW="3390840" imgH="1054080" progId="Equation.DSMT4">
                  <p:embed/>
                </p:oleObj>
              </mc:Choice>
              <mc:Fallback>
                <p:oleObj name="Equation" r:id="rId15" imgW="3390840" imgH="10540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342" y="3717032"/>
                        <a:ext cx="33909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591477"/>
              </p:ext>
            </p:extLst>
          </p:nvPr>
        </p:nvGraphicFramePr>
        <p:xfrm>
          <a:off x="4746352" y="2364780"/>
          <a:ext cx="2387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0" name="Equation" r:id="rId17" imgW="2387520" imgH="1358640" progId="Equation.DSMT4">
                  <p:embed/>
                </p:oleObj>
              </mc:Choice>
              <mc:Fallback>
                <p:oleObj name="Equation" r:id="rId17" imgW="2387520" imgH="135864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352" y="2364780"/>
                        <a:ext cx="2387600" cy="1358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087998"/>
              </p:ext>
            </p:extLst>
          </p:nvPr>
        </p:nvGraphicFramePr>
        <p:xfrm>
          <a:off x="5029050" y="3789040"/>
          <a:ext cx="32194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1" name="Equation" r:id="rId19" imgW="3225600" imgH="1002960" progId="Equation.DSMT4">
                  <p:embed/>
                </p:oleObj>
              </mc:Choice>
              <mc:Fallback>
                <p:oleObj name="Equation" r:id="rId19" imgW="3225600" imgH="100296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050" y="3789040"/>
                        <a:ext cx="321945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977083"/>
              </p:ext>
            </p:extLst>
          </p:nvPr>
        </p:nvGraphicFramePr>
        <p:xfrm>
          <a:off x="735118" y="4869160"/>
          <a:ext cx="34940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2" name="Equation" r:id="rId21" imgW="3479760" imgH="990360" progId="Equation.DSMT4">
                  <p:embed/>
                </p:oleObj>
              </mc:Choice>
              <mc:Fallback>
                <p:oleObj name="Equation" r:id="rId21" imgW="3479760" imgH="99036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18" y="4869160"/>
                        <a:ext cx="349408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 bwMode="auto">
          <a:xfrm>
            <a:off x="4283968" y="5085184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即收敛域为</a:t>
            </a: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81091"/>
              </p:ext>
            </p:extLst>
          </p:nvPr>
        </p:nvGraphicFramePr>
        <p:xfrm>
          <a:off x="6156176" y="4880862"/>
          <a:ext cx="9906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3" name="Equation" r:id="rId23" imgW="990360" imgH="939600" progId="Equation.DSMT4">
                  <p:embed/>
                </p:oleObj>
              </mc:Choice>
              <mc:Fallback>
                <p:oleObj name="Equation" r:id="rId23" imgW="990360" imgH="9396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880862"/>
                        <a:ext cx="9906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4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27584" y="476672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211286"/>
              </p:ext>
            </p:extLst>
          </p:nvPr>
        </p:nvGraphicFramePr>
        <p:xfrm>
          <a:off x="1835696" y="609367"/>
          <a:ext cx="1168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7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609367"/>
                        <a:ext cx="11684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345105"/>
              </p:ext>
            </p:extLst>
          </p:nvPr>
        </p:nvGraphicFramePr>
        <p:xfrm>
          <a:off x="3059832" y="517292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" name="Equation" r:id="rId5" imgW="2209680" imgH="482400" progId="Equation.DSMT4">
                  <p:embed/>
                </p:oleObj>
              </mc:Choice>
              <mc:Fallback>
                <p:oleObj name="Equation" r:id="rId5" imgW="2209680" imgH="4824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17292"/>
                        <a:ext cx="220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702200"/>
              </p:ext>
            </p:extLst>
          </p:nvPr>
        </p:nvGraphicFramePr>
        <p:xfrm>
          <a:off x="3124200" y="1007420"/>
          <a:ext cx="2895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9" name="Equation" r:id="rId7" imgW="2895480" imgH="939600" progId="Equation.DSMT4">
                  <p:embed/>
                </p:oleObj>
              </mc:Choice>
              <mc:Fallback>
                <p:oleObj name="Equation" r:id="rId7" imgW="2895480" imgH="9396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07420"/>
                        <a:ext cx="2895600" cy="939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36609"/>
              </p:ext>
            </p:extLst>
          </p:nvPr>
        </p:nvGraphicFramePr>
        <p:xfrm>
          <a:off x="5364088" y="268382"/>
          <a:ext cx="2298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0" name="Equation" r:id="rId9" imgW="2298600" imgH="939600" progId="Equation.DSMT4">
                  <p:embed/>
                </p:oleObj>
              </mc:Choice>
              <mc:Fallback>
                <p:oleObj name="Equation" r:id="rId9" imgW="2298600" imgH="9396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68382"/>
                        <a:ext cx="2298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027888"/>
              </p:ext>
            </p:extLst>
          </p:nvPr>
        </p:nvGraphicFramePr>
        <p:xfrm>
          <a:off x="395536" y="2060848"/>
          <a:ext cx="28178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1" name="Equation" r:id="rId11" imgW="2806560" imgH="825480" progId="Equation.DSMT4">
                  <p:embed/>
                </p:oleObj>
              </mc:Choice>
              <mc:Fallback>
                <p:oleObj name="Equation" r:id="rId11" imgW="2806560" imgH="8254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060848"/>
                        <a:ext cx="2817813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359709"/>
              </p:ext>
            </p:extLst>
          </p:nvPr>
        </p:nvGraphicFramePr>
        <p:xfrm>
          <a:off x="3409950" y="2276872"/>
          <a:ext cx="23241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2" name="Equation" r:id="rId13" imgW="2323800" imgH="482400" progId="Equation.DSMT4">
                  <p:embed/>
                </p:oleObj>
              </mc:Choice>
              <mc:Fallback>
                <p:oleObj name="Equation" r:id="rId13" imgW="2323800" imgH="4824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276872"/>
                        <a:ext cx="23241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138031"/>
              </p:ext>
            </p:extLst>
          </p:nvPr>
        </p:nvGraphicFramePr>
        <p:xfrm>
          <a:off x="1259632" y="3068960"/>
          <a:ext cx="49482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name="Equation" r:id="rId15" imgW="4952880" imgH="1041120" progId="Equation.DSMT4">
                  <p:embed/>
                </p:oleObj>
              </mc:Choice>
              <mc:Fallback>
                <p:oleObj name="Equation" r:id="rId15" imgW="4952880" imgH="104112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068960"/>
                        <a:ext cx="4948237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790693"/>
              </p:ext>
            </p:extLst>
          </p:nvPr>
        </p:nvGraphicFramePr>
        <p:xfrm>
          <a:off x="2427288" y="4292600"/>
          <a:ext cx="3708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4" name="Equation" r:id="rId17" imgW="3708360" imgH="1028520" progId="Equation.DSMT4">
                  <p:embed/>
                </p:oleObj>
              </mc:Choice>
              <mc:Fallback>
                <p:oleObj name="Equation" r:id="rId17" imgW="3708360" imgH="10285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4292600"/>
                        <a:ext cx="3708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9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51520" y="188640"/>
            <a:ext cx="5302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幂级数及其收敛域 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980728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形如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893024"/>
              </p:ext>
            </p:extLst>
          </p:nvPr>
        </p:nvGraphicFramePr>
        <p:xfrm>
          <a:off x="1625600" y="819181"/>
          <a:ext cx="2184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" name="Equation" r:id="rId3" imgW="2556360" imgH="1209600" progId="Equation.3">
                  <p:embed/>
                </p:oleObj>
              </mc:Choice>
              <mc:Fallback>
                <p:oleObj name="Equation" r:id="rId3" imgW="2556360" imgH="120960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819181"/>
                        <a:ext cx="21844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471596"/>
              </p:ext>
            </p:extLst>
          </p:nvPr>
        </p:nvGraphicFramePr>
        <p:xfrm>
          <a:off x="4038600" y="1042640"/>
          <a:ext cx="47593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" name="Equation" r:id="rId5" imgW="5595120" imgH="604800" progId="Equation.3">
                  <p:embed/>
                </p:oleObj>
              </mc:Choice>
              <mc:Fallback>
                <p:oleObj name="Equation" r:id="rId5" imgW="5595120" imgH="60480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42640"/>
                        <a:ext cx="47593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0200" y="2414240"/>
            <a:ext cx="452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的函数项级数称为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幂级数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46600" y="2398365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其中数列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586340"/>
              </p:ext>
            </p:extLst>
          </p:nvPr>
        </p:nvGraphicFramePr>
        <p:xfrm>
          <a:off x="6140450" y="2474565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Equation" r:id="rId7" imgW="2545200" imgH="515160" progId="Equation.3">
                  <p:embed/>
                </p:oleObj>
              </mc:Choice>
              <mc:Fallback>
                <p:oleObj name="Equation" r:id="rId7" imgW="2545200" imgH="51516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2474565"/>
                        <a:ext cx="2171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7850" y="3493740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下面着重讨论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675972"/>
              </p:ext>
            </p:extLst>
          </p:nvPr>
        </p:nvGraphicFramePr>
        <p:xfrm>
          <a:off x="2914650" y="3582640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" name="Equation" r:id="rId9" imgW="1098720" imgH="515160" progId="Equation.3">
                  <p:embed/>
                </p:oleObj>
              </mc:Choice>
              <mc:Fallback>
                <p:oleObj name="Equation" r:id="rId9" imgW="1098720" imgH="515160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582640"/>
                        <a:ext cx="939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2275"/>
              </p:ext>
            </p:extLst>
          </p:nvPr>
        </p:nvGraphicFramePr>
        <p:xfrm>
          <a:off x="1512888" y="4166840"/>
          <a:ext cx="121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Equation" r:id="rId11" imgW="1424160" imgH="1209600" progId="Equation.3">
                  <p:embed/>
                </p:oleObj>
              </mc:Choice>
              <mc:Fallback>
                <p:oleObj name="Equation" r:id="rId11" imgW="1424160" imgH="120960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166840"/>
                        <a:ext cx="1219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43690"/>
              </p:ext>
            </p:extLst>
          </p:nvPr>
        </p:nvGraphicFramePr>
        <p:xfrm>
          <a:off x="2786063" y="4412903"/>
          <a:ext cx="49101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Equation" r:id="rId13" imgW="5774400" imgH="604800" progId="Equation.3">
                  <p:embed/>
                </p:oleObj>
              </mc:Choice>
              <mc:Fallback>
                <p:oleObj name="Equation" r:id="rId13" imgW="5774400" imgH="60480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412903"/>
                        <a:ext cx="491013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09600" y="5462240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幂级数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41164"/>
              </p:ext>
            </p:extLst>
          </p:nvPr>
        </p:nvGraphicFramePr>
        <p:xfrm>
          <a:off x="2806700" y="5189190"/>
          <a:ext cx="313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Equation" r:id="rId15" imgW="3677760" imgH="1198440" progId="Equation.3">
                  <p:embed/>
                </p:oleObj>
              </mc:Choice>
              <mc:Fallback>
                <p:oleObj name="Equation" r:id="rId15" imgW="3677760" imgH="119844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189190"/>
                        <a:ext cx="31369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9400" y="2961928"/>
            <a:ext cx="307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为幂级数的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019800" y="5400328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即是此种情形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810000" y="3481040"/>
            <a:ext cx="1806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的情形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819392"/>
              </p:ext>
            </p:extLst>
          </p:nvPr>
        </p:nvGraphicFramePr>
        <p:xfrm>
          <a:off x="4343400" y="1728440"/>
          <a:ext cx="302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Equation" r:id="rId17" imgW="3543120" imgH="604800" progId="Equation.3">
                  <p:embed/>
                </p:oleObj>
              </mc:Choice>
              <mc:Fallback>
                <p:oleObj name="Equation" r:id="rId17" imgW="3543120" imgH="6048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28440"/>
                        <a:ext cx="3022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8229600" y="2414240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</a:p>
        </p:txBody>
      </p:sp>
    </p:spTree>
    <p:extLst>
      <p:ext uri="{BB962C8B-B14F-4D97-AF65-F5344CB8AC3E}">
        <p14:creationId xmlns:p14="http://schemas.microsoft.com/office/powerpoint/2010/main" val="108689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7" grpId="0" autoUpdateAnimBg="0"/>
      <p:bldP spid="9" grpId="0" build="p" autoUpdateAnimBg="0"/>
      <p:bldP spid="13" grpId="0" autoUpdateAnimBg="0"/>
      <p:bldP spid="15" grpId="0" autoUpdateAnimBg="0"/>
      <p:bldP spid="16" grpId="0" autoUpdateAnimBg="0"/>
      <p:bldP spid="17" grpId="0" build="p" autoUpdateAnimBg="0" advAuto="0"/>
      <p:bldP spid="19" grpId="0" build="p" autoUpdateAnimBg="0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38484" y="188640"/>
            <a:ext cx="65817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函数的幂级数展开式的应用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560" y="934823"/>
            <a:ext cx="39271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．欧拉公式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75984"/>
              </p:ext>
            </p:extLst>
          </p:nvPr>
        </p:nvGraphicFramePr>
        <p:xfrm>
          <a:off x="909914" y="2708920"/>
          <a:ext cx="5422901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3" name="Equation" r:id="rId3" imgW="5422680" imgH="838080" progId="Equation.DSMT4">
                  <p:embed/>
                </p:oleObj>
              </mc:Choice>
              <mc:Fallback>
                <p:oleObj name="Equation" r:id="rId3" imgW="5422680" imgH="8380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914" y="2708920"/>
                        <a:ext cx="5422901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79963"/>
              </p:ext>
            </p:extLst>
          </p:nvPr>
        </p:nvGraphicFramePr>
        <p:xfrm>
          <a:off x="1329753" y="3501008"/>
          <a:ext cx="48387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4" name="Equation" r:id="rId5" imgW="4838400" imgH="1015920" progId="Equation.DSMT4">
                  <p:embed/>
                </p:oleObj>
              </mc:Choice>
              <mc:Fallback>
                <p:oleObj name="Equation" r:id="rId5" imgW="4838400" imgH="101592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753" y="3501008"/>
                        <a:ext cx="48387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388903"/>
              </p:ext>
            </p:extLst>
          </p:nvPr>
        </p:nvGraphicFramePr>
        <p:xfrm>
          <a:off x="1619672" y="4636808"/>
          <a:ext cx="5600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5" name="Equation" r:id="rId7" imgW="5600520" imgH="1015920" progId="Equation.DSMT4">
                  <p:embed/>
                </p:oleObj>
              </mc:Choice>
              <mc:Fallback>
                <p:oleObj name="Equation" r:id="rId7" imgW="5600520" imgH="101592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636808"/>
                        <a:ext cx="5600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464191"/>
              </p:ext>
            </p:extLst>
          </p:nvPr>
        </p:nvGraphicFramePr>
        <p:xfrm>
          <a:off x="1547664" y="5788936"/>
          <a:ext cx="26241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6" name="Equation" r:id="rId9" imgW="2616120" imgH="457200" progId="Equation.DSMT4">
                  <p:embed/>
                </p:oleObj>
              </mc:Choice>
              <mc:Fallback>
                <p:oleObj name="Equation" r:id="rId9" imgW="2616120" imgH="457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788936"/>
                        <a:ext cx="26241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945192" y="578893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0010"/>
              </p:ext>
            </p:extLst>
          </p:nvPr>
        </p:nvGraphicFramePr>
        <p:xfrm>
          <a:off x="5414092" y="5863221"/>
          <a:ext cx="2641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7" name="Equation" r:id="rId11" imgW="2641320" imgH="380880" progId="Equation.DSMT4">
                  <p:embed/>
                </p:oleObj>
              </mc:Choice>
              <mc:Fallback>
                <p:oleObj name="Equation" r:id="rId11" imgW="2641320" imgH="3808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092" y="5863221"/>
                        <a:ext cx="26416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4333972" y="6079245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1331640" y="1519598"/>
            <a:ext cx="631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先将绝对收敛的概念推广到复数级数，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331640" y="2042818"/>
            <a:ext cx="6444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再将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的定义范围从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轴推广到复平面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/>
      <p:bldP spid="14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54178"/>
              </p:ext>
            </p:extLst>
          </p:nvPr>
        </p:nvGraphicFramePr>
        <p:xfrm>
          <a:off x="1331640" y="188640"/>
          <a:ext cx="26241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Equation" r:id="rId3" imgW="2616120" imgH="457200" progId="Equation.DSMT4">
                  <p:embed/>
                </p:oleObj>
              </mc:Choice>
              <mc:Fallback>
                <p:oleObj name="Equation" r:id="rId3" imgW="2616120" imgH="457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8640"/>
                        <a:ext cx="26241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539623"/>
              </p:ext>
            </p:extLst>
          </p:nvPr>
        </p:nvGraphicFramePr>
        <p:xfrm>
          <a:off x="4427984" y="260648"/>
          <a:ext cx="2641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name="Equation" r:id="rId5" imgW="2641320" imgH="380880" progId="Equation.DSMT4">
                  <p:embed/>
                </p:oleObj>
              </mc:Choice>
              <mc:Fallback>
                <p:oleObj name="Equation" r:id="rId5" imgW="2641320" imgH="3808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60648"/>
                        <a:ext cx="26416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55576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箭头 5"/>
          <p:cNvSpPr/>
          <p:nvPr/>
        </p:nvSpPr>
        <p:spPr>
          <a:xfrm>
            <a:off x="899592" y="2179712"/>
            <a:ext cx="504056" cy="2880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97293"/>
              </p:ext>
            </p:extLst>
          </p:nvPr>
        </p:nvGraphicFramePr>
        <p:xfrm>
          <a:off x="1979712" y="1403226"/>
          <a:ext cx="2786063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Equation" r:id="rId7" imgW="2476440" imgH="1930320" progId="Equation.DSMT4">
                  <p:embed/>
                </p:oleObj>
              </mc:Choice>
              <mc:Fallback>
                <p:oleObj name="Equation" r:id="rId7" imgW="2476440" imgH="193032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403226"/>
                        <a:ext cx="2786063" cy="18097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55138"/>
              </p:ext>
            </p:extLst>
          </p:nvPr>
        </p:nvGraphicFramePr>
        <p:xfrm>
          <a:off x="1979712" y="3645025"/>
          <a:ext cx="335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Equation" r:id="rId9" imgW="3352680" imgH="457200" progId="Equation.DSMT4">
                  <p:embed/>
                </p:oleObj>
              </mc:Choice>
              <mc:Fallback>
                <p:oleObj name="Equation" r:id="rId9" imgW="3352680" imgH="457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645025"/>
                        <a:ext cx="33528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6120578" y="1403226"/>
            <a:ext cx="1015663" cy="26990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600" b="1" spc="50" dirty="0">
                <a:solidFill>
                  <a:srgbClr val="7030A0"/>
                </a:solidFill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欧拉公式</a:t>
            </a:r>
          </a:p>
        </p:txBody>
      </p:sp>
    </p:spTree>
    <p:extLst>
      <p:ext uri="{BB962C8B-B14F-4D97-AF65-F5344CB8AC3E}">
        <p14:creationId xmlns:p14="http://schemas.microsoft.com/office/powerpoint/2010/main" val="24431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411538"/>
              </p:ext>
            </p:extLst>
          </p:nvPr>
        </p:nvGraphicFramePr>
        <p:xfrm>
          <a:off x="3654229" y="3255729"/>
          <a:ext cx="2603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1" name="Equation" r:id="rId3" imgW="2603160" imgH="1015920" progId="Equation.DSMT4">
                  <p:embed/>
                </p:oleObj>
              </mc:Choice>
              <mc:Fallback>
                <p:oleObj name="Equation" r:id="rId3" imgW="2603160" imgH="101592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229" y="3255729"/>
                        <a:ext cx="26035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552" y="260648"/>
            <a:ext cx="4608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函数值的近似计算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178867" y="939700"/>
            <a:ext cx="1266693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例如，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864039"/>
              </p:ext>
            </p:extLst>
          </p:nvPr>
        </p:nvGraphicFramePr>
        <p:xfrm>
          <a:off x="2445560" y="855235"/>
          <a:ext cx="30432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2" name="Equation" r:id="rId5" imgW="3035160" imgH="685800" progId="Equation.DSMT4">
                  <p:embed/>
                </p:oleObj>
              </mc:Choice>
              <mc:Fallback>
                <p:oleObj name="Equation" r:id="rId5" imgW="3035160" imgH="685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560" y="855235"/>
                        <a:ext cx="304323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561681"/>
              </p:ext>
            </p:extLst>
          </p:nvPr>
        </p:nvGraphicFramePr>
        <p:xfrm>
          <a:off x="1393875" y="1462920"/>
          <a:ext cx="41862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3" name="Equation" r:id="rId7" imgW="3974760" imgH="888840" progId="Equation.DSMT4">
                  <p:embed/>
                </p:oleObj>
              </mc:Choice>
              <mc:Fallback>
                <p:oleObj name="Equation" r:id="rId7" imgW="3974760" imgH="8888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75" y="1462920"/>
                        <a:ext cx="4186237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674811" y="2744924"/>
            <a:ext cx="504056" cy="2160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75863"/>
              </p:ext>
            </p:extLst>
          </p:nvPr>
        </p:nvGraphicFramePr>
        <p:xfrm>
          <a:off x="1331640" y="2347679"/>
          <a:ext cx="52800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4" name="Equation" r:id="rId9" imgW="5003640" imgH="888840" progId="Equation.DSMT4">
                  <p:embed/>
                </p:oleObj>
              </mc:Choice>
              <mc:Fallback>
                <p:oleObj name="Equation" r:id="rId9" imgW="5003640" imgH="88884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347679"/>
                        <a:ext cx="528002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942123"/>
              </p:ext>
            </p:extLst>
          </p:nvPr>
        </p:nvGraphicFramePr>
        <p:xfrm>
          <a:off x="1403648" y="3427755"/>
          <a:ext cx="22367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5" name="Equation" r:id="rId11" imgW="2234880" imgH="685800" progId="Equation.DSMT4">
                  <p:embed/>
                </p:oleObj>
              </mc:Choice>
              <mc:Fallback>
                <p:oleObj name="Equation" r:id="rId11" imgW="2234880" imgH="6858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427755"/>
                        <a:ext cx="2236788" cy="6889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709809" y="3664231"/>
            <a:ext cx="504056" cy="2160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41389"/>
              </p:ext>
            </p:extLst>
          </p:nvPr>
        </p:nvGraphicFramePr>
        <p:xfrm>
          <a:off x="2123728" y="4149080"/>
          <a:ext cx="680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6" name="Equation" r:id="rId13" imgW="6806880" imgH="888840" progId="Equation.DSMT4">
                  <p:embed/>
                </p:oleObj>
              </mc:Choice>
              <mc:Fallback>
                <p:oleObj name="Equation" r:id="rId13" imgW="6806880" imgH="8888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9080"/>
                        <a:ext cx="6807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709809" y="5085184"/>
            <a:ext cx="504056" cy="2160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65737"/>
              </p:ext>
            </p:extLst>
          </p:nvPr>
        </p:nvGraphicFramePr>
        <p:xfrm>
          <a:off x="539552" y="5328670"/>
          <a:ext cx="20732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Equation" r:id="rId15" imgW="2070000" imgH="685800" progId="Equation.DSMT4">
                  <p:embed/>
                </p:oleObj>
              </mc:Choice>
              <mc:Fallback>
                <p:oleObj name="Equation" r:id="rId15" imgW="2070000" imgH="6858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328670"/>
                        <a:ext cx="2073275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733339"/>
              </p:ext>
            </p:extLst>
          </p:nvPr>
        </p:nvGraphicFramePr>
        <p:xfrm>
          <a:off x="2627784" y="5200561"/>
          <a:ext cx="481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8" name="Equation" r:id="rId17" imgW="4813200" imgH="838080" progId="Equation.DSMT4">
                  <p:embed/>
                </p:oleObj>
              </mc:Choice>
              <mc:Fallback>
                <p:oleObj name="Equation" r:id="rId17" imgW="4813200" imgH="8380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200561"/>
                        <a:ext cx="4813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798643"/>
              </p:ext>
            </p:extLst>
          </p:nvPr>
        </p:nvGraphicFramePr>
        <p:xfrm>
          <a:off x="7452320" y="5445224"/>
          <a:ext cx="147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9" name="Equation" r:id="rId19" imgW="1473120" imgH="317160" progId="Equation.DSMT4">
                  <p:embed/>
                </p:oleObj>
              </mc:Choice>
              <mc:Fallback>
                <p:oleObj name="Equation" r:id="rId19" imgW="1473120" imgH="31716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5445224"/>
                        <a:ext cx="1473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7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552" y="260648"/>
            <a:ext cx="57606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baseline="30000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．微分方程的幂级数解法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971600" y="922271"/>
            <a:ext cx="1266693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2238293" y="922271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求满足等式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76533"/>
              </p:ext>
            </p:extLst>
          </p:nvPr>
        </p:nvGraphicFramePr>
        <p:xfrm>
          <a:off x="4192823" y="845423"/>
          <a:ext cx="1625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5" name="Equation" r:id="rId3" imgW="1625400" imgH="838080" progId="Equation.DSMT4">
                  <p:embed/>
                </p:oleObj>
              </mc:Choice>
              <mc:Fallback>
                <p:oleObj name="Equation" r:id="rId3" imgW="1625400" imgH="8380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823" y="845423"/>
                        <a:ext cx="16256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5940152" y="922271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24690"/>
              </p:ext>
            </p:extLst>
          </p:nvPr>
        </p:nvGraphicFramePr>
        <p:xfrm>
          <a:off x="7206845" y="990206"/>
          <a:ext cx="13525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6" name="Equation" r:id="rId5" imgW="1358640" imgH="393480" progId="Equation.DSMT4">
                  <p:embed/>
                </p:oleObj>
              </mc:Choice>
              <mc:Fallback>
                <p:oleObj name="Equation" r:id="rId5" imgW="1358640" imgH="3934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6845" y="990206"/>
                        <a:ext cx="13525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456144"/>
              </p:ext>
            </p:extLst>
          </p:nvPr>
        </p:nvGraphicFramePr>
        <p:xfrm>
          <a:off x="233363" y="1697038"/>
          <a:ext cx="20208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7" name="Equation" r:id="rId7" imgW="2031840" imgH="545760" progId="Equation.DSMT4">
                  <p:embed/>
                </p:oleObj>
              </mc:Choice>
              <mc:Fallback>
                <p:oleObj name="Equation" r:id="rId7" imgW="2031840" imgH="54576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1697038"/>
                        <a:ext cx="20208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971600" y="242088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544807"/>
              </p:ext>
            </p:extLst>
          </p:nvPr>
        </p:nvGraphicFramePr>
        <p:xfrm>
          <a:off x="1476749" y="2420888"/>
          <a:ext cx="54054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8" name="Equation" r:id="rId9" imgW="5397480" imgH="469800" progId="Equation.DSMT4">
                  <p:embed/>
                </p:oleObj>
              </mc:Choice>
              <mc:Fallback>
                <p:oleObj name="Equation" r:id="rId9" imgW="5397480" imgH="4698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749" y="2420888"/>
                        <a:ext cx="54054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323528" y="299695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则等式左边：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503141"/>
              </p:ext>
            </p:extLst>
          </p:nvPr>
        </p:nvGraphicFramePr>
        <p:xfrm>
          <a:off x="467544" y="3520172"/>
          <a:ext cx="5238751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9" name="Equation" r:id="rId11" imgW="5232240" imgH="469800" progId="Equation.DSMT4">
                  <p:embed/>
                </p:oleObj>
              </mc:Choice>
              <mc:Fallback>
                <p:oleObj name="Equation" r:id="rId11" imgW="5232240" imgH="4698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20172"/>
                        <a:ext cx="5238751" cy="4635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285670"/>
              </p:ext>
            </p:extLst>
          </p:nvPr>
        </p:nvGraphicFramePr>
        <p:xfrm>
          <a:off x="1244271" y="4077072"/>
          <a:ext cx="5981701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0" name="Equation" r:id="rId13" imgW="5981400" imgH="469800" progId="Equation.DSMT4">
                  <p:embed/>
                </p:oleObj>
              </mc:Choice>
              <mc:Fallback>
                <p:oleObj name="Equation" r:id="rId13" imgW="5981400" imgH="469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271" y="4077072"/>
                        <a:ext cx="5981701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323528" y="402164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右边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614505"/>
              </p:ext>
            </p:extLst>
          </p:nvPr>
        </p:nvGraphicFramePr>
        <p:xfrm>
          <a:off x="1259632" y="4654238"/>
          <a:ext cx="57610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1" name="Equation" r:id="rId15" imgW="5752800" imgH="469800" progId="Equation.DSMT4">
                  <p:embed/>
                </p:oleObj>
              </mc:Choice>
              <mc:Fallback>
                <p:oleObj name="Equation" r:id="rId15" imgW="5752800" imgH="469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654238"/>
                        <a:ext cx="5761037" cy="4635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395536" y="5354052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比较系数得到结果：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64546"/>
              </p:ext>
            </p:extLst>
          </p:nvPr>
        </p:nvGraphicFramePr>
        <p:xfrm>
          <a:off x="3813175" y="5176838"/>
          <a:ext cx="29924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2" name="Equation" r:id="rId17" imgW="2984400" imgH="838080" progId="Equation.DSMT4">
                  <p:embed/>
                </p:oleObj>
              </mc:Choice>
              <mc:Fallback>
                <p:oleObj name="Equation" r:id="rId17" imgW="2984400" imgH="8380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5176838"/>
                        <a:ext cx="29924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5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6" grpId="0"/>
      <p:bldP spid="21" grpId="0"/>
      <p:bldP spid="2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10.2.2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23528" y="908720"/>
            <a:ext cx="1806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．幂级数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530825"/>
              </p:ext>
            </p:extLst>
          </p:nvPr>
        </p:nvGraphicFramePr>
        <p:xfrm>
          <a:off x="2181225" y="719138"/>
          <a:ext cx="20193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9" name="Equation" r:id="rId3" imgW="2019240" imgH="1002960" progId="Equation.DSMT4">
                  <p:embed/>
                </p:oleObj>
              </mc:Choice>
              <mc:Fallback>
                <p:oleObj name="Equation" r:id="rId3" imgW="2019240" imgH="100296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719138"/>
                        <a:ext cx="20193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4355976" y="908720"/>
            <a:ext cx="324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的和函数是（  ）．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016717"/>
              </p:ext>
            </p:extLst>
          </p:nvPr>
        </p:nvGraphicFramePr>
        <p:xfrm>
          <a:off x="611560" y="1917550"/>
          <a:ext cx="11080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0" name="Equation" r:id="rId5" imgW="1091880" imgH="736560" progId="Equation.DSMT4">
                  <p:embed/>
                </p:oleObj>
              </mc:Choice>
              <mc:Fallback>
                <p:oleObj name="Equation" r:id="rId5" imgW="1091880" imgH="7365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17550"/>
                        <a:ext cx="1108075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02606"/>
              </p:ext>
            </p:extLst>
          </p:nvPr>
        </p:nvGraphicFramePr>
        <p:xfrm>
          <a:off x="2706893" y="1917550"/>
          <a:ext cx="10429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1" name="Equation" r:id="rId7" imgW="1028520" imgH="736560" progId="Equation.DSMT4">
                  <p:embed/>
                </p:oleObj>
              </mc:Choice>
              <mc:Fallback>
                <p:oleObj name="Equation" r:id="rId7" imgW="1028520" imgH="73656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893" y="1917550"/>
                        <a:ext cx="1042987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230872"/>
              </p:ext>
            </p:extLst>
          </p:nvPr>
        </p:nvGraphicFramePr>
        <p:xfrm>
          <a:off x="4737138" y="1917550"/>
          <a:ext cx="11985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2" name="Equation" r:id="rId9" imgW="1180800" imgH="736560" progId="Equation.DSMT4">
                  <p:embed/>
                </p:oleObj>
              </mc:Choice>
              <mc:Fallback>
                <p:oleObj name="Equation" r:id="rId9" imgW="1180800" imgH="7365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38" y="1917550"/>
                        <a:ext cx="119856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92448"/>
              </p:ext>
            </p:extLst>
          </p:nvPr>
        </p:nvGraphicFramePr>
        <p:xfrm>
          <a:off x="6922959" y="1917550"/>
          <a:ext cx="13652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3" name="Equation" r:id="rId11" imgW="1346040" imgH="736560" progId="Equation.DSMT4">
                  <p:embed/>
                </p:oleObj>
              </mc:Choice>
              <mc:Fallback>
                <p:oleObj name="Equation" r:id="rId11" imgW="1346040" imgH="73656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959" y="1917550"/>
                        <a:ext cx="136525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683568" y="297778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225899" y="1953437"/>
            <a:ext cx="1095270" cy="827491"/>
          </a:xfrm>
          <a:custGeom>
            <a:avLst/>
            <a:gdLst>
              <a:gd name="connsiteX0" fmla="*/ 0 w 1095270"/>
              <a:gd name="connsiteY0" fmla="*/ 653143 h 827491"/>
              <a:gd name="connsiteX1" fmla="*/ 301450 w 1095270"/>
              <a:gd name="connsiteY1" fmla="*/ 813917 h 827491"/>
              <a:gd name="connsiteX2" fmla="*/ 643094 w 1095270"/>
              <a:gd name="connsiteY2" fmla="*/ 341644 h 827491"/>
              <a:gd name="connsiteX3" fmla="*/ 1095270 w 1095270"/>
              <a:gd name="connsiteY3" fmla="*/ 0 h 82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270" h="827491">
                <a:moveTo>
                  <a:pt x="0" y="653143"/>
                </a:moveTo>
                <a:cubicBezTo>
                  <a:pt x="97134" y="759488"/>
                  <a:pt x="194268" y="865833"/>
                  <a:pt x="301450" y="813917"/>
                </a:cubicBezTo>
                <a:cubicBezTo>
                  <a:pt x="408632" y="762001"/>
                  <a:pt x="510791" y="477297"/>
                  <a:pt x="643094" y="341644"/>
                </a:cubicBezTo>
                <a:cubicBezTo>
                  <a:pt x="775397" y="205991"/>
                  <a:pt x="935333" y="102995"/>
                  <a:pt x="1095270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" y="3769876"/>
            <a:ext cx="8648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．函数          的麦克劳林展开式中     的系数为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89313"/>
              </p:ext>
            </p:extLst>
          </p:nvPr>
        </p:nvGraphicFramePr>
        <p:xfrm>
          <a:off x="1842198" y="3621911"/>
          <a:ext cx="7302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4" name="Equation" r:id="rId13" imgW="736560" imgH="825480" progId="Equation.DSMT4">
                  <p:embed/>
                </p:oleObj>
              </mc:Choice>
              <mc:Fallback>
                <p:oleObj name="Equation" r:id="rId13" imgW="736560" imgH="8254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198" y="3621911"/>
                        <a:ext cx="7302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156282"/>
              </p:ext>
            </p:extLst>
          </p:nvPr>
        </p:nvGraphicFramePr>
        <p:xfrm>
          <a:off x="5980780" y="3844160"/>
          <a:ext cx="323851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Equation" r:id="rId15" imgW="317160" imgH="380880" progId="Equation.DSMT4">
                  <p:embed/>
                </p:oleObj>
              </mc:Choice>
              <mc:Fallback>
                <p:oleObj name="Equation" r:id="rId15" imgW="317160" imgH="3808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780" y="3844160"/>
                        <a:ext cx="323851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683567" y="456196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950261" y="2977788"/>
            <a:ext cx="805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302992"/>
              </p:ext>
            </p:extLst>
          </p:nvPr>
        </p:nvGraphicFramePr>
        <p:xfrm>
          <a:off x="8013700" y="3354745"/>
          <a:ext cx="6731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6" name="Equation" r:id="rId17" imgW="672840" imgH="838080" progId="Equation.DSMT4">
                  <p:embed/>
                </p:oleObj>
              </mc:Choice>
              <mc:Fallback>
                <p:oleObj name="Equation" r:id="rId17" imgW="672840" imgH="8380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3354745"/>
                        <a:ext cx="67310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81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84263" y="5629195"/>
            <a:ext cx="7405688" cy="365125"/>
            <a:chOff x="759" y="3466"/>
            <a:chExt cx="4665" cy="230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2936" y="352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6" name="Equation" r:id="rId3" imgW="246600" imgH="268920" progId="Equation.3">
                    <p:embed/>
                  </p:oleObj>
                </mc:Choice>
                <mc:Fallback>
                  <p:oleObj name="Equation" r:id="rId3" imgW="246600" imgH="268920" progId="Equation.3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3528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759" y="3466"/>
              <a:ext cx="4665" cy="230"/>
              <a:chOff x="759" y="3466"/>
              <a:chExt cx="4665" cy="230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2987" y="3466"/>
                <a:ext cx="34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759" y="3490"/>
                <a:ext cx="46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" name="Object 7"/>
              <p:cNvGraphicFramePr>
                <a:graphicFrameLocks noChangeAspect="1"/>
              </p:cNvGraphicFramePr>
              <p:nvPr/>
            </p:nvGraphicFramePr>
            <p:xfrm>
              <a:off x="5280" y="35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" name="Equation" r:id="rId5" imgW="257760" imgH="268920" progId="Equation.3">
                      <p:embed/>
                    </p:oleObj>
                  </mc:Choice>
                  <mc:Fallback>
                    <p:oleObj name="Equation" r:id="rId5" imgW="257760" imgH="268920" progId="Equation.3">
                      <p:embed/>
                      <p:pic>
                        <p:nvPicPr>
                          <p:cNvPr id="0" name="Picture 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5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584951" y="5654595"/>
            <a:ext cx="1828800" cy="523875"/>
            <a:chOff x="4224" y="3482"/>
            <a:chExt cx="1152" cy="33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272" y="3482"/>
              <a:ext cx="11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发      散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224" y="3490"/>
              <a:ext cx="912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098551" y="5613320"/>
            <a:ext cx="1905000" cy="565150"/>
            <a:chOff x="768" y="3456"/>
            <a:chExt cx="1200" cy="356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864" y="3482"/>
              <a:ext cx="11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发       散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768" y="3490"/>
              <a:ext cx="100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767" y="3456"/>
              <a:ext cx="57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037263" y="5613320"/>
            <a:ext cx="90488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6508751" y="5613320"/>
            <a:ext cx="90487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155951" y="5619673"/>
            <a:ext cx="2871787" cy="989013"/>
            <a:chOff x="2064" y="3460"/>
            <a:chExt cx="1809" cy="62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112" y="3494"/>
              <a:ext cx="176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496" y="3482"/>
              <a:ext cx="110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收           敛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064" y="3460"/>
              <a:ext cx="57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594351" y="515612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收敛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280151" y="515612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发散</a:t>
            </a:r>
          </a:p>
        </p:txBody>
      </p:sp>
      <p:sp>
        <p:nvSpPr>
          <p:cNvPr id="23" name="Rectangle 23"/>
          <p:cNvSpPr txBox="1">
            <a:spLocks noChangeArrowheads="1"/>
          </p:cNvSpPr>
          <p:nvPr/>
        </p:nvSpPr>
        <p:spPr>
          <a:xfrm>
            <a:off x="467544" y="218995"/>
            <a:ext cx="4807717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10.2.1. ( Abel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收敛定理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094288" y="218995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若幂级数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362893"/>
              </p:ext>
            </p:extLst>
          </p:nvPr>
        </p:nvGraphicFramePr>
        <p:xfrm>
          <a:off x="6750051" y="-19130"/>
          <a:ext cx="121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" name="Equation" r:id="rId7" imgW="1424160" imgH="1198440" progId="Equation.3">
                  <p:embed/>
                </p:oleObj>
              </mc:Choice>
              <mc:Fallback>
                <p:oleObj name="Equation" r:id="rId7" imgW="1424160" imgH="1198440" progId="Equation.3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1" y="-19130"/>
                        <a:ext cx="1219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50432"/>
              </p:ext>
            </p:extLst>
          </p:nvPr>
        </p:nvGraphicFramePr>
        <p:xfrm>
          <a:off x="773113" y="1069895"/>
          <a:ext cx="271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" name="Equation" r:id="rId9" imgW="3184200" imgH="537480" progId="Equation.DSMT4">
                  <p:embed/>
                </p:oleObj>
              </mc:Choice>
              <mc:Fallback>
                <p:oleObj name="Equation" r:id="rId9" imgW="3184200" imgH="53748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069895"/>
                        <a:ext cx="2717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508376" y="1020683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则对满足不等式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15833"/>
              </p:ext>
            </p:extLst>
          </p:nvPr>
        </p:nvGraphicFramePr>
        <p:xfrm>
          <a:off x="6318251" y="1103233"/>
          <a:ext cx="135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" name="Equation" r:id="rId11" imgW="1592280" imgH="537480" progId="Equation.3">
                  <p:embed/>
                </p:oleObj>
              </mc:Choice>
              <mc:Fallback>
                <p:oleObj name="Equation" r:id="rId11" imgW="1592280" imgH="537480" progId="Equation.3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1" y="1103233"/>
                        <a:ext cx="1358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20726" y="1692195"/>
            <a:ext cx="466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的一切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幂级数都绝对收敛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211263" y="2265283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反之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若当</a:t>
            </a: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003194"/>
              </p:ext>
            </p:extLst>
          </p:nvPr>
        </p:nvGraphicFramePr>
        <p:xfrm>
          <a:off x="2963863" y="2351008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" name="Equation" r:id="rId13" imgW="1065240" imgH="515160" progId="Equation.3">
                  <p:embed/>
                </p:oleObj>
              </mc:Choice>
              <mc:Fallback>
                <p:oleObj name="Equation" r:id="rId13" imgW="1065240" imgH="515160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2351008"/>
                        <a:ext cx="914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83497"/>
              </p:ext>
            </p:extLst>
          </p:nvPr>
        </p:nvGraphicFramePr>
        <p:xfrm>
          <a:off x="2141538" y="2871708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" name="Equation" r:id="rId15" imgW="1603440" imgH="537480" progId="Equation.3">
                  <p:embed/>
                </p:oleObj>
              </mc:Choice>
              <mc:Fallback>
                <p:oleObj name="Equation" r:id="rId15" imgW="1603440" imgH="537480" progId="Equation.3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871708"/>
                        <a:ext cx="1371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602038" y="2885995"/>
            <a:ext cx="4587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的一切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该幂级数也发散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878263" y="2262108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时该幂级数发散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621463" y="2262108"/>
            <a:ext cx="1712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则对满足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627063" y="3665458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961322"/>
              </p:ext>
            </p:extLst>
          </p:nvPr>
        </p:nvGraphicFramePr>
        <p:xfrm>
          <a:off x="1693863" y="3443208"/>
          <a:ext cx="121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" name="Equation" r:id="rId17" imgW="1424160" imgH="1198440" progId="Equation.3">
                  <p:embed/>
                </p:oleObj>
              </mc:Choice>
              <mc:Fallback>
                <p:oleObj name="Equation" r:id="rId17" imgW="1424160" imgH="1198440" progId="Equation.3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443208"/>
                        <a:ext cx="1219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316174"/>
              </p:ext>
            </p:extLst>
          </p:nvPr>
        </p:nvGraphicFramePr>
        <p:xfrm>
          <a:off x="4970463" y="3621008"/>
          <a:ext cx="2171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" name="Equation" r:id="rId19" imgW="2545200" imgH="896040" progId="Equation.3">
                  <p:embed/>
                </p:oleObj>
              </mc:Choice>
              <mc:Fallback>
                <p:oleObj name="Equation" r:id="rId19" imgW="2545200" imgH="896040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3621008"/>
                        <a:ext cx="21717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913063" y="3647995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收敛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827463" y="3663870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则必有</a:t>
            </a:r>
          </a:p>
        </p:txBody>
      </p:sp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598493"/>
              </p:ext>
            </p:extLst>
          </p:nvPr>
        </p:nvGraphicFramePr>
        <p:xfrm>
          <a:off x="2760663" y="4548108"/>
          <a:ext cx="374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" name="Equation" r:id="rId21" imgW="4395240" imgH="750240" progId="Equation.3">
                  <p:embed/>
                </p:oleObj>
              </mc:Choice>
              <mc:Fallback>
                <p:oleObj name="Equation" r:id="rId21" imgW="4395240" imgH="750240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4548108"/>
                        <a:ext cx="37465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027863" y="3633708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于是存在</a:t>
            </a:r>
          </a:p>
        </p:txBody>
      </p:sp>
      <p:sp>
        <p:nvSpPr>
          <p:cNvPr id="43" name="Text Box 50"/>
          <p:cNvSpPr txBox="1">
            <a:spLocks noChangeArrowheads="1"/>
          </p:cNvSpPr>
          <p:nvPr/>
        </p:nvSpPr>
        <p:spPr bwMode="auto">
          <a:xfrm>
            <a:off x="246063" y="456239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>
            <a:off x="628651" y="2855833"/>
            <a:ext cx="1439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不等式</a:t>
            </a:r>
          </a:p>
        </p:txBody>
      </p:sp>
    </p:spTree>
    <p:extLst>
      <p:ext uri="{BB962C8B-B14F-4D97-AF65-F5344CB8AC3E}">
        <p14:creationId xmlns:p14="http://schemas.microsoft.com/office/powerpoint/2010/main" val="36368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utoUpdateAnimBg="0"/>
      <p:bldP spid="22" grpId="0" autoUpdateAnimBg="0"/>
      <p:bldP spid="24" grpId="0" autoUpdateAnimBg="0"/>
      <p:bldP spid="27" grpId="0" autoUpdateAnimBg="0"/>
      <p:bldP spid="29" grpId="0" autoUpdateAnimBg="0"/>
      <p:bldP spid="30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9" grpId="0" autoUpdateAnimBg="0"/>
      <p:bldP spid="40" grpId="0" autoUpdateAnimBg="0"/>
      <p:bldP spid="42" grpId="0" autoUpdateAnimBg="0"/>
      <p:bldP spid="43" grpId="0" autoUpdateAnimBg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1567" y="1699163"/>
            <a:ext cx="3124200" cy="523875"/>
            <a:chOff x="96" y="840"/>
            <a:chExt cx="1968" cy="330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96" y="840"/>
              <a:ext cx="19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               时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390" y="854"/>
            <a:ext cx="85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4" name="Equation" r:id="rId3" imgW="1592280" imgH="537480" progId="Equation.3">
                    <p:embed/>
                  </p:oleObj>
                </mc:Choice>
                <mc:Fallback>
                  <p:oleObj name="Equation" r:id="rId3" imgW="1592280" imgH="537480" progId="Equation.3">
                    <p:embed/>
                    <p:pic>
                      <p:nvPicPr>
                        <p:cNvPr id="0" name="Picture 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" y="854"/>
                          <a:ext cx="858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38836"/>
              </p:ext>
            </p:extLst>
          </p:nvPr>
        </p:nvGraphicFramePr>
        <p:xfrm>
          <a:off x="3072667" y="1394364"/>
          <a:ext cx="1739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5" name="Equation" r:id="rId5" imgW="2040840" imgH="1209600" progId="Equation.3">
                  <p:embed/>
                </p:oleObj>
              </mc:Choice>
              <mc:Fallback>
                <p:oleObj name="Equation" r:id="rId5" imgW="2040840" imgH="1209600" progId="Equation.3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667" y="1394364"/>
                        <a:ext cx="17399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36367" y="1637252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收敛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39197"/>
              </p:ext>
            </p:extLst>
          </p:nvPr>
        </p:nvGraphicFramePr>
        <p:xfrm>
          <a:off x="5828567" y="1419764"/>
          <a:ext cx="1727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" name="Equation" r:id="rId7" imgW="2018160" imgH="1209600" progId="Equation.3">
                  <p:embed/>
                </p:oleObj>
              </mc:Choice>
              <mc:Fallback>
                <p:oleObj name="Equation" r:id="rId7" imgW="2018160" imgH="1209600" progId="Equation.3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8567" y="1419764"/>
                        <a:ext cx="1727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6767" y="2551652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故原幂级数绝对收敛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600217" y="1659477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也收敛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3528" y="3161252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若当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046598"/>
              </p:ext>
            </p:extLst>
          </p:nvPr>
        </p:nvGraphicFramePr>
        <p:xfrm>
          <a:off x="2076128" y="3219989"/>
          <a:ext cx="911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" name="Equation" r:id="rId9" imgW="1065240" imgH="515160" progId="Equation.3">
                  <p:embed/>
                </p:oleObj>
              </mc:Choice>
              <mc:Fallback>
                <p:oleObj name="Equation" r:id="rId9" imgW="1065240" imgH="515160" progId="Equation.3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128" y="3219989"/>
                        <a:ext cx="9112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958778" y="3161252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时该幂级数发散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657528" y="3161252"/>
            <a:ext cx="32512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下面用反证法证之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15888" y="3832764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假设有一点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965138"/>
              </p:ext>
            </p:extLst>
          </p:nvPr>
        </p:nvGraphicFramePr>
        <p:xfrm>
          <a:off x="2620888" y="3851814"/>
          <a:ext cx="3952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" name="公式" r:id="rId11" imgW="168120" imgH="246240" progId="Equation.3">
                  <p:embed/>
                </p:oleObj>
              </mc:Choice>
              <mc:Fallback>
                <p:oleObj name="公式" r:id="rId11" imgW="168120" imgH="246240" progId="Equation.3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888" y="3851814"/>
                        <a:ext cx="395288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832502"/>
              </p:ext>
            </p:extLst>
          </p:nvPr>
        </p:nvGraphicFramePr>
        <p:xfrm>
          <a:off x="3878188" y="3878802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9" name="Equation" r:id="rId13" imgW="1738080" imgH="537480" progId="Equation.3">
                  <p:embed/>
                </p:oleObj>
              </mc:Choice>
              <mc:Fallback>
                <p:oleObj name="Equation" r:id="rId13" imgW="1738080" imgH="537480" progId="Equation.3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188" y="3878802"/>
                        <a:ext cx="1485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135228"/>
              </p:ext>
            </p:extLst>
          </p:nvPr>
        </p:nvGraphicFramePr>
        <p:xfrm>
          <a:off x="4252180" y="4382039"/>
          <a:ext cx="5603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" name="公式" r:id="rId15" imgW="246600" imgH="257760" progId="Equation.3">
                  <p:embed/>
                </p:oleObj>
              </mc:Choice>
              <mc:Fallback>
                <p:oleObj name="公式" r:id="rId15" imgW="246600" imgH="257760" progId="Equation.3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180" y="4382039"/>
                        <a:ext cx="5603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16767" y="5599652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满足不等式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62093"/>
              </p:ext>
            </p:extLst>
          </p:nvPr>
        </p:nvGraphicFramePr>
        <p:xfrm>
          <a:off x="2297967" y="5675852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1" name="Equation" r:id="rId17" imgW="1603440" imgH="537480" progId="Equation.3">
                  <p:embed/>
                </p:oleObj>
              </mc:Choice>
              <mc:Fallback>
                <p:oleObj name="Equation" r:id="rId17" imgW="1603440" imgH="537480" progId="Equation.3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967" y="5675852"/>
                        <a:ext cx="1371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374167" y="5024977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所以若当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62676"/>
              </p:ext>
            </p:extLst>
          </p:nvPr>
        </p:nvGraphicFramePr>
        <p:xfrm>
          <a:off x="3974367" y="5101177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2" name="Equation" r:id="rId19" imgW="1065240" imgH="515160" progId="Equation.3">
                  <p:embed/>
                </p:oleObj>
              </mc:Choice>
              <mc:Fallback>
                <p:oleObj name="Equation" r:id="rId19" imgW="1065240" imgH="515160" progId="Equation.3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367" y="5101177"/>
                        <a:ext cx="914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001888" y="3832764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269767" y="3832764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且使级数收敛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89780" y="4442364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面的证明可知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651980" y="4412202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级数在点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16767" y="5024977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故假设不真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669567" y="5675852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原幂级数也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发散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907817" y="5066252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时幂级数发散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303355" y="5039264"/>
            <a:ext cx="1624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则对一切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7701817" y="3832764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则由前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660167" y="4442364"/>
            <a:ext cx="1806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也应收敛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342917" y="4456652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与所设矛盾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364392"/>
              </p:ext>
            </p:extLst>
          </p:nvPr>
        </p:nvGraphicFramePr>
        <p:xfrm>
          <a:off x="1243867" y="257714"/>
          <a:ext cx="2730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3" name="Equation" r:id="rId21" imgW="3206880" imgH="1243080" progId="Equation.3">
                  <p:embed/>
                </p:oleObj>
              </mc:Choice>
              <mc:Fallback>
                <p:oleObj name="Equation" r:id="rId21" imgW="3206880" imgH="124308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867" y="257714"/>
                        <a:ext cx="2730500" cy="1066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63207"/>
              </p:ext>
            </p:extLst>
          </p:nvPr>
        </p:nvGraphicFramePr>
        <p:xfrm>
          <a:off x="4063267" y="251364"/>
          <a:ext cx="2349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4" name="Equation" r:id="rId23" imgW="2758320" imgH="1209600" progId="Equation.3">
                  <p:embed/>
                </p:oleObj>
              </mc:Choice>
              <mc:Fallback>
                <p:oleObj name="Equation" r:id="rId23" imgW="2758320" imgH="1209600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267" y="251364"/>
                        <a:ext cx="23495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52103"/>
              </p:ext>
            </p:extLst>
          </p:nvPr>
        </p:nvGraphicFramePr>
        <p:xfrm>
          <a:off x="6501667" y="251364"/>
          <a:ext cx="1587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" name="Equation" r:id="rId25" imgW="1861200" imgH="1209600" progId="Equation.3">
                  <p:embed/>
                </p:oleObj>
              </mc:Choice>
              <mc:Fallback>
                <p:oleObj name="Equation" r:id="rId25" imgW="1861200" imgH="1209600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1667" y="251364"/>
                        <a:ext cx="1587500" cy="1041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7555767" y="5629814"/>
            <a:ext cx="1229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7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build="p" autoUpdateAnimBg="0" advAuto="0"/>
      <p:bldP spid="10" grpId="0" build="p" autoUpdateAnimBg="0"/>
      <p:bldP spid="12" grpId="0" build="p" autoUpdateAnimBg="0" advAuto="0"/>
      <p:bldP spid="13" grpId="0" build="p" autoUpdateAnimBg="0"/>
      <p:bldP spid="14" grpId="0" autoUpdateAnimBg="0"/>
      <p:bldP spid="18" grpId="0" autoUpdateAnimBg="0"/>
      <p:bldP spid="20" grpId="0" build="p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build="p" autoUpdateAnimBg="0" advAuto="0"/>
      <p:bldP spid="29" grpId="0" build="p" autoUpdateAnimBg="0"/>
      <p:bldP spid="30" grpId="0" build="p" autoUpdateAnimBg="0"/>
      <p:bldP spid="31" grpId="0" build="p" autoUpdateAnimBg="0" advAuto="0"/>
      <p:bldP spid="32" grpId="0" build="p" autoUpdateAnimBg="0"/>
      <p:bldP spid="3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80224"/>
              </p:ext>
            </p:extLst>
          </p:nvPr>
        </p:nvGraphicFramePr>
        <p:xfrm>
          <a:off x="911151" y="649015"/>
          <a:ext cx="7323137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文档" r:id="rId3" imgW="7260060" imgH="2375602" progId="">
                  <p:embed/>
                </p:oleObj>
              </mc:Choice>
              <mc:Fallback>
                <p:oleObj name="文档" r:id="rId3" imgW="7260060" imgH="2375602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151" y="649015"/>
                        <a:ext cx="7323137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278171"/>
              </p:ext>
            </p:extLst>
          </p:nvPr>
        </p:nvGraphicFramePr>
        <p:xfrm>
          <a:off x="928613" y="3154090"/>
          <a:ext cx="547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Document" r:id="rId5" imgW="5414105" imgH="683280" progId="Word.Document.8">
                  <p:embed/>
                </p:oleObj>
              </mc:Choice>
              <mc:Fallback>
                <p:oleObj name="Document" r:id="rId5" imgW="5414105" imgH="683280" progId="Word.Document.8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13" y="3154090"/>
                        <a:ext cx="547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07585"/>
              </p:ext>
            </p:extLst>
          </p:nvPr>
        </p:nvGraphicFramePr>
        <p:xfrm>
          <a:off x="936551" y="3938761"/>
          <a:ext cx="45545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文档" r:id="rId7" imgW="4521455" imgH="712221" progId="">
                  <p:embed/>
                </p:oleObj>
              </mc:Choice>
              <mc:Fallback>
                <p:oleObj name="文档" r:id="rId7" imgW="4521455" imgH="712221" progId="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551" y="3938761"/>
                        <a:ext cx="45545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5576" y="188640"/>
            <a:ext cx="5760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10.2.1.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（收敛半径的存在性）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038016"/>
              </p:ext>
            </p:extLst>
          </p:nvPr>
        </p:nvGraphicFramePr>
        <p:xfrm>
          <a:off x="990922" y="4655790"/>
          <a:ext cx="78295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文档" r:id="rId9" imgW="7829550" imgH="933450" progId="">
                  <p:embed/>
                </p:oleObj>
              </mc:Choice>
              <mc:Fallback>
                <p:oleObj name="文档" r:id="rId9" imgW="7829550" imgH="933450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922" y="4655790"/>
                        <a:ext cx="78295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0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 wrap="none" rtlCol="0">
        <a:spAutoFit/>
      </a:bodyPr>
      <a:lstStyle>
        <a:defPPr algn="l" eaLnBrk="1" hangingPunct="1">
          <a:spcBef>
            <a:spcPct val="50000"/>
          </a:spcBef>
          <a:defRPr sz="28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940</TotalTime>
  <Words>2074</Words>
  <Application>Microsoft Office PowerPoint</Application>
  <PresentationFormat>全屏显示(4:3)</PresentationFormat>
  <Paragraphs>400</Paragraphs>
  <Slides>64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64</vt:i4>
      </vt:variant>
    </vt:vector>
  </HeadingPairs>
  <TitlesOfParts>
    <vt:vector size="81" baseType="lpstr">
      <vt:lpstr>黑体</vt:lpstr>
      <vt:lpstr>华文琥珀</vt:lpstr>
      <vt:lpstr>华文新魏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严4</vt:lpstr>
      <vt:lpstr>Equation</vt:lpstr>
      <vt:lpstr>MathType 5.0 Equation</vt:lpstr>
      <vt:lpstr>公式</vt:lpstr>
      <vt:lpstr>文档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76</cp:revision>
  <dcterms:created xsi:type="dcterms:W3CDTF">2019-06-06T15:05:35Z</dcterms:created>
  <dcterms:modified xsi:type="dcterms:W3CDTF">2019-10-04T14:25:22Z</dcterms:modified>
</cp:coreProperties>
</file>