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93" r:id="rId5"/>
    <p:sldId id="265" r:id="rId6"/>
    <p:sldId id="294" r:id="rId7"/>
    <p:sldId id="266" r:id="rId8"/>
    <p:sldId id="267" r:id="rId9"/>
    <p:sldId id="29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302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60" r:id="rId34"/>
    <p:sldId id="261" r:id="rId35"/>
    <p:sldId id="258" r:id="rId36"/>
    <p:sldId id="262" r:id="rId37"/>
    <p:sldId id="263" r:id="rId38"/>
    <p:sldId id="290" r:id="rId39"/>
    <p:sldId id="291" r:id="rId40"/>
    <p:sldId id="292" r:id="rId41"/>
    <p:sldId id="264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6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image" Target="../media/image85.wmf"/><Relationship Id="rId3" Type="http://schemas.openxmlformats.org/officeDocument/2006/relationships/image" Target="../media/image75.wmf"/><Relationship Id="rId7" Type="http://schemas.openxmlformats.org/officeDocument/2006/relationships/image" Target="../media/image79.emf"/><Relationship Id="rId12" Type="http://schemas.openxmlformats.org/officeDocument/2006/relationships/image" Target="../media/image84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emf"/><Relationship Id="rId11" Type="http://schemas.openxmlformats.org/officeDocument/2006/relationships/image" Target="../media/image83.emf"/><Relationship Id="rId5" Type="http://schemas.openxmlformats.org/officeDocument/2006/relationships/image" Target="../media/image77.wmf"/><Relationship Id="rId10" Type="http://schemas.openxmlformats.org/officeDocument/2006/relationships/image" Target="../media/image82.wmf"/><Relationship Id="rId4" Type="http://schemas.openxmlformats.org/officeDocument/2006/relationships/image" Target="../media/image76.wmf"/><Relationship Id="rId9" Type="http://schemas.openxmlformats.org/officeDocument/2006/relationships/image" Target="../media/image81.emf"/><Relationship Id="rId14" Type="http://schemas.openxmlformats.org/officeDocument/2006/relationships/image" Target="../media/image8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9.emf"/><Relationship Id="rId3" Type="http://schemas.openxmlformats.org/officeDocument/2006/relationships/image" Target="../media/image89.wmf"/><Relationship Id="rId7" Type="http://schemas.openxmlformats.org/officeDocument/2006/relationships/image" Target="../media/image93.emf"/><Relationship Id="rId12" Type="http://schemas.openxmlformats.org/officeDocument/2006/relationships/image" Target="../media/image98.wmf"/><Relationship Id="rId2" Type="http://schemas.openxmlformats.org/officeDocument/2006/relationships/image" Target="../media/image88.wmf"/><Relationship Id="rId16" Type="http://schemas.openxmlformats.org/officeDocument/2006/relationships/image" Target="../media/image102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11" Type="http://schemas.openxmlformats.org/officeDocument/2006/relationships/image" Target="../media/image97.emf"/><Relationship Id="rId5" Type="http://schemas.openxmlformats.org/officeDocument/2006/relationships/image" Target="../media/image91.wmf"/><Relationship Id="rId15" Type="http://schemas.openxmlformats.org/officeDocument/2006/relationships/image" Target="../media/image101.emf"/><Relationship Id="rId10" Type="http://schemas.openxmlformats.org/officeDocument/2006/relationships/image" Target="../media/image96.emf"/><Relationship Id="rId4" Type="http://schemas.openxmlformats.org/officeDocument/2006/relationships/image" Target="../media/image90.wmf"/><Relationship Id="rId9" Type="http://schemas.openxmlformats.org/officeDocument/2006/relationships/image" Target="../media/image95.emf"/><Relationship Id="rId14" Type="http://schemas.openxmlformats.org/officeDocument/2006/relationships/image" Target="../media/image10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e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13" Type="http://schemas.openxmlformats.org/officeDocument/2006/relationships/image" Target="../media/image79.emf"/><Relationship Id="rId18" Type="http://schemas.openxmlformats.org/officeDocument/2006/relationships/image" Target="../media/image84.wmf"/><Relationship Id="rId3" Type="http://schemas.openxmlformats.org/officeDocument/2006/relationships/image" Target="../media/image112.wmf"/><Relationship Id="rId21" Type="http://schemas.openxmlformats.org/officeDocument/2006/relationships/image" Target="../media/image118.wmf"/><Relationship Id="rId7" Type="http://schemas.openxmlformats.org/officeDocument/2006/relationships/image" Target="../media/image98.wmf"/><Relationship Id="rId12" Type="http://schemas.openxmlformats.org/officeDocument/2006/relationships/image" Target="../media/image78.emf"/><Relationship Id="rId17" Type="http://schemas.openxmlformats.org/officeDocument/2006/relationships/image" Target="../media/image83.emf"/><Relationship Id="rId2" Type="http://schemas.openxmlformats.org/officeDocument/2006/relationships/image" Target="../media/image111.wmf"/><Relationship Id="rId16" Type="http://schemas.openxmlformats.org/officeDocument/2006/relationships/image" Target="../media/image82.wmf"/><Relationship Id="rId20" Type="http://schemas.openxmlformats.org/officeDocument/2006/relationships/image" Target="../media/image117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11" Type="http://schemas.openxmlformats.org/officeDocument/2006/relationships/image" Target="../media/image102.wmf"/><Relationship Id="rId5" Type="http://schemas.openxmlformats.org/officeDocument/2006/relationships/image" Target="../media/image114.wmf"/><Relationship Id="rId15" Type="http://schemas.openxmlformats.org/officeDocument/2006/relationships/image" Target="../media/image81.emf"/><Relationship Id="rId10" Type="http://schemas.openxmlformats.org/officeDocument/2006/relationships/image" Target="../media/image101.emf"/><Relationship Id="rId19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image" Target="../media/image100.emf"/><Relationship Id="rId14" Type="http://schemas.openxmlformats.org/officeDocument/2006/relationships/image" Target="../media/image80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image" Target="../media/image135.wmf"/><Relationship Id="rId18" Type="http://schemas.openxmlformats.org/officeDocument/2006/relationships/image" Target="../media/image140.emf"/><Relationship Id="rId3" Type="http://schemas.openxmlformats.org/officeDocument/2006/relationships/image" Target="../media/image125.emf"/><Relationship Id="rId21" Type="http://schemas.openxmlformats.org/officeDocument/2006/relationships/image" Target="../media/image143.emf"/><Relationship Id="rId7" Type="http://schemas.openxmlformats.org/officeDocument/2006/relationships/image" Target="../media/image129.wmf"/><Relationship Id="rId12" Type="http://schemas.openxmlformats.org/officeDocument/2006/relationships/image" Target="../media/image134.wmf"/><Relationship Id="rId17" Type="http://schemas.openxmlformats.org/officeDocument/2006/relationships/image" Target="../media/image139.wmf"/><Relationship Id="rId2" Type="http://schemas.openxmlformats.org/officeDocument/2006/relationships/image" Target="../media/image124.emf"/><Relationship Id="rId16" Type="http://schemas.openxmlformats.org/officeDocument/2006/relationships/image" Target="../media/image138.emf"/><Relationship Id="rId20" Type="http://schemas.openxmlformats.org/officeDocument/2006/relationships/image" Target="../media/image142.emf"/><Relationship Id="rId1" Type="http://schemas.openxmlformats.org/officeDocument/2006/relationships/image" Target="../media/image123.emf"/><Relationship Id="rId6" Type="http://schemas.openxmlformats.org/officeDocument/2006/relationships/image" Target="../media/image128.wmf"/><Relationship Id="rId11" Type="http://schemas.openxmlformats.org/officeDocument/2006/relationships/image" Target="../media/image133.wmf"/><Relationship Id="rId5" Type="http://schemas.openxmlformats.org/officeDocument/2006/relationships/image" Target="../media/image127.wmf"/><Relationship Id="rId15" Type="http://schemas.openxmlformats.org/officeDocument/2006/relationships/image" Target="../media/image137.emf"/><Relationship Id="rId10" Type="http://schemas.openxmlformats.org/officeDocument/2006/relationships/image" Target="../media/image132.wmf"/><Relationship Id="rId19" Type="http://schemas.openxmlformats.org/officeDocument/2006/relationships/image" Target="../media/image141.emf"/><Relationship Id="rId4" Type="http://schemas.openxmlformats.org/officeDocument/2006/relationships/image" Target="../media/image126.emf"/><Relationship Id="rId9" Type="http://schemas.openxmlformats.org/officeDocument/2006/relationships/image" Target="../media/image131.wmf"/><Relationship Id="rId14" Type="http://schemas.openxmlformats.org/officeDocument/2006/relationships/image" Target="../media/image136.wmf"/><Relationship Id="rId22" Type="http://schemas.openxmlformats.org/officeDocument/2006/relationships/image" Target="../media/image14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image" Target="../media/image157.emf"/><Relationship Id="rId18" Type="http://schemas.openxmlformats.org/officeDocument/2006/relationships/image" Target="../media/image162.emf"/><Relationship Id="rId26" Type="http://schemas.openxmlformats.org/officeDocument/2006/relationships/image" Target="../media/image170.wmf"/><Relationship Id="rId3" Type="http://schemas.openxmlformats.org/officeDocument/2006/relationships/image" Target="../media/image147.emf"/><Relationship Id="rId21" Type="http://schemas.openxmlformats.org/officeDocument/2006/relationships/image" Target="../media/image165.emf"/><Relationship Id="rId7" Type="http://schemas.openxmlformats.org/officeDocument/2006/relationships/image" Target="../media/image151.emf"/><Relationship Id="rId12" Type="http://schemas.openxmlformats.org/officeDocument/2006/relationships/image" Target="../media/image156.wmf"/><Relationship Id="rId17" Type="http://schemas.openxmlformats.org/officeDocument/2006/relationships/image" Target="../media/image161.emf"/><Relationship Id="rId25" Type="http://schemas.openxmlformats.org/officeDocument/2006/relationships/image" Target="../media/image169.wmf"/><Relationship Id="rId2" Type="http://schemas.openxmlformats.org/officeDocument/2006/relationships/image" Target="../media/image146.wmf"/><Relationship Id="rId16" Type="http://schemas.openxmlformats.org/officeDocument/2006/relationships/image" Target="../media/image160.wmf"/><Relationship Id="rId20" Type="http://schemas.openxmlformats.org/officeDocument/2006/relationships/image" Target="../media/image164.wmf"/><Relationship Id="rId1" Type="http://schemas.openxmlformats.org/officeDocument/2006/relationships/image" Target="../media/image145.emf"/><Relationship Id="rId6" Type="http://schemas.openxmlformats.org/officeDocument/2006/relationships/image" Target="../media/image150.emf"/><Relationship Id="rId11" Type="http://schemas.openxmlformats.org/officeDocument/2006/relationships/image" Target="../media/image155.emf"/><Relationship Id="rId24" Type="http://schemas.openxmlformats.org/officeDocument/2006/relationships/image" Target="../media/image168.wmf"/><Relationship Id="rId5" Type="http://schemas.openxmlformats.org/officeDocument/2006/relationships/image" Target="../media/image149.emf"/><Relationship Id="rId15" Type="http://schemas.openxmlformats.org/officeDocument/2006/relationships/image" Target="../media/image159.emf"/><Relationship Id="rId23" Type="http://schemas.openxmlformats.org/officeDocument/2006/relationships/image" Target="../media/image167.wmf"/><Relationship Id="rId10" Type="http://schemas.openxmlformats.org/officeDocument/2006/relationships/image" Target="../media/image154.wmf"/><Relationship Id="rId19" Type="http://schemas.openxmlformats.org/officeDocument/2006/relationships/image" Target="../media/image163.emf"/><Relationship Id="rId4" Type="http://schemas.openxmlformats.org/officeDocument/2006/relationships/image" Target="../media/image148.emf"/><Relationship Id="rId9" Type="http://schemas.openxmlformats.org/officeDocument/2006/relationships/image" Target="../media/image153.emf"/><Relationship Id="rId14" Type="http://schemas.openxmlformats.org/officeDocument/2006/relationships/image" Target="../media/image158.emf"/><Relationship Id="rId22" Type="http://schemas.openxmlformats.org/officeDocument/2006/relationships/image" Target="../media/image166.emf"/><Relationship Id="rId27" Type="http://schemas.openxmlformats.org/officeDocument/2006/relationships/image" Target="../media/image17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emf"/><Relationship Id="rId1" Type="http://schemas.openxmlformats.org/officeDocument/2006/relationships/image" Target="../media/image172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image" Target="../media/image189.wmf"/><Relationship Id="rId3" Type="http://schemas.openxmlformats.org/officeDocument/2006/relationships/image" Target="../media/image179.wmf"/><Relationship Id="rId7" Type="http://schemas.openxmlformats.org/officeDocument/2006/relationships/image" Target="../media/image183.wmf"/><Relationship Id="rId12" Type="http://schemas.openxmlformats.org/officeDocument/2006/relationships/image" Target="../media/image188.wmf"/><Relationship Id="rId2" Type="http://schemas.openxmlformats.org/officeDocument/2006/relationships/image" Target="../media/image178.emf"/><Relationship Id="rId16" Type="http://schemas.openxmlformats.org/officeDocument/2006/relationships/image" Target="../media/image192.wmf"/><Relationship Id="rId1" Type="http://schemas.openxmlformats.org/officeDocument/2006/relationships/image" Target="../media/image177.wmf"/><Relationship Id="rId6" Type="http://schemas.openxmlformats.org/officeDocument/2006/relationships/image" Target="../media/image182.emf"/><Relationship Id="rId11" Type="http://schemas.openxmlformats.org/officeDocument/2006/relationships/image" Target="../media/image187.wmf"/><Relationship Id="rId5" Type="http://schemas.openxmlformats.org/officeDocument/2006/relationships/image" Target="../media/image181.emf"/><Relationship Id="rId15" Type="http://schemas.openxmlformats.org/officeDocument/2006/relationships/image" Target="../media/image191.wmf"/><Relationship Id="rId10" Type="http://schemas.openxmlformats.org/officeDocument/2006/relationships/image" Target="../media/image186.wmf"/><Relationship Id="rId4" Type="http://schemas.openxmlformats.org/officeDocument/2006/relationships/image" Target="../media/image180.emf"/><Relationship Id="rId9" Type="http://schemas.openxmlformats.org/officeDocument/2006/relationships/image" Target="../media/image185.wmf"/><Relationship Id="rId14" Type="http://schemas.openxmlformats.org/officeDocument/2006/relationships/image" Target="../media/image19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image" Target="../media/image205.wmf"/><Relationship Id="rId18" Type="http://schemas.openxmlformats.org/officeDocument/2006/relationships/image" Target="../media/image210.wmf"/><Relationship Id="rId3" Type="http://schemas.openxmlformats.org/officeDocument/2006/relationships/image" Target="../media/image195.wmf"/><Relationship Id="rId7" Type="http://schemas.openxmlformats.org/officeDocument/2006/relationships/image" Target="../media/image199.emf"/><Relationship Id="rId12" Type="http://schemas.openxmlformats.org/officeDocument/2006/relationships/image" Target="../media/image204.emf"/><Relationship Id="rId17" Type="http://schemas.openxmlformats.org/officeDocument/2006/relationships/image" Target="../media/image209.wmf"/><Relationship Id="rId2" Type="http://schemas.openxmlformats.org/officeDocument/2006/relationships/image" Target="../media/image194.emf"/><Relationship Id="rId16" Type="http://schemas.openxmlformats.org/officeDocument/2006/relationships/image" Target="../media/image208.emf"/><Relationship Id="rId1" Type="http://schemas.openxmlformats.org/officeDocument/2006/relationships/image" Target="../media/image193.emf"/><Relationship Id="rId6" Type="http://schemas.openxmlformats.org/officeDocument/2006/relationships/image" Target="../media/image198.wmf"/><Relationship Id="rId11" Type="http://schemas.openxmlformats.org/officeDocument/2006/relationships/image" Target="../media/image203.emf"/><Relationship Id="rId5" Type="http://schemas.openxmlformats.org/officeDocument/2006/relationships/image" Target="../media/image197.wmf"/><Relationship Id="rId15" Type="http://schemas.openxmlformats.org/officeDocument/2006/relationships/image" Target="../media/image207.emf"/><Relationship Id="rId10" Type="http://schemas.openxmlformats.org/officeDocument/2006/relationships/image" Target="../media/image202.wmf"/><Relationship Id="rId19" Type="http://schemas.openxmlformats.org/officeDocument/2006/relationships/image" Target="../media/image211.wmf"/><Relationship Id="rId4" Type="http://schemas.openxmlformats.org/officeDocument/2006/relationships/image" Target="../media/image196.emf"/><Relationship Id="rId9" Type="http://schemas.openxmlformats.org/officeDocument/2006/relationships/image" Target="../media/image201.wmf"/><Relationship Id="rId14" Type="http://schemas.openxmlformats.org/officeDocument/2006/relationships/image" Target="../media/image20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3" Type="http://schemas.openxmlformats.org/officeDocument/2006/relationships/image" Target="../media/image214.emf"/><Relationship Id="rId7" Type="http://schemas.openxmlformats.org/officeDocument/2006/relationships/image" Target="../media/image218.emf"/><Relationship Id="rId12" Type="http://schemas.openxmlformats.org/officeDocument/2006/relationships/image" Target="../media/image223.wmf"/><Relationship Id="rId2" Type="http://schemas.openxmlformats.org/officeDocument/2006/relationships/image" Target="../media/image213.wmf"/><Relationship Id="rId1" Type="http://schemas.openxmlformats.org/officeDocument/2006/relationships/image" Target="../media/image212.emf"/><Relationship Id="rId6" Type="http://schemas.openxmlformats.org/officeDocument/2006/relationships/image" Target="../media/image217.emf"/><Relationship Id="rId11" Type="http://schemas.openxmlformats.org/officeDocument/2006/relationships/image" Target="../media/image222.wmf"/><Relationship Id="rId5" Type="http://schemas.openxmlformats.org/officeDocument/2006/relationships/image" Target="../media/image216.emf"/><Relationship Id="rId10" Type="http://schemas.openxmlformats.org/officeDocument/2006/relationships/image" Target="../media/image221.wmf"/><Relationship Id="rId4" Type="http://schemas.openxmlformats.org/officeDocument/2006/relationships/image" Target="../media/image215.emf"/><Relationship Id="rId9" Type="http://schemas.openxmlformats.org/officeDocument/2006/relationships/image" Target="../media/image22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5.wmf"/><Relationship Id="rId1" Type="http://schemas.openxmlformats.org/officeDocument/2006/relationships/image" Target="../media/image22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wmf"/><Relationship Id="rId1" Type="http://schemas.openxmlformats.org/officeDocument/2006/relationships/image" Target="../media/image22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emf"/><Relationship Id="rId13" Type="http://schemas.openxmlformats.org/officeDocument/2006/relationships/image" Target="../media/image240.wmf"/><Relationship Id="rId3" Type="http://schemas.openxmlformats.org/officeDocument/2006/relationships/image" Target="../media/image230.wmf"/><Relationship Id="rId7" Type="http://schemas.openxmlformats.org/officeDocument/2006/relationships/image" Target="../media/image234.emf"/><Relationship Id="rId12" Type="http://schemas.openxmlformats.org/officeDocument/2006/relationships/image" Target="../media/image239.wmf"/><Relationship Id="rId2" Type="http://schemas.openxmlformats.org/officeDocument/2006/relationships/image" Target="../media/image229.emf"/><Relationship Id="rId16" Type="http://schemas.openxmlformats.org/officeDocument/2006/relationships/image" Target="../media/image243.emf"/><Relationship Id="rId1" Type="http://schemas.openxmlformats.org/officeDocument/2006/relationships/image" Target="../media/image228.wmf"/><Relationship Id="rId6" Type="http://schemas.openxmlformats.org/officeDocument/2006/relationships/image" Target="../media/image233.wmf"/><Relationship Id="rId11" Type="http://schemas.openxmlformats.org/officeDocument/2006/relationships/image" Target="../media/image238.emf"/><Relationship Id="rId5" Type="http://schemas.openxmlformats.org/officeDocument/2006/relationships/image" Target="../media/image232.wmf"/><Relationship Id="rId15" Type="http://schemas.openxmlformats.org/officeDocument/2006/relationships/image" Target="../media/image242.wmf"/><Relationship Id="rId10" Type="http://schemas.openxmlformats.org/officeDocument/2006/relationships/image" Target="../media/image237.wmf"/><Relationship Id="rId4" Type="http://schemas.openxmlformats.org/officeDocument/2006/relationships/image" Target="../media/image231.emf"/><Relationship Id="rId9" Type="http://schemas.openxmlformats.org/officeDocument/2006/relationships/image" Target="../media/image236.emf"/><Relationship Id="rId14" Type="http://schemas.openxmlformats.org/officeDocument/2006/relationships/image" Target="../media/image24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3" Type="http://schemas.openxmlformats.org/officeDocument/2006/relationships/image" Target="../media/image246.emf"/><Relationship Id="rId7" Type="http://schemas.openxmlformats.org/officeDocument/2006/relationships/image" Target="../media/image250.wmf"/><Relationship Id="rId2" Type="http://schemas.openxmlformats.org/officeDocument/2006/relationships/image" Target="../media/image245.emf"/><Relationship Id="rId1" Type="http://schemas.openxmlformats.org/officeDocument/2006/relationships/image" Target="../media/image244.emf"/><Relationship Id="rId6" Type="http://schemas.openxmlformats.org/officeDocument/2006/relationships/image" Target="../media/image249.wmf"/><Relationship Id="rId11" Type="http://schemas.openxmlformats.org/officeDocument/2006/relationships/image" Target="../media/image254.emf"/><Relationship Id="rId5" Type="http://schemas.openxmlformats.org/officeDocument/2006/relationships/image" Target="../media/image248.emf"/><Relationship Id="rId10" Type="http://schemas.openxmlformats.org/officeDocument/2006/relationships/image" Target="../media/image253.emf"/><Relationship Id="rId4" Type="http://schemas.openxmlformats.org/officeDocument/2006/relationships/image" Target="../media/image247.emf"/><Relationship Id="rId9" Type="http://schemas.openxmlformats.org/officeDocument/2006/relationships/image" Target="../media/image252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emf"/><Relationship Id="rId13" Type="http://schemas.openxmlformats.org/officeDocument/2006/relationships/image" Target="../media/image267.wmf"/><Relationship Id="rId18" Type="http://schemas.openxmlformats.org/officeDocument/2006/relationships/image" Target="../media/image272.wmf"/><Relationship Id="rId3" Type="http://schemas.openxmlformats.org/officeDocument/2006/relationships/image" Target="../media/image257.emf"/><Relationship Id="rId7" Type="http://schemas.openxmlformats.org/officeDocument/2006/relationships/image" Target="../media/image261.wmf"/><Relationship Id="rId12" Type="http://schemas.openxmlformats.org/officeDocument/2006/relationships/image" Target="../media/image266.emf"/><Relationship Id="rId17" Type="http://schemas.openxmlformats.org/officeDocument/2006/relationships/image" Target="../media/image271.wmf"/><Relationship Id="rId2" Type="http://schemas.openxmlformats.org/officeDocument/2006/relationships/image" Target="../media/image256.emf"/><Relationship Id="rId16" Type="http://schemas.openxmlformats.org/officeDocument/2006/relationships/image" Target="../media/image270.wmf"/><Relationship Id="rId1" Type="http://schemas.openxmlformats.org/officeDocument/2006/relationships/image" Target="../media/image255.wmf"/><Relationship Id="rId6" Type="http://schemas.openxmlformats.org/officeDocument/2006/relationships/image" Target="../media/image260.emf"/><Relationship Id="rId11" Type="http://schemas.openxmlformats.org/officeDocument/2006/relationships/image" Target="../media/image265.wmf"/><Relationship Id="rId5" Type="http://schemas.openxmlformats.org/officeDocument/2006/relationships/image" Target="../media/image259.emf"/><Relationship Id="rId15" Type="http://schemas.openxmlformats.org/officeDocument/2006/relationships/image" Target="../media/image269.emf"/><Relationship Id="rId10" Type="http://schemas.openxmlformats.org/officeDocument/2006/relationships/image" Target="../media/image264.emf"/><Relationship Id="rId4" Type="http://schemas.openxmlformats.org/officeDocument/2006/relationships/image" Target="../media/image258.wmf"/><Relationship Id="rId9" Type="http://schemas.openxmlformats.org/officeDocument/2006/relationships/image" Target="../media/image263.emf"/><Relationship Id="rId14" Type="http://schemas.openxmlformats.org/officeDocument/2006/relationships/image" Target="../media/image26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13" Type="http://schemas.openxmlformats.org/officeDocument/2006/relationships/image" Target="../media/image285.emf"/><Relationship Id="rId18" Type="http://schemas.openxmlformats.org/officeDocument/2006/relationships/image" Target="../media/image290.emf"/><Relationship Id="rId3" Type="http://schemas.openxmlformats.org/officeDocument/2006/relationships/image" Target="../media/image275.emf"/><Relationship Id="rId7" Type="http://schemas.openxmlformats.org/officeDocument/2006/relationships/image" Target="../media/image279.wmf"/><Relationship Id="rId12" Type="http://schemas.openxmlformats.org/officeDocument/2006/relationships/image" Target="../media/image284.emf"/><Relationship Id="rId17" Type="http://schemas.openxmlformats.org/officeDocument/2006/relationships/image" Target="../media/image289.wmf"/><Relationship Id="rId2" Type="http://schemas.openxmlformats.org/officeDocument/2006/relationships/image" Target="../media/image274.wmf"/><Relationship Id="rId16" Type="http://schemas.openxmlformats.org/officeDocument/2006/relationships/image" Target="../media/image288.wmf"/><Relationship Id="rId1" Type="http://schemas.openxmlformats.org/officeDocument/2006/relationships/image" Target="../media/image273.emf"/><Relationship Id="rId6" Type="http://schemas.openxmlformats.org/officeDocument/2006/relationships/image" Target="../media/image278.wmf"/><Relationship Id="rId11" Type="http://schemas.openxmlformats.org/officeDocument/2006/relationships/image" Target="../media/image283.wmf"/><Relationship Id="rId5" Type="http://schemas.openxmlformats.org/officeDocument/2006/relationships/image" Target="../media/image277.emf"/><Relationship Id="rId15" Type="http://schemas.openxmlformats.org/officeDocument/2006/relationships/image" Target="../media/image287.emf"/><Relationship Id="rId10" Type="http://schemas.openxmlformats.org/officeDocument/2006/relationships/image" Target="../media/image282.wmf"/><Relationship Id="rId4" Type="http://schemas.openxmlformats.org/officeDocument/2006/relationships/image" Target="../media/image276.emf"/><Relationship Id="rId9" Type="http://schemas.openxmlformats.org/officeDocument/2006/relationships/image" Target="../media/image281.wmf"/><Relationship Id="rId14" Type="http://schemas.openxmlformats.org/officeDocument/2006/relationships/image" Target="../media/image286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13" Type="http://schemas.openxmlformats.org/officeDocument/2006/relationships/image" Target="../media/image303.emf"/><Relationship Id="rId3" Type="http://schemas.openxmlformats.org/officeDocument/2006/relationships/image" Target="../media/image293.emf"/><Relationship Id="rId7" Type="http://schemas.openxmlformats.org/officeDocument/2006/relationships/image" Target="../media/image297.wmf"/><Relationship Id="rId12" Type="http://schemas.openxmlformats.org/officeDocument/2006/relationships/image" Target="../media/image302.wmf"/><Relationship Id="rId2" Type="http://schemas.openxmlformats.org/officeDocument/2006/relationships/image" Target="../media/image292.wmf"/><Relationship Id="rId16" Type="http://schemas.openxmlformats.org/officeDocument/2006/relationships/image" Target="../media/image306.wmf"/><Relationship Id="rId1" Type="http://schemas.openxmlformats.org/officeDocument/2006/relationships/image" Target="../media/image291.emf"/><Relationship Id="rId6" Type="http://schemas.openxmlformats.org/officeDocument/2006/relationships/image" Target="../media/image296.wmf"/><Relationship Id="rId11" Type="http://schemas.openxmlformats.org/officeDocument/2006/relationships/image" Target="../media/image301.emf"/><Relationship Id="rId5" Type="http://schemas.openxmlformats.org/officeDocument/2006/relationships/image" Target="../media/image295.wmf"/><Relationship Id="rId15" Type="http://schemas.openxmlformats.org/officeDocument/2006/relationships/image" Target="../media/image305.emf"/><Relationship Id="rId10" Type="http://schemas.openxmlformats.org/officeDocument/2006/relationships/image" Target="../media/image300.wmf"/><Relationship Id="rId4" Type="http://schemas.openxmlformats.org/officeDocument/2006/relationships/image" Target="../media/image294.emf"/><Relationship Id="rId9" Type="http://schemas.openxmlformats.org/officeDocument/2006/relationships/image" Target="../media/image299.wmf"/><Relationship Id="rId14" Type="http://schemas.openxmlformats.org/officeDocument/2006/relationships/image" Target="../media/image304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emf"/><Relationship Id="rId13" Type="http://schemas.openxmlformats.org/officeDocument/2006/relationships/image" Target="../media/image319.wmf"/><Relationship Id="rId18" Type="http://schemas.openxmlformats.org/officeDocument/2006/relationships/image" Target="../media/image324.wmf"/><Relationship Id="rId3" Type="http://schemas.openxmlformats.org/officeDocument/2006/relationships/image" Target="../media/image309.emf"/><Relationship Id="rId7" Type="http://schemas.openxmlformats.org/officeDocument/2006/relationships/image" Target="../media/image313.emf"/><Relationship Id="rId12" Type="http://schemas.openxmlformats.org/officeDocument/2006/relationships/image" Target="../media/image318.wmf"/><Relationship Id="rId17" Type="http://schemas.openxmlformats.org/officeDocument/2006/relationships/image" Target="../media/image323.emf"/><Relationship Id="rId2" Type="http://schemas.openxmlformats.org/officeDocument/2006/relationships/image" Target="../media/image308.wmf"/><Relationship Id="rId16" Type="http://schemas.openxmlformats.org/officeDocument/2006/relationships/image" Target="../media/image322.wmf"/><Relationship Id="rId20" Type="http://schemas.openxmlformats.org/officeDocument/2006/relationships/image" Target="../media/image326.emf"/><Relationship Id="rId1" Type="http://schemas.openxmlformats.org/officeDocument/2006/relationships/image" Target="../media/image307.emf"/><Relationship Id="rId6" Type="http://schemas.openxmlformats.org/officeDocument/2006/relationships/image" Target="../media/image312.wmf"/><Relationship Id="rId11" Type="http://schemas.openxmlformats.org/officeDocument/2006/relationships/image" Target="../media/image317.emf"/><Relationship Id="rId5" Type="http://schemas.openxmlformats.org/officeDocument/2006/relationships/image" Target="../media/image311.emf"/><Relationship Id="rId15" Type="http://schemas.openxmlformats.org/officeDocument/2006/relationships/image" Target="../media/image321.wmf"/><Relationship Id="rId10" Type="http://schemas.openxmlformats.org/officeDocument/2006/relationships/image" Target="../media/image316.wmf"/><Relationship Id="rId19" Type="http://schemas.openxmlformats.org/officeDocument/2006/relationships/image" Target="../media/image325.emf"/><Relationship Id="rId4" Type="http://schemas.openxmlformats.org/officeDocument/2006/relationships/image" Target="../media/image310.emf"/><Relationship Id="rId9" Type="http://schemas.openxmlformats.org/officeDocument/2006/relationships/image" Target="../media/image315.emf"/><Relationship Id="rId14" Type="http://schemas.openxmlformats.org/officeDocument/2006/relationships/image" Target="../media/image32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emf"/><Relationship Id="rId13" Type="http://schemas.openxmlformats.org/officeDocument/2006/relationships/image" Target="../media/image339.emf"/><Relationship Id="rId3" Type="http://schemas.openxmlformats.org/officeDocument/2006/relationships/image" Target="../media/image329.emf"/><Relationship Id="rId7" Type="http://schemas.openxmlformats.org/officeDocument/2006/relationships/image" Target="../media/image333.wmf"/><Relationship Id="rId12" Type="http://schemas.openxmlformats.org/officeDocument/2006/relationships/image" Target="../media/image338.emf"/><Relationship Id="rId2" Type="http://schemas.openxmlformats.org/officeDocument/2006/relationships/image" Target="../media/image328.emf"/><Relationship Id="rId1" Type="http://schemas.openxmlformats.org/officeDocument/2006/relationships/image" Target="../media/image327.wmf"/><Relationship Id="rId6" Type="http://schemas.openxmlformats.org/officeDocument/2006/relationships/image" Target="../media/image332.wmf"/><Relationship Id="rId11" Type="http://schemas.openxmlformats.org/officeDocument/2006/relationships/image" Target="../media/image337.wmf"/><Relationship Id="rId5" Type="http://schemas.openxmlformats.org/officeDocument/2006/relationships/image" Target="../media/image331.emf"/><Relationship Id="rId15" Type="http://schemas.openxmlformats.org/officeDocument/2006/relationships/image" Target="../media/image341.emf"/><Relationship Id="rId10" Type="http://schemas.openxmlformats.org/officeDocument/2006/relationships/image" Target="../media/image336.emf"/><Relationship Id="rId4" Type="http://schemas.openxmlformats.org/officeDocument/2006/relationships/image" Target="../media/image330.wmf"/><Relationship Id="rId9" Type="http://schemas.openxmlformats.org/officeDocument/2006/relationships/image" Target="../media/image335.wmf"/><Relationship Id="rId14" Type="http://schemas.openxmlformats.org/officeDocument/2006/relationships/image" Target="../media/image340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5" Type="http://schemas.openxmlformats.org/officeDocument/2006/relationships/image" Target="../media/image24.wmf"/><Relationship Id="rId10" Type="http://schemas.openxmlformats.org/officeDocument/2006/relationships/image" Target="../media/image19.wmf"/><Relationship Id="rId4" Type="http://schemas.openxmlformats.org/officeDocument/2006/relationships/image" Target="../media/image13.emf"/><Relationship Id="rId9" Type="http://schemas.openxmlformats.org/officeDocument/2006/relationships/image" Target="../media/image18.emf"/><Relationship Id="rId14" Type="http://schemas.openxmlformats.org/officeDocument/2006/relationships/image" Target="../media/image23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wmf"/><Relationship Id="rId3" Type="http://schemas.openxmlformats.org/officeDocument/2006/relationships/image" Target="../media/image344.wmf"/><Relationship Id="rId7" Type="http://schemas.openxmlformats.org/officeDocument/2006/relationships/image" Target="../media/image348.wmf"/><Relationship Id="rId12" Type="http://schemas.openxmlformats.org/officeDocument/2006/relationships/image" Target="../media/image353.wmf"/><Relationship Id="rId2" Type="http://schemas.openxmlformats.org/officeDocument/2006/relationships/image" Target="../media/image343.wmf"/><Relationship Id="rId1" Type="http://schemas.openxmlformats.org/officeDocument/2006/relationships/image" Target="../media/image342.wmf"/><Relationship Id="rId6" Type="http://schemas.openxmlformats.org/officeDocument/2006/relationships/image" Target="../media/image347.wmf"/><Relationship Id="rId11" Type="http://schemas.openxmlformats.org/officeDocument/2006/relationships/image" Target="../media/image352.wmf"/><Relationship Id="rId5" Type="http://schemas.openxmlformats.org/officeDocument/2006/relationships/image" Target="../media/image346.wmf"/><Relationship Id="rId10" Type="http://schemas.openxmlformats.org/officeDocument/2006/relationships/image" Target="../media/image351.wmf"/><Relationship Id="rId4" Type="http://schemas.openxmlformats.org/officeDocument/2006/relationships/image" Target="../media/image345.wmf"/><Relationship Id="rId9" Type="http://schemas.openxmlformats.org/officeDocument/2006/relationships/image" Target="../media/image35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wmf"/><Relationship Id="rId2" Type="http://schemas.openxmlformats.org/officeDocument/2006/relationships/image" Target="../media/image355.wmf"/><Relationship Id="rId1" Type="http://schemas.openxmlformats.org/officeDocument/2006/relationships/image" Target="../media/image354.wmf"/><Relationship Id="rId5" Type="http://schemas.openxmlformats.org/officeDocument/2006/relationships/image" Target="../media/image358.wmf"/><Relationship Id="rId4" Type="http://schemas.openxmlformats.org/officeDocument/2006/relationships/image" Target="../media/image35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wmf"/><Relationship Id="rId2" Type="http://schemas.openxmlformats.org/officeDocument/2006/relationships/image" Target="../media/image360.wmf"/><Relationship Id="rId1" Type="http://schemas.openxmlformats.org/officeDocument/2006/relationships/image" Target="../media/image359.wmf"/><Relationship Id="rId6" Type="http://schemas.openxmlformats.org/officeDocument/2006/relationships/image" Target="../media/image364.wmf"/><Relationship Id="rId5" Type="http://schemas.openxmlformats.org/officeDocument/2006/relationships/image" Target="../media/image363.wmf"/><Relationship Id="rId4" Type="http://schemas.openxmlformats.org/officeDocument/2006/relationships/image" Target="../media/image36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7.wmf"/><Relationship Id="rId7" Type="http://schemas.openxmlformats.org/officeDocument/2006/relationships/image" Target="../media/image371.emf"/><Relationship Id="rId2" Type="http://schemas.openxmlformats.org/officeDocument/2006/relationships/image" Target="../media/image366.emf"/><Relationship Id="rId1" Type="http://schemas.openxmlformats.org/officeDocument/2006/relationships/image" Target="../media/image365.wmf"/><Relationship Id="rId6" Type="http://schemas.openxmlformats.org/officeDocument/2006/relationships/image" Target="../media/image370.emf"/><Relationship Id="rId5" Type="http://schemas.openxmlformats.org/officeDocument/2006/relationships/image" Target="../media/image369.wmf"/><Relationship Id="rId4" Type="http://schemas.openxmlformats.org/officeDocument/2006/relationships/image" Target="../media/image368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wmf"/><Relationship Id="rId13" Type="http://schemas.openxmlformats.org/officeDocument/2006/relationships/image" Target="../media/image384.emf"/><Relationship Id="rId3" Type="http://schemas.openxmlformats.org/officeDocument/2006/relationships/image" Target="../media/image374.wmf"/><Relationship Id="rId7" Type="http://schemas.openxmlformats.org/officeDocument/2006/relationships/image" Target="../media/image378.emf"/><Relationship Id="rId12" Type="http://schemas.openxmlformats.org/officeDocument/2006/relationships/image" Target="../media/image383.emf"/><Relationship Id="rId2" Type="http://schemas.openxmlformats.org/officeDocument/2006/relationships/image" Target="../media/image373.wmf"/><Relationship Id="rId1" Type="http://schemas.openxmlformats.org/officeDocument/2006/relationships/image" Target="../media/image372.emf"/><Relationship Id="rId6" Type="http://schemas.openxmlformats.org/officeDocument/2006/relationships/image" Target="../media/image377.emf"/><Relationship Id="rId11" Type="http://schemas.openxmlformats.org/officeDocument/2006/relationships/image" Target="../media/image382.wmf"/><Relationship Id="rId5" Type="http://schemas.openxmlformats.org/officeDocument/2006/relationships/image" Target="../media/image376.emf"/><Relationship Id="rId10" Type="http://schemas.openxmlformats.org/officeDocument/2006/relationships/image" Target="../media/image381.wmf"/><Relationship Id="rId4" Type="http://schemas.openxmlformats.org/officeDocument/2006/relationships/image" Target="../media/image375.emf"/><Relationship Id="rId9" Type="http://schemas.openxmlformats.org/officeDocument/2006/relationships/image" Target="../media/image380.emf"/><Relationship Id="rId14" Type="http://schemas.openxmlformats.org/officeDocument/2006/relationships/image" Target="../media/image385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3.wmf"/><Relationship Id="rId3" Type="http://schemas.openxmlformats.org/officeDocument/2006/relationships/image" Target="../media/image388.wmf"/><Relationship Id="rId7" Type="http://schemas.openxmlformats.org/officeDocument/2006/relationships/image" Target="../media/image392.wmf"/><Relationship Id="rId12" Type="http://schemas.openxmlformats.org/officeDocument/2006/relationships/image" Target="../media/image397.wmf"/><Relationship Id="rId2" Type="http://schemas.openxmlformats.org/officeDocument/2006/relationships/image" Target="../media/image387.wmf"/><Relationship Id="rId1" Type="http://schemas.openxmlformats.org/officeDocument/2006/relationships/image" Target="../media/image386.wmf"/><Relationship Id="rId6" Type="http://schemas.openxmlformats.org/officeDocument/2006/relationships/image" Target="../media/image391.wmf"/><Relationship Id="rId11" Type="http://schemas.openxmlformats.org/officeDocument/2006/relationships/image" Target="../media/image396.wmf"/><Relationship Id="rId5" Type="http://schemas.openxmlformats.org/officeDocument/2006/relationships/image" Target="../media/image390.wmf"/><Relationship Id="rId10" Type="http://schemas.openxmlformats.org/officeDocument/2006/relationships/image" Target="../media/image395.wmf"/><Relationship Id="rId4" Type="http://schemas.openxmlformats.org/officeDocument/2006/relationships/image" Target="../media/image389.wmf"/><Relationship Id="rId9" Type="http://schemas.openxmlformats.org/officeDocument/2006/relationships/image" Target="../media/image394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5.wmf"/><Relationship Id="rId3" Type="http://schemas.openxmlformats.org/officeDocument/2006/relationships/image" Target="../media/image400.wmf"/><Relationship Id="rId7" Type="http://schemas.openxmlformats.org/officeDocument/2006/relationships/image" Target="../media/image404.wmf"/><Relationship Id="rId2" Type="http://schemas.openxmlformats.org/officeDocument/2006/relationships/image" Target="../media/image399.wmf"/><Relationship Id="rId1" Type="http://schemas.openxmlformats.org/officeDocument/2006/relationships/image" Target="../media/image398.wmf"/><Relationship Id="rId6" Type="http://schemas.openxmlformats.org/officeDocument/2006/relationships/image" Target="../media/image403.wmf"/><Relationship Id="rId5" Type="http://schemas.openxmlformats.org/officeDocument/2006/relationships/image" Target="../media/image402.wmf"/><Relationship Id="rId4" Type="http://schemas.openxmlformats.org/officeDocument/2006/relationships/image" Target="../media/image401.wmf"/><Relationship Id="rId9" Type="http://schemas.openxmlformats.org/officeDocument/2006/relationships/image" Target="../media/image406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9.wmf"/><Relationship Id="rId2" Type="http://schemas.openxmlformats.org/officeDocument/2006/relationships/image" Target="../media/image408.wmf"/><Relationship Id="rId1" Type="http://schemas.openxmlformats.org/officeDocument/2006/relationships/image" Target="../media/image407.wmf"/><Relationship Id="rId4" Type="http://schemas.openxmlformats.org/officeDocument/2006/relationships/image" Target="../media/image410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8.wmf"/><Relationship Id="rId3" Type="http://schemas.openxmlformats.org/officeDocument/2006/relationships/image" Target="../media/image413.wmf"/><Relationship Id="rId7" Type="http://schemas.openxmlformats.org/officeDocument/2006/relationships/image" Target="../media/image417.wmf"/><Relationship Id="rId2" Type="http://schemas.openxmlformats.org/officeDocument/2006/relationships/image" Target="../media/image412.wmf"/><Relationship Id="rId1" Type="http://schemas.openxmlformats.org/officeDocument/2006/relationships/image" Target="../media/image411.wmf"/><Relationship Id="rId6" Type="http://schemas.openxmlformats.org/officeDocument/2006/relationships/image" Target="../media/image416.wmf"/><Relationship Id="rId5" Type="http://schemas.openxmlformats.org/officeDocument/2006/relationships/image" Target="../media/image415.wmf"/><Relationship Id="rId4" Type="http://schemas.openxmlformats.org/officeDocument/2006/relationships/image" Target="../media/image414.wmf"/><Relationship Id="rId9" Type="http://schemas.openxmlformats.org/officeDocument/2006/relationships/image" Target="../media/image41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emf"/><Relationship Id="rId4" Type="http://schemas.openxmlformats.org/officeDocument/2006/relationships/image" Target="../media/image28.wmf"/><Relationship Id="rId9" Type="http://schemas.openxmlformats.org/officeDocument/2006/relationships/image" Target="../media/image33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e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4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0.wmf"/><Relationship Id="rId4" Type="http://schemas.openxmlformats.org/officeDocument/2006/relationships/image" Target="../media/image4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e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10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image" Target="../media/image5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7" Type="http://schemas.openxmlformats.org/officeDocument/2006/relationships/image" Target="../media/image67.emf"/><Relationship Id="rId2" Type="http://schemas.openxmlformats.org/officeDocument/2006/relationships/image" Target="../media/image62.wmf"/><Relationship Id="rId1" Type="http://schemas.openxmlformats.org/officeDocument/2006/relationships/image" Target="../media/image61.emf"/><Relationship Id="rId6" Type="http://schemas.openxmlformats.org/officeDocument/2006/relationships/image" Target="../media/image66.wmf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../&#30446;&#24405;&#20027;&#30028;&#38754;.pptx#-1,14,&#24187;&#28783;&#29255; 14" TargetMode="External"/><Relationship Id="rId4" Type="http://schemas.openxmlformats.org/officeDocument/2006/relationships/slide" Target="slide3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58.e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wmf"/><Relationship Id="rId20" Type="http://schemas.openxmlformats.org/officeDocument/2006/relationships/image" Target="../media/image59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6.wmf"/><Relationship Id="rId22" Type="http://schemas.openxmlformats.org/officeDocument/2006/relationships/image" Target="../media/image6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64.emf"/><Relationship Id="rId4" Type="http://schemas.openxmlformats.org/officeDocument/2006/relationships/image" Target="../media/image61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1.e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7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80.emf"/><Relationship Id="rId26" Type="http://schemas.openxmlformats.org/officeDocument/2006/relationships/image" Target="../media/image84.wmf"/><Relationship Id="rId3" Type="http://schemas.openxmlformats.org/officeDocument/2006/relationships/oleObject" Target="../embeddings/oleObject72.bin"/><Relationship Id="rId21" Type="http://schemas.openxmlformats.org/officeDocument/2006/relationships/oleObject" Target="../embeddings/oleObject81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79.bin"/><Relationship Id="rId25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9.emf"/><Relationship Id="rId20" Type="http://schemas.openxmlformats.org/officeDocument/2006/relationships/image" Target="../media/image81.emf"/><Relationship Id="rId29" Type="http://schemas.openxmlformats.org/officeDocument/2006/relationships/oleObject" Target="../embeddings/oleObject85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6.bin"/><Relationship Id="rId24" Type="http://schemas.openxmlformats.org/officeDocument/2006/relationships/image" Target="../media/image83.emf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23" Type="http://schemas.openxmlformats.org/officeDocument/2006/relationships/oleObject" Target="../embeddings/oleObject82.bin"/><Relationship Id="rId28" Type="http://schemas.openxmlformats.org/officeDocument/2006/relationships/image" Target="../media/image85.wmf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8.emf"/><Relationship Id="rId22" Type="http://schemas.openxmlformats.org/officeDocument/2006/relationships/image" Target="../media/image82.wmf"/><Relationship Id="rId27" Type="http://schemas.openxmlformats.org/officeDocument/2006/relationships/oleObject" Target="../embeddings/oleObject84.bin"/><Relationship Id="rId30" Type="http://schemas.openxmlformats.org/officeDocument/2006/relationships/image" Target="../media/image86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4.wmf"/><Relationship Id="rId26" Type="http://schemas.openxmlformats.org/officeDocument/2006/relationships/image" Target="../media/image98.w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34" Type="http://schemas.openxmlformats.org/officeDocument/2006/relationships/image" Target="../media/image102.wmf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93.bin"/><Relationship Id="rId25" Type="http://schemas.openxmlformats.org/officeDocument/2006/relationships/oleObject" Target="../embeddings/oleObject97.bin"/><Relationship Id="rId33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emf"/><Relationship Id="rId20" Type="http://schemas.openxmlformats.org/officeDocument/2006/relationships/image" Target="../media/image95.emf"/><Relationship Id="rId29" Type="http://schemas.openxmlformats.org/officeDocument/2006/relationships/oleObject" Target="../embeddings/oleObject99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97.emf"/><Relationship Id="rId32" Type="http://schemas.openxmlformats.org/officeDocument/2006/relationships/image" Target="../media/image101.e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28" Type="http://schemas.openxmlformats.org/officeDocument/2006/relationships/image" Target="../media/image99.emf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94.bin"/><Relationship Id="rId31" Type="http://schemas.openxmlformats.org/officeDocument/2006/relationships/oleObject" Target="../embeddings/oleObject100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2.wmf"/><Relationship Id="rId22" Type="http://schemas.openxmlformats.org/officeDocument/2006/relationships/image" Target="../media/image96.emf"/><Relationship Id="rId27" Type="http://schemas.openxmlformats.org/officeDocument/2006/relationships/oleObject" Target="../embeddings/oleObject98.bin"/><Relationship Id="rId30" Type="http://schemas.openxmlformats.org/officeDocument/2006/relationships/image" Target="../media/image100.emf"/><Relationship Id="rId8" Type="http://schemas.openxmlformats.org/officeDocument/2006/relationships/image" Target="../media/image8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8.e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4.wmf"/><Relationship Id="rId18" Type="http://schemas.openxmlformats.org/officeDocument/2006/relationships/oleObject" Target="../embeddings/oleObject98.bin"/><Relationship Id="rId26" Type="http://schemas.openxmlformats.org/officeDocument/2006/relationships/oleObject" Target="../embeddings/oleObject77.bin"/><Relationship Id="rId39" Type="http://schemas.openxmlformats.org/officeDocument/2006/relationships/image" Target="../media/image84.wmf"/><Relationship Id="rId21" Type="http://schemas.openxmlformats.org/officeDocument/2006/relationships/image" Target="../media/image100.emf"/><Relationship Id="rId34" Type="http://schemas.openxmlformats.org/officeDocument/2006/relationships/oleObject" Target="../embeddings/oleObject81.bin"/><Relationship Id="rId42" Type="http://schemas.openxmlformats.org/officeDocument/2006/relationships/image" Target="../media/image116.wmf"/><Relationship Id="rId47" Type="http://schemas.openxmlformats.org/officeDocument/2006/relationships/oleObject" Target="../embeddings/oleObject118.bin"/><Relationship Id="rId7" Type="http://schemas.openxmlformats.org/officeDocument/2006/relationships/image" Target="../media/image1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7.bin"/><Relationship Id="rId29" Type="http://schemas.openxmlformats.org/officeDocument/2006/relationships/image" Target="../media/image79.e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13.wmf"/><Relationship Id="rId24" Type="http://schemas.openxmlformats.org/officeDocument/2006/relationships/oleObject" Target="../embeddings/oleObject101.bin"/><Relationship Id="rId32" Type="http://schemas.openxmlformats.org/officeDocument/2006/relationships/oleObject" Target="../embeddings/oleObject80.bin"/><Relationship Id="rId37" Type="http://schemas.openxmlformats.org/officeDocument/2006/relationships/image" Target="../media/image83.emf"/><Relationship Id="rId40" Type="http://schemas.openxmlformats.org/officeDocument/2006/relationships/image" Target="../media/image120.png"/><Relationship Id="rId45" Type="http://schemas.openxmlformats.org/officeDocument/2006/relationships/image" Target="../media/image117.wmf"/><Relationship Id="rId5" Type="http://schemas.openxmlformats.org/officeDocument/2006/relationships/image" Target="../media/image110.wmf"/><Relationship Id="rId15" Type="http://schemas.openxmlformats.org/officeDocument/2006/relationships/image" Target="../media/image115.wmf"/><Relationship Id="rId23" Type="http://schemas.openxmlformats.org/officeDocument/2006/relationships/image" Target="../media/image101.emf"/><Relationship Id="rId28" Type="http://schemas.openxmlformats.org/officeDocument/2006/relationships/oleObject" Target="../embeddings/oleObject78.bin"/><Relationship Id="rId36" Type="http://schemas.openxmlformats.org/officeDocument/2006/relationships/oleObject" Target="../embeddings/oleObject82.bin"/><Relationship Id="rId10" Type="http://schemas.openxmlformats.org/officeDocument/2006/relationships/oleObject" Target="../embeddings/oleObject112.bin"/><Relationship Id="rId19" Type="http://schemas.openxmlformats.org/officeDocument/2006/relationships/image" Target="../media/image99.emf"/><Relationship Id="rId31" Type="http://schemas.openxmlformats.org/officeDocument/2006/relationships/image" Target="../media/image80.emf"/><Relationship Id="rId44" Type="http://schemas.openxmlformats.org/officeDocument/2006/relationships/oleObject" Target="../embeddings/oleObject117.bin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12.wmf"/><Relationship Id="rId14" Type="http://schemas.openxmlformats.org/officeDocument/2006/relationships/oleObject" Target="../embeddings/oleObject114.bin"/><Relationship Id="rId22" Type="http://schemas.openxmlformats.org/officeDocument/2006/relationships/oleObject" Target="../embeddings/oleObject100.bin"/><Relationship Id="rId27" Type="http://schemas.openxmlformats.org/officeDocument/2006/relationships/image" Target="../media/image78.emf"/><Relationship Id="rId30" Type="http://schemas.openxmlformats.org/officeDocument/2006/relationships/oleObject" Target="../embeddings/oleObject115.bin"/><Relationship Id="rId35" Type="http://schemas.openxmlformats.org/officeDocument/2006/relationships/image" Target="../media/image82.wmf"/><Relationship Id="rId43" Type="http://schemas.openxmlformats.org/officeDocument/2006/relationships/image" Target="../media/image121.png"/><Relationship Id="rId48" Type="http://schemas.openxmlformats.org/officeDocument/2006/relationships/image" Target="../media/image118.wmf"/><Relationship Id="rId8" Type="http://schemas.openxmlformats.org/officeDocument/2006/relationships/oleObject" Target="../embeddings/oleObject111.bin"/><Relationship Id="rId3" Type="http://schemas.openxmlformats.org/officeDocument/2006/relationships/image" Target="../media/image119.png"/><Relationship Id="rId12" Type="http://schemas.openxmlformats.org/officeDocument/2006/relationships/oleObject" Target="../embeddings/oleObject113.bin"/><Relationship Id="rId17" Type="http://schemas.openxmlformats.org/officeDocument/2006/relationships/image" Target="../media/image98.wmf"/><Relationship Id="rId25" Type="http://schemas.openxmlformats.org/officeDocument/2006/relationships/image" Target="../media/image102.wmf"/><Relationship Id="rId33" Type="http://schemas.openxmlformats.org/officeDocument/2006/relationships/image" Target="../media/image81.emf"/><Relationship Id="rId38" Type="http://schemas.openxmlformats.org/officeDocument/2006/relationships/oleObject" Target="../embeddings/oleObject83.bin"/><Relationship Id="rId46" Type="http://schemas.openxmlformats.org/officeDocument/2006/relationships/image" Target="../media/image122.png"/><Relationship Id="rId20" Type="http://schemas.openxmlformats.org/officeDocument/2006/relationships/oleObject" Target="../embeddings/oleObject99.bin"/><Relationship Id="rId41" Type="http://schemas.openxmlformats.org/officeDocument/2006/relationships/oleObject" Target="../embeddings/oleObject116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30.wmf"/><Relationship Id="rId26" Type="http://schemas.openxmlformats.org/officeDocument/2006/relationships/image" Target="../media/image134.wmf"/><Relationship Id="rId39" Type="http://schemas.openxmlformats.org/officeDocument/2006/relationships/oleObject" Target="../embeddings/oleObject137.bin"/><Relationship Id="rId21" Type="http://schemas.openxmlformats.org/officeDocument/2006/relationships/oleObject" Target="../embeddings/oleObject128.bin"/><Relationship Id="rId34" Type="http://schemas.openxmlformats.org/officeDocument/2006/relationships/image" Target="../media/image138.emf"/><Relationship Id="rId42" Type="http://schemas.openxmlformats.org/officeDocument/2006/relationships/image" Target="../media/image142.emf"/><Relationship Id="rId47" Type="http://schemas.openxmlformats.org/officeDocument/2006/relationships/oleObject" Target="../embeddings/oleObject141.bin"/><Relationship Id="rId50" Type="http://schemas.openxmlformats.org/officeDocument/2006/relationships/oleObject" Target="../embeddings/oleObject144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9.wmf"/><Relationship Id="rId29" Type="http://schemas.openxmlformats.org/officeDocument/2006/relationships/oleObject" Target="../embeddings/oleObject132.bin"/><Relationship Id="rId11" Type="http://schemas.openxmlformats.org/officeDocument/2006/relationships/oleObject" Target="../embeddings/oleObject123.bin"/><Relationship Id="rId24" Type="http://schemas.openxmlformats.org/officeDocument/2006/relationships/image" Target="../media/image133.wmf"/><Relationship Id="rId32" Type="http://schemas.openxmlformats.org/officeDocument/2006/relationships/image" Target="../media/image137.emf"/><Relationship Id="rId37" Type="http://schemas.openxmlformats.org/officeDocument/2006/relationships/oleObject" Target="../embeddings/oleObject136.bin"/><Relationship Id="rId40" Type="http://schemas.openxmlformats.org/officeDocument/2006/relationships/image" Target="../media/image141.emf"/><Relationship Id="rId45" Type="http://schemas.openxmlformats.org/officeDocument/2006/relationships/oleObject" Target="../embeddings/oleObject140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23" Type="http://schemas.openxmlformats.org/officeDocument/2006/relationships/oleObject" Target="../embeddings/oleObject129.bin"/><Relationship Id="rId28" Type="http://schemas.openxmlformats.org/officeDocument/2006/relationships/image" Target="../media/image135.wmf"/><Relationship Id="rId36" Type="http://schemas.openxmlformats.org/officeDocument/2006/relationships/image" Target="../media/image139.wmf"/><Relationship Id="rId49" Type="http://schemas.openxmlformats.org/officeDocument/2006/relationships/oleObject" Target="../embeddings/oleObject143.bin"/><Relationship Id="rId10" Type="http://schemas.openxmlformats.org/officeDocument/2006/relationships/image" Target="../media/image126.emf"/><Relationship Id="rId19" Type="http://schemas.openxmlformats.org/officeDocument/2006/relationships/oleObject" Target="../embeddings/oleObject127.bin"/><Relationship Id="rId31" Type="http://schemas.openxmlformats.org/officeDocument/2006/relationships/oleObject" Target="../embeddings/oleObject133.bin"/><Relationship Id="rId44" Type="http://schemas.openxmlformats.org/officeDocument/2006/relationships/image" Target="../media/image143.emf"/><Relationship Id="rId4" Type="http://schemas.openxmlformats.org/officeDocument/2006/relationships/image" Target="../media/image123.e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8.wmf"/><Relationship Id="rId22" Type="http://schemas.openxmlformats.org/officeDocument/2006/relationships/image" Target="../media/image132.wmf"/><Relationship Id="rId27" Type="http://schemas.openxmlformats.org/officeDocument/2006/relationships/oleObject" Target="../embeddings/oleObject131.bin"/><Relationship Id="rId30" Type="http://schemas.openxmlformats.org/officeDocument/2006/relationships/image" Target="../media/image136.wmf"/><Relationship Id="rId35" Type="http://schemas.openxmlformats.org/officeDocument/2006/relationships/oleObject" Target="../embeddings/oleObject135.bin"/><Relationship Id="rId43" Type="http://schemas.openxmlformats.org/officeDocument/2006/relationships/oleObject" Target="../embeddings/oleObject139.bin"/><Relationship Id="rId48" Type="http://schemas.openxmlformats.org/officeDocument/2006/relationships/oleObject" Target="../embeddings/oleObject142.bin"/><Relationship Id="rId8" Type="http://schemas.openxmlformats.org/officeDocument/2006/relationships/image" Target="../media/image125.emf"/><Relationship Id="rId3" Type="http://schemas.openxmlformats.org/officeDocument/2006/relationships/oleObject" Target="../embeddings/oleObject119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26.bin"/><Relationship Id="rId25" Type="http://schemas.openxmlformats.org/officeDocument/2006/relationships/oleObject" Target="../embeddings/oleObject130.bin"/><Relationship Id="rId33" Type="http://schemas.openxmlformats.org/officeDocument/2006/relationships/oleObject" Target="../embeddings/oleObject134.bin"/><Relationship Id="rId38" Type="http://schemas.openxmlformats.org/officeDocument/2006/relationships/image" Target="../media/image140.emf"/><Relationship Id="rId46" Type="http://schemas.openxmlformats.org/officeDocument/2006/relationships/image" Target="../media/image144.wmf"/><Relationship Id="rId20" Type="http://schemas.openxmlformats.org/officeDocument/2006/relationships/image" Target="../media/image131.wmf"/><Relationship Id="rId41" Type="http://schemas.openxmlformats.org/officeDocument/2006/relationships/oleObject" Target="../embeddings/oleObject138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4.e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52.wmf"/><Relationship Id="rId26" Type="http://schemas.openxmlformats.org/officeDocument/2006/relationships/image" Target="../media/image156.wmf"/><Relationship Id="rId39" Type="http://schemas.openxmlformats.org/officeDocument/2006/relationships/oleObject" Target="../embeddings/oleObject163.bin"/><Relationship Id="rId21" Type="http://schemas.openxmlformats.org/officeDocument/2006/relationships/oleObject" Target="../embeddings/oleObject154.bin"/><Relationship Id="rId34" Type="http://schemas.openxmlformats.org/officeDocument/2006/relationships/image" Target="../media/image160.wmf"/><Relationship Id="rId42" Type="http://schemas.openxmlformats.org/officeDocument/2006/relationships/image" Target="../media/image164.wmf"/><Relationship Id="rId47" Type="http://schemas.openxmlformats.org/officeDocument/2006/relationships/oleObject" Target="../embeddings/oleObject167.bin"/><Relationship Id="rId50" Type="http://schemas.openxmlformats.org/officeDocument/2006/relationships/image" Target="../media/image168.wmf"/><Relationship Id="rId55" Type="http://schemas.openxmlformats.org/officeDocument/2006/relationships/oleObject" Target="../embeddings/oleObject171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1.emf"/><Relationship Id="rId29" Type="http://schemas.openxmlformats.org/officeDocument/2006/relationships/oleObject" Target="../embeddings/oleObject158.bin"/><Relationship Id="rId11" Type="http://schemas.openxmlformats.org/officeDocument/2006/relationships/oleObject" Target="../embeddings/oleObject149.bin"/><Relationship Id="rId24" Type="http://schemas.openxmlformats.org/officeDocument/2006/relationships/image" Target="../media/image155.emf"/><Relationship Id="rId32" Type="http://schemas.openxmlformats.org/officeDocument/2006/relationships/image" Target="../media/image159.emf"/><Relationship Id="rId37" Type="http://schemas.openxmlformats.org/officeDocument/2006/relationships/oleObject" Target="../embeddings/oleObject162.bin"/><Relationship Id="rId40" Type="http://schemas.openxmlformats.org/officeDocument/2006/relationships/image" Target="../media/image163.emf"/><Relationship Id="rId45" Type="http://schemas.openxmlformats.org/officeDocument/2006/relationships/oleObject" Target="../embeddings/oleObject166.bin"/><Relationship Id="rId53" Type="http://schemas.openxmlformats.org/officeDocument/2006/relationships/oleObject" Target="../embeddings/oleObject170.bin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48.emf"/><Relationship Id="rId19" Type="http://schemas.openxmlformats.org/officeDocument/2006/relationships/oleObject" Target="../embeddings/oleObject153.bin"/><Relationship Id="rId31" Type="http://schemas.openxmlformats.org/officeDocument/2006/relationships/oleObject" Target="../embeddings/oleObject159.bin"/><Relationship Id="rId44" Type="http://schemas.openxmlformats.org/officeDocument/2006/relationships/image" Target="../media/image165.emf"/><Relationship Id="rId52" Type="http://schemas.openxmlformats.org/officeDocument/2006/relationships/image" Target="../media/image169.wmf"/><Relationship Id="rId4" Type="http://schemas.openxmlformats.org/officeDocument/2006/relationships/image" Target="../media/image145.e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50.emf"/><Relationship Id="rId22" Type="http://schemas.openxmlformats.org/officeDocument/2006/relationships/image" Target="../media/image154.wmf"/><Relationship Id="rId27" Type="http://schemas.openxmlformats.org/officeDocument/2006/relationships/oleObject" Target="../embeddings/oleObject157.bin"/><Relationship Id="rId30" Type="http://schemas.openxmlformats.org/officeDocument/2006/relationships/image" Target="../media/image158.emf"/><Relationship Id="rId35" Type="http://schemas.openxmlformats.org/officeDocument/2006/relationships/oleObject" Target="../embeddings/oleObject161.bin"/><Relationship Id="rId43" Type="http://schemas.openxmlformats.org/officeDocument/2006/relationships/oleObject" Target="../embeddings/oleObject165.bin"/><Relationship Id="rId48" Type="http://schemas.openxmlformats.org/officeDocument/2006/relationships/image" Target="../media/image167.wmf"/><Relationship Id="rId56" Type="http://schemas.openxmlformats.org/officeDocument/2006/relationships/image" Target="../media/image171.wmf"/><Relationship Id="rId8" Type="http://schemas.openxmlformats.org/officeDocument/2006/relationships/image" Target="../media/image147.emf"/><Relationship Id="rId51" Type="http://schemas.openxmlformats.org/officeDocument/2006/relationships/oleObject" Target="../embeddings/oleObject169.bin"/><Relationship Id="rId3" Type="http://schemas.openxmlformats.org/officeDocument/2006/relationships/oleObject" Target="../embeddings/oleObject145.bin"/><Relationship Id="rId12" Type="http://schemas.openxmlformats.org/officeDocument/2006/relationships/image" Target="../media/image149.emf"/><Relationship Id="rId17" Type="http://schemas.openxmlformats.org/officeDocument/2006/relationships/oleObject" Target="../embeddings/oleObject152.bin"/><Relationship Id="rId25" Type="http://schemas.openxmlformats.org/officeDocument/2006/relationships/oleObject" Target="../embeddings/oleObject156.bin"/><Relationship Id="rId33" Type="http://schemas.openxmlformats.org/officeDocument/2006/relationships/oleObject" Target="../embeddings/oleObject160.bin"/><Relationship Id="rId38" Type="http://schemas.openxmlformats.org/officeDocument/2006/relationships/image" Target="../media/image162.emf"/><Relationship Id="rId46" Type="http://schemas.openxmlformats.org/officeDocument/2006/relationships/image" Target="../media/image166.emf"/><Relationship Id="rId20" Type="http://schemas.openxmlformats.org/officeDocument/2006/relationships/image" Target="../media/image153.emf"/><Relationship Id="rId41" Type="http://schemas.openxmlformats.org/officeDocument/2006/relationships/oleObject" Target="../embeddings/oleObject164.bin"/><Relationship Id="rId54" Type="http://schemas.openxmlformats.org/officeDocument/2006/relationships/image" Target="../media/image170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6.wmf"/><Relationship Id="rId15" Type="http://schemas.openxmlformats.org/officeDocument/2006/relationships/oleObject" Target="../embeddings/oleObject151.bin"/><Relationship Id="rId23" Type="http://schemas.openxmlformats.org/officeDocument/2006/relationships/oleObject" Target="../embeddings/oleObject155.bin"/><Relationship Id="rId28" Type="http://schemas.openxmlformats.org/officeDocument/2006/relationships/image" Target="../media/image157.emf"/><Relationship Id="rId36" Type="http://schemas.openxmlformats.org/officeDocument/2006/relationships/image" Target="../media/image161.emf"/><Relationship Id="rId49" Type="http://schemas.openxmlformats.org/officeDocument/2006/relationships/oleObject" Target="../embeddings/oleObject16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7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3.e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0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7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slide" Target="slide35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2.bin"/><Relationship Id="rId18" Type="http://schemas.openxmlformats.org/officeDocument/2006/relationships/image" Target="../media/image184.wmf"/><Relationship Id="rId26" Type="http://schemas.openxmlformats.org/officeDocument/2006/relationships/image" Target="../media/image188.wmf"/><Relationship Id="rId3" Type="http://schemas.openxmlformats.org/officeDocument/2006/relationships/oleObject" Target="../embeddings/oleObject177.bin"/><Relationship Id="rId21" Type="http://schemas.openxmlformats.org/officeDocument/2006/relationships/oleObject" Target="../embeddings/oleObject186.bin"/><Relationship Id="rId34" Type="http://schemas.openxmlformats.org/officeDocument/2006/relationships/image" Target="../media/image192.wmf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81.emf"/><Relationship Id="rId17" Type="http://schemas.openxmlformats.org/officeDocument/2006/relationships/oleObject" Target="../embeddings/oleObject184.bin"/><Relationship Id="rId25" Type="http://schemas.openxmlformats.org/officeDocument/2006/relationships/oleObject" Target="../embeddings/oleObject188.bin"/><Relationship Id="rId33" Type="http://schemas.openxmlformats.org/officeDocument/2006/relationships/oleObject" Target="../embeddings/oleObject1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3.wmf"/><Relationship Id="rId20" Type="http://schemas.openxmlformats.org/officeDocument/2006/relationships/image" Target="../media/image185.wmf"/><Relationship Id="rId29" Type="http://schemas.openxmlformats.org/officeDocument/2006/relationships/oleObject" Target="../embeddings/oleObject190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78.emf"/><Relationship Id="rId11" Type="http://schemas.openxmlformats.org/officeDocument/2006/relationships/oleObject" Target="../embeddings/oleObject181.bin"/><Relationship Id="rId24" Type="http://schemas.openxmlformats.org/officeDocument/2006/relationships/image" Target="../media/image187.wmf"/><Relationship Id="rId32" Type="http://schemas.openxmlformats.org/officeDocument/2006/relationships/image" Target="../media/image191.wmf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3.bin"/><Relationship Id="rId23" Type="http://schemas.openxmlformats.org/officeDocument/2006/relationships/oleObject" Target="../embeddings/oleObject187.bin"/><Relationship Id="rId28" Type="http://schemas.openxmlformats.org/officeDocument/2006/relationships/image" Target="../media/image189.wmf"/><Relationship Id="rId10" Type="http://schemas.openxmlformats.org/officeDocument/2006/relationships/image" Target="../media/image180.emf"/><Relationship Id="rId19" Type="http://schemas.openxmlformats.org/officeDocument/2006/relationships/oleObject" Target="../embeddings/oleObject185.bin"/><Relationship Id="rId31" Type="http://schemas.openxmlformats.org/officeDocument/2006/relationships/oleObject" Target="../embeddings/oleObject191.bin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82.emf"/><Relationship Id="rId22" Type="http://schemas.openxmlformats.org/officeDocument/2006/relationships/image" Target="../media/image186.wmf"/><Relationship Id="rId27" Type="http://schemas.openxmlformats.org/officeDocument/2006/relationships/oleObject" Target="../embeddings/oleObject189.bin"/><Relationship Id="rId30" Type="http://schemas.openxmlformats.org/officeDocument/2006/relationships/image" Target="../media/image190.wmf"/><Relationship Id="rId8" Type="http://schemas.openxmlformats.org/officeDocument/2006/relationships/image" Target="../media/image179.w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8.bin"/><Relationship Id="rId18" Type="http://schemas.openxmlformats.org/officeDocument/2006/relationships/image" Target="../media/image200.wmf"/><Relationship Id="rId26" Type="http://schemas.openxmlformats.org/officeDocument/2006/relationships/image" Target="../media/image204.emf"/><Relationship Id="rId39" Type="http://schemas.openxmlformats.org/officeDocument/2006/relationships/oleObject" Target="../embeddings/oleObject211.bin"/><Relationship Id="rId21" Type="http://schemas.openxmlformats.org/officeDocument/2006/relationships/oleObject" Target="../embeddings/oleObject202.bin"/><Relationship Id="rId34" Type="http://schemas.openxmlformats.org/officeDocument/2006/relationships/image" Target="../media/image208.emf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97.wmf"/><Relationship Id="rId17" Type="http://schemas.openxmlformats.org/officeDocument/2006/relationships/oleObject" Target="../embeddings/oleObject200.bin"/><Relationship Id="rId25" Type="http://schemas.openxmlformats.org/officeDocument/2006/relationships/oleObject" Target="../embeddings/oleObject204.bin"/><Relationship Id="rId33" Type="http://schemas.openxmlformats.org/officeDocument/2006/relationships/oleObject" Target="../embeddings/oleObject208.bin"/><Relationship Id="rId38" Type="http://schemas.openxmlformats.org/officeDocument/2006/relationships/image" Target="../media/image21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9.emf"/><Relationship Id="rId20" Type="http://schemas.openxmlformats.org/officeDocument/2006/relationships/image" Target="../media/image201.wmf"/><Relationship Id="rId29" Type="http://schemas.openxmlformats.org/officeDocument/2006/relationships/oleObject" Target="../embeddings/oleObject206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94.emf"/><Relationship Id="rId11" Type="http://schemas.openxmlformats.org/officeDocument/2006/relationships/oleObject" Target="../embeddings/oleObject197.bin"/><Relationship Id="rId24" Type="http://schemas.openxmlformats.org/officeDocument/2006/relationships/image" Target="../media/image203.emf"/><Relationship Id="rId32" Type="http://schemas.openxmlformats.org/officeDocument/2006/relationships/image" Target="../media/image207.emf"/><Relationship Id="rId37" Type="http://schemas.openxmlformats.org/officeDocument/2006/relationships/oleObject" Target="../embeddings/oleObject210.bin"/><Relationship Id="rId40" Type="http://schemas.openxmlformats.org/officeDocument/2006/relationships/image" Target="../media/image211.wmf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23" Type="http://schemas.openxmlformats.org/officeDocument/2006/relationships/oleObject" Target="../embeddings/oleObject203.bin"/><Relationship Id="rId28" Type="http://schemas.openxmlformats.org/officeDocument/2006/relationships/image" Target="../media/image205.wmf"/><Relationship Id="rId36" Type="http://schemas.openxmlformats.org/officeDocument/2006/relationships/image" Target="../media/image209.wmf"/><Relationship Id="rId10" Type="http://schemas.openxmlformats.org/officeDocument/2006/relationships/image" Target="../media/image196.emf"/><Relationship Id="rId19" Type="http://schemas.openxmlformats.org/officeDocument/2006/relationships/oleObject" Target="../embeddings/oleObject201.bin"/><Relationship Id="rId31" Type="http://schemas.openxmlformats.org/officeDocument/2006/relationships/oleObject" Target="../embeddings/oleObject207.bin"/><Relationship Id="rId4" Type="http://schemas.openxmlformats.org/officeDocument/2006/relationships/image" Target="../media/image193.e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98.wmf"/><Relationship Id="rId22" Type="http://schemas.openxmlformats.org/officeDocument/2006/relationships/image" Target="../media/image202.wmf"/><Relationship Id="rId27" Type="http://schemas.openxmlformats.org/officeDocument/2006/relationships/oleObject" Target="../embeddings/oleObject205.bin"/><Relationship Id="rId30" Type="http://schemas.openxmlformats.org/officeDocument/2006/relationships/image" Target="../media/image206.wmf"/><Relationship Id="rId35" Type="http://schemas.openxmlformats.org/officeDocument/2006/relationships/oleObject" Target="../embeddings/oleObject209.bin"/><Relationship Id="rId8" Type="http://schemas.openxmlformats.org/officeDocument/2006/relationships/image" Target="../media/image195.wmf"/><Relationship Id="rId3" Type="http://schemas.openxmlformats.org/officeDocument/2006/relationships/oleObject" Target="../embeddings/oleObject19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13" Type="http://schemas.openxmlformats.org/officeDocument/2006/relationships/oleObject" Target="../embeddings/oleObject217.bin"/><Relationship Id="rId18" Type="http://schemas.openxmlformats.org/officeDocument/2006/relationships/image" Target="../media/image219.wmf"/><Relationship Id="rId26" Type="http://schemas.openxmlformats.org/officeDocument/2006/relationships/image" Target="../media/image223.wmf"/><Relationship Id="rId3" Type="http://schemas.openxmlformats.org/officeDocument/2006/relationships/oleObject" Target="../embeddings/oleObject212.bin"/><Relationship Id="rId21" Type="http://schemas.openxmlformats.org/officeDocument/2006/relationships/oleObject" Target="../embeddings/oleObject221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216.emf"/><Relationship Id="rId17" Type="http://schemas.openxmlformats.org/officeDocument/2006/relationships/oleObject" Target="../embeddings/oleObject219.bin"/><Relationship Id="rId25" Type="http://schemas.openxmlformats.org/officeDocument/2006/relationships/oleObject" Target="../embeddings/oleObject2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8.emf"/><Relationship Id="rId20" Type="http://schemas.openxmlformats.org/officeDocument/2006/relationships/image" Target="../media/image220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13.wmf"/><Relationship Id="rId11" Type="http://schemas.openxmlformats.org/officeDocument/2006/relationships/oleObject" Target="../embeddings/oleObject216.bin"/><Relationship Id="rId24" Type="http://schemas.openxmlformats.org/officeDocument/2006/relationships/image" Target="../media/image222.wmf"/><Relationship Id="rId5" Type="http://schemas.openxmlformats.org/officeDocument/2006/relationships/oleObject" Target="../embeddings/oleObject213.bin"/><Relationship Id="rId15" Type="http://schemas.openxmlformats.org/officeDocument/2006/relationships/oleObject" Target="../embeddings/oleObject218.bin"/><Relationship Id="rId23" Type="http://schemas.openxmlformats.org/officeDocument/2006/relationships/oleObject" Target="../embeddings/oleObject222.bin"/><Relationship Id="rId10" Type="http://schemas.openxmlformats.org/officeDocument/2006/relationships/image" Target="../media/image215.emf"/><Relationship Id="rId19" Type="http://schemas.openxmlformats.org/officeDocument/2006/relationships/oleObject" Target="../embeddings/oleObject220.bin"/><Relationship Id="rId4" Type="http://schemas.openxmlformats.org/officeDocument/2006/relationships/image" Target="../media/image212.emf"/><Relationship Id="rId9" Type="http://schemas.openxmlformats.org/officeDocument/2006/relationships/oleObject" Target="../embeddings/oleObject215.bin"/><Relationship Id="rId14" Type="http://schemas.openxmlformats.org/officeDocument/2006/relationships/image" Target="../media/image217.emf"/><Relationship Id="rId22" Type="http://schemas.openxmlformats.org/officeDocument/2006/relationships/image" Target="../media/image22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25.wmf"/><Relationship Id="rId5" Type="http://schemas.openxmlformats.org/officeDocument/2006/relationships/oleObject" Target="../embeddings/oleObject225.bin"/><Relationship Id="rId4" Type="http://schemas.openxmlformats.org/officeDocument/2006/relationships/image" Target="../media/image22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27.wmf"/><Relationship Id="rId5" Type="http://schemas.openxmlformats.org/officeDocument/2006/relationships/oleObject" Target="../embeddings/oleObject227.bin"/><Relationship Id="rId4" Type="http://schemas.openxmlformats.org/officeDocument/2006/relationships/image" Target="../media/image226.wmf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3.bin"/><Relationship Id="rId18" Type="http://schemas.openxmlformats.org/officeDocument/2006/relationships/image" Target="../media/image235.emf"/><Relationship Id="rId26" Type="http://schemas.openxmlformats.org/officeDocument/2006/relationships/image" Target="../media/image239.wmf"/><Relationship Id="rId3" Type="http://schemas.openxmlformats.org/officeDocument/2006/relationships/oleObject" Target="../embeddings/oleObject228.bin"/><Relationship Id="rId21" Type="http://schemas.openxmlformats.org/officeDocument/2006/relationships/oleObject" Target="../embeddings/oleObject237.bin"/><Relationship Id="rId34" Type="http://schemas.openxmlformats.org/officeDocument/2006/relationships/image" Target="../media/image243.emf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232.wmf"/><Relationship Id="rId17" Type="http://schemas.openxmlformats.org/officeDocument/2006/relationships/oleObject" Target="../embeddings/oleObject235.bin"/><Relationship Id="rId25" Type="http://schemas.openxmlformats.org/officeDocument/2006/relationships/oleObject" Target="../embeddings/oleObject239.bin"/><Relationship Id="rId33" Type="http://schemas.openxmlformats.org/officeDocument/2006/relationships/oleObject" Target="../embeddings/oleObject2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4.emf"/><Relationship Id="rId20" Type="http://schemas.openxmlformats.org/officeDocument/2006/relationships/image" Target="../media/image236.emf"/><Relationship Id="rId29" Type="http://schemas.openxmlformats.org/officeDocument/2006/relationships/oleObject" Target="../embeddings/oleObject241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29.emf"/><Relationship Id="rId11" Type="http://schemas.openxmlformats.org/officeDocument/2006/relationships/oleObject" Target="../embeddings/oleObject232.bin"/><Relationship Id="rId24" Type="http://schemas.openxmlformats.org/officeDocument/2006/relationships/image" Target="../media/image238.emf"/><Relationship Id="rId32" Type="http://schemas.openxmlformats.org/officeDocument/2006/relationships/image" Target="../media/image242.wmf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23" Type="http://schemas.openxmlformats.org/officeDocument/2006/relationships/oleObject" Target="../embeddings/oleObject238.bin"/><Relationship Id="rId28" Type="http://schemas.openxmlformats.org/officeDocument/2006/relationships/image" Target="../media/image240.wmf"/><Relationship Id="rId10" Type="http://schemas.openxmlformats.org/officeDocument/2006/relationships/image" Target="../media/image231.emf"/><Relationship Id="rId19" Type="http://schemas.openxmlformats.org/officeDocument/2006/relationships/oleObject" Target="../embeddings/oleObject236.bin"/><Relationship Id="rId31" Type="http://schemas.openxmlformats.org/officeDocument/2006/relationships/oleObject" Target="../embeddings/oleObject242.bin"/><Relationship Id="rId4" Type="http://schemas.openxmlformats.org/officeDocument/2006/relationships/image" Target="../media/image228.w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233.wmf"/><Relationship Id="rId22" Type="http://schemas.openxmlformats.org/officeDocument/2006/relationships/image" Target="../media/image237.wmf"/><Relationship Id="rId27" Type="http://schemas.openxmlformats.org/officeDocument/2006/relationships/oleObject" Target="../embeddings/oleObject240.bin"/><Relationship Id="rId30" Type="http://schemas.openxmlformats.org/officeDocument/2006/relationships/image" Target="../media/image241.wmf"/><Relationship Id="rId8" Type="http://schemas.openxmlformats.org/officeDocument/2006/relationships/image" Target="../media/image23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emf"/><Relationship Id="rId13" Type="http://schemas.openxmlformats.org/officeDocument/2006/relationships/oleObject" Target="../embeddings/oleObject249.bin"/><Relationship Id="rId18" Type="http://schemas.openxmlformats.org/officeDocument/2006/relationships/image" Target="../media/image251.wmf"/><Relationship Id="rId3" Type="http://schemas.openxmlformats.org/officeDocument/2006/relationships/oleObject" Target="../embeddings/oleObject244.bin"/><Relationship Id="rId21" Type="http://schemas.openxmlformats.org/officeDocument/2006/relationships/oleObject" Target="../embeddings/oleObject253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248.emf"/><Relationship Id="rId17" Type="http://schemas.openxmlformats.org/officeDocument/2006/relationships/oleObject" Target="../embeddings/oleObject2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0.wmf"/><Relationship Id="rId20" Type="http://schemas.openxmlformats.org/officeDocument/2006/relationships/image" Target="../media/image252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45.emf"/><Relationship Id="rId11" Type="http://schemas.openxmlformats.org/officeDocument/2006/relationships/oleObject" Target="../embeddings/oleObject248.bin"/><Relationship Id="rId24" Type="http://schemas.openxmlformats.org/officeDocument/2006/relationships/image" Target="../media/image254.emf"/><Relationship Id="rId5" Type="http://schemas.openxmlformats.org/officeDocument/2006/relationships/oleObject" Target="../embeddings/oleObject245.bin"/><Relationship Id="rId15" Type="http://schemas.openxmlformats.org/officeDocument/2006/relationships/oleObject" Target="../embeddings/oleObject250.bin"/><Relationship Id="rId23" Type="http://schemas.openxmlformats.org/officeDocument/2006/relationships/oleObject" Target="../embeddings/oleObject254.bin"/><Relationship Id="rId10" Type="http://schemas.openxmlformats.org/officeDocument/2006/relationships/image" Target="../media/image247.emf"/><Relationship Id="rId19" Type="http://schemas.openxmlformats.org/officeDocument/2006/relationships/oleObject" Target="../embeddings/oleObject252.bin"/><Relationship Id="rId4" Type="http://schemas.openxmlformats.org/officeDocument/2006/relationships/image" Target="../media/image244.e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249.wmf"/><Relationship Id="rId22" Type="http://schemas.openxmlformats.org/officeDocument/2006/relationships/image" Target="../media/image253.emf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0.bin"/><Relationship Id="rId18" Type="http://schemas.openxmlformats.org/officeDocument/2006/relationships/image" Target="../media/image262.emf"/><Relationship Id="rId26" Type="http://schemas.openxmlformats.org/officeDocument/2006/relationships/image" Target="../media/image266.emf"/><Relationship Id="rId21" Type="http://schemas.openxmlformats.org/officeDocument/2006/relationships/oleObject" Target="../embeddings/oleObject264.bin"/><Relationship Id="rId34" Type="http://schemas.openxmlformats.org/officeDocument/2006/relationships/image" Target="../media/image270.wmf"/><Relationship Id="rId7" Type="http://schemas.openxmlformats.org/officeDocument/2006/relationships/oleObject" Target="../embeddings/oleObject257.bin"/><Relationship Id="rId12" Type="http://schemas.openxmlformats.org/officeDocument/2006/relationships/image" Target="../media/image259.emf"/><Relationship Id="rId17" Type="http://schemas.openxmlformats.org/officeDocument/2006/relationships/oleObject" Target="../embeddings/oleObject262.bin"/><Relationship Id="rId25" Type="http://schemas.openxmlformats.org/officeDocument/2006/relationships/oleObject" Target="../embeddings/oleObject266.bin"/><Relationship Id="rId33" Type="http://schemas.openxmlformats.org/officeDocument/2006/relationships/oleObject" Target="../embeddings/oleObject270.bin"/><Relationship Id="rId38" Type="http://schemas.openxmlformats.org/officeDocument/2006/relationships/image" Target="../media/image27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1.wmf"/><Relationship Id="rId20" Type="http://schemas.openxmlformats.org/officeDocument/2006/relationships/image" Target="../media/image263.emf"/><Relationship Id="rId29" Type="http://schemas.openxmlformats.org/officeDocument/2006/relationships/oleObject" Target="../embeddings/oleObject268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56.emf"/><Relationship Id="rId11" Type="http://schemas.openxmlformats.org/officeDocument/2006/relationships/oleObject" Target="../embeddings/oleObject259.bin"/><Relationship Id="rId24" Type="http://schemas.openxmlformats.org/officeDocument/2006/relationships/image" Target="../media/image265.wmf"/><Relationship Id="rId32" Type="http://schemas.openxmlformats.org/officeDocument/2006/relationships/image" Target="../media/image269.emf"/><Relationship Id="rId37" Type="http://schemas.openxmlformats.org/officeDocument/2006/relationships/oleObject" Target="../embeddings/oleObject272.bin"/><Relationship Id="rId5" Type="http://schemas.openxmlformats.org/officeDocument/2006/relationships/oleObject" Target="../embeddings/oleObject256.bin"/><Relationship Id="rId15" Type="http://schemas.openxmlformats.org/officeDocument/2006/relationships/oleObject" Target="../embeddings/oleObject261.bin"/><Relationship Id="rId23" Type="http://schemas.openxmlformats.org/officeDocument/2006/relationships/oleObject" Target="../embeddings/oleObject265.bin"/><Relationship Id="rId28" Type="http://schemas.openxmlformats.org/officeDocument/2006/relationships/image" Target="../media/image267.wmf"/><Relationship Id="rId36" Type="http://schemas.openxmlformats.org/officeDocument/2006/relationships/image" Target="../media/image271.wmf"/><Relationship Id="rId10" Type="http://schemas.openxmlformats.org/officeDocument/2006/relationships/image" Target="../media/image258.wmf"/><Relationship Id="rId19" Type="http://schemas.openxmlformats.org/officeDocument/2006/relationships/oleObject" Target="../embeddings/oleObject263.bin"/><Relationship Id="rId31" Type="http://schemas.openxmlformats.org/officeDocument/2006/relationships/oleObject" Target="../embeddings/oleObject269.bin"/><Relationship Id="rId4" Type="http://schemas.openxmlformats.org/officeDocument/2006/relationships/image" Target="../media/image255.wmf"/><Relationship Id="rId9" Type="http://schemas.openxmlformats.org/officeDocument/2006/relationships/oleObject" Target="../embeddings/oleObject258.bin"/><Relationship Id="rId14" Type="http://schemas.openxmlformats.org/officeDocument/2006/relationships/image" Target="../media/image260.emf"/><Relationship Id="rId22" Type="http://schemas.openxmlformats.org/officeDocument/2006/relationships/image" Target="../media/image264.emf"/><Relationship Id="rId27" Type="http://schemas.openxmlformats.org/officeDocument/2006/relationships/oleObject" Target="../embeddings/oleObject267.bin"/><Relationship Id="rId30" Type="http://schemas.openxmlformats.org/officeDocument/2006/relationships/image" Target="../media/image268.wmf"/><Relationship Id="rId35" Type="http://schemas.openxmlformats.org/officeDocument/2006/relationships/oleObject" Target="../embeddings/oleObject271.bin"/><Relationship Id="rId8" Type="http://schemas.openxmlformats.org/officeDocument/2006/relationships/image" Target="../media/image257.emf"/><Relationship Id="rId3" Type="http://schemas.openxmlformats.org/officeDocument/2006/relationships/oleObject" Target="../embeddings/oleObject255.bin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8.bin"/><Relationship Id="rId18" Type="http://schemas.openxmlformats.org/officeDocument/2006/relationships/image" Target="../media/image280.wmf"/><Relationship Id="rId26" Type="http://schemas.openxmlformats.org/officeDocument/2006/relationships/image" Target="../media/image284.emf"/><Relationship Id="rId21" Type="http://schemas.openxmlformats.org/officeDocument/2006/relationships/oleObject" Target="../embeddings/oleObject282.bin"/><Relationship Id="rId34" Type="http://schemas.openxmlformats.org/officeDocument/2006/relationships/image" Target="../media/image288.wmf"/><Relationship Id="rId7" Type="http://schemas.openxmlformats.org/officeDocument/2006/relationships/oleObject" Target="../embeddings/oleObject275.bin"/><Relationship Id="rId12" Type="http://schemas.openxmlformats.org/officeDocument/2006/relationships/image" Target="../media/image277.emf"/><Relationship Id="rId17" Type="http://schemas.openxmlformats.org/officeDocument/2006/relationships/oleObject" Target="../embeddings/oleObject280.bin"/><Relationship Id="rId25" Type="http://schemas.openxmlformats.org/officeDocument/2006/relationships/oleObject" Target="../embeddings/oleObject284.bin"/><Relationship Id="rId33" Type="http://schemas.openxmlformats.org/officeDocument/2006/relationships/oleObject" Target="../embeddings/oleObject288.bin"/><Relationship Id="rId38" Type="http://schemas.openxmlformats.org/officeDocument/2006/relationships/image" Target="../media/image290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9.wmf"/><Relationship Id="rId20" Type="http://schemas.openxmlformats.org/officeDocument/2006/relationships/image" Target="../media/image281.wmf"/><Relationship Id="rId29" Type="http://schemas.openxmlformats.org/officeDocument/2006/relationships/oleObject" Target="../embeddings/oleObject286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74.wmf"/><Relationship Id="rId11" Type="http://schemas.openxmlformats.org/officeDocument/2006/relationships/oleObject" Target="../embeddings/oleObject277.bin"/><Relationship Id="rId24" Type="http://schemas.openxmlformats.org/officeDocument/2006/relationships/image" Target="../media/image283.wmf"/><Relationship Id="rId32" Type="http://schemas.openxmlformats.org/officeDocument/2006/relationships/image" Target="../media/image287.emf"/><Relationship Id="rId37" Type="http://schemas.openxmlformats.org/officeDocument/2006/relationships/oleObject" Target="../embeddings/oleObject290.bin"/><Relationship Id="rId5" Type="http://schemas.openxmlformats.org/officeDocument/2006/relationships/oleObject" Target="../embeddings/oleObject274.bin"/><Relationship Id="rId15" Type="http://schemas.openxmlformats.org/officeDocument/2006/relationships/oleObject" Target="../embeddings/oleObject279.bin"/><Relationship Id="rId23" Type="http://schemas.openxmlformats.org/officeDocument/2006/relationships/oleObject" Target="../embeddings/oleObject283.bin"/><Relationship Id="rId28" Type="http://schemas.openxmlformats.org/officeDocument/2006/relationships/image" Target="../media/image285.emf"/><Relationship Id="rId36" Type="http://schemas.openxmlformats.org/officeDocument/2006/relationships/image" Target="../media/image289.wmf"/><Relationship Id="rId10" Type="http://schemas.openxmlformats.org/officeDocument/2006/relationships/image" Target="../media/image276.emf"/><Relationship Id="rId19" Type="http://schemas.openxmlformats.org/officeDocument/2006/relationships/oleObject" Target="../embeddings/oleObject281.bin"/><Relationship Id="rId31" Type="http://schemas.openxmlformats.org/officeDocument/2006/relationships/oleObject" Target="../embeddings/oleObject287.bin"/><Relationship Id="rId4" Type="http://schemas.openxmlformats.org/officeDocument/2006/relationships/image" Target="../media/image273.emf"/><Relationship Id="rId9" Type="http://schemas.openxmlformats.org/officeDocument/2006/relationships/oleObject" Target="../embeddings/oleObject276.bin"/><Relationship Id="rId14" Type="http://schemas.openxmlformats.org/officeDocument/2006/relationships/image" Target="../media/image278.wmf"/><Relationship Id="rId22" Type="http://schemas.openxmlformats.org/officeDocument/2006/relationships/image" Target="../media/image282.wmf"/><Relationship Id="rId27" Type="http://schemas.openxmlformats.org/officeDocument/2006/relationships/oleObject" Target="../embeddings/oleObject285.bin"/><Relationship Id="rId30" Type="http://schemas.openxmlformats.org/officeDocument/2006/relationships/image" Target="../media/image286.emf"/><Relationship Id="rId35" Type="http://schemas.openxmlformats.org/officeDocument/2006/relationships/oleObject" Target="../embeddings/oleObject289.bin"/><Relationship Id="rId8" Type="http://schemas.openxmlformats.org/officeDocument/2006/relationships/image" Target="../media/image275.emf"/><Relationship Id="rId3" Type="http://schemas.openxmlformats.org/officeDocument/2006/relationships/oleObject" Target="../embeddings/oleObject273.bin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6.bin"/><Relationship Id="rId18" Type="http://schemas.openxmlformats.org/officeDocument/2006/relationships/image" Target="../media/image298.wmf"/><Relationship Id="rId26" Type="http://schemas.openxmlformats.org/officeDocument/2006/relationships/image" Target="../media/image302.wmf"/><Relationship Id="rId3" Type="http://schemas.openxmlformats.org/officeDocument/2006/relationships/oleObject" Target="../embeddings/oleObject291.bin"/><Relationship Id="rId21" Type="http://schemas.openxmlformats.org/officeDocument/2006/relationships/oleObject" Target="../embeddings/oleObject300.bin"/><Relationship Id="rId34" Type="http://schemas.openxmlformats.org/officeDocument/2006/relationships/image" Target="../media/image306.wmf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295.wmf"/><Relationship Id="rId17" Type="http://schemas.openxmlformats.org/officeDocument/2006/relationships/oleObject" Target="../embeddings/oleObject298.bin"/><Relationship Id="rId25" Type="http://schemas.openxmlformats.org/officeDocument/2006/relationships/oleObject" Target="../embeddings/oleObject302.bin"/><Relationship Id="rId33" Type="http://schemas.openxmlformats.org/officeDocument/2006/relationships/oleObject" Target="../embeddings/oleObject30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7.wmf"/><Relationship Id="rId20" Type="http://schemas.openxmlformats.org/officeDocument/2006/relationships/image" Target="../media/image299.wmf"/><Relationship Id="rId29" Type="http://schemas.openxmlformats.org/officeDocument/2006/relationships/oleObject" Target="../embeddings/oleObject304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92.wmf"/><Relationship Id="rId11" Type="http://schemas.openxmlformats.org/officeDocument/2006/relationships/oleObject" Target="../embeddings/oleObject295.bin"/><Relationship Id="rId24" Type="http://schemas.openxmlformats.org/officeDocument/2006/relationships/image" Target="../media/image301.emf"/><Relationship Id="rId32" Type="http://schemas.openxmlformats.org/officeDocument/2006/relationships/image" Target="../media/image305.emf"/><Relationship Id="rId5" Type="http://schemas.openxmlformats.org/officeDocument/2006/relationships/oleObject" Target="../embeddings/oleObject292.bin"/><Relationship Id="rId15" Type="http://schemas.openxmlformats.org/officeDocument/2006/relationships/oleObject" Target="../embeddings/oleObject297.bin"/><Relationship Id="rId23" Type="http://schemas.openxmlformats.org/officeDocument/2006/relationships/oleObject" Target="../embeddings/oleObject301.bin"/><Relationship Id="rId28" Type="http://schemas.openxmlformats.org/officeDocument/2006/relationships/image" Target="../media/image303.emf"/><Relationship Id="rId10" Type="http://schemas.openxmlformats.org/officeDocument/2006/relationships/image" Target="../media/image294.emf"/><Relationship Id="rId19" Type="http://schemas.openxmlformats.org/officeDocument/2006/relationships/oleObject" Target="../embeddings/oleObject299.bin"/><Relationship Id="rId31" Type="http://schemas.openxmlformats.org/officeDocument/2006/relationships/oleObject" Target="../embeddings/oleObject305.bin"/><Relationship Id="rId4" Type="http://schemas.openxmlformats.org/officeDocument/2006/relationships/image" Target="../media/image291.emf"/><Relationship Id="rId9" Type="http://schemas.openxmlformats.org/officeDocument/2006/relationships/oleObject" Target="../embeddings/oleObject294.bin"/><Relationship Id="rId14" Type="http://schemas.openxmlformats.org/officeDocument/2006/relationships/image" Target="../media/image296.wmf"/><Relationship Id="rId22" Type="http://schemas.openxmlformats.org/officeDocument/2006/relationships/image" Target="../media/image300.wmf"/><Relationship Id="rId27" Type="http://schemas.openxmlformats.org/officeDocument/2006/relationships/oleObject" Target="../embeddings/oleObject303.bin"/><Relationship Id="rId30" Type="http://schemas.openxmlformats.org/officeDocument/2006/relationships/image" Target="../media/image304.emf"/><Relationship Id="rId8" Type="http://schemas.openxmlformats.org/officeDocument/2006/relationships/image" Target="../media/image29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2.bin"/><Relationship Id="rId18" Type="http://schemas.openxmlformats.org/officeDocument/2006/relationships/image" Target="../media/image314.emf"/><Relationship Id="rId26" Type="http://schemas.openxmlformats.org/officeDocument/2006/relationships/image" Target="../media/image318.wmf"/><Relationship Id="rId39" Type="http://schemas.openxmlformats.org/officeDocument/2006/relationships/oleObject" Target="../embeddings/oleObject325.bin"/><Relationship Id="rId21" Type="http://schemas.openxmlformats.org/officeDocument/2006/relationships/oleObject" Target="../embeddings/oleObject316.bin"/><Relationship Id="rId34" Type="http://schemas.openxmlformats.org/officeDocument/2006/relationships/image" Target="../media/image322.wmf"/><Relationship Id="rId42" Type="http://schemas.openxmlformats.org/officeDocument/2006/relationships/image" Target="../media/image326.emf"/><Relationship Id="rId7" Type="http://schemas.openxmlformats.org/officeDocument/2006/relationships/oleObject" Target="../embeddings/oleObject30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3.emf"/><Relationship Id="rId20" Type="http://schemas.openxmlformats.org/officeDocument/2006/relationships/image" Target="../media/image315.emf"/><Relationship Id="rId29" Type="http://schemas.openxmlformats.org/officeDocument/2006/relationships/oleObject" Target="../embeddings/oleObject320.bin"/><Relationship Id="rId41" Type="http://schemas.openxmlformats.org/officeDocument/2006/relationships/oleObject" Target="../embeddings/oleObject326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08.wmf"/><Relationship Id="rId11" Type="http://schemas.openxmlformats.org/officeDocument/2006/relationships/oleObject" Target="../embeddings/oleObject311.bin"/><Relationship Id="rId24" Type="http://schemas.openxmlformats.org/officeDocument/2006/relationships/image" Target="../media/image317.emf"/><Relationship Id="rId32" Type="http://schemas.openxmlformats.org/officeDocument/2006/relationships/image" Target="../media/image321.wmf"/><Relationship Id="rId37" Type="http://schemas.openxmlformats.org/officeDocument/2006/relationships/oleObject" Target="../embeddings/oleObject324.bin"/><Relationship Id="rId40" Type="http://schemas.openxmlformats.org/officeDocument/2006/relationships/image" Target="../media/image325.emf"/><Relationship Id="rId5" Type="http://schemas.openxmlformats.org/officeDocument/2006/relationships/oleObject" Target="../embeddings/oleObject308.bin"/><Relationship Id="rId15" Type="http://schemas.openxmlformats.org/officeDocument/2006/relationships/oleObject" Target="../embeddings/oleObject313.bin"/><Relationship Id="rId23" Type="http://schemas.openxmlformats.org/officeDocument/2006/relationships/oleObject" Target="../embeddings/oleObject317.bin"/><Relationship Id="rId28" Type="http://schemas.openxmlformats.org/officeDocument/2006/relationships/image" Target="../media/image319.wmf"/><Relationship Id="rId36" Type="http://schemas.openxmlformats.org/officeDocument/2006/relationships/image" Target="../media/image323.emf"/><Relationship Id="rId10" Type="http://schemas.openxmlformats.org/officeDocument/2006/relationships/image" Target="../media/image310.emf"/><Relationship Id="rId19" Type="http://schemas.openxmlformats.org/officeDocument/2006/relationships/oleObject" Target="../embeddings/oleObject315.bin"/><Relationship Id="rId31" Type="http://schemas.openxmlformats.org/officeDocument/2006/relationships/oleObject" Target="../embeddings/oleObject321.bin"/><Relationship Id="rId4" Type="http://schemas.openxmlformats.org/officeDocument/2006/relationships/image" Target="../media/image307.emf"/><Relationship Id="rId9" Type="http://schemas.openxmlformats.org/officeDocument/2006/relationships/oleObject" Target="../embeddings/oleObject310.bin"/><Relationship Id="rId14" Type="http://schemas.openxmlformats.org/officeDocument/2006/relationships/image" Target="../media/image312.wmf"/><Relationship Id="rId22" Type="http://schemas.openxmlformats.org/officeDocument/2006/relationships/image" Target="../media/image316.wmf"/><Relationship Id="rId27" Type="http://schemas.openxmlformats.org/officeDocument/2006/relationships/oleObject" Target="../embeddings/oleObject319.bin"/><Relationship Id="rId30" Type="http://schemas.openxmlformats.org/officeDocument/2006/relationships/image" Target="../media/image320.wmf"/><Relationship Id="rId35" Type="http://schemas.openxmlformats.org/officeDocument/2006/relationships/oleObject" Target="../embeddings/oleObject323.bin"/><Relationship Id="rId8" Type="http://schemas.openxmlformats.org/officeDocument/2006/relationships/image" Target="../media/image309.emf"/><Relationship Id="rId3" Type="http://schemas.openxmlformats.org/officeDocument/2006/relationships/oleObject" Target="../embeddings/oleObject307.bin"/><Relationship Id="rId12" Type="http://schemas.openxmlformats.org/officeDocument/2006/relationships/image" Target="../media/image311.emf"/><Relationship Id="rId17" Type="http://schemas.openxmlformats.org/officeDocument/2006/relationships/oleObject" Target="../embeddings/oleObject314.bin"/><Relationship Id="rId25" Type="http://schemas.openxmlformats.org/officeDocument/2006/relationships/oleObject" Target="../embeddings/oleObject318.bin"/><Relationship Id="rId33" Type="http://schemas.openxmlformats.org/officeDocument/2006/relationships/oleObject" Target="../embeddings/oleObject322.bin"/><Relationship Id="rId38" Type="http://schemas.openxmlformats.org/officeDocument/2006/relationships/image" Target="../media/image32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emf"/><Relationship Id="rId13" Type="http://schemas.openxmlformats.org/officeDocument/2006/relationships/oleObject" Target="../embeddings/oleObject332.bin"/><Relationship Id="rId18" Type="http://schemas.openxmlformats.org/officeDocument/2006/relationships/image" Target="../media/image334.emf"/><Relationship Id="rId26" Type="http://schemas.openxmlformats.org/officeDocument/2006/relationships/image" Target="../media/image338.emf"/><Relationship Id="rId3" Type="http://schemas.openxmlformats.org/officeDocument/2006/relationships/oleObject" Target="../embeddings/oleObject327.bin"/><Relationship Id="rId21" Type="http://schemas.openxmlformats.org/officeDocument/2006/relationships/oleObject" Target="../embeddings/oleObject336.bin"/><Relationship Id="rId7" Type="http://schemas.openxmlformats.org/officeDocument/2006/relationships/oleObject" Target="../embeddings/oleObject329.bin"/><Relationship Id="rId12" Type="http://schemas.openxmlformats.org/officeDocument/2006/relationships/image" Target="../media/image331.emf"/><Relationship Id="rId17" Type="http://schemas.openxmlformats.org/officeDocument/2006/relationships/oleObject" Target="../embeddings/oleObject334.bin"/><Relationship Id="rId25" Type="http://schemas.openxmlformats.org/officeDocument/2006/relationships/oleObject" Target="../embeddings/oleObject3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3.wmf"/><Relationship Id="rId20" Type="http://schemas.openxmlformats.org/officeDocument/2006/relationships/image" Target="../media/image335.wmf"/><Relationship Id="rId29" Type="http://schemas.openxmlformats.org/officeDocument/2006/relationships/oleObject" Target="../embeddings/oleObject340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28.emf"/><Relationship Id="rId11" Type="http://schemas.openxmlformats.org/officeDocument/2006/relationships/oleObject" Target="../embeddings/oleObject331.bin"/><Relationship Id="rId24" Type="http://schemas.openxmlformats.org/officeDocument/2006/relationships/image" Target="../media/image337.wmf"/><Relationship Id="rId32" Type="http://schemas.openxmlformats.org/officeDocument/2006/relationships/image" Target="../media/image341.emf"/><Relationship Id="rId5" Type="http://schemas.openxmlformats.org/officeDocument/2006/relationships/oleObject" Target="../embeddings/oleObject328.bin"/><Relationship Id="rId15" Type="http://schemas.openxmlformats.org/officeDocument/2006/relationships/oleObject" Target="../embeddings/oleObject333.bin"/><Relationship Id="rId23" Type="http://schemas.openxmlformats.org/officeDocument/2006/relationships/oleObject" Target="../embeddings/oleObject337.bin"/><Relationship Id="rId28" Type="http://schemas.openxmlformats.org/officeDocument/2006/relationships/image" Target="../media/image339.emf"/><Relationship Id="rId10" Type="http://schemas.openxmlformats.org/officeDocument/2006/relationships/image" Target="../media/image330.wmf"/><Relationship Id="rId19" Type="http://schemas.openxmlformats.org/officeDocument/2006/relationships/oleObject" Target="../embeddings/oleObject335.bin"/><Relationship Id="rId31" Type="http://schemas.openxmlformats.org/officeDocument/2006/relationships/oleObject" Target="../embeddings/oleObject341.bin"/><Relationship Id="rId4" Type="http://schemas.openxmlformats.org/officeDocument/2006/relationships/image" Target="../media/image327.wmf"/><Relationship Id="rId9" Type="http://schemas.openxmlformats.org/officeDocument/2006/relationships/oleObject" Target="../embeddings/oleObject330.bin"/><Relationship Id="rId14" Type="http://schemas.openxmlformats.org/officeDocument/2006/relationships/image" Target="../media/image332.wmf"/><Relationship Id="rId22" Type="http://schemas.openxmlformats.org/officeDocument/2006/relationships/image" Target="../media/image336.emf"/><Relationship Id="rId27" Type="http://schemas.openxmlformats.org/officeDocument/2006/relationships/oleObject" Target="../embeddings/oleObject339.bin"/><Relationship Id="rId30" Type="http://schemas.openxmlformats.org/officeDocument/2006/relationships/image" Target="../media/image340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wmf"/><Relationship Id="rId13" Type="http://schemas.openxmlformats.org/officeDocument/2006/relationships/oleObject" Target="../embeddings/oleObject347.bin"/><Relationship Id="rId18" Type="http://schemas.openxmlformats.org/officeDocument/2006/relationships/image" Target="../media/image349.wmf"/><Relationship Id="rId26" Type="http://schemas.openxmlformats.org/officeDocument/2006/relationships/image" Target="../media/image353.wmf"/><Relationship Id="rId3" Type="http://schemas.openxmlformats.org/officeDocument/2006/relationships/oleObject" Target="../embeddings/oleObject342.bin"/><Relationship Id="rId21" Type="http://schemas.openxmlformats.org/officeDocument/2006/relationships/oleObject" Target="../embeddings/oleObject351.bin"/><Relationship Id="rId7" Type="http://schemas.openxmlformats.org/officeDocument/2006/relationships/oleObject" Target="../embeddings/oleObject344.bin"/><Relationship Id="rId12" Type="http://schemas.openxmlformats.org/officeDocument/2006/relationships/image" Target="../media/image346.wmf"/><Relationship Id="rId17" Type="http://schemas.openxmlformats.org/officeDocument/2006/relationships/oleObject" Target="../embeddings/oleObject349.bin"/><Relationship Id="rId25" Type="http://schemas.openxmlformats.org/officeDocument/2006/relationships/oleObject" Target="../embeddings/oleObject3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8.wmf"/><Relationship Id="rId20" Type="http://schemas.openxmlformats.org/officeDocument/2006/relationships/image" Target="../media/image350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43.wmf"/><Relationship Id="rId11" Type="http://schemas.openxmlformats.org/officeDocument/2006/relationships/oleObject" Target="../embeddings/oleObject346.bin"/><Relationship Id="rId24" Type="http://schemas.openxmlformats.org/officeDocument/2006/relationships/image" Target="../media/image352.wmf"/><Relationship Id="rId5" Type="http://schemas.openxmlformats.org/officeDocument/2006/relationships/oleObject" Target="../embeddings/oleObject343.bin"/><Relationship Id="rId15" Type="http://schemas.openxmlformats.org/officeDocument/2006/relationships/oleObject" Target="../embeddings/oleObject348.bin"/><Relationship Id="rId23" Type="http://schemas.openxmlformats.org/officeDocument/2006/relationships/oleObject" Target="../embeddings/oleObject352.bin"/><Relationship Id="rId10" Type="http://schemas.openxmlformats.org/officeDocument/2006/relationships/image" Target="../media/image345.wmf"/><Relationship Id="rId19" Type="http://schemas.openxmlformats.org/officeDocument/2006/relationships/oleObject" Target="../embeddings/oleObject350.bin"/><Relationship Id="rId4" Type="http://schemas.openxmlformats.org/officeDocument/2006/relationships/image" Target="../media/image342.wmf"/><Relationship Id="rId9" Type="http://schemas.openxmlformats.org/officeDocument/2006/relationships/oleObject" Target="../embeddings/oleObject345.bin"/><Relationship Id="rId14" Type="http://schemas.openxmlformats.org/officeDocument/2006/relationships/image" Target="../media/image347.wmf"/><Relationship Id="rId22" Type="http://schemas.openxmlformats.org/officeDocument/2006/relationships/image" Target="../media/image35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wmf"/><Relationship Id="rId3" Type="http://schemas.openxmlformats.org/officeDocument/2006/relationships/oleObject" Target="../embeddings/oleObject354.bin"/><Relationship Id="rId7" Type="http://schemas.openxmlformats.org/officeDocument/2006/relationships/oleObject" Target="../embeddings/oleObject356.bin"/><Relationship Id="rId12" Type="http://schemas.openxmlformats.org/officeDocument/2006/relationships/image" Target="../media/image3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55.wmf"/><Relationship Id="rId11" Type="http://schemas.openxmlformats.org/officeDocument/2006/relationships/oleObject" Target="../embeddings/oleObject358.bin"/><Relationship Id="rId5" Type="http://schemas.openxmlformats.org/officeDocument/2006/relationships/oleObject" Target="../embeddings/oleObject355.bin"/><Relationship Id="rId10" Type="http://schemas.openxmlformats.org/officeDocument/2006/relationships/image" Target="../media/image357.wmf"/><Relationship Id="rId4" Type="http://schemas.openxmlformats.org/officeDocument/2006/relationships/image" Target="../media/image354.wmf"/><Relationship Id="rId9" Type="http://schemas.openxmlformats.org/officeDocument/2006/relationships/oleObject" Target="../embeddings/oleObject35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wmf"/><Relationship Id="rId13" Type="http://schemas.openxmlformats.org/officeDocument/2006/relationships/oleObject" Target="../embeddings/oleObject364.bin"/><Relationship Id="rId3" Type="http://schemas.openxmlformats.org/officeDocument/2006/relationships/oleObject" Target="../embeddings/oleObject359.bin"/><Relationship Id="rId7" Type="http://schemas.openxmlformats.org/officeDocument/2006/relationships/oleObject" Target="../embeddings/oleObject361.bin"/><Relationship Id="rId12" Type="http://schemas.openxmlformats.org/officeDocument/2006/relationships/image" Target="../media/image3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60.wmf"/><Relationship Id="rId11" Type="http://schemas.openxmlformats.org/officeDocument/2006/relationships/oleObject" Target="../embeddings/oleObject363.bin"/><Relationship Id="rId5" Type="http://schemas.openxmlformats.org/officeDocument/2006/relationships/oleObject" Target="../embeddings/oleObject360.bin"/><Relationship Id="rId10" Type="http://schemas.openxmlformats.org/officeDocument/2006/relationships/image" Target="../media/image362.wmf"/><Relationship Id="rId4" Type="http://schemas.openxmlformats.org/officeDocument/2006/relationships/image" Target="../media/image359.wmf"/><Relationship Id="rId9" Type="http://schemas.openxmlformats.org/officeDocument/2006/relationships/oleObject" Target="../embeddings/oleObject362.bin"/><Relationship Id="rId14" Type="http://schemas.openxmlformats.org/officeDocument/2006/relationships/image" Target="../media/image36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7.wmf"/><Relationship Id="rId13" Type="http://schemas.openxmlformats.org/officeDocument/2006/relationships/oleObject" Target="../embeddings/oleObject370.bin"/><Relationship Id="rId3" Type="http://schemas.openxmlformats.org/officeDocument/2006/relationships/oleObject" Target="../embeddings/oleObject365.bin"/><Relationship Id="rId7" Type="http://schemas.openxmlformats.org/officeDocument/2006/relationships/oleObject" Target="../embeddings/oleObject367.bin"/><Relationship Id="rId12" Type="http://schemas.openxmlformats.org/officeDocument/2006/relationships/image" Target="../media/image36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1.e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66.emf"/><Relationship Id="rId11" Type="http://schemas.openxmlformats.org/officeDocument/2006/relationships/oleObject" Target="../embeddings/oleObject369.bin"/><Relationship Id="rId5" Type="http://schemas.openxmlformats.org/officeDocument/2006/relationships/oleObject" Target="../embeddings/oleObject366.bin"/><Relationship Id="rId15" Type="http://schemas.openxmlformats.org/officeDocument/2006/relationships/oleObject" Target="../embeddings/oleObject371.bin"/><Relationship Id="rId10" Type="http://schemas.openxmlformats.org/officeDocument/2006/relationships/image" Target="../media/image368.emf"/><Relationship Id="rId4" Type="http://schemas.openxmlformats.org/officeDocument/2006/relationships/image" Target="../media/image365.wmf"/><Relationship Id="rId9" Type="http://schemas.openxmlformats.org/officeDocument/2006/relationships/oleObject" Target="../embeddings/oleObject368.bin"/><Relationship Id="rId14" Type="http://schemas.openxmlformats.org/officeDocument/2006/relationships/image" Target="../media/image370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4.wmf"/><Relationship Id="rId13" Type="http://schemas.openxmlformats.org/officeDocument/2006/relationships/oleObject" Target="../embeddings/oleObject377.bin"/><Relationship Id="rId18" Type="http://schemas.openxmlformats.org/officeDocument/2006/relationships/image" Target="../media/image379.wmf"/><Relationship Id="rId26" Type="http://schemas.openxmlformats.org/officeDocument/2006/relationships/image" Target="../media/image383.emf"/><Relationship Id="rId3" Type="http://schemas.openxmlformats.org/officeDocument/2006/relationships/oleObject" Target="../embeddings/oleObject372.bin"/><Relationship Id="rId21" Type="http://schemas.openxmlformats.org/officeDocument/2006/relationships/oleObject" Target="../embeddings/oleObject381.bin"/><Relationship Id="rId7" Type="http://schemas.openxmlformats.org/officeDocument/2006/relationships/oleObject" Target="../embeddings/oleObject374.bin"/><Relationship Id="rId12" Type="http://schemas.openxmlformats.org/officeDocument/2006/relationships/image" Target="../media/image376.emf"/><Relationship Id="rId17" Type="http://schemas.openxmlformats.org/officeDocument/2006/relationships/oleObject" Target="../embeddings/oleObject379.bin"/><Relationship Id="rId25" Type="http://schemas.openxmlformats.org/officeDocument/2006/relationships/oleObject" Target="../embeddings/oleObject3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8.emf"/><Relationship Id="rId20" Type="http://schemas.openxmlformats.org/officeDocument/2006/relationships/image" Target="../media/image380.emf"/><Relationship Id="rId29" Type="http://schemas.openxmlformats.org/officeDocument/2006/relationships/oleObject" Target="../embeddings/oleObject385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73.wmf"/><Relationship Id="rId11" Type="http://schemas.openxmlformats.org/officeDocument/2006/relationships/oleObject" Target="../embeddings/oleObject376.bin"/><Relationship Id="rId24" Type="http://schemas.openxmlformats.org/officeDocument/2006/relationships/image" Target="../media/image382.wmf"/><Relationship Id="rId5" Type="http://schemas.openxmlformats.org/officeDocument/2006/relationships/oleObject" Target="../embeddings/oleObject373.bin"/><Relationship Id="rId15" Type="http://schemas.openxmlformats.org/officeDocument/2006/relationships/oleObject" Target="../embeddings/oleObject378.bin"/><Relationship Id="rId23" Type="http://schemas.openxmlformats.org/officeDocument/2006/relationships/oleObject" Target="../embeddings/oleObject382.bin"/><Relationship Id="rId28" Type="http://schemas.openxmlformats.org/officeDocument/2006/relationships/image" Target="../media/image384.emf"/><Relationship Id="rId10" Type="http://schemas.openxmlformats.org/officeDocument/2006/relationships/image" Target="../media/image375.emf"/><Relationship Id="rId19" Type="http://schemas.openxmlformats.org/officeDocument/2006/relationships/oleObject" Target="../embeddings/oleObject380.bin"/><Relationship Id="rId4" Type="http://schemas.openxmlformats.org/officeDocument/2006/relationships/image" Target="../media/image372.emf"/><Relationship Id="rId9" Type="http://schemas.openxmlformats.org/officeDocument/2006/relationships/oleObject" Target="../embeddings/oleObject375.bin"/><Relationship Id="rId14" Type="http://schemas.openxmlformats.org/officeDocument/2006/relationships/image" Target="../media/image377.emf"/><Relationship Id="rId22" Type="http://schemas.openxmlformats.org/officeDocument/2006/relationships/image" Target="../media/image381.wmf"/><Relationship Id="rId27" Type="http://schemas.openxmlformats.org/officeDocument/2006/relationships/oleObject" Target="../embeddings/oleObject384.bin"/><Relationship Id="rId30" Type="http://schemas.openxmlformats.org/officeDocument/2006/relationships/image" Target="../media/image385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wmf"/><Relationship Id="rId13" Type="http://schemas.openxmlformats.org/officeDocument/2006/relationships/oleObject" Target="../embeddings/oleObject391.bin"/><Relationship Id="rId18" Type="http://schemas.openxmlformats.org/officeDocument/2006/relationships/image" Target="../media/image393.wmf"/><Relationship Id="rId26" Type="http://schemas.openxmlformats.org/officeDocument/2006/relationships/image" Target="../media/image397.wmf"/><Relationship Id="rId3" Type="http://schemas.openxmlformats.org/officeDocument/2006/relationships/oleObject" Target="../embeddings/oleObject386.bin"/><Relationship Id="rId21" Type="http://schemas.openxmlformats.org/officeDocument/2006/relationships/oleObject" Target="../embeddings/oleObject395.bin"/><Relationship Id="rId7" Type="http://schemas.openxmlformats.org/officeDocument/2006/relationships/oleObject" Target="../embeddings/oleObject388.bin"/><Relationship Id="rId12" Type="http://schemas.openxmlformats.org/officeDocument/2006/relationships/image" Target="../media/image390.wmf"/><Relationship Id="rId17" Type="http://schemas.openxmlformats.org/officeDocument/2006/relationships/oleObject" Target="../embeddings/oleObject393.bin"/><Relationship Id="rId25" Type="http://schemas.openxmlformats.org/officeDocument/2006/relationships/oleObject" Target="../embeddings/oleObject3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2.wmf"/><Relationship Id="rId20" Type="http://schemas.openxmlformats.org/officeDocument/2006/relationships/image" Target="../media/image394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87.wmf"/><Relationship Id="rId11" Type="http://schemas.openxmlformats.org/officeDocument/2006/relationships/oleObject" Target="../embeddings/oleObject390.bin"/><Relationship Id="rId24" Type="http://schemas.openxmlformats.org/officeDocument/2006/relationships/image" Target="../media/image396.wmf"/><Relationship Id="rId5" Type="http://schemas.openxmlformats.org/officeDocument/2006/relationships/oleObject" Target="../embeddings/oleObject387.bin"/><Relationship Id="rId15" Type="http://schemas.openxmlformats.org/officeDocument/2006/relationships/oleObject" Target="../embeddings/oleObject392.bin"/><Relationship Id="rId23" Type="http://schemas.openxmlformats.org/officeDocument/2006/relationships/oleObject" Target="../embeddings/oleObject396.bin"/><Relationship Id="rId10" Type="http://schemas.openxmlformats.org/officeDocument/2006/relationships/image" Target="../media/image389.wmf"/><Relationship Id="rId19" Type="http://schemas.openxmlformats.org/officeDocument/2006/relationships/oleObject" Target="../embeddings/oleObject394.bin"/><Relationship Id="rId4" Type="http://schemas.openxmlformats.org/officeDocument/2006/relationships/image" Target="../media/image386.wmf"/><Relationship Id="rId9" Type="http://schemas.openxmlformats.org/officeDocument/2006/relationships/oleObject" Target="../embeddings/oleObject389.bin"/><Relationship Id="rId14" Type="http://schemas.openxmlformats.org/officeDocument/2006/relationships/image" Target="../media/image391.wmf"/><Relationship Id="rId22" Type="http://schemas.openxmlformats.org/officeDocument/2006/relationships/image" Target="../media/image39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wmf"/><Relationship Id="rId13" Type="http://schemas.openxmlformats.org/officeDocument/2006/relationships/oleObject" Target="../embeddings/oleObject403.bin"/><Relationship Id="rId18" Type="http://schemas.openxmlformats.org/officeDocument/2006/relationships/image" Target="../media/image405.wmf"/><Relationship Id="rId3" Type="http://schemas.openxmlformats.org/officeDocument/2006/relationships/oleObject" Target="../embeddings/oleObject398.bin"/><Relationship Id="rId7" Type="http://schemas.openxmlformats.org/officeDocument/2006/relationships/oleObject" Target="../embeddings/oleObject400.bin"/><Relationship Id="rId12" Type="http://schemas.openxmlformats.org/officeDocument/2006/relationships/image" Target="../media/image402.wmf"/><Relationship Id="rId17" Type="http://schemas.openxmlformats.org/officeDocument/2006/relationships/oleObject" Target="../embeddings/oleObject40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4.wmf"/><Relationship Id="rId20" Type="http://schemas.openxmlformats.org/officeDocument/2006/relationships/image" Target="../media/image406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99.wmf"/><Relationship Id="rId11" Type="http://schemas.openxmlformats.org/officeDocument/2006/relationships/oleObject" Target="../embeddings/oleObject402.bin"/><Relationship Id="rId5" Type="http://schemas.openxmlformats.org/officeDocument/2006/relationships/oleObject" Target="../embeddings/oleObject399.bin"/><Relationship Id="rId15" Type="http://schemas.openxmlformats.org/officeDocument/2006/relationships/oleObject" Target="../embeddings/oleObject404.bin"/><Relationship Id="rId10" Type="http://schemas.openxmlformats.org/officeDocument/2006/relationships/image" Target="../media/image401.wmf"/><Relationship Id="rId19" Type="http://schemas.openxmlformats.org/officeDocument/2006/relationships/oleObject" Target="../embeddings/oleObject406.bin"/><Relationship Id="rId4" Type="http://schemas.openxmlformats.org/officeDocument/2006/relationships/image" Target="../media/image398.wmf"/><Relationship Id="rId9" Type="http://schemas.openxmlformats.org/officeDocument/2006/relationships/oleObject" Target="../embeddings/oleObject401.bin"/><Relationship Id="rId14" Type="http://schemas.openxmlformats.org/officeDocument/2006/relationships/image" Target="../media/image40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9.wmf"/><Relationship Id="rId3" Type="http://schemas.openxmlformats.org/officeDocument/2006/relationships/oleObject" Target="../embeddings/oleObject407.bin"/><Relationship Id="rId7" Type="http://schemas.openxmlformats.org/officeDocument/2006/relationships/oleObject" Target="../embeddings/oleObject4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408.wmf"/><Relationship Id="rId5" Type="http://schemas.openxmlformats.org/officeDocument/2006/relationships/oleObject" Target="../embeddings/oleObject408.bin"/><Relationship Id="rId10" Type="http://schemas.openxmlformats.org/officeDocument/2006/relationships/image" Target="../media/image410.wmf"/><Relationship Id="rId4" Type="http://schemas.openxmlformats.org/officeDocument/2006/relationships/image" Target="../media/image407.wmf"/><Relationship Id="rId9" Type="http://schemas.openxmlformats.org/officeDocument/2006/relationships/oleObject" Target="../embeddings/oleObject410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3.wmf"/><Relationship Id="rId13" Type="http://schemas.openxmlformats.org/officeDocument/2006/relationships/oleObject" Target="../embeddings/oleObject416.bin"/><Relationship Id="rId18" Type="http://schemas.openxmlformats.org/officeDocument/2006/relationships/image" Target="../media/image418.wmf"/><Relationship Id="rId3" Type="http://schemas.openxmlformats.org/officeDocument/2006/relationships/oleObject" Target="../embeddings/oleObject411.bin"/><Relationship Id="rId7" Type="http://schemas.openxmlformats.org/officeDocument/2006/relationships/oleObject" Target="../embeddings/oleObject413.bin"/><Relationship Id="rId12" Type="http://schemas.openxmlformats.org/officeDocument/2006/relationships/image" Target="../media/image415.wmf"/><Relationship Id="rId17" Type="http://schemas.openxmlformats.org/officeDocument/2006/relationships/oleObject" Target="../embeddings/oleObject4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7.wmf"/><Relationship Id="rId20" Type="http://schemas.openxmlformats.org/officeDocument/2006/relationships/image" Target="../media/image419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412.wmf"/><Relationship Id="rId11" Type="http://schemas.openxmlformats.org/officeDocument/2006/relationships/oleObject" Target="../embeddings/oleObject415.bin"/><Relationship Id="rId5" Type="http://schemas.openxmlformats.org/officeDocument/2006/relationships/oleObject" Target="../embeddings/oleObject412.bin"/><Relationship Id="rId15" Type="http://schemas.openxmlformats.org/officeDocument/2006/relationships/oleObject" Target="../embeddings/oleObject417.bin"/><Relationship Id="rId10" Type="http://schemas.openxmlformats.org/officeDocument/2006/relationships/image" Target="../media/image414.wmf"/><Relationship Id="rId19" Type="http://schemas.openxmlformats.org/officeDocument/2006/relationships/oleObject" Target="../embeddings/oleObject419.bin"/><Relationship Id="rId4" Type="http://schemas.openxmlformats.org/officeDocument/2006/relationships/image" Target="../media/image411.wmf"/><Relationship Id="rId9" Type="http://schemas.openxmlformats.org/officeDocument/2006/relationships/oleObject" Target="../embeddings/oleObject414.bin"/><Relationship Id="rId14" Type="http://schemas.openxmlformats.org/officeDocument/2006/relationships/image" Target="../media/image41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7.wmf"/><Relationship Id="rId26" Type="http://schemas.openxmlformats.org/officeDocument/2006/relationships/image" Target="../media/image21.e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emf"/><Relationship Id="rId20" Type="http://schemas.openxmlformats.org/officeDocument/2006/relationships/image" Target="../media/image18.emf"/><Relationship Id="rId29" Type="http://schemas.openxmlformats.org/officeDocument/2006/relationships/oleObject" Target="../embeddings/oleObject2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0.emf"/><Relationship Id="rId32" Type="http://schemas.openxmlformats.org/officeDocument/2006/relationships/image" Target="../media/image24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2.emf"/><Relationship Id="rId10" Type="http://schemas.openxmlformats.org/officeDocument/2006/relationships/image" Target="../media/image13.emf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3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emf"/><Relationship Id="rId22" Type="http://schemas.openxmlformats.org/officeDocument/2006/relationships/image" Target="../media/image19.wmf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9.e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emf"/><Relationship Id="rId20" Type="http://schemas.openxmlformats.org/officeDocument/2006/relationships/image" Target="../media/image33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e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6.w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3.e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007603" y="345430"/>
            <a:ext cx="71287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§10.3  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傅里叶级数</a:t>
            </a:r>
          </a:p>
        </p:txBody>
      </p:sp>
      <p:sp>
        <p:nvSpPr>
          <p:cNvPr id="16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3569" y="2320792"/>
            <a:ext cx="796809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10.3.1 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周期为 </a:t>
            </a:r>
            <a:r>
              <a:rPr lang="en-US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2</a:t>
            </a:r>
            <a:r>
              <a:rPr lang="en-US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  <a:sym typeface="Symbol"/>
              </a:rPr>
              <a:t>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 的函数展开</a:t>
            </a:r>
            <a:endParaRPr lang="en-US" altLang="zh-CN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r>
              <a:rPr lang="en-US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       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傅里叶级数</a:t>
            </a:r>
            <a:endParaRPr lang="zh-CN" altLang="zh-CN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7" name="Text Box 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3568" y="4305290"/>
            <a:ext cx="82076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10.3.2 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一般周期函数的傅里叶级数</a:t>
            </a:r>
            <a:endParaRPr lang="zh-CN" altLang="zh-CN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7" name="圆角矩形 6">
            <a:hlinkClick r:id="rId5" action="ppaction://hlinkpres?slideindex=14&amp;slidetitle=幻灯片 14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773560"/>
              </p:ext>
            </p:extLst>
          </p:nvPr>
        </p:nvGraphicFramePr>
        <p:xfrm>
          <a:off x="787326" y="216991"/>
          <a:ext cx="51911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" name="Equation" r:id="rId3" imgW="5194080" imgH="825480" progId="Equation.DSMT4">
                  <p:embed/>
                </p:oleObj>
              </mc:Choice>
              <mc:Fallback>
                <p:oleObj name="Equation" r:id="rId3" imgW="5194080" imgH="82548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326" y="216991"/>
                        <a:ext cx="5191125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387329"/>
              </p:ext>
            </p:extLst>
          </p:nvPr>
        </p:nvGraphicFramePr>
        <p:xfrm>
          <a:off x="1314376" y="1048568"/>
          <a:ext cx="965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" name="Equation" r:id="rId5" imgW="1121400" imgH="1231920" progId="Equation.3">
                  <p:embed/>
                </p:oleObj>
              </mc:Choice>
              <mc:Fallback>
                <p:oleObj name="Equation" r:id="rId5" imgW="1121400" imgH="123192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376" y="1048568"/>
                        <a:ext cx="9652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714108"/>
              </p:ext>
            </p:extLst>
          </p:nvPr>
        </p:nvGraphicFramePr>
        <p:xfrm>
          <a:off x="2235126" y="1207591"/>
          <a:ext cx="3200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" name="Equation" r:id="rId7" imgW="3200400" imgH="736560" progId="Equation.DSMT4">
                  <p:embed/>
                </p:oleObj>
              </mc:Choice>
              <mc:Fallback>
                <p:oleObj name="Equation" r:id="rId7" imgW="3200400" imgH="73656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26" y="1207591"/>
                        <a:ext cx="3200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604620"/>
              </p:ext>
            </p:extLst>
          </p:nvPr>
        </p:nvGraphicFramePr>
        <p:xfrm>
          <a:off x="5531396" y="1232693"/>
          <a:ext cx="2857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" name="Equation" r:id="rId9" imgW="2857320" imgH="736560" progId="Equation.DSMT4">
                  <p:embed/>
                </p:oleObj>
              </mc:Choice>
              <mc:Fallback>
                <p:oleObj name="Equation" r:id="rId9" imgW="2857320" imgH="73656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1396" y="1232693"/>
                        <a:ext cx="28575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799362"/>
              </p:ext>
            </p:extLst>
          </p:nvPr>
        </p:nvGraphicFramePr>
        <p:xfrm>
          <a:off x="1263576" y="2198191"/>
          <a:ext cx="2489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" name="Equation" r:id="rId11" imgW="2489040" imgH="736560" progId="Equation.DSMT4">
                  <p:embed/>
                </p:oleObj>
              </mc:Choice>
              <mc:Fallback>
                <p:oleObj name="Equation" r:id="rId11" imgW="2489040" imgH="73656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576" y="2198191"/>
                        <a:ext cx="2489200" cy="736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746399"/>
              </p:ext>
            </p:extLst>
          </p:nvPr>
        </p:nvGraphicFramePr>
        <p:xfrm>
          <a:off x="3759200" y="2379029"/>
          <a:ext cx="81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" name="Equation" r:id="rId13" imgW="812520" imgH="431640" progId="Equation.DSMT4">
                  <p:embed/>
                </p:oleObj>
              </mc:Choice>
              <mc:Fallback>
                <p:oleObj name="Equation" r:id="rId13" imgW="812520" imgH="43164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2379029"/>
                        <a:ext cx="812800" cy="431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681996"/>
              </p:ext>
            </p:extLst>
          </p:nvPr>
        </p:nvGraphicFramePr>
        <p:xfrm>
          <a:off x="813991" y="3051871"/>
          <a:ext cx="3962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" name="Equation" r:id="rId15" imgW="3962160" imgH="838080" progId="Equation.DSMT4">
                  <p:embed/>
                </p:oleObj>
              </mc:Choice>
              <mc:Fallback>
                <p:oleObj name="Equation" r:id="rId15" imgW="3962160" imgH="83808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991" y="3051871"/>
                        <a:ext cx="3962400" cy="838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702365"/>
              </p:ext>
            </p:extLst>
          </p:nvPr>
        </p:nvGraphicFramePr>
        <p:xfrm>
          <a:off x="5327576" y="3245668"/>
          <a:ext cx="195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" name="Equation" r:id="rId17" imgW="2287440" imgH="470520" progId="Equation.3">
                  <p:embed/>
                </p:oleObj>
              </mc:Choice>
              <mc:Fallback>
                <p:oleObj name="Equation" r:id="rId17" imgW="2287440" imgH="47052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576" y="3245668"/>
                        <a:ext cx="1955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784776" y="2343968"/>
            <a:ext cx="2743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利用正交性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419878"/>
              </p:ext>
            </p:extLst>
          </p:nvPr>
        </p:nvGraphicFramePr>
        <p:xfrm>
          <a:off x="8394626" y="1160685"/>
          <a:ext cx="266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" name="Equation" r:id="rId19" imgW="302760" imgH="1030320" progId="Equation.3">
                  <p:embed/>
                </p:oleObj>
              </mc:Choice>
              <mc:Fallback>
                <p:oleObj name="Equation" r:id="rId19" imgW="302760" imgH="103032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626" y="1160685"/>
                        <a:ext cx="2667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004439"/>
              </p:ext>
            </p:extLst>
          </p:nvPr>
        </p:nvGraphicFramePr>
        <p:xfrm>
          <a:off x="1620764" y="4676688"/>
          <a:ext cx="54340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" name="Equation" r:id="rId21" imgW="5435280" imgH="838080" progId="Equation.DSMT4">
                  <p:embed/>
                </p:oleObj>
              </mc:Choice>
              <mc:Fallback>
                <p:oleObj name="Equation" r:id="rId21" imgW="5435280" imgH="83808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764" y="4676688"/>
                        <a:ext cx="543401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55576" y="4074753"/>
            <a:ext cx="777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类似地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乘 ① 式两边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再逐项积分可得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576" y="5478846"/>
            <a:ext cx="99578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8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4" grpId="0" autoUpdateAnimBg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CBD996E-11D4-441B-81F1-D33CAE8C9927}"/>
              </a:ext>
            </a:extLst>
          </p:cNvPr>
          <p:cNvSpPr/>
          <p:nvPr/>
        </p:nvSpPr>
        <p:spPr>
          <a:xfrm>
            <a:off x="0" y="0"/>
            <a:ext cx="9144000" cy="34361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483768" y="4695688"/>
            <a:ext cx="563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叶系数为系数的三角级数 ① 称为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204347" y="3781494"/>
            <a:ext cx="2971800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傅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叶系数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40098"/>
              </p:ext>
            </p:extLst>
          </p:nvPr>
        </p:nvGraphicFramePr>
        <p:xfrm>
          <a:off x="1835149" y="196056"/>
          <a:ext cx="43211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" name="Equation" r:id="rId3" imgW="2197800" imgH="492840" progId="Equation.DSMT4">
                  <p:embed/>
                </p:oleObj>
              </mc:Choice>
              <mc:Fallback>
                <p:oleObj name="Equation" r:id="rId3" imgW="2197800" imgH="49284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49" y="196056"/>
                        <a:ext cx="4321175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904533"/>
              </p:ext>
            </p:extLst>
          </p:nvPr>
        </p:nvGraphicFramePr>
        <p:xfrm>
          <a:off x="1539875" y="1382713"/>
          <a:ext cx="56737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" name="Equation" r:id="rId5" imgW="5676840" imgH="838080" progId="Equation.DSMT4">
                  <p:embed/>
                </p:oleObj>
              </mc:Choice>
              <mc:Fallback>
                <p:oleObj name="Equation" r:id="rId5" imgW="5676840" imgH="83808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1382713"/>
                        <a:ext cx="56737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1767" y="3747811"/>
            <a:ext cx="358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由公式 ② 确定的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11962"/>
              </p:ext>
            </p:extLst>
          </p:nvPr>
        </p:nvGraphicFramePr>
        <p:xfrm>
          <a:off x="3121967" y="3760511"/>
          <a:ext cx="93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" name="Equation" r:id="rId7" imgW="1098720" imgH="515160" progId="Equation.3">
                  <p:embed/>
                </p:oleObj>
              </mc:Choice>
              <mc:Fallback>
                <p:oleObj name="Equation" r:id="rId7" imgW="1098720" imgH="51516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967" y="3760511"/>
                        <a:ext cx="939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8599" y="454819"/>
            <a:ext cx="106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①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924799" y="2151856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②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73968" y="4670288"/>
            <a:ext cx="76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529898"/>
              </p:ext>
            </p:extLst>
          </p:nvPr>
        </p:nvGraphicFramePr>
        <p:xfrm>
          <a:off x="731168" y="4765538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" name="Equation" r:id="rId9" imgW="852120" imgH="470520" progId="Equation.3">
                  <p:embed/>
                </p:oleObj>
              </mc:Choice>
              <mc:Fallback>
                <p:oleObj name="Equation" r:id="rId9" imgW="852120" imgH="47052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168" y="4765538"/>
                        <a:ext cx="736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070923"/>
              </p:ext>
            </p:extLst>
          </p:nvPr>
        </p:nvGraphicFramePr>
        <p:xfrm>
          <a:off x="7812087" y="4795391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" name="Equation" r:id="rId11" imgW="852120" imgH="470520" progId="Equation.3">
                  <p:embed/>
                </p:oleObj>
              </mc:Choice>
              <mc:Fallback>
                <p:oleObj name="Equation" r:id="rId11" imgW="852120" imgH="47052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7" y="4795391"/>
                        <a:ext cx="736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13"/>
          <p:cNvSpPr>
            <a:spLocks/>
          </p:cNvSpPr>
          <p:nvPr/>
        </p:nvSpPr>
        <p:spPr bwMode="auto">
          <a:xfrm>
            <a:off x="990599" y="1604169"/>
            <a:ext cx="152400" cy="1447800"/>
          </a:xfrm>
          <a:prstGeom prst="leftBrace">
            <a:avLst>
              <a:gd name="adj1" fmla="val 7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700489"/>
              </p:ext>
            </p:extLst>
          </p:nvPr>
        </p:nvGraphicFramePr>
        <p:xfrm>
          <a:off x="1541463" y="2449513"/>
          <a:ext cx="55959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" name="Equation" r:id="rId13" imgW="5600520" imgH="838080" progId="Equation.DSMT4">
                  <p:embed/>
                </p:oleObj>
              </mc:Choice>
              <mc:Fallback>
                <p:oleObj name="Equation" r:id="rId13" imgW="5600520" imgH="83808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2449513"/>
                        <a:ext cx="55959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416968" y="4668700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的傅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里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73968" y="5381955"/>
            <a:ext cx="2743200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傅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叶级数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985567" y="3733523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称为函数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340141"/>
              </p:ext>
            </p:extLst>
          </p:nvPr>
        </p:nvGraphicFramePr>
        <p:xfrm>
          <a:off x="5507707" y="3813037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5" name="Equation" r:id="rId15" imgW="852120" imgH="470520" progId="Equation.3">
                  <p:embed/>
                </p:oleObj>
              </mc:Choice>
              <mc:Fallback>
                <p:oleObj name="Equation" r:id="rId15" imgW="852120" imgH="47052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707" y="3813037"/>
                        <a:ext cx="736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36"/>
          <p:cNvSpPr>
            <a:spLocks noChangeArrowheads="1"/>
          </p:cNvSpPr>
          <p:nvPr/>
        </p:nvSpPr>
        <p:spPr bwMode="auto">
          <a:xfrm>
            <a:off x="684212" y="1348581"/>
            <a:ext cx="7127875" cy="2087563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BB15872-F7AB-472B-A7DE-3C4E28C1EA78}"/>
              </a:ext>
            </a:extLst>
          </p:cNvPr>
          <p:cNvCxnSpPr/>
          <p:nvPr/>
        </p:nvCxnSpPr>
        <p:spPr>
          <a:xfrm>
            <a:off x="0" y="3436144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2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 autoUpdateAnimBg="0"/>
      <p:bldP spid="6" grpId="0" autoUpdateAnimBg="0"/>
      <p:bldP spid="10" grpId="0" autoUpdateAnimBg="0"/>
      <p:bldP spid="15" grpId="0" autoUpdateAnimBg="0"/>
      <p:bldP spid="16" grpId="0" animBg="1" autoUpdateAnimBg="0"/>
      <p:bldP spid="1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7504" y="506945"/>
            <a:ext cx="5738961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10.3.2.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收敛定理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展开定理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441182" y="552189"/>
            <a:ext cx="365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是周期为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5782" y="1017789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周期函数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35982" y="1017789"/>
            <a:ext cx="533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并满足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狄利克雷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Dirichlet )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45382" y="1552576"/>
            <a:ext cx="815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在一个周期内连续或只有有限个第一类间断点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45382" y="2162176"/>
            <a:ext cx="600288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在一个周期内只有有限个极值点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35782" y="2771776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的傅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叶级数收敛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且有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205973"/>
              </p:ext>
            </p:extLst>
          </p:nvPr>
        </p:nvGraphicFramePr>
        <p:xfrm>
          <a:off x="1021582" y="3322638"/>
          <a:ext cx="44434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Equation" r:id="rId3" imgW="5225040" imgH="1231920" progId="Equation.3">
                  <p:embed/>
                </p:oleObj>
              </mc:Choice>
              <mc:Fallback>
                <p:oleObj name="Equation" r:id="rId3" imgW="5225040" imgH="123192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582" y="3322638"/>
                        <a:ext cx="4443413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616486"/>
              </p:ext>
            </p:extLst>
          </p:nvPr>
        </p:nvGraphicFramePr>
        <p:xfrm>
          <a:off x="1251770" y="4510088"/>
          <a:ext cx="608012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公式" r:id="rId5" imgW="302760" imgH="582480" progId="Equation.3">
                  <p:embed/>
                </p:oleObj>
              </mc:Choice>
              <mc:Fallback>
                <p:oleObj name="公式" r:id="rId5" imgW="302760" imgH="58248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770" y="4510088"/>
                        <a:ext cx="608012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927351"/>
              </p:ext>
            </p:extLst>
          </p:nvPr>
        </p:nvGraphicFramePr>
        <p:xfrm>
          <a:off x="2329682" y="4484688"/>
          <a:ext cx="90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Equation" r:id="rId7" imgW="1054080" imgH="470520" progId="Equation.3">
                  <p:embed/>
                </p:oleObj>
              </mc:Choice>
              <mc:Fallback>
                <p:oleObj name="Equation" r:id="rId7" imgW="1054080" imgH="47052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682" y="4484688"/>
                        <a:ext cx="901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929518"/>
              </p:ext>
            </p:extLst>
          </p:nvPr>
        </p:nvGraphicFramePr>
        <p:xfrm>
          <a:off x="1834382" y="5018088"/>
          <a:ext cx="2266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Equation" r:id="rId9" imgW="2802960" imgH="1097640" progId="Equation.3">
                  <p:embed/>
                </p:oleObj>
              </mc:Choice>
              <mc:Fallback>
                <p:oleObj name="Equation" r:id="rId9" imgW="2802960" imgH="109764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382" y="5018088"/>
                        <a:ext cx="226695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372795" y="5165726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为间断点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91870" y="5848830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402948"/>
              </p:ext>
            </p:extLst>
          </p:nvPr>
        </p:nvGraphicFramePr>
        <p:xfrm>
          <a:off x="1549120" y="5923442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Equation" r:id="rId11" imgW="1031400" imgH="515160" progId="Equation.3">
                  <p:embed/>
                </p:oleObj>
              </mc:Choice>
              <mc:Fallback>
                <p:oleObj name="Equation" r:id="rId11" imgW="1031400" imgH="51516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120" y="5923442"/>
                        <a:ext cx="889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968720" y="5834542"/>
            <a:ext cx="167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证明略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387320" y="5848830"/>
            <a:ext cx="381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的傅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叶系数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372795" y="4357688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为连续点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444343" y="-32586"/>
            <a:ext cx="45812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收敛定理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104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13" grpId="0" autoUpdateAnimBg="0"/>
      <p:bldP spid="14" grpId="0" build="p" autoUpdateAnimBg="0"/>
      <p:bldP spid="16" grpId="0" autoUpdateAnimBg="0"/>
      <p:bldP spid="17" grpId="0" build="p" autoUpdateAnimBg="0" advAuto="0"/>
      <p:bldP spid="1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228600"/>
            <a:ext cx="13716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47800" y="242888"/>
            <a:ext cx="731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是周期为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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的周期函数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它在 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上的表达式为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65300"/>
              </p:ext>
            </p:extLst>
          </p:nvPr>
        </p:nvGraphicFramePr>
        <p:xfrm>
          <a:off x="7550150" y="311150"/>
          <a:ext cx="115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6" name="Equation" r:id="rId3" imgW="1155600" imgH="393480" progId="Equation.DSMT4">
                  <p:embed/>
                </p:oleObj>
              </mc:Choice>
              <mc:Fallback>
                <p:oleObj name="Equation" r:id="rId3" imgW="1155600" imgH="39348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150" y="311150"/>
                        <a:ext cx="1155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787886"/>
              </p:ext>
            </p:extLst>
          </p:nvPr>
        </p:nvGraphicFramePr>
        <p:xfrm>
          <a:off x="1619250" y="1352550"/>
          <a:ext cx="3606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7" name="Equation" r:id="rId5" imgW="3606480" imgH="1015920" progId="Equation.DSMT4">
                  <p:embed/>
                </p:oleObj>
              </mc:Choice>
              <mc:Fallback>
                <p:oleObj name="Equation" r:id="rId5" imgW="3606480" imgH="101592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352550"/>
                        <a:ext cx="36068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07721" y="4163543"/>
            <a:ext cx="42664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先求傅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叶系数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203287"/>
              </p:ext>
            </p:extLst>
          </p:nvPr>
        </p:nvGraphicFramePr>
        <p:xfrm>
          <a:off x="2387407" y="4680395"/>
          <a:ext cx="3416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8" name="Equation" r:id="rId7" imgW="3416040" imgH="838080" progId="Equation.DSMT4">
                  <p:embed/>
                </p:oleObj>
              </mc:Choice>
              <mc:Fallback>
                <p:oleObj name="Equation" r:id="rId7" imgW="3416040" imgH="83808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407" y="4680395"/>
                        <a:ext cx="3416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601548"/>
              </p:ext>
            </p:extLst>
          </p:nvPr>
        </p:nvGraphicFramePr>
        <p:xfrm>
          <a:off x="558386" y="5535011"/>
          <a:ext cx="54832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9" name="Equation" r:id="rId9" imgW="5486400" imgH="838080" progId="Equation.DSMT4">
                  <p:embed/>
                </p:oleObj>
              </mc:Choice>
              <mc:Fallback>
                <p:oleObj name="Equation" r:id="rId9" imgW="5486400" imgH="83808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86" y="5535011"/>
                        <a:ext cx="54832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18968"/>
              </p:ext>
            </p:extLst>
          </p:nvPr>
        </p:nvGraphicFramePr>
        <p:xfrm>
          <a:off x="6041611" y="5831894"/>
          <a:ext cx="269557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" name="Equation" r:id="rId11" imgW="3162240" imgH="393480" progId="Equation.DSMT4">
                  <p:embed/>
                </p:oleObj>
              </mc:Choice>
              <mc:Fallback>
                <p:oleObj name="Equation" r:id="rId11" imgW="3162240" imgH="39348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1611" y="5831894"/>
                        <a:ext cx="2695575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7721" y="2422270"/>
            <a:ext cx="45926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展成傅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叶级数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4881563" y="2057400"/>
            <a:ext cx="4186237" cy="1868488"/>
            <a:chOff x="2640" y="1536"/>
            <a:chExt cx="2928" cy="1307"/>
          </a:xfrm>
        </p:grpSpPr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4032" y="2256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1" name="公式" r:id="rId13" imgW="134640" imgH="156960" progId="Equation.3">
                    <p:embed/>
                  </p:oleObj>
                </mc:Choice>
                <mc:Fallback>
                  <p:oleObj name="公式" r:id="rId13" imgW="134640" imgH="156960" progId="Equation.3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256"/>
                          <a:ext cx="169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4032" y="1536"/>
            <a:ext cx="23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2" name="公式" r:id="rId15" imgW="156960" imgH="179280" progId="Equation.3">
                    <p:embed/>
                  </p:oleObj>
                </mc:Choice>
                <mc:Fallback>
                  <p:oleObj name="公式" r:id="rId15" imgW="156960" imgH="179280" progId="Equation.3">
                    <p:embed/>
                    <p:pic>
                      <p:nvPicPr>
                        <p:cNvPr id="0" name="Picture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536"/>
                          <a:ext cx="236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5"/>
            <p:cNvGraphicFramePr>
              <a:graphicFrameLocks noChangeAspect="1"/>
            </p:cNvGraphicFramePr>
            <p:nvPr/>
          </p:nvGraphicFramePr>
          <p:xfrm>
            <a:off x="5356" y="2256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3" name="Equation" r:id="rId17" imgW="134640" imgH="156960" progId="Equation.DSMT4">
                    <p:embed/>
                  </p:oleObj>
                </mc:Choice>
                <mc:Fallback>
                  <p:oleObj name="Equation" r:id="rId17" imgW="134640" imgH="156960" progId="Equation.DSMT4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6" y="2256"/>
                          <a:ext cx="212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640" y="2246"/>
              <a:ext cx="28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4004" y="1632"/>
              <a:ext cx="0" cy="1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5938262" y="2263775"/>
            <a:ext cx="1397119" cy="1649413"/>
            <a:chOff x="3379" y="1680"/>
            <a:chExt cx="977" cy="1154"/>
          </a:xfrm>
        </p:grpSpPr>
        <p:graphicFrame>
          <p:nvGraphicFramePr>
            <p:cNvPr id="19" name="Object 19"/>
            <p:cNvGraphicFramePr>
              <a:graphicFrameLocks noChangeAspect="1"/>
            </p:cNvGraphicFramePr>
            <p:nvPr/>
          </p:nvGraphicFramePr>
          <p:xfrm>
            <a:off x="4080" y="2640"/>
            <a:ext cx="240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4" name="公式" r:id="rId19" imgW="224280" imgH="179280" progId="Equation.3">
                    <p:embed/>
                  </p:oleObj>
                </mc:Choice>
                <mc:Fallback>
                  <p:oleObj name="公式" r:id="rId19" imgW="224280" imgH="179280" progId="Equation.3">
                    <p:embed/>
                    <p:pic>
                      <p:nvPicPr>
                        <p:cNvPr id="0" name="Picture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640"/>
                          <a:ext cx="240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6599847"/>
                </p:ext>
              </p:extLst>
            </p:nvPr>
          </p:nvGraphicFramePr>
          <p:xfrm>
            <a:off x="3379" y="2274"/>
            <a:ext cx="30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5" name="Equation" r:id="rId21" imgW="431640" imgH="228600" progId="Equation.DSMT4">
                    <p:embed/>
                  </p:oleObj>
                </mc:Choice>
                <mc:Fallback>
                  <p:oleObj name="Equation" r:id="rId21" imgW="431640" imgH="228600" progId="Equation.DSMT4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2274"/>
                          <a:ext cx="302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330" y="1805"/>
              <a:ext cx="0" cy="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023" y="1805"/>
              <a:ext cx="32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658" y="2274"/>
              <a:ext cx="0" cy="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658" y="2728"/>
              <a:ext cx="32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3974" y="2702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3636" y="2221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4311" y="1775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8" name="Object 28"/>
            <p:cNvGraphicFramePr>
              <a:graphicFrameLocks noChangeAspect="1"/>
            </p:cNvGraphicFramePr>
            <p:nvPr/>
          </p:nvGraphicFramePr>
          <p:xfrm>
            <a:off x="3857" y="1680"/>
            <a:ext cx="1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6" name="公式" r:id="rId23" imgW="89640" imgH="179280" progId="Equation.3">
                    <p:embed/>
                  </p:oleObj>
                </mc:Choice>
                <mc:Fallback>
                  <p:oleObj name="公式" r:id="rId23" imgW="89640" imgH="179280" progId="Equation.3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7" y="1680"/>
                          <a:ext cx="127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1340849"/>
                </p:ext>
              </p:extLst>
            </p:nvPr>
          </p:nvGraphicFramePr>
          <p:xfrm>
            <a:off x="4174" y="2278"/>
            <a:ext cx="16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7" name="Equation" r:id="rId25" imgW="228600" imgH="228600" progId="Equation.DSMT4">
                    <p:embed/>
                  </p:oleObj>
                </mc:Choice>
                <mc:Fallback>
                  <p:oleObj name="Equation" r:id="rId25" imgW="228600" imgH="228600" progId="Equation.DSMT4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4" y="2278"/>
                          <a:ext cx="160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4311" y="2221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auto">
            <a:xfrm>
              <a:off x="3980" y="2221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4897438" y="2400300"/>
            <a:ext cx="3905250" cy="1379538"/>
            <a:chOff x="2651" y="1776"/>
            <a:chExt cx="2732" cy="965"/>
          </a:xfrm>
        </p:grpSpPr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4657" y="2695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Group 34"/>
            <p:cNvGrpSpPr>
              <a:grpSpLocks/>
            </p:cNvGrpSpPr>
            <p:nvPr/>
          </p:nvGrpSpPr>
          <p:grpSpPr bwMode="auto">
            <a:xfrm>
              <a:off x="2651" y="1776"/>
              <a:ext cx="2732" cy="965"/>
              <a:chOff x="2651" y="1776"/>
              <a:chExt cx="2732" cy="965"/>
            </a:xfrm>
          </p:grpSpPr>
          <p:sp>
            <p:nvSpPr>
              <p:cNvPr id="35" name="Line 35"/>
              <p:cNvSpPr>
                <a:spLocks noChangeShapeType="1"/>
              </p:cNvSpPr>
              <p:nvPr/>
            </p:nvSpPr>
            <p:spPr bwMode="auto">
              <a:xfrm>
                <a:off x="3310" y="1805"/>
                <a:ext cx="2" cy="9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Line 36"/>
              <p:cNvSpPr>
                <a:spLocks noChangeShapeType="1"/>
              </p:cNvSpPr>
              <p:nvPr/>
            </p:nvSpPr>
            <p:spPr bwMode="auto">
              <a:xfrm flipV="1">
                <a:off x="3656" y="1818"/>
                <a:ext cx="0" cy="4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Line 37"/>
              <p:cNvSpPr>
                <a:spLocks noChangeShapeType="1"/>
              </p:cNvSpPr>
              <p:nvPr/>
            </p:nvSpPr>
            <p:spPr bwMode="auto">
              <a:xfrm>
                <a:off x="4330" y="2728"/>
                <a:ext cx="32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Line 38"/>
              <p:cNvSpPr>
                <a:spLocks noChangeShapeType="1"/>
              </p:cNvSpPr>
              <p:nvPr/>
            </p:nvSpPr>
            <p:spPr bwMode="auto">
              <a:xfrm>
                <a:off x="4704" y="1805"/>
                <a:ext cx="326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39"/>
              <p:cNvSpPr>
                <a:spLocks noChangeShapeType="1"/>
              </p:cNvSpPr>
              <p:nvPr/>
            </p:nvSpPr>
            <p:spPr bwMode="auto">
              <a:xfrm>
                <a:off x="5011" y="1805"/>
                <a:ext cx="0" cy="9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>
                <a:off x="5011" y="2728"/>
                <a:ext cx="327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Oval 41"/>
              <p:cNvSpPr>
                <a:spLocks noChangeArrowheads="1"/>
              </p:cNvSpPr>
              <p:nvPr/>
            </p:nvSpPr>
            <p:spPr bwMode="auto">
              <a:xfrm>
                <a:off x="5338" y="2696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Line 42"/>
              <p:cNvSpPr>
                <a:spLocks noChangeShapeType="1"/>
              </p:cNvSpPr>
              <p:nvPr/>
            </p:nvSpPr>
            <p:spPr bwMode="auto">
              <a:xfrm>
                <a:off x="3339" y="1805"/>
                <a:ext cx="32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>
                <a:off x="2651" y="1805"/>
                <a:ext cx="32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2958" y="1805"/>
                <a:ext cx="0" cy="9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Line 45"/>
              <p:cNvSpPr>
                <a:spLocks noChangeShapeType="1"/>
              </p:cNvSpPr>
              <p:nvPr/>
            </p:nvSpPr>
            <p:spPr bwMode="auto">
              <a:xfrm>
                <a:off x="2958" y="2728"/>
                <a:ext cx="32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Oval 46"/>
              <p:cNvSpPr>
                <a:spLocks noChangeArrowheads="1"/>
              </p:cNvSpPr>
              <p:nvPr/>
            </p:nvSpPr>
            <p:spPr bwMode="auto">
              <a:xfrm>
                <a:off x="3285" y="2696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Line 47"/>
              <p:cNvSpPr>
                <a:spLocks noChangeShapeType="1"/>
              </p:cNvSpPr>
              <p:nvPr/>
            </p:nvSpPr>
            <p:spPr bwMode="auto">
              <a:xfrm>
                <a:off x="4678" y="1805"/>
                <a:ext cx="0" cy="9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Oval 48"/>
              <p:cNvSpPr>
                <a:spLocks noChangeArrowheads="1"/>
              </p:cNvSpPr>
              <p:nvPr/>
            </p:nvSpPr>
            <p:spPr bwMode="auto">
              <a:xfrm>
                <a:off x="4656" y="222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Oval 49"/>
              <p:cNvSpPr>
                <a:spLocks noChangeArrowheads="1"/>
              </p:cNvSpPr>
              <p:nvPr/>
            </p:nvSpPr>
            <p:spPr bwMode="auto">
              <a:xfrm>
                <a:off x="4992" y="222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Oval 50"/>
              <p:cNvSpPr>
                <a:spLocks noChangeArrowheads="1"/>
              </p:cNvSpPr>
              <p:nvPr/>
            </p:nvSpPr>
            <p:spPr bwMode="auto">
              <a:xfrm>
                <a:off x="3291" y="222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Oval 51"/>
              <p:cNvSpPr>
                <a:spLocks noChangeArrowheads="1"/>
              </p:cNvSpPr>
              <p:nvPr/>
            </p:nvSpPr>
            <p:spPr bwMode="auto">
              <a:xfrm>
                <a:off x="2928" y="222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Oval 52"/>
              <p:cNvSpPr>
                <a:spLocks noChangeArrowheads="1"/>
              </p:cNvSpPr>
              <p:nvPr/>
            </p:nvSpPr>
            <p:spPr bwMode="auto">
              <a:xfrm>
                <a:off x="4985" y="1776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Oval 53"/>
              <p:cNvSpPr>
                <a:spLocks noChangeArrowheads="1"/>
              </p:cNvSpPr>
              <p:nvPr/>
            </p:nvSpPr>
            <p:spPr bwMode="auto">
              <a:xfrm>
                <a:off x="3628" y="1776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Oval 54"/>
              <p:cNvSpPr>
                <a:spLocks noChangeArrowheads="1"/>
              </p:cNvSpPr>
              <p:nvPr/>
            </p:nvSpPr>
            <p:spPr bwMode="auto">
              <a:xfrm>
                <a:off x="2928" y="1776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 flipV="1">
                <a:off x="4334" y="2301"/>
                <a:ext cx="0" cy="4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179512" y="2975908"/>
            <a:ext cx="4748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设上述傅里叶级数收敛于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215580"/>
              </p:ext>
            </p:extLst>
          </p:nvPr>
        </p:nvGraphicFramePr>
        <p:xfrm>
          <a:off x="285084" y="3611596"/>
          <a:ext cx="6350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8" name="Equation" r:id="rId27" imgW="634680" imgH="393480" progId="Equation.DSMT4">
                  <p:embed/>
                </p:oleObj>
              </mc:Choice>
              <mc:Fallback>
                <p:oleObj name="Equation" r:id="rId27" imgW="634680" imgH="39348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084" y="3611596"/>
                        <a:ext cx="6350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173033"/>
              </p:ext>
            </p:extLst>
          </p:nvPr>
        </p:nvGraphicFramePr>
        <p:xfrm>
          <a:off x="1174713" y="3559965"/>
          <a:ext cx="26733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9" name="Equation" r:id="rId29" imgW="2654280" imgH="431640" progId="Equation.DSMT4">
                  <p:embed/>
                </p:oleObj>
              </mc:Choice>
              <mc:Fallback>
                <p:oleObj name="Equation" r:id="rId29" imgW="2654280" imgH="43164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13" y="3559965"/>
                        <a:ext cx="26733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6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7" grpId="0" autoUpdateAnimBg="0"/>
      <p:bldP spid="11" grpId="0" autoUpdateAnimBg="0"/>
      <p:bldP spid="5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891837"/>
              </p:ext>
            </p:extLst>
          </p:nvPr>
        </p:nvGraphicFramePr>
        <p:xfrm>
          <a:off x="904875" y="249238"/>
          <a:ext cx="33480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4" name="Equation" r:id="rId3" imgW="3340080" imgH="838080" progId="Equation.DSMT4">
                  <p:embed/>
                </p:oleObj>
              </mc:Choice>
              <mc:Fallback>
                <p:oleObj name="Equation" r:id="rId3" imgW="3340080" imgH="83808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249238"/>
                        <a:ext cx="3348038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168261"/>
              </p:ext>
            </p:extLst>
          </p:nvPr>
        </p:nvGraphicFramePr>
        <p:xfrm>
          <a:off x="1355725" y="1125538"/>
          <a:ext cx="528478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5" name="Equation" r:id="rId5" imgW="5283000" imgH="838080" progId="Equation.DSMT4">
                  <p:embed/>
                </p:oleObj>
              </mc:Choice>
              <mc:Fallback>
                <p:oleObj name="Equation" r:id="rId5" imgW="5283000" imgH="83808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1125538"/>
                        <a:ext cx="5284788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151493"/>
              </p:ext>
            </p:extLst>
          </p:nvPr>
        </p:nvGraphicFramePr>
        <p:xfrm>
          <a:off x="1228725" y="2092325"/>
          <a:ext cx="2316163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6" name="Equation" r:id="rId7" imgW="2311200" imgH="1143000" progId="Equation.DSMT4">
                  <p:embed/>
                </p:oleObj>
              </mc:Choice>
              <mc:Fallback>
                <p:oleObj name="Equation" r:id="rId7" imgW="2311200" imgH="11430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2092325"/>
                        <a:ext cx="2316163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37034"/>
              </p:ext>
            </p:extLst>
          </p:nvPr>
        </p:nvGraphicFramePr>
        <p:xfrm>
          <a:off x="3814763" y="2041525"/>
          <a:ext cx="245745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7" name="Equation" r:id="rId9" imgW="2450880" imgH="1143000" progId="Equation.DSMT4">
                  <p:embed/>
                </p:oleObj>
              </mc:Choice>
              <mc:Fallback>
                <p:oleObj name="Equation" r:id="rId9" imgW="2450880" imgH="11430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2041525"/>
                        <a:ext cx="2457450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889909"/>
              </p:ext>
            </p:extLst>
          </p:nvPr>
        </p:nvGraphicFramePr>
        <p:xfrm>
          <a:off x="6423025" y="2205038"/>
          <a:ext cx="23701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8" name="Equation" r:id="rId11" imgW="2361960" imgH="838080" progId="Equation.DSMT4">
                  <p:embed/>
                </p:oleObj>
              </mc:Choice>
              <mc:Fallback>
                <p:oleObj name="Equation" r:id="rId11" imgW="2361960" imgH="83808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025" y="2205038"/>
                        <a:ext cx="2370138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265239"/>
              </p:ext>
            </p:extLst>
          </p:nvPr>
        </p:nvGraphicFramePr>
        <p:xfrm>
          <a:off x="1192213" y="3525838"/>
          <a:ext cx="23685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9" name="Equation" r:id="rId13" imgW="2361960" imgH="838080" progId="Equation.DSMT4">
                  <p:embed/>
                </p:oleObj>
              </mc:Choice>
              <mc:Fallback>
                <p:oleObj name="Equation" r:id="rId13" imgW="2361960" imgH="83808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3525838"/>
                        <a:ext cx="2368550" cy="850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408959"/>
              </p:ext>
            </p:extLst>
          </p:nvPr>
        </p:nvGraphicFramePr>
        <p:xfrm>
          <a:off x="3697461" y="3474244"/>
          <a:ext cx="673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0" name="Equation" r:id="rId15" imgW="773640" imgH="1153440" progId="Equation.3">
                  <p:embed/>
                </p:oleObj>
              </mc:Choice>
              <mc:Fallback>
                <p:oleObj name="Equation" r:id="rId15" imgW="773640" imgH="1153440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461" y="3474244"/>
                        <a:ext cx="6731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772665"/>
              </p:ext>
            </p:extLst>
          </p:nvPr>
        </p:nvGraphicFramePr>
        <p:xfrm>
          <a:off x="4259263" y="3157538"/>
          <a:ext cx="6143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1" name="Equation" r:id="rId17" imgW="609480" imgH="838080" progId="Equation.DSMT4">
                  <p:embed/>
                </p:oleObj>
              </mc:Choice>
              <mc:Fallback>
                <p:oleObj name="Equation" r:id="rId17" imgW="609480" imgH="83808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3157538"/>
                        <a:ext cx="614362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457888"/>
              </p:ext>
            </p:extLst>
          </p:nvPr>
        </p:nvGraphicFramePr>
        <p:xfrm>
          <a:off x="4383261" y="4236244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2" name="Equation" r:id="rId19" imgW="414720" imgH="436680" progId="Equation.3">
                  <p:embed/>
                </p:oleObj>
              </mc:Choice>
              <mc:Fallback>
                <p:oleObj name="Equation" r:id="rId19" imgW="414720" imgH="436680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261" y="4236244"/>
                        <a:ext cx="36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698812"/>
              </p:ext>
            </p:extLst>
          </p:nvPr>
        </p:nvGraphicFramePr>
        <p:xfrm>
          <a:off x="5297661" y="3436144"/>
          <a:ext cx="242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3" name="Equation" r:id="rId21" imgW="2836800" imgH="481680" progId="Equation.3">
                  <p:embed/>
                </p:oleObj>
              </mc:Choice>
              <mc:Fallback>
                <p:oleObj name="Equation" r:id="rId21" imgW="2836800" imgH="481680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661" y="3436144"/>
                        <a:ext cx="2425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501529"/>
              </p:ext>
            </p:extLst>
          </p:nvPr>
        </p:nvGraphicFramePr>
        <p:xfrm>
          <a:off x="5284961" y="4274344"/>
          <a:ext cx="2527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4" name="Equation" r:id="rId23" imgW="2948760" imgH="481680" progId="Equation.3">
                  <p:embed/>
                </p:oleObj>
              </mc:Choice>
              <mc:Fallback>
                <p:oleObj name="Equation" r:id="rId23" imgW="2948760" imgH="481680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961" y="4274344"/>
                        <a:ext cx="2527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183706"/>
              </p:ext>
            </p:extLst>
          </p:nvPr>
        </p:nvGraphicFramePr>
        <p:xfrm>
          <a:off x="468313" y="4770438"/>
          <a:ext cx="29146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5" name="Equation" r:id="rId25" imgW="2908080" imgH="838080" progId="Equation.DSMT4">
                  <p:embed/>
                </p:oleObj>
              </mc:Choice>
              <mc:Fallback>
                <p:oleObj name="Equation" r:id="rId25" imgW="2908080" imgH="83808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70438"/>
                        <a:ext cx="291465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724006"/>
              </p:ext>
            </p:extLst>
          </p:nvPr>
        </p:nvGraphicFramePr>
        <p:xfrm>
          <a:off x="3456161" y="4769644"/>
          <a:ext cx="1384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6" name="Equation" r:id="rId27" imgW="1603440" imgH="974520" progId="Equation.3">
                  <p:embed/>
                </p:oleObj>
              </mc:Choice>
              <mc:Fallback>
                <p:oleObj name="Equation" r:id="rId27" imgW="1603440" imgH="974520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161" y="4769644"/>
                        <a:ext cx="13843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037220"/>
              </p:ext>
            </p:extLst>
          </p:nvPr>
        </p:nvGraphicFramePr>
        <p:xfrm>
          <a:off x="4827761" y="4769644"/>
          <a:ext cx="394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7" name="Equation" r:id="rId29" imgW="4630680" imgH="974520" progId="Equation.3">
                  <p:embed/>
                </p:oleObj>
              </mc:Choice>
              <mc:Fallback>
                <p:oleObj name="Equation" r:id="rId29" imgW="4630680" imgH="974520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761" y="4769644"/>
                        <a:ext cx="3949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368563"/>
              </p:ext>
            </p:extLst>
          </p:nvPr>
        </p:nvGraphicFramePr>
        <p:xfrm>
          <a:off x="8637761" y="4922044"/>
          <a:ext cx="317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8" name="Equation" r:id="rId31" imgW="123480" imgH="235080" progId="Equation.3">
                  <p:embed/>
                </p:oleObj>
              </mc:Choice>
              <mc:Fallback>
                <p:oleObj name="Equation" r:id="rId31" imgW="123480" imgH="235080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761" y="4922044"/>
                        <a:ext cx="3175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117843"/>
              </p:ext>
            </p:extLst>
          </p:nvPr>
        </p:nvGraphicFramePr>
        <p:xfrm>
          <a:off x="2008188" y="5827713"/>
          <a:ext cx="51958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9" name="Equation" r:id="rId33" imgW="5194080" imgH="393480" progId="Equation.DSMT4">
                  <p:embed/>
                </p:oleObj>
              </mc:Choice>
              <mc:Fallback>
                <p:oleObj name="Equation" r:id="rId33" imgW="5194080" imgH="39348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5827713"/>
                        <a:ext cx="5195887" cy="4000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27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755576" y="535389"/>
            <a:ext cx="604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1739"/>
              </p:ext>
            </p:extLst>
          </p:nvPr>
        </p:nvGraphicFramePr>
        <p:xfrm>
          <a:off x="2154287" y="2591275"/>
          <a:ext cx="2012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2" name="Equation" r:id="rId3" imgW="2006280" imgH="482400" progId="Equation.DSMT4">
                  <p:embed/>
                </p:oleObj>
              </mc:Choice>
              <mc:Fallback>
                <p:oleObj name="Equation" r:id="rId3" imgW="2006280" imgH="4824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87" y="2591275"/>
                        <a:ext cx="20129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980372"/>
              </p:ext>
            </p:extLst>
          </p:nvPr>
        </p:nvGraphicFramePr>
        <p:xfrm>
          <a:off x="4237085" y="2473681"/>
          <a:ext cx="15478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3" name="Equation" r:id="rId5" imgW="1536480" imgH="825480" progId="Equation.DSMT4">
                  <p:embed/>
                </p:oleObj>
              </mc:Choice>
              <mc:Fallback>
                <p:oleObj name="Equation" r:id="rId5" imgW="1536480" imgH="82548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085" y="2473681"/>
                        <a:ext cx="1547812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471502"/>
              </p:ext>
            </p:extLst>
          </p:nvPr>
        </p:nvGraphicFramePr>
        <p:xfrm>
          <a:off x="2342710" y="4508995"/>
          <a:ext cx="7620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4" name="Equation" r:id="rId7" imgW="761760" imgH="393480" progId="Equation.DSMT4">
                  <p:embed/>
                </p:oleObj>
              </mc:Choice>
              <mc:Fallback>
                <p:oleObj name="Equation" r:id="rId7" imgW="761760" imgH="39348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710" y="4508995"/>
                        <a:ext cx="7620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77526"/>
              </p:ext>
            </p:extLst>
          </p:nvPr>
        </p:nvGraphicFramePr>
        <p:xfrm>
          <a:off x="5095478" y="4509120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5" name="Equation" r:id="rId9" imgW="761760" imgH="317160" progId="Equation.DSMT4">
                  <p:embed/>
                </p:oleObj>
              </mc:Choice>
              <mc:Fallback>
                <p:oleObj name="Equation" r:id="rId9" imgW="761760" imgH="31716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478" y="4509120"/>
                        <a:ext cx="7620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738816"/>
              </p:ext>
            </p:extLst>
          </p:nvPr>
        </p:nvGraphicFramePr>
        <p:xfrm>
          <a:off x="3176972" y="4430457"/>
          <a:ext cx="1790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6" name="Equation" r:id="rId11" imgW="1790640" imgH="482400" progId="Equation.DSMT4">
                  <p:embed/>
                </p:oleObj>
              </mc:Choice>
              <mc:Fallback>
                <p:oleObj name="Equation" r:id="rId11" imgW="1790640" imgH="4824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972" y="4430457"/>
                        <a:ext cx="1790700" cy="482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289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1624453" y="528513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根据收敛定理可知</a:t>
            </a:r>
            <a:r>
              <a:rPr lang="en-US" altLang="zh-CN" sz="28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755576" y="1529817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级数收敛于</a:t>
            </a:r>
          </a:p>
        </p:txBody>
      </p:sp>
      <p:graphicFrame>
        <p:nvGraphicFramePr>
          <p:cNvPr id="4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285978"/>
              </p:ext>
            </p:extLst>
          </p:nvPr>
        </p:nvGraphicFramePr>
        <p:xfrm>
          <a:off x="3444503" y="1417132"/>
          <a:ext cx="1447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7" name="Equation" r:id="rId13" imgW="1693080" imgH="985680" progId="Equation.3">
                  <p:embed/>
                </p:oleObj>
              </mc:Choice>
              <mc:Fallback>
                <p:oleObj name="Equation" r:id="rId13" imgW="1693080" imgH="98568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503" y="1417132"/>
                        <a:ext cx="1447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654241"/>
              </p:ext>
            </p:extLst>
          </p:nvPr>
        </p:nvGraphicFramePr>
        <p:xfrm>
          <a:off x="4921250" y="615950"/>
          <a:ext cx="392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8" name="Equation" r:id="rId15" imgW="3924000" imgH="431640" progId="Equation.DSMT4">
                  <p:embed/>
                </p:oleObj>
              </mc:Choice>
              <mc:Fallback>
                <p:oleObj name="Equation" r:id="rId15" imgW="3924000" imgH="43164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615950"/>
                        <a:ext cx="3924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Box 12291"/>
          <p:cNvSpPr txBox="1"/>
          <p:nvPr/>
        </p:nvSpPr>
        <p:spPr bwMode="auto">
          <a:xfrm>
            <a:off x="755576" y="2520137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所以，</a:t>
            </a:r>
          </a:p>
        </p:txBody>
      </p:sp>
      <p:sp>
        <p:nvSpPr>
          <p:cNvPr id="12293" name="TextBox 12292"/>
          <p:cNvSpPr txBox="1"/>
          <p:nvPr/>
        </p:nvSpPr>
        <p:spPr bwMode="auto">
          <a:xfrm>
            <a:off x="755576" y="3514566"/>
            <a:ext cx="2348720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再由周期性，</a:t>
            </a:r>
          </a:p>
        </p:txBody>
      </p:sp>
    </p:spTree>
    <p:extLst>
      <p:ext uri="{BB962C8B-B14F-4D97-AF65-F5344CB8AC3E}">
        <p14:creationId xmlns:p14="http://schemas.microsoft.com/office/powerpoint/2010/main" val="62053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  <p:bldP spid="41" grpId="0" autoUpdateAnimBg="0"/>
      <p:bldP spid="12292" grpId="0"/>
      <p:bldP spid="1229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00152" y="3362620"/>
            <a:ext cx="2698175" cy="1972609"/>
            <a:chOff x="3989" y="8507"/>
            <a:chExt cx="2895" cy="1775"/>
          </a:xfrm>
        </p:grpSpPr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3989" y="8507"/>
              <a:ext cx="2895" cy="1775"/>
              <a:chOff x="3989" y="8507"/>
              <a:chExt cx="2895" cy="1775"/>
            </a:xfrm>
          </p:grpSpPr>
          <p:grpSp>
            <p:nvGrpSpPr>
              <p:cNvPr id="9" name="Group 13"/>
              <p:cNvGrpSpPr>
                <a:grpSpLocks/>
              </p:cNvGrpSpPr>
              <p:nvPr/>
            </p:nvGrpSpPr>
            <p:grpSpPr bwMode="auto">
              <a:xfrm>
                <a:off x="4101" y="8609"/>
                <a:ext cx="2783" cy="1609"/>
                <a:chOff x="4101" y="8609"/>
                <a:chExt cx="2783" cy="1609"/>
              </a:xfrm>
            </p:grpSpPr>
            <p:grpSp>
              <p:nvGrpSpPr>
                <p:cNvPr id="13" name="Group 14"/>
                <p:cNvGrpSpPr>
                  <a:grpSpLocks/>
                </p:cNvGrpSpPr>
                <p:nvPr/>
              </p:nvGrpSpPr>
              <p:grpSpPr bwMode="auto">
                <a:xfrm>
                  <a:off x="4101" y="8609"/>
                  <a:ext cx="2783" cy="1609"/>
                  <a:chOff x="4101" y="8609"/>
                  <a:chExt cx="2783" cy="1609"/>
                </a:xfrm>
              </p:grpSpPr>
              <p:grpSp>
                <p:nvGrpSpPr>
                  <p:cNvPr id="16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4101" y="8669"/>
                    <a:ext cx="2783" cy="1549"/>
                    <a:chOff x="2407" y="8888"/>
                    <a:chExt cx="2783" cy="1549"/>
                  </a:xfrm>
                </p:grpSpPr>
                <p:pic>
                  <p:nvPicPr>
                    <p:cNvPr id="18" name="图片 93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407" y="8888"/>
                      <a:ext cx="2783" cy="154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9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05" y="9128"/>
                      <a:ext cx="2262" cy="0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5" y="10088"/>
                      <a:ext cx="2262" cy="0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4169" y="8609"/>
                    <a:ext cx="368" cy="145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4" name="对象 13"/>
                <p:cNvGraphicFramePr>
                  <a:graphicFrameLocks noChangeAspect="1"/>
                </p:cNvGraphicFramePr>
                <p:nvPr/>
              </p:nvGraphicFramePr>
              <p:xfrm>
                <a:off x="4439" y="8798"/>
                <a:ext cx="146" cy="26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551" name="Equation" r:id="rId4" imgW="88707" imgH="164742" progId="Equation.DSMT4">
                        <p:embed/>
                      </p:oleObj>
                    </mc:Choice>
                    <mc:Fallback>
                      <p:oleObj name="Equation" r:id="rId4" imgW="88707" imgH="164742" progId="Equation.DSMT4">
                        <p:embed/>
                        <p:pic>
                          <p:nvPicPr>
                            <p:cNvPr id="0" name="Picture 6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39" y="8798"/>
                              <a:ext cx="146" cy="26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" name="对象 14"/>
                <p:cNvGraphicFramePr>
                  <a:graphicFrameLocks noChangeAspect="1"/>
                </p:cNvGraphicFramePr>
                <p:nvPr/>
              </p:nvGraphicFramePr>
              <p:xfrm>
                <a:off x="4277" y="9713"/>
                <a:ext cx="315" cy="26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552" name="Equation" r:id="rId6" imgW="190335" imgH="164957" progId="Equation.DSMT4">
                        <p:embed/>
                      </p:oleObj>
                    </mc:Choice>
                    <mc:Fallback>
                      <p:oleObj name="Equation" r:id="rId6" imgW="190335" imgH="164957" progId="Equation.DSMT4">
                        <p:embed/>
                        <p:pic>
                          <p:nvPicPr>
                            <p:cNvPr id="0" name="Picture 6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77" y="9713"/>
                              <a:ext cx="315" cy="26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0" name="对象 9"/>
              <p:cNvGraphicFramePr>
                <a:graphicFrameLocks noChangeAspect="1"/>
              </p:cNvGraphicFramePr>
              <p:nvPr/>
            </p:nvGraphicFramePr>
            <p:xfrm>
              <a:off x="4315" y="9260"/>
              <a:ext cx="252" cy="2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53" name="Equation" r:id="rId8" imgW="152202" imgH="177569" progId="Equation.DSMT4">
                      <p:embed/>
                    </p:oleObj>
                  </mc:Choice>
                  <mc:Fallback>
                    <p:oleObj name="Equation" r:id="rId8" imgW="152202" imgH="177569" progId="Equation.DSMT4">
                      <p:embed/>
                      <p:pic>
                        <p:nvPicPr>
                          <p:cNvPr id="0" name="Picture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5" y="9260"/>
                            <a:ext cx="252" cy="28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对象 10"/>
              <p:cNvGraphicFramePr>
                <a:graphicFrameLocks noChangeAspect="1"/>
              </p:cNvGraphicFramePr>
              <p:nvPr/>
            </p:nvGraphicFramePr>
            <p:xfrm>
              <a:off x="3989" y="9713"/>
              <a:ext cx="383" cy="5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54" name="Equation" r:id="rId10" imgW="228501" imgH="355446" progId="Equation.DSMT4">
                      <p:embed/>
                    </p:oleObj>
                  </mc:Choice>
                  <mc:Fallback>
                    <p:oleObj name="Equation" r:id="rId10" imgW="228501" imgH="355446" progId="Equation.DSMT4">
                      <p:embed/>
                      <p:pic>
                        <p:nvPicPr>
                          <p:cNvPr id="0" name="Picture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9" y="9713"/>
                            <a:ext cx="383" cy="56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对象 11"/>
              <p:cNvGraphicFramePr>
                <a:graphicFrameLocks noChangeAspect="1"/>
              </p:cNvGraphicFramePr>
              <p:nvPr/>
            </p:nvGraphicFramePr>
            <p:xfrm>
              <a:off x="4147" y="8507"/>
              <a:ext cx="234" cy="5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55" name="Equation" r:id="rId12" imgW="139639" imgH="355446" progId="Equation.DSMT4">
                      <p:embed/>
                    </p:oleObj>
                  </mc:Choice>
                  <mc:Fallback>
                    <p:oleObj name="Equation" r:id="rId12" imgW="139639" imgH="355446" progId="Equation.DSMT4">
                      <p:embed/>
                      <p:pic>
                        <p:nvPicPr>
                          <p:cNvPr id="0" name="Picture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7" y="8507"/>
                            <a:ext cx="234" cy="56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" name="Line 25"/>
            <p:cNvSpPr>
              <a:spLocks noChangeShapeType="1"/>
            </p:cNvSpPr>
            <p:nvPr/>
          </p:nvSpPr>
          <p:spPr bwMode="auto">
            <a:xfrm>
              <a:off x="4359" y="8798"/>
              <a:ext cx="248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26"/>
            <p:cNvSpPr>
              <a:spLocks noChangeShapeType="1"/>
            </p:cNvSpPr>
            <p:nvPr/>
          </p:nvSpPr>
          <p:spPr bwMode="auto">
            <a:xfrm>
              <a:off x="4361" y="9983"/>
              <a:ext cx="248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631710"/>
              </p:ext>
            </p:extLst>
          </p:nvPr>
        </p:nvGraphicFramePr>
        <p:xfrm>
          <a:off x="3136125" y="2879405"/>
          <a:ext cx="18542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" name="Equation" r:id="rId14" imgW="1854000" imgH="838080" progId="Equation.DSMT4">
                  <p:embed/>
                </p:oleObj>
              </mc:Choice>
              <mc:Fallback>
                <p:oleObj name="Equation" r:id="rId14" imgW="1854000" imgH="83808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125" y="2879405"/>
                        <a:ext cx="1854200" cy="8318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 bwMode="auto">
          <a:xfrm>
            <a:off x="64561" y="2812557"/>
            <a:ext cx="2698175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本题几何意义：</a:t>
            </a:r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AA2CA52C-7C77-47E5-96B7-E51A371172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082361"/>
              </p:ext>
            </p:extLst>
          </p:nvPr>
        </p:nvGraphicFramePr>
        <p:xfrm>
          <a:off x="357808" y="-15263"/>
          <a:ext cx="29146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7" name="Equation" r:id="rId16" imgW="2908080" imgH="838080" progId="Equation.DSMT4">
                  <p:embed/>
                </p:oleObj>
              </mc:Choice>
              <mc:Fallback>
                <p:oleObj name="Equation" r:id="rId16" imgW="2908080" imgH="83808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08" y="-15263"/>
                        <a:ext cx="291465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06E97276-A979-43E8-8072-4D7120B40C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312195"/>
              </p:ext>
            </p:extLst>
          </p:nvPr>
        </p:nvGraphicFramePr>
        <p:xfrm>
          <a:off x="3345656" y="-16057"/>
          <a:ext cx="1384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8" name="Equation" r:id="rId18" imgW="1603440" imgH="974520" progId="Equation.3">
                  <p:embed/>
                </p:oleObj>
              </mc:Choice>
              <mc:Fallback>
                <p:oleObj name="Equation" r:id="rId18" imgW="1603440" imgH="974520" progId="Equation.3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5656" y="-16057"/>
                        <a:ext cx="13843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9167FD86-6FA4-4B80-8104-FBED054A70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152252"/>
              </p:ext>
            </p:extLst>
          </p:nvPr>
        </p:nvGraphicFramePr>
        <p:xfrm>
          <a:off x="4717256" y="-16057"/>
          <a:ext cx="394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9" name="Equation" r:id="rId20" imgW="4630680" imgH="974520" progId="Equation.3">
                  <p:embed/>
                </p:oleObj>
              </mc:Choice>
              <mc:Fallback>
                <p:oleObj name="Equation" r:id="rId20" imgW="4630680" imgH="974520" progId="Equation.3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256" y="-16057"/>
                        <a:ext cx="3949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A6A629AC-F31F-439A-9570-ED60D034F0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010534"/>
              </p:ext>
            </p:extLst>
          </p:nvPr>
        </p:nvGraphicFramePr>
        <p:xfrm>
          <a:off x="8527256" y="136343"/>
          <a:ext cx="317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" name="Equation" r:id="rId22" imgW="123480" imgH="235080" progId="Equation.3">
                  <p:embed/>
                </p:oleObj>
              </mc:Choice>
              <mc:Fallback>
                <p:oleObj name="Equation" r:id="rId22" imgW="123480" imgH="235080" progId="Equation.3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7256" y="136343"/>
                        <a:ext cx="3175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CFE41179-D54F-4DAD-85B9-344B5E8FB9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20390"/>
              </p:ext>
            </p:extLst>
          </p:nvPr>
        </p:nvGraphicFramePr>
        <p:xfrm>
          <a:off x="3648869" y="988209"/>
          <a:ext cx="51958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1" name="Equation" r:id="rId24" imgW="5194080" imgH="393480" progId="Equation.DSMT4">
                  <p:embed/>
                </p:oleObj>
              </mc:Choice>
              <mc:Fallback>
                <p:oleObj name="Equation" r:id="rId24" imgW="5194080" imgH="39348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869" y="988209"/>
                        <a:ext cx="5195887" cy="4000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5FF9307-BE87-4DCD-B5F0-B818C5C4E599}"/>
              </a:ext>
            </a:extLst>
          </p:cNvPr>
          <p:cNvCxnSpPr/>
          <p:nvPr/>
        </p:nvCxnSpPr>
        <p:spPr>
          <a:xfrm>
            <a:off x="0" y="2793258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12">
            <a:extLst>
              <a:ext uri="{FF2B5EF4-FFF2-40B4-BE49-F238E27FC236}">
                <a16:creationId xmlns:a16="http://schemas.microsoft.com/office/drawing/2014/main" id="{9FA0DCAC-D2A9-49A0-B78F-2D67E03629F1}"/>
              </a:ext>
            </a:extLst>
          </p:cNvPr>
          <p:cNvGrpSpPr>
            <a:grpSpLocks/>
          </p:cNvGrpSpPr>
          <p:nvPr/>
        </p:nvGrpSpPr>
        <p:grpSpPr bwMode="auto">
          <a:xfrm>
            <a:off x="142100" y="903472"/>
            <a:ext cx="4186237" cy="2057195"/>
            <a:chOff x="2640" y="1404"/>
            <a:chExt cx="2928" cy="1439"/>
          </a:xfrm>
        </p:grpSpPr>
        <p:graphicFrame>
          <p:nvGraphicFramePr>
            <p:cNvPr id="34" name="Object 13">
              <a:extLst>
                <a:ext uri="{FF2B5EF4-FFF2-40B4-BE49-F238E27FC236}">
                  <a16:creationId xmlns:a16="http://schemas.microsoft.com/office/drawing/2014/main" id="{CA5F00F9-C36E-42D8-ACC4-03286941D8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2256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2" name="公式" r:id="rId26" imgW="134640" imgH="156960" progId="Equation.3">
                    <p:embed/>
                  </p:oleObj>
                </mc:Choice>
                <mc:Fallback>
                  <p:oleObj name="公式" r:id="rId26" imgW="134640" imgH="156960" progId="Equation.3">
                    <p:embed/>
                    <p:pic>
                      <p:nvPicPr>
                        <p:cNvPr id="1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256"/>
                          <a:ext cx="169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14">
              <a:extLst>
                <a:ext uri="{FF2B5EF4-FFF2-40B4-BE49-F238E27FC236}">
                  <a16:creationId xmlns:a16="http://schemas.microsoft.com/office/drawing/2014/main" id="{ABD9B9A0-044C-4CFF-8784-DD9F2347AC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3155855"/>
                </p:ext>
              </p:extLst>
            </p:nvPr>
          </p:nvGraphicFramePr>
          <p:xfrm>
            <a:off x="4019" y="1404"/>
            <a:ext cx="23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3" name="公式" r:id="rId28" imgW="156960" imgH="179280" progId="Equation.3">
                    <p:embed/>
                  </p:oleObj>
                </mc:Choice>
                <mc:Fallback>
                  <p:oleObj name="公式" r:id="rId28" imgW="156960" imgH="179280" progId="Equation.3">
                    <p:embed/>
                    <p:pic>
                      <p:nvPicPr>
                        <p:cNvPr id="1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9" y="1404"/>
                          <a:ext cx="236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5">
              <a:extLst>
                <a:ext uri="{FF2B5EF4-FFF2-40B4-BE49-F238E27FC236}">
                  <a16:creationId xmlns:a16="http://schemas.microsoft.com/office/drawing/2014/main" id="{0D1F1369-4D35-4E64-99B1-5C951E6455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56" y="2256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4" name="Equation" r:id="rId30" imgW="134640" imgH="156960" progId="Equation.DSMT4">
                    <p:embed/>
                  </p:oleObj>
                </mc:Choice>
                <mc:Fallback>
                  <p:oleObj name="Equation" r:id="rId30" imgW="134640" imgH="156960" progId="Equation.DSMT4">
                    <p:embed/>
                    <p:pic>
                      <p:nvPicPr>
                        <p:cNvPr id="1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6" y="2256"/>
                          <a:ext cx="212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Line 16">
              <a:extLst>
                <a:ext uri="{FF2B5EF4-FFF2-40B4-BE49-F238E27FC236}">
                  <a16:creationId xmlns:a16="http://schemas.microsoft.com/office/drawing/2014/main" id="{1FE03E08-EAAE-4B08-8167-790FB37A0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46"/>
              <a:ext cx="28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17">
              <a:extLst>
                <a:ext uri="{FF2B5EF4-FFF2-40B4-BE49-F238E27FC236}">
                  <a16:creationId xmlns:a16="http://schemas.microsoft.com/office/drawing/2014/main" id="{DC07FD54-8E81-451E-A86E-FF8F076EDA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4" y="1632"/>
              <a:ext cx="0" cy="1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oup 18">
            <a:extLst>
              <a:ext uri="{FF2B5EF4-FFF2-40B4-BE49-F238E27FC236}">
                <a16:creationId xmlns:a16="http://schemas.microsoft.com/office/drawing/2014/main" id="{7047601B-C95F-437E-B120-8D12616D276E}"/>
              </a:ext>
            </a:extLst>
          </p:cNvPr>
          <p:cNvGrpSpPr>
            <a:grpSpLocks/>
          </p:cNvGrpSpPr>
          <p:nvPr/>
        </p:nvGrpSpPr>
        <p:grpSpPr bwMode="auto">
          <a:xfrm>
            <a:off x="1198799" y="1153705"/>
            <a:ext cx="1397119" cy="1649413"/>
            <a:chOff x="3379" y="1680"/>
            <a:chExt cx="977" cy="1154"/>
          </a:xfrm>
        </p:grpSpPr>
        <p:graphicFrame>
          <p:nvGraphicFramePr>
            <p:cNvPr id="40" name="Object 19">
              <a:extLst>
                <a:ext uri="{FF2B5EF4-FFF2-40B4-BE49-F238E27FC236}">
                  <a16:creationId xmlns:a16="http://schemas.microsoft.com/office/drawing/2014/main" id="{C80DFCC6-6EE7-4BED-9FAF-E90A8B638C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2640"/>
            <a:ext cx="240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5" name="公式" r:id="rId32" imgW="224280" imgH="179280" progId="Equation.3">
                    <p:embed/>
                  </p:oleObj>
                </mc:Choice>
                <mc:Fallback>
                  <p:oleObj name="公式" r:id="rId32" imgW="224280" imgH="179280" progId="Equation.3">
                    <p:embed/>
                    <p:pic>
                      <p:nvPicPr>
                        <p:cNvPr id="1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640"/>
                          <a:ext cx="240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20">
              <a:extLst>
                <a:ext uri="{FF2B5EF4-FFF2-40B4-BE49-F238E27FC236}">
                  <a16:creationId xmlns:a16="http://schemas.microsoft.com/office/drawing/2014/main" id="{DBC6C093-C141-4493-A68E-BCD483804DA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2796245"/>
                </p:ext>
              </p:extLst>
            </p:nvPr>
          </p:nvGraphicFramePr>
          <p:xfrm>
            <a:off x="3379" y="2274"/>
            <a:ext cx="30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6" name="Equation" r:id="rId34" imgW="431640" imgH="228600" progId="Equation.DSMT4">
                    <p:embed/>
                  </p:oleObj>
                </mc:Choice>
                <mc:Fallback>
                  <p:oleObj name="Equation" r:id="rId34" imgW="431640" imgH="228600" progId="Equation.DSMT4">
                    <p:embed/>
                    <p:pic>
                      <p:nvPicPr>
                        <p:cNvPr id="2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2274"/>
                          <a:ext cx="302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Line 21">
              <a:extLst>
                <a:ext uri="{FF2B5EF4-FFF2-40B4-BE49-F238E27FC236}">
                  <a16:creationId xmlns:a16="http://schemas.microsoft.com/office/drawing/2014/main" id="{91157CB0-9A04-4F79-B5C9-30019B1E1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1805"/>
              <a:ext cx="0" cy="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22">
              <a:extLst>
                <a:ext uri="{FF2B5EF4-FFF2-40B4-BE49-F238E27FC236}">
                  <a16:creationId xmlns:a16="http://schemas.microsoft.com/office/drawing/2014/main" id="{05F4764F-AA4F-46A7-BE0E-6B9DE54D8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3" y="1805"/>
              <a:ext cx="32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23">
              <a:extLst>
                <a:ext uri="{FF2B5EF4-FFF2-40B4-BE49-F238E27FC236}">
                  <a16:creationId xmlns:a16="http://schemas.microsoft.com/office/drawing/2014/main" id="{38998111-52A1-4E30-9B2E-8B657C6D7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2274"/>
              <a:ext cx="0" cy="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Line 24">
              <a:extLst>
                <a:ext uri="{FF2B5EF4-FFF2-40B4-BE49-F238E27FC236}">
                  <a16:creationId xmlns:a16="http://schemas.microsoft.com/office/drawing/2014/main" id="{11E60853-2737-4AC2-9FFD-5C1DCC9BF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2728"/>
              <a:ext cx="32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25">
              <a:extLst>
                <a:ext uri="{FF2B5EF4-FFF2-40B4-BE49-F238E27FC236}">
                  <a16:creationId xmlns:a16="http://schemas.microsoft.com/office/drawing/2014/main" id="{70BA7ADE-AED6-43AB-BDB5-565E56451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4" y="2702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26">
              <a:extLst>
                <a:ext uri="{FF2B5EF4-FFF2-40B4-BE49-F238E27FC236}">
                  <a16:creationId xmlns:a16="http://schemas.microsoft.com/office/drawing/2014/main" id="{FF460BDC-10E0-4AAF-B772-B9724C627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2221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27">
              <a:extLst>
                <a:ext uri="{FF2B5EF4-FFF2-40B4-BE49-F238E27FC236}">
                  <a16:creationId xmlns:a16="http://schemas.microsoft.com/office/drawing/2014/main" id="{444FD503-E304-4406-A8CF-5208EF1C8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1775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9" name="Object 28">
              <a:extLst>
                <a:ext uri="{FF2B5EF4-FFF2-40B4-BE49-F238E27FC236}">
                  <a16:creationId xmlns:a16="http://schemas.microsoft.com/office/drawing/2014/main" id="{1EA170C3-65CF-41E1-AD8E-3C439901EE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7" y="1680"/>
            <a:ext cx="1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7" name="公式" r:id="rId36" imgW="89640" imgH="179280" progId="Equation.3">
                    <p:embed/>
                  </p:oleObj>
                </mc:Choice>
                <mc:Fallback>
                  <p:oleObj name="公式" r:id="rId36" imgW="89640" imgH="179280" progId="Equation.3">
                    <p:embed/>
                    <p:pic>
                      <p:nvPicPr>
                        <p:cNvPr id="28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7" y="1680"/>
                          <a:ext cx="127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29">
              <a:extLst>
                <a:ext uri="{FF2B5EF4-FFF2-40B4-BE49-F238E27FC236}">
                  <a16:creationId xmlns:a16="http://schemas.microsoft.com/office/drawing/2014/main" id="{C5696A53-D3ED-443E-AACF-8E75B48D36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7042475"/>
                </p:ext>
              </p:extLst>
            </p:nvPr>
          </p:nvGraphicFramePr>
          <p:xfrm>
            <a:off x="4174" y="2278"/>
            <a:ext cx="16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8" name="Equation" r:id="rId38" imgW="228600" imgH="228600" progId="Equation.DSMT4">
                    <p:embed/>
                  </p:oleObj>
                </mc:Choice>
                <mc:Fallback>
                  <p:oleObj name="Equation" r:id="rId38" imgW="228600" imgH="228600" progId="Equation.DSMT4">
                    <p:embed/>
                    <p:pic>
                      <p:nvPicPr>
                        <p:cNvPr id="29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4" y="2278"/>
                          <a:ext cx="160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Oval 30">
              <a:extLst>
                <a:ext uri="{FF2B5EF4-FFF2-40B4-BE49-F238E27FC236}">
                  <a16:creationId xmlns:a16="http://schemas.microsoft.com/office/drawing/2014/main" id="{7FEC9291-C1A5-42E9-8C1E-6B81BB929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2221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Oval 31">
              <a:extLst>
                <a:ext uri="{FF2B5EF4-FFF2-40B4-BE49-F238E27FC236}">
                  <a16:creationId xmlns:a16="http://schemas.microsoft.com/office/drawing/2014/main" id="{1759C889-AACA-459D-A7A9-B95E20091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2221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32">
            <a:extLst>
              <a:ext uri="{FF2B5EF4-FFF2-40B4-BE49-F238E27FC236}">
                <a16:creationId xmlns:a16="http://schemas.microsoft.com/office/drawing/2014/main" id="{B7EC1019-AB0D-442B-B73E-2334D4C6DACE}"/>
              </a:ext>
            </a:extLst>
          </p:cNvPr>
          <p:cNvGrpSpPr>
            <a:grpSpLocks/>
          </p:cNvGrpSpPr>
          <p:nvPr/>
        </p:nvGrpSpPr>
        <p:grpSpPr bwMode="auto">
          <a:xfrm>
            <a:off x="157975" y="1290230"/>
            <a:ext cx="3905250" cy="1379538"/>
            <a:chOff x="2651" y="1776"/>
            <a:chExt cx="2732" cy="965"/>
          </a:xfrm>
        </p:grpSpPr>
        <p:sp>
          <p:nvSpPr>
            <p:cNvPr id="54" name="Oval 33">
              <a:extLst>
                <a:ext uri="{FF2B5EF4-FFF2-40B4-BE49-F238E27FC236}">
                  <a16:creationId xmlns:a16="http://schemas.microsoft.com/office/drawing/2014/main" id="{937FF7C4-CFFD-42BB-8FF8-8871DCAB4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695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5" name="Group 34">
              <a:extLst>
                <a:ext uri="{FF2B5EF4-FFF2-40B4-BE49-F238E27FC236}">
                  <a16:creationId xmlns:a16="http://schemas.microsoft.com/office/drawing/2014/main" id="{3B934022-49DF-4090-B84F-2392E9CB6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1" y="1776"/>
              <a:ext cx="2732" cy="965"/>
              <a:chOff x="2651" y="1776"/>
              <a:chExt cx="2732" cy="965"/>
            </a:xfrm>
          </p:grpSpPr>
          <p:sp>
            <p:nvSpPr>
              <p:cNvPr id="56" name="Line 35">
                <a:extLst>
                  <a:ext uri="{FF2B5EF4-FFF2-40B4-BE49-F238E27FC236}">
                    <a16:creationId xmlns:a16="http://schemas.microsoft.com/office/drawing/2014/main" id="{2BE938AF-2BBB-4FFE-893A-ECAD034961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0" y="1805"/>
                <a:ext cx="2" cy="9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Line 36">
                <a:extLst>
                  <a:ext uri="{FF2B5EF4-FFF2-40B4-BE49-F238E27FC236}">
                    <a16:creationId xmlns:a16="http://schemas.microsoft.com/office/drawing/2014/main" id="{503B8F6E-2F4F-4101-AD6E-4669A3163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6" y="1818"/>
                <a:ext cx="0" cy="4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Line 37">
                <a:extLst>
                  <a:ext uri="{FF2B5EF4-FFF2-40B4-BE49-F238E27FC236}">
                    <a16:creationId xmlns:a16="http://schemas.microsoft.com/office/drawing/2014/main" id="{0528281F-2459-42CF-8ED1-F4B7D7C00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2728"/>
                <a:ext cx="32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Line 38">
                <a:extLst>
                  <a:ext uri="{FF2B5EF4-FFF2-40B4-BE49-F238E27FC236}">
                    <a16:creationId xmlns:a16="http://schemas.microsoft.com/office/drawing/2014/main" id="{0E5E3D35-FA61-44B3-9196-6153BEEDA6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1805"/>
                <a:ext cx="326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39">
                <a:extLst>
                  <a:ext uri="{FF2B5EF4-FFF2-40B4-BE49-F238E27FC236}">
                    <a16:creationId xmlns:a16="http://schemas.microsoft.com/office/drawing/2014/main" id="{72C0FAD7-7CA1-4B02-89D3-925431EA4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1" y="1805"/>
                <a:ext cx="0" cy="9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Line 40">
                <a:extLst>
                  <a:ext uri="{FF2B5EF4-FFF2-40B4-BE49-F238E27FC236}">
                    <a16:creationId xmlns:a16="http://schemas.microsoft.com/office/drawing/2014/main" id="{F31C795F-8F6A-4F14-B1AA-25AD87002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1" y="2728"/>
                <a:ext cx="327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Oval 41">
                <a:extLst>
                  <a:ext uri="{FF2B5EF4-FFF2-40B4-BE49-F238E27FC236}">
                    <a16:creationId xmlns:a16="http://schemas.microsoft.com/office/drawing/2014/main" id="{0802350E-A5A7-4910-BC63-672E6634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8" y="2696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Line 42">
                <a:extLst>
                  <a:ext uri="{FF2B5EF4-FFF2-40B4-BE49-F238E27FC236}">
                    <a16:creationId xmlns:a16="http://schemas.microsoft.com/office/drawing/2014/main" id="{0F9DF6D3-806B-4C3A-8C3D-2493A57925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9" y="1805"/>
                <a:ext cx="32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43">
                <a:extLst>
                  <a:ext uri="{FF2B5EF4-FFF2-40B4-BE49-F238E27FC236}">
                    <a16:creationId xmlns:a16="http://schemas.microsoft.com/office/drawing/2014/main" id="{78F13799-C081-417D-9EAF-9A11F7EBB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1" y="1805"/>
                <a:ext cx="32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Line 44">
                <a:extLst>
                  <a:ext uri="{FF2B5EF4-FFF2-40B4-BE49-F238E27FC236}">
                    <a16:creationId xmlns:a16="http://schemas.microsoft.com/office/drawing/2014/main" id="{8FD67033-BDC9-4C93-9C63-9558B3C26D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8" y="1805"/>
                <a:ext cx="0" cy="9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45">
                <a:extLst>
                  <a:ext uri="{FF2B5EF4-FFF2-40B4-BE49-F238E27FC236}">
                    <a16:creationId xmlns:a16="http://schemas.microsoft.com/office/drawing/2014/main" id="{7161F4C7-D057-4A16-BB20-E29A6138D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8" y="2728"/>
                <a:ext cx="32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Oval 46">
                <a:extLst>
                  <a:ext uri="{FF2B5EF4-FFF2-40B4-BE49-F238E27FC236}">
                    <a16:creationId xmlns:a16="http://schemas.microsoft.com/office/drawing/2014/main" id="{97D43ED6-7703-4E6C-AE98-9F0D39628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696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Line 47">
                <a:extLst>
                  <a:ext uri="{FF2B5EF4-FFF2-40B4-BE49-F238E27FC236}">
                    <a16:creationId xmlns:a16="http://schemas.microsoft.com/office/drawing/2014/main" id="{84BC27D8-0745-47F4-BB64-7D71AA864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8" y="1805"/>
                <a:ext cx="0" cy="9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Oval 48">
                <a:extLst>
                  <a:ext uri="{FF2B5EF4-FFF2-40B4-BE49-F238E27FC236}">
                    <a16:creationId xmlns:a16="http://schemas.microsoft.com/office/drawing/2014/main" id="{B9EF235A-542B-48E3-BA55-ED9C632BE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22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Oval 49">
                <a:extLst>
                  <a:ext uri="{FF2B5EF4-FFF2-40B4-BE49-F238E27FC236}">
                    <a16:creationId xmlns:a16="http://schemas.microsoft.com/office/drawing/2014/main" id="{FCC511FB-4AAB-4F2E-BB64-D9EA621A0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222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Oval 50">
                <a:extLst>
                  <a:ext uri="{FF2B5EF4-FFF2-40B4-BE49-F238E27FC236}">
                    <a16:creationId xmlns:a16="http://schemas.microsoft.com/office/drawing/2014/main" id="{96A64182-02C5-41A4-8C36-95ECCF62A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222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Oval 51">
                <a:extLst>
                  <a:ext uri="{FF2B5EF4-FFF2-40B4-BE49-F238E27FC236}">
                    <a16:creationId xmlns:a16="http://schemas.microsoft.com/office/drawing/2014/main" id="{DD2ABD1C-A2F8-46A1-8FD9-9E944DBD6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22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Oval 52">
                <a:extLst>
                  <a:ext uri="{FF2B5EF4-FFF2-40B4-BE49-F238E27FC236}">
                    <a16:creationId xmlns:a16="http://schemas.microsoft.com/office/drawing/2014/main" id="{0DEE653A-36CA-41CF-ADC2-C3DC0CBFC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5" y="1776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Oval 53">
                <a:extLst>
                  <a:ext uri="{FF2B5EF4-FFF2-40B4-BE49-F238E27FC236}">
                    <a16:creationId xmlns:a16="http://schemas.microsoft.com/office/drawing/2014/main" id="{3458A897-3B7E-44B5-9A1A-C8B4717DD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1776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Oval 54">
                <a:extLst>
                  <a:ext uri="{FF2B5EF4-FFF2-40B4-BE49-F238E27FC236}">
                    <a16:creationId xmlns:a16="http://schemas.microsoft.com/office/drawing/2014/main" id="{174440B0-6427-4B04-9F83-81BF14394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776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Line 55">
                <a:extLst>
                  <a:ext uri="{FF2B5EF4-FFF2-40B4-BE49-F238E27FC236}">
                    <a16:creationId xmlns:a16="http://schemas.microsoft.com/office/drawing/2014/main" id="{6FB3F7AD-328F-47DA-ABE1-21AC562964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4" y="2301"/>
                <a:ext cx="0" cy="4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77" name="图片 939">
            <a:extLst>
              <a:ext uri="{FF2B5EF4-FFF2-40B4-BE49-F238E27FC236}">
                <a16:creationId xmlns:a16="http://schemas.microsoft.com/office/drawing/2014/main" id="{D475CE3F-15A4-493C-B839-F7588D721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8"/>
          <a:stretch>
            <a:fillRect/>
          </a:stretch>
        </p:blipFill>
        <p:spPr bwMode="auto">
          <a:xfrm>
            <a:off x="290271" y="3541191"/>
            <a:ext cx="2451852" cy="169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8" name="对象 77">
            <a:extLst>
              <a:ext uri="{FF2B5EF4-FFF2-40B4-BE49-F238E27FC236}">
                <a16:creationId xmlns:a16="http://schemas.microsoft.com/office/drawing/2014/main" id="{D98FA5BF-587E-4B77-8F32-A076546FD9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046993"/>
              </p:ext>
            </p:extLst>
          </p:nvPr>
        </p:nvGraphicFramePr>
        <p:xfrm>
          <a:off x="3128354" y="3696806"/>
          <a:ext cx="33528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9" name="Equation" r:id="rId41" imgW="3352680" imgH="838080" progId="Equation.DSMT4">
                  <p:embed/>
                </p:oleObj>
              </mc:Choice>
              <mc:Fallback>
                <p:oleObj name="Equation" r:id="rId41" imgW="3352680" imgH="838080" progId="Equation.DSMT4">
                  <p:embed/>
                  <p:pic>
                    <p:nvPicPr>
                      <p:cNvPr id="70" name="对象 69">
                        <a:extLst>
                          <a:ext uri="{FF2B5EF4-FFF2-40B4-BE49-F238E27FC236}">
                            <a16:creationId xmlns:a16="http://schemas.microsoft.com/office/drawing/2014/main" id="{B6EE7385-15BB-43D2-B854-0997172022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354" y="3696806"/>
                        <a:ext cx="3352800" cy="8318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9" name="图片 940">
            <a:extLst>
              <a:ext uri="{FF2B5EF4-FFF2-40B4-BE49-F238E27FC236}">
                <a16:creationId xmlns:a16="http://schemas.microsoft.com/office/drawing/2014/main" id="{47BB48E5-31B6-43E4-BB36-D6395FCB9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1" t="-5878"/>
          <a:stretch>
            <a:fillRect/>
          </a:stretch>
        </p:blipFill>
        <p:spPr bwMode="auto">
          <a:xfrm>
            <a:off x="236329" y="3326186"/>
            <a:ext cx="2520280" cy="189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B2AFF63D-10B4-4D4E-8121-FDF8368475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001518"/>
              </p:ext>
            </p:extLst>
          </p:nvPr>
        </p:nvGraphicFramePr>
        <p:xfrm>
          <a:off x="3134572" y="4530582"/>
          <a:ext cx="48768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0" name="Equation" r:id="rId44" imgW="4876560" imgH="838080" progId="Equation.DSMT4">
                  <p:embed/>
                </p:oleObj>
              </mc:Choice>
              <mc:Fallback>
                <p:oleObj name="Equation" r:id="rId44" imgW="4876560" imgH="83808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B8B148A2-12C3-4CCE-B892-E7C84C9266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4572" y="4530582"/>
                        <a:ext cx="4876800" cy="8318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5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" name="图片 941">
            <a:extLst>
              <a:ext uri="{FF2B5EF4-FFF2-40B4-BE49-F238E27FC236}">
                <a16:creationId xmlns:a16="http://schemas.microsoft.com/office/drawing/2014/main" id="{396E9111-06C2-499A-A54C-9F47AE160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/>
          <a:stretch>
            <a:fillRect/>
          </a:stretch>
        </p:blipFill>
        <p:spPr bwMode="auto">
          <a:xfrm>
            <a:off x="103034" y="3442341"/>
            <a:ext cx="2952328" cy="212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2" name="对象 81">
            <a:extLst>
              <a:ext uri="{FF2B5EF4-FFF2-40B4-BE49-F238E27FC236}">
                <a16:creationId xmlns:a16="http://schemas.microsoft.com/office/drawing/2014/main" id="{9A867173-D56D-47D9-A9B1-768841975E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656137"/>
              </p:ext>
            </p:extLst>
          </p:nvPr>
        </p:nvGraphicFramePr>
        <p:xfrm>
          <a:off x="2667000" y="5384398"/>
          <a:ext cx="64579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1" name="Equation" r:id="rId47" imgW="6451560" imgH="838080" progId="Equation.DSMT4">
                  <p:embed/>
                </p:oleObj>
              </mc:Choice>
              <mc:Fallback>
                <p:oleObj name="Equation" r:id="rId47" imgW="6451560" imgH="838080" progId="Equation.DSMT4">
                  <p:embed/>
                  <p:pic>
                    <p:nvPicPr>
                      <p:cNvPr id="56" name="对象 55">
                        <a:extLst>
                          <a:ext uri="{FF2B5EF4-FFF2-40B4-BE49-F238E27FC236}">
                            <a16:creationId xmlns:a16="http://schemas.microsoft.com/office/drawing/2014/main" id="{3B37F74F-74CA-4BFF-BEF2-0614D63820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84398"/>
                        <a:ext cx="6457950" cy="8318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: 圆角 1">
            <a:extLst>
              <a:ext uri="{FF2B5EF4-FFF2-40B4-BE49-F238E27FC236}">
                <a16:creationId xmlns:a16="http://schemas.microsoft.com/office/drawing/2014/main" id="{F1A77B8F-2276-4115-BD13-CA343C46C558}"/>
              </a:ext>
            </a:extLst>
          </p:cNvPr>
          <p:cNvSpPr/>
          <p:nvPr/>
        </p:nvSpPr>
        <p:spPr>
          <a:xfrm>
            <a:off x="1470203" y="1073860"/>
            <a:ext cx="1301579" cy="16900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6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68825" y="848519"/>
            <a:ext cx="4498975" cy="1676400"/>
            <a:chOff x="2878" y="384"/>
            <a:chExt cx="2834" cy="1056"/>
          </a:xfrm>
        </p:grpSpPr>
        <p:graphicFrame>
          <p:nvGraphicFramePr>
            <p:cNvPr id="3" name="Object 3"/>
            <p:cNvGraphicFramePr>
              <a:graphicFrameLocks noChangeAspect="1"/>
            </p:cNvGraphicFramePr>
            <p:nvPr/>
          </p:nvGraphicFramePr>
          <p:xfrm>
            <a:off x="5500" y="864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80" name="公式" r:id="rId3" imgW="134640" imgH="156960" progId="Equation.3">
                    <p:embed/>
                  </p:oleObj>
                </mc:Choice>
                <mc:Fallback>
                  <p:oleObj name="公式" r:id="rId3" imgW="134640" imgH="156960" progId="Equation.3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0" y="864"/>
                          <a:ext cx="212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878" y="863"/>
              <a:ext cx="2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3696" y="697"/>
            <a:ext cx="163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81" name="公式" r:id="rId5" imgW="134640" imgH="78480" progId="Equation.3">
                    <p:embed/>
                  </p:oleObj>
                </mc:Choice>
                <mc:Fallback>
                  <p:oleObj name="公式" r:id="rId5" imgW="134640" imgH="78480" progId="Equation.3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697"/>
                          <a:ext cx="163" cy="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4128" y="864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82" name="公式" r:id="rId7" imgW="134640" imgH="156960" progId="Equation.3">
                    <p:embed/>
                  </p:oleObj>
                </mc:Choice>
                <mc:Fallback>
                  <p:oleObj name="公式" r:id="rId7" imgW="134640" imgH="156960" progId="Equation.3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864"/>
                          <a:ext cx="169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4128" y="384"/>
            <a:ext cx="23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83" name="公式" r:id="rId9" imgW="156960" imgH="179280" progId="Equation.3">
                    <p:embed/>
                  </p:oleObj>
                </mc:Choice>
                <mc:Fallback>
                  <p:oleObj name="公式" r:id="rId9" imgW="156960" imgH="179280" progId="Equation.3">
                    <p:embed/>
                    <p:pic>
                      <p:nvPicPr>
                        <p:cNvPr id="0" name="Picture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84"/>
                          <a:ext cx="236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792" y="86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3792" y="864"/>
              <a:ext cx="336" cy="43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128" y="43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128" y="864"/>
              <a:ext cx="336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4443" y="838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772" y="838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Rectangle 16"/>
          <p:cNvSpPr txBox="1">
            <a:spLocks noChangeArrowheads="1"/>
          </p:cNvSpPr>
          <p:nvPr/>
        </p:nvSpPr>
        <p:spPr>
          <a:xfrm>
            <a:off x="609600" y="218281"/>
            <a:ext cx="9906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  <a:endParaRPr lang="en-US" altLang="zh-CN" sz="2800" b="1" dirty="0">
              <a:solidFill>
                <a:srgbClr val="7030A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04800" y="751681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上的表达式为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539901"/>
              </p:ext>
            </p:extLst>
          </p:nvPr>
        </p:nvGraphicFramePr>
        <p:xfrm>
          <a:off x="7448550" y="300038"/>
          <a:ext cx="115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4" name="Equation" r:id="rId11" imgW="1155600" imgH="393480" progId="Equation.DSMT4">
                  <p:embed/>
                </p:oleObj>
              </mc:Choice>
              <mc:Fallback>
                <p:oleObj name="Equation" r:id="rId11" imgW="1155600" imgH="39348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8550" y="300038"/>
                        <a:ext cx="1155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211545"/>
              </p:ext>
            </p:extLst>
          </p:nvPr>
        </p:nvGraphicFramePr>
        <p:xfrm>
          <a:off x="828675" y="1354138"/>
          <a:ext cx="34385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5" name="Equation" r:id="rId13" imgW="3441600" imgH="1015920" progId="Equation.DSMT4">
                  <p:embed/>
                </p:oleObj>
              </mc:Choice>
              <mc:Fallback>
                <p:oleObj name="Equation" r:id="rId13" imgW="3441600" imgH="101592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1354138"/>
                        <a:ext cx="3438525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04800" y="2504281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展成傅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叶级数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22300" y="3266281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159562"/>
              </p:ext>
            </p:extLst>
          </p:nvPr>
        </p:nvGraphicFramePr>
        <p:xfrm>
          <a:off x="1485900" y="3106738"/>
          <a:ext cx="2527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6" name="Equation" r:id="rId15" imgW="2527200" imgH="838080" progId="Equation.DSMT4">
                  <p:embed/>
                </p:oleObj>
              </mc:Choice>
              <mc:Fallback>
                <p:oleObj name="Equation" r:id="rId15" imgW="2527200" imgH="83808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3106738"/>
                        <a:ext cx="2527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993203"/>
              </p:ext>
            </p:extLst>
          </p:nvPr>
        </p:nvGraphicFramePr>
        <p:xfrm>
          <a:off x="5181600" y="4186238"/>
          <a:ext cx="256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7" name="Equation" r:id="rId17" imgW="2565360" imgH="838080" progId="Equation.DSMT4">
                  <p:embed/>
                </p:oleObj>
              </mc:Choice>
              <mc:Fallback>
                <p:oleObj name="Equation" r:id="rId17" imgW="2565360" imgH="83808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186238"/>
                        <a:ext cx="2565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234199"/>
              </p:ext>
            </p:extLst>
          </p:nvPr>
        </p:nvGraphicFramePr>
        <p:xfrm>
          <a:off x="1563688" y="4186238"/>
          <a:ext cx="331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8" name="Equation" r:id="rId19" imgW="3314520" imgH="838080" progId="Equation.DSMT4">
                  <p:embed/>
                </p:oleObj>
              </mc:Choice>
              <mc:Fallback>
                <p:oleObj name="Equation" r:id="rId19" imgW="3314520" imgH="83808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4186238"/>
                        <a:ext cx="3314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306160"/>
              </p:ext>
            </p:extLst>
          </p:nvPr>
        </p:nvGraphicFramePr>
        <p:xfrm>
          <a:off x="4295775" y="3132138"/>
          <a:ext cx="1638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9" name="Equation" r:id="rId21" imgW="1638000" imgH="838080" progId="Equation.DSMT4">
                  <p:embed/>
                </p:oleObj>
              </mc:Choice>
              <mc:Fallback>
                <p:oleObj name="Equation" r:id="rId21" imgW="1638000" imgH="83808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3132138"/>
                        <a:ext cx="1638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900428"/>
              </p:ext>
            </p:extLst>
          </p:nvPr>
        </p:nvGraphicFramePr>
        <p:xfrm>
          <a:off x="6178550" y="3017838"/>
          <a:ext cx="1841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0" name="Equation" r:id="rId23" imgW="1841400" imgH="1015920" progId="Equation.DSMT4">
                  <p:embed/>
                </p:oleObj>
              </mc:Choice>
              <mc:Fallback>
                <p:oleObj name="Equation" r:id="rId23" imgW="1841400" imgH="101592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50" y="3017838"/>
                        <a:ext cx="18415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527819"/>
              </p:ext>
            </p:extLst>
          </p:nvPr>
        </p:nvGraphicFramePr>
        <p:xfrm>
          <a:off x="8096250" y="3189288"/>
          <a:ext cx="800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1" name="Equation" r:id="rId25" imgW="799920" imgH="825480" progId="Equation.DSMT4">
                  <p:embed/>
                </p:oleObj>
              </mc:Choice>
              <mc:Fallback>
                <p:oleObj name="Equation" r:id="rId25" imgW="799920" imgH="82548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0" y="3189288"/>
                        <a:ext cx="800100" cy="825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053767"/>
              </p:ext>
            </p:extLst>
          </p:nvPr>
        </p:nvGraphicFramePr>
        <p:xfrm>
          <a:off x="1987550" y="5176838"/>
          <a:ext cx="3581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2" name="Equation" r:id="rId27" imgW="3581280" imgH="1054080" progId="Equation.DSMT4">
                  <p:embed/>
                </p:oleObj>
              </mc:Choice>
              <mc:Fallback>
                <p:oleObj name="Equation" r:id="rId27" imgW="3581280" imgH="105408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5176838"/>
                        <a:ext cx="35814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092935"/>
              </p:ext>
            </p:extLst>
          </p:nvPr>
        </p:nvGraphicFramePr>
        <p:xfrm>
          <a:off x="5816600" y="5303838"/>
          <a:ext cx="167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3" name="Equation" r:id="rId29" imgW="1676160" imgH="838080" progId="Equation.DSMT4">
                  <p:embed/>
                </p:oleObj>
              </mc:Choice>
              <mc:Fallback>
                <p:oleObj name="Equation" r:id="rId29" imgW="1676160" imgH="83808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5303838"/>
                        <a:ext cx="1676400" cy="838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4506076" y="1196181"/>
            <a:ext cx="4241800" cy="1104900"/>
            <a:chOff x="2832" y="611"/>
            <a:chExt cx="2672" cy="696"/>
          </a:xfrm>
        </p:grpSpPr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112" y="864"/>
              <a:ext cx="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3120" y="864"/>
              <a:ext cx="336" cy="43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H="1">
              <a:off x="4464" y="853"/>
              <a:ext cx="8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4472" y="864"/>
              <a:ext cx="336" cy="43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 flipH="1">
              <a:off x="5168" y="864"/>
              <a:ext cx="8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 flipH="1">
              <a:off x="5168" y="875"/>
              <a:ext cx="336" cy="43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7" name="Object 37"/>
            <p:cNvGraphicFramePr>
              <a:graphicFrameLocks noChangeAspect="1"/>
            </p:cNvGraphicFramePr>
            <p:nvPr/>
          </p:nvGraphicFramePr>
          <p:xfrm>
            <a:off x="4656" y="624"/>
            <a:ext cx="163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94" name="公式" r:id="rId31" imgW="134640" imgH="179280" progId="Equation.3">
                    <p:embed/>
                  </p:oleObj>
                </mc:Choice>
                <mc:Fallback>
                  <p:oleObj name="公式" r:id="rId31" imgW="134640" imgH="179280" progId="Equation.3">
                    <p:embed/>
                    <p:pic>
                      <p:nvPicPr>
                        <p:cNvPr id="0" name="Picture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624"/>
                          <a:ext cx="163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8"/>
            <p:cNvGraphicFramePr>
              <a:graphicFrameLocks noChangeAspect="1"/>
            </p:cNvGraphicFramePr>
            <p:nvPr/>
          </p:nvGraphicFramePr>
          <p:xfrm>
            <a:off x="5040" y="611"/>
            <a:ext cx="162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95" name="公式" r:id="rId33" imgW="123480" imgH="201600" progId="Equation.3">
                    <p:embed/>
                  </p:oleObj>
                </mc:Choice>
                <mc:Fallback>
                  <p:oleObj name="公式" r:id="rId33" imgW="123480" imgH="201600" progId="Equation.3">
                    <p:embed/>
                    <p:pic>
                      <p:nvPicPr>
                        <p:cNvPr id="0" name="Picture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611"/>
                          <a:ext cx="162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0347447"/>
                </p:ext>
              </p:extLst>
            </p:nvPr>
          </p:nvGraphicFramePr>
          <p:xfrm>
            <a:off x="3040" y="686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96" name="Equation" r:id="rId35" imgW="228600" imgH="228600" progId="Equation.DSMT4">
                    <p:embed/>
                  </p:oleObj>
                </mc:Choice>
                <mc:Fallback>
                  <p:oleObj name="Equation" r:id="rId35" imgW="228600" imgH="228600" progId="Equation.DSMT4">
                    <p:embed/>
                    <p:pic>
                      <p:nvPicPr>
                        <p:cNvPr id="0" name="Picture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0" y="686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3"/>
            <p:cNvGraphicFramePr>
              <a:graphicFrameLocks noChangeAspect="1"/>
            </p:cNvGraphicFramePr>
            <p:nvPr/>
          </p:nvGraphicFramePr>
          <p:xfrm>
            <a:off x="3264" y="697"/>
            <a:ext cx="163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97" name="公式" r:id="rId37" imgW="134640" imgH="78480" progId="Equation.3">
                    <p:embed/>
                  </p:oleObj>
                </mc:Choice>
                <mc:Fallback>
                  <p:oleObj name="公式" r:id="rId37" imgW="134640" imgH="78480" progId="Equation.3">
                    <p:embed/>
                    <p:pic>
                      <p:nvPicPr>
                        <p:cNvPr id="0" name="Picture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697"/>
                          <a:ext cx="163" cy="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4"/>
            <p:cNvGraphicFramePr>
              <a:graphicFrameLocks noChangeAspect="1"/>
            </p:cNvGraphicFramePr>
            <p:nvPr/>
          </p:nvGraphicFramePr>
          <p:xfrm>
            <a:off x="2832" y="697"/>
            <a:ext cx="163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98" name="公式" r:id="rId39" imgW="134640" imgH="78480" progId="Equation.3">
                    <p:embed/>
                  </p:oleObj>
                </mc:Choice>
                <mc:Fallback>
                  <p:oleObj name="公式" r:id="rId39" imgW="134640" imgH="78480" progId="Equation.3">
                    <p:embed/>
                    <p:pic>
                      <p:nvPicPr>
                        <p:cNvPr id="0" name="Picture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697"/>
                          <a:ext cx="163" cy="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3456" y="864"/>
              <a:ext cx="336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4800" y="864"/>
              <a:ext cx="336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2879" y="864"/>
              <a:ext cx="195" cy="1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48"/>
            <p:cNvSpPr>
              <a:spLocks noChangeArrowheads="1"/>
            </p:cNvSpPr>
            <p:nvPr/>
          </p:nvSpPr>
          <p:spPr bwMode="auto">
            <a:xfrm>
              <a:off x="5159" y="838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49"/>
            <p:cNvSpPr>
              <a:spLocks noChangeArrowheads="1"/>
            </p:cNvSpPr>
            <p:nvPr/>
          </p:nvSpPr>
          <p:spPr bwMode="auto">
            <a:xfrm>
              <a:off x="3083" y="838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Object 50"/>
            <p:cNvGraphicFramePr>
              <a:graphicFrameLocks noChangeAspect="1"/>
            </p:cNvGraphicFramePr>
            <p:nvPr/>
          </p:nvGraphicFramePr>
          <p:xfrm>
            <a:off x="2928" y="611"/>
            <a:ext cx="162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99" name="公式" r:id="rId41" imgW="123480" imgH="201600" progId="Equation.3">
                    <p:embed/>
                  </p:oleObj>
                </mc:Choice>
                <mc:Fallback>
                  <p:oleObj name="公式" r:id="rId41" imgW="123480" imgH="201600" progId="Equation.3">
                    <p:embed/>
                    <p:pic>
                      <p:nvPicPr>
                        <p:cNvPr id="0" name="Picture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611"/>
                          <a:ext cx="162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51"/>
            <p:cNvGraphicFramePr>
              <a:graphicFrameLocks noChangeAspect="1"/>
            </p:cNvGraphicFramePr>
            <p:nvPr/>
          </p:nvGraphicFramePr>
          <p:xfrm>
            <a:off x="3360" y="624"/>
            <a:ext cx="163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00" name="公式" r:id="rId43" imgW="134640" imgH="179280" progId="Equation.3">
                    <p:embed/>
                  </p:oleObj>
                </mc:Choice>
                <mc:Fallback>
                  <p:oleObj name="公式" r:id="rId43" imgW="134640" imgH="179280" progId="Equation.3">
                    <p:embed/>
                    <p:pic>
                      <p:nvPicPr>
                        <p:cNvPr id="0" name="Picture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624"/>
                          <a:ext cx="163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1349375" y="218281"/>
            <a:ext cx="62376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是周期为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的周期函数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它在 </a:t>
            </a:r>
          </a:p>
        </p:txBody>
      </p:sp>
      <p:graphicFrame>
        <p:nvGraphicFramePr>
          <p:cNvPr id="5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882483"/>
              </p:ext>
            </p:extLst>
          </p:nvPr>
        </p:nvGraphicFramePr>
        <p:xfrm>
          <a:off x="8207401" y="1310037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1" name="Equation" r:id="rId45" imgW="228600" imgH="228600" progId="Equation.DSMT4">
                  <p:embed/>
                </p:oleObj>
              </mc:Choice>
              <mc:Fallback>
                <p:oleObj name="Equation" r:id="rId45" imgW="228600" imgH="22860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401" y="1310037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750811"/>
              </p:ext>
            </p:extLst>
          </p:nvPr>
        </p:nvGraphicFramePr>
        <p:xfrm>
          <a:off x="7642976" y="1297868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2" name="Equation" r:id="rId47" imgW="228600" imgH="228600" progId="Equation.DSMT4">
                  <p:embed/>
                </p:oleObj>
              </mc:Choice>
              <mc:Fallback>
                <p:oleObj name="Equation" r:id="rId47" imgW="228600" imgH="22860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976" y="1297868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162783"/>
              </p:ext>
            </p:extLst>
          </p:nvPr>
        </p:nvGraphicFramePr>
        <p:xfrm>
          <a:off x="6972300" y="1323902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3" name="Equation" r:id="rId48" imgW="228600" imgH="228600" progId="Equation.DSMT4">
                  <p:embed/>
                </p:oleObj>
              </mc:Choice>
              <mc:Fallback>
                <p:oleObj name="Equation" r:id="rId48" imgW="228600" imgH="22860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1323902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878860"/>
              </p:ext>
            </p:extLst>
          </p:nvPr>
        </p:nvGraphicFramePr>
        <p:xfrm>
          <a:off x="6072813" y="1310315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4" name="Equation" r:id="rId49" imgW="228600" imgH="228600" progId="Equation.DSMT4">
                  <p:embed/>
                </p:oleObj>
              </mc:Choice>
              <mc:Fallback>
                <p:oleObj name="Equation" r:id="rId49" imgW="228600" imgH="22860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813" y="1310315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833305"/>
              </p:ext>
            </p:extLst>
          </p:nvPr>
        </p:nvGraphicFramePr>
        <p:xfrm>
          <a:off x="5529674" y="1303582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5" name="Equation" r:id="rId50" imgW="228600" imgH="228600" progId="Equation.DSMT4">
                  <p:embed/>
                </p:oleObj>
              </mc:Choice>
              <mc:Fallback>
                <p:oleObj name="Equation" r:id="rId50" imgW="228600" imgH="22860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674" y="1303582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801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20" grpId="0" autoUpdateAnimBg="0"/>
      <p:bldP spid="2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935210"/>
              </p:ext>
            </p:extLst>
          </p:nvPr>
        </p:nvGraphicFramePr>
        <p:xfrm>
          <a:off x="6910702" y="2138129"/>
          <a:ext cx="190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1" name="Equation" r:id="rId3" imgW="2231280" imgH="470520" progId="Equation.3">
                  <p:embed/>
                </p:oleObj>
              </mc:Choice>
              <mc:Fallback>
                <p:oleObj name="Equation" r:id="rId3" imgW="2231280" imgH="47052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702" y="2138129"/>
                        <a:ext cx="1905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641518"/>
              </p:ext>
            </p:extLst>
          </p:nvPr>
        </p:nvGraphicFramePr>
        <p:xfrm>
          <a:off x="936625" y="1319213"/>
          <a:ext cx="33385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2" name="Equation" r:id="rId5" imgW="3340080" imgH="838080" progId="Equation.DSMT4">
                  <p:embed/>
                </p:oleObj>
              </mc:Choice>
              <mc:Fallback>
                <p:oleObj name="Equation" r:id="rId5" imgW="3340080" imgH="83808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1319213"/>
                        <a:ext cx="33385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86810"/>
              </p:ext>
            </p:extLst>
          </p:nvPr>
        </p:nvGraphicFramePr>
        <p:xfrm>
          <a:off x="7105965" y="1249129"/>
          <a:ext cx="1328737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3" name="Equation" r:id="rId7" imgW="1636920" imgH="1097640" progId="Equation.3">
                  <p:embed/>
                </p:oleObj>
              </mc:Choice>
              <mc:Fallback>
                <p:oleObj name="Equation" r:id="rId7" imgW="1636920" imgH="109764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965" y="1249129"/>
                        <a:ext cx="1328737" cy="8937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216994"/>
              </p:ext>
            </p:extLst>
          </p:nvPr>
        </p:nvGraphicFramePr>
        <p:xfrm>
          <a:off x="6821802" y="633179"/>
          <a:ext cx="207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4" name="Equation" r:id="rId9" imgW="2422080" imgH="470520" progId="Equation.3">
                  <p:embed/>
                </p:oleObj>
              </mc:Choice>
              <mc:Fallback>
                <p:oleObj name="Equation" r:id="rId9" imgW="2422080" imgH="470520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1802" y="633179"/>
                        <a:ext cx="2070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426069"/>
              </p:ext>
            </p:extLst>
          </p:nvPr>
        </p:nvGraphicFramePr>
        <p:xfrm>
          <a:off x="3075302" y="275992"/>
          <a:ext cx="673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5" name="Equation" r:id="rId11" imgW="784800" imgH="1030320" progId="Equation.3">
                  <p:embed/>
                </p:oleObj>
              </mc:Choice>
              <mc:Fallback>
                <p:oleObj name="Equation" r:id="rId11" imgW="784800" imgH="1030320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5302" y="275992"/>
                        <a:ext cx="6731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830385"/>
              </p:ext>
            </p:extLst>
          </p:nvPr>
        </p:nvGraphicFramePr>
        <p:xfrm>
          <a:off x="5197790" y="258529"/>
          <a:ext cx="1422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6" name="Equation" r:id="rId13" imgW="1659600" imgH="380880" progId="Equation.3">
                  <p:embed/>
                </p:oleObj>
              </mc:Choice>
              <mc:Fallback>
                <p:oleObj name="Equation" r:id="rId13" imgW="1659600" imgH="380880" progId="Equation.3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790" y="258529"/>
                        <a:ext cx="1422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625932"/>
              </p:ext>
            </p:extLst>
          </p:nvPr>
        </p:nvGraphicFramePr>
        <p:xfrm>
          <a:off x="3799202" y="868129"/>
          <a:ext cx="243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7" name="Equation" r:id="rId15" imgW="2859120" imgH="470520" progId="Equation.3">
                  <p:embed/>
                </p:oleObj>
              </mc:Choice>
              <mc:Fallback>
                <p:oleObj name="Equation" r:id="rId15" imgW="2859120" imgH="47052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202" y="868129"/>
                        <a:ext cx="2438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048720"/>
              </p:ext>
            </p:extLst>
          </p:nvPr>
        </p:nvGraphicFramePr>
        <p:xfrm>
          <a:off x="4606925" y="1319213"/>
          <a:ext cx="23733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8" name="Equation" r:id="rId17" imgW="2374560" imgH="838080" progId="Equation.DSMT4">
                  <p:embed/>
                </p:oleObj>
              </mc:Choice>
              <mc:Fallback>
                <p:oleObj name="Equation" r:id="rId17" imgW="2374560" imgH="83808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1319213"/>
                        <a:ext cx="23733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6742"/>
              </p:ext>
            </p:extLst>
          </p:nvPr>
        </p:nvGraphicFramePr>
        <p:xfrm>
          <a:off x="676590" y="2519129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9" name="Equation" r:id="rId19" imgW="1199880" imgH="470520" progId="Equation.3">
                  <p:embed/>
                </p:oleObj>
              </mc:Choice>
              <mc:Fallback>
                <p:oleObj name="Equation" r:id="rId19" imgW="1199880" imgH="470520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590" y="2519129"/>
                        <a:ext cx="1028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861815"/>
              </p:ext>
            </p:extLst>
          </p:nvPr>
        </p:nvGraphicFramePr>
        <p:xfrm>
          <a:off x="1825625" y="2260600"/>
          <a:ext cx="762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0" name="Equation" r:id="rId21" imgW="761760" imgH="825480" progId="Equation.DSMT4">
                  <p:embed/>
                </p:oleObj>
              </mc:Choice>
              <mc:Fallback>
                <p:oleObj name="Equation" r:id="rId21" imgW="761760" imgH="82548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2260600"/>
                        <a:ext cx="7620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275395"/>
              </p:ext>
            </p:extLst>
          </p:nvPr>
        </p:nvGraphicFramePr>
        <p:xfrm>
          <a:off x="2619690" y="2468329"/>
          <a:ext cx="24622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1" name="Equation" r:id="rId23" imgW="2892960" imgH="481680" progId="Equation.3">
                  <p:embed/>
                </p:oleObj>
              </mc:Choice>
              <mc:Fallback>
                <p:oleObj name="Equation" r:id="rId23" imgW="2892960" imgH="48168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690" y="2468329"/>
                        <a:ext cx="24622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993583"/>
              </p:ext>
            </p:extLst>
          </p:nvPr>
        </p:nvGraphicFramePr>
        <p:xfrm>
          <a:off x="2816225" y="2246313"/>
          <a:ext cx="27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2" name="Equation" r:id="rId25" imgW="279360" imgH="838080" progId="Equation.DSMT4">
                  <p:embed/>
                </p:oleObj>
              </mc:Choice>
              <mc:Fallback>
                <p:oleObj name="Equation" r:id="rId25" imgW="279360" imgH="83808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2246313"/>
                        <a:ext cx="279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748201"/>
              </p:ext>
            </p:extLst>
          </p:nvPr>
        </p:nvGraphicFramePr>
        <p:xfrm>
          <a:off x="4231002" y="2468329"/>
          <a:ext cx="69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3" name="Equation" r:id="rId27" imgW="807480" imgH="380880" progId="Equation.3">
                  <p:embed/>
                </p:oleObj>
              </mc:Choice>
              <mc:Fallback>
                <p:oleObj name="Equation" r:id="rId27" imgW="807480" imgH="380880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1002" y="2468329"/>
                        <a:ext cx="698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202605"/>
              </p:ext>
            </p:extLst>
          </p:nvPr>
        </p:nvGraphicFramePr>
        <p:xfrm>
          <a:off x="5146990" y="2227029"/>
          <a:ext cx="16875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4" name="Equation" r:id="rId29" imgW="1973520" imgH="985680" progId="Equation.3">
                  <p:embed/>
                </p:oleObj>
              </mc:Choice>
              <mc:Fallback>
                <p:oleObj name="Equation" r:id="rId29" imgW="1973520" imgH="985680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990" y="2227029"/>
                        <a:ext cx="1687512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188274"/>
              </p:ext>
            </p:extLst>
          </p:nvPr>
        </p:nvGraphicFramePr>
        <p:xfrm>
          <a:off x="1654490" y="3357329"/>
          <a:ext cx="38084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5" name="Equation" r:id="rId31" imgW="4473720" imgH="481680" progId="Equation.3">
                  <p:embed/>
                </p:oleObj>
              </mc:Choice>
              <mc:Fallback>
                <p:oleObj name="Equation" r:id="rId31" imgW="4473720" imgH="48168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490" y="3357329"/>
                        <a:ext cx="38084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922393"/>
              </p:ext>
            </p:extLst>
          </p:nvPr>
        </p:nvGraphicFramePr>
        <p:xfrm>
          <a:off x="2171700" y="3171825"/>
          <a:ext cx="56673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6" name="Equation" r:id="rId33" imgW="596880" imgH="838080" progId="Equation.DSMT4">
                  <p:embed/>
                </p:oleObj>
              </mc:Choice>
              <mc:Fallback>
                <p:oleObj name="Equation" r:id="rId33" imgW="596880" imgH="83808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3171825"/>
                        <a:ext cx="566738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366092"/>
              </p:ext>
            </p:extLst>
          </p:nvPr>
        </p:nvGraphicFramePr>
        <p:xfrm>
          <a:off x="4104002" y="3144604"/>
          <a:ext cx="215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7" name="Equation" r:id="rId35" imgW="246600" imgH="985680" progId="Equation.3">
                  <p:embed/>
                </p:oleObj>
              </mc:Choice>
              <mc:Fallback>
                <p:oleObj name="Equation" r:id="rId35" imgW="246600" imgH="985680" progId="Equation.3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4002" y="3144604"/>
                        <a:ext cx="2159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203303"/>
              </p:ext>
            </p:extLst>
          </p:nvPr>
        </p:nvGraphicFramePr>
        <p:xfrm>
          <a:off x="5527990" y="3141429"/>
          <a:ext cx="16875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8" name="Equation" r:id="rId37" imgW="1973520" imgH="985680" progId="Equation.3">
                  <p:embed/>
                </p:oleObj>
              </mc:Choice>
              <mc:Fallback>
                <p:oleObj name="Equation" r:id="rId37" imgW="1973520" imgH="985680" progId="Equation.3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990" y="3141429"/>
                        <a:ext cx="1687512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831780"/>
              </p:ext>
            </p:extLst>
          </p:nvPr>
        </p:nvGraphicFramePr>
        <p:xfrm>
          <a:off x="1671952" y="4297129"/>
          <a:ext cx="3630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9" name="Equation" r:id="rId39" imgW="4260600" imgH="481680" progId="Equation.3">
                  <p:embed/>
                </p:oleObj>
              </mc:Choice>
              <mc:Fallback>
                <p:oleObj name="Equation" r:id="rId39" imgW="4260600" imgH="481680" progId="Equation.3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952" y="4297129"/>
                        <a:ext cx="36306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167577"/>
              </p:ext>
            </p:extLst>
          </p:nvPr>
        </p:nvGraphicFramePr>
        <p:xfrm>
          <a:off x="2076450" y="4092575"/>
          <a:ext cx="56673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0" name="Equation" r:id="rId41" imgW="596880" imgH="838080" progId="Equation.DSMT4">
                  <p:embed/>
                </p:oleObj>
              </mc:Choice>
              <mc:Fallback>
                <p:oleObj name="Equation" r:id="rId41" imgW="596880" imgH="83808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4092575"/>
                        <a:ext cx="566738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794970"/>
              </p:ext>
            </p:extLst>
          </p:nvPr>
        </p:nvGraphicFramePr>
        <p:xfrm>
          <a:off x="3938902" y="4068529"/>
          <a:ext cx="22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1" name="Equation" r:id="rId43" imgW="257760" imgH="985680" progId="Equation.3">
                  <p:embed/>
                </p:oleObj>
              </mc:Choice>
              <mc:Fallback>
                <p:oleObj name="Equation" r:id="rId43" imgW="257760" imgH="985680" progId="Equation.3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902" y="4068529"/>
                        <a:ext cx="228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212136"/>
              </p:ext>
            </p:extLst>
          </p:nvPr>
        </p:nvGraphicFramePr>
        <p:xfrm>
          <a:off x="5386702" y="4436829"/>
          <a:ext cx="6096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2" name="Equation" r:id="rId45" imgW="706320" imgH="123120" progId="Equation.3">
                  <p:embed/>
                </p:oleObj>
              </mc:Choice>
              <mc:Fallback>
                <p:oleObj name="Equation" r:id="rId45" imgW="706320" imgH="123120" progId="Equation.3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702" y="4436829"/>
                        <a:ext cx="609600" cy="11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402804"/>
              </p:ext>
            </p:extLst>
          </p:nvPr>
        </p:nvGraphicFramePr>
        <p:xfrm>
          <a:off x="814388" y="271463"/>
          <a:ext cx="207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3" name="Equation" r:id="rId47" imgW="2070000" imgH="838080" progId="Equation.DSMT4">
                  <p:embed/>
                </p:oleObj>
              </mc:Choice>
              <mc:Fallback>
                <p:oleObj name="Equation" r:id="rId47" imgW="2070000" imgH="83808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271463"/>
                        <a:ext cx="2070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585187"/>
              </p:ext>
            </p:extLst>
          </p:nvPr>
        </p:nvGraphicFramePr>
        <p:xfrm>
          <a:off x="3475038" y="61913"/>
          <a:ext cx="1638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4" name="Equation" r:id="rId49" imgW="1638000" imgH="812520" progId="Equation.DSMT4">
                  <p:embed/>
                </p:oleObj>
              </mc:Choice>
              <mc:Fallback>
                <p:oleObj name="Equation" r:id="rId49" imgW="1638000" imgH="81252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8" y="61913"/>
                        <a:ext cx="16383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461081"/>
              </p:ext>
            </p:extLst>
          </p:nvPr>
        </p:nvGraphicFramePr>
        <p:xfrm>
          <a:off x="1354138" y="4989513"/>
          <a:ext cx="6892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5" name="Equation" r:id="rId51" imgW="6895800" imgH="393480" progId="Equation.DSMT4">
                  <p:embed/>
                </p:oleObj>
              </mc:Choice>
              <mc:Fallback>
                <p:oleObj name="Equation" r:id="rId51" imgW="6895800" imgH="39348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4989513"/>
                        <a:ext cx="6892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586102" y="5579829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说明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</a:p>
        </p:txBody>
      </p:sp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109949"/>
              </p:ext>
            </p:extLst>
          </p:nvPr>
        </p:nvGraphicFramePr>
        <p:xfrm>
          <a:off x="2065338" y="5675313"/>
          <a:ext cx="181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6" name="Equation" r:id="rId53" imgW="1815840" imgH="393480" progId="Equation.DSMT4">
                  <p:embed/>
                </p:oleObj>
              </mc:Choice>
              <mc:Fallback>
                <p:oleObj name="Equation" r:id="rId53" imgW="1815840" imgH="39348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5675313"/>
                        <a:ext cx="1816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862702" y="5581417"/>
            <a:ext cx="25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级数收敛于</a:t>
            </a:r>
          </a:p>
        </p:txBody>
      </p:sp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068335"/>
              </p:ext>
            </p:extLst>
          </p:nvPr>
        </p:nvGraphicFramePr>
        <p:xfrm>
          <a:off x="6394450" y="5438775"/>
          <a:ext cx="20383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7" name="Equation" r:id="rId55" imgW="2145960" imgH="825480" progId="Equation.DSMT4">
                  <p:embed/>
                </p:oleObj>
              </mc:Choice>
              <mc:Fallback>
                <p:oleObj name="Equation" r:id="rId55" imgW="2145960" imgH="82548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5438775"/>
                        <a:ext cx="203835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994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2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42644" y="188683"/>
            <a:ext cx="87013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定义在有限区间上的函数的傅里叶级数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535062"/>
              </p:ext>
            </p:extLst>
          </p:nvPr>
        </p:nvGraphicFramePr>
        <p:xfrm>
          <a:off x="2403475" y="1563688"/>
          <a:ext cx="28432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Equation" r:id="rId3" imgW="2844720" imgH="393480" progId="Equation.DSMT4">
                  <p:embed/>
                </p:oleObj>
              </mc:Choice>
              <mc:Fallback>
                <p:oleObj name="Equation" r:id="rId3" imgW="2844720" imgH="39348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1563688"/>
                        <a:ext cx="28432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824377" y="2116721"/>
            <a:ext cx="179388" cy="990600"/>
          </a:xfrm>
          <a:prstGeom prst="downArrow">
            <a:avLst>
              <a:gd name="adj1" fmla="val 50000"/>
              <a:gd name="adj2" fmla="val 138053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976777" y="226912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周期延拓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402213"/>
              </p:ext>
            </p:extLst>
          </p:nvPr>
        </p:nvGraphicFramePr>
        <p:xfrm>
          <a:off x="1919502" y="3564521"/>
          <a:ext cx="105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Equation" r:id="rId5" imgW="1233360" imgH="470520" progId="Equation.3">
                  <p:embed/>
                </p:oleObj>
              </mc:Choice>
              <mc:Fallback>
                <p:oleObj name="Equation" r:id="rId5" imgW="1233360" imgH="47052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02" y="3564521"/>
                        <a:ext cx="1054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6777" y="4707521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傅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里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叶展开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86259"/>
              </p:ext>
            </p:extLst>
          </p:nvPr>
        </p:nvGraphicFramePr>
        <p:xfrm>
          <a:off x="1757363" y="5637213"/>
          <a:ext cx="224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Equation" r:id="rId7" imgW="2247840" imgH="444240" progId="Equation.DSMT4">
                  <p:embed/>
                </p:oleObj>
              </mc:Choice>
              <mc:Fallback>
                <p:oleObj name="Equation" r:id="rId7" imgW="2247840" imgH="44424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5637213"/>
                        <a:ext cx="2247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43577" y="5560009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上的傅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里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叶级数</a:t>
            </a: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>
          <a:xfrm>
            <a:off x="605319" y="836712"/>
            <a:ext cx="76962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定义在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[–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 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]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上的函数 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的傅氏级数展开法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2824377" y="4478921"/>
            <a:ext cx="179388" cy="990600"/>
          </a:xfrm>
          <a:prstGeom prst="downArrow">
            <a:avLst>
              <a:gd name="adj1" fmla="val 50000"/>
              <a:gd name="adj2" fmla="val 138053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11"/>
          <p:cNvSpPr>
            <a:spLocks/>
          </p:cNvSpPr>
          <p:nvPr/>
        </p:nvSpPr>
        <p:spPr bwMode="auto">
          <a:xfrm>
            <a:off x="3049802" y="3259721"/>
            <a:ext cx="155575" cy="990600"/>
          </a:xfrm>
          <a:prstGeom prst="leftBrace">
            <a:avLst>
              <a:gd name="adj1" fmla="val 530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796836"/>
              </p:ext>
            </p:extLst>
          </p:nvPr>
        </p:nvGraphicFramePr>
        <p:xfrm>
          <a:off x="3389313" y="3240088"/>
          <a:ext cx="38211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Equation" r:id="rId9" imgW="3822480" imgH="393480" progId="Equation.DSMT4">
                  <p:embed/>
                </p:oleObj>
              </mc:Choice>
              <mc:Fallback>
                <p:oleObj name="Equation" r:id="rId9" imgW="3822480" imgH="39348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3" y="3240088"/>
                        <a:ext cx="3821112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886713"/>
              </p:ext>
            </p:extLst>
          </p:nvPr>
        </p:nvGraphicFramePr>
        <p:xfrm>
          <a:off x="3348038" y="3925888"/>
          <a:ext cx="175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0" name="Equation" r:id="rId11" imgW="1752480" imgH="393480" progId="Equation.DSMT4">
                  <p:embed/>
                </p:oleObj>
              </mc:Choice>
              <mc:Fallback>
                <p:oleObj name="Equation" r:id="rId11" imgW="1752480" imgH="39348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925888"/>
                        <a:ext cx="1752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415177" y="3807409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其它</a:t>
            </a:r>
          </a:p>
        </p:txBody>
      </p:sp>
    </p:spTree>
    <p:extLst>
      <p:ext uri="{BB962C8B-B14F-4D97-AF65-F5344CB8AC3E}">
        <p14:creationId xmlns:p14="http://schemas.microsoft.com/office/powerpoint/2010/main" val="232346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7" grpId="0" autoUpdateAnimBg="0"/>
      <p:bldP spid="9" grpId="0" autoUpdateAnimBg="0"/>
      <p:bldP spid="10" grpId="0"/>
      <p:bldP spid="11" grpId="0" animBg="1"/>
      <p:bldP spid="12" grpId="0" animBg="1"/>
      <p:bldP spid="1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1606" y="1739956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79512" y="2708920"/>
            <a:ext cx="76934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三角级数，三角函数系的正交性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9511" y="3789040"/>
            <a:ext cx="53442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函数展开成傅里叶级数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810355" y="188640"/>
            <a:ext cx="796809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10.3.1 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周期为 </a:t>
            </a:r>
            <a:r>
              <a:rPr lang="en-US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2</a:t>
            </a:r>
            <a:r>
              <a:rPr lang="en-US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  <a:sym typeface="Symbol"/>
              </a:rPr>
              <a:t>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 的函数展开成</a:t>
            </a:r>
            <a:endParaRPr lang="en-US" altLang="zh-CN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       傅里叶级数</a:t>
            </a:r>
            <a:endParaRPr lang="zh-CN" altLang="zh-CN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7" name="TextBox 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79512" y="4869160"/>
            <a:ext cx="92170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定义在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[0,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sym typeface="Symbol"/>
              </a:rPr>
              <a:t>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]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上的函数的正弦级数和余弦级数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1" y="319088"/>
            <a:ext cx="2755032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将函数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919722"/>
              </p:ext>
            </p:extLst>
          </p:nvPr>
        </p:nvGraphicFramePr>
        <p:xfrm>
          <a:off x="2155825" y="73025"/>
          <a:ext cx="3644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5" name="Equation" r:id="rId3" imgW="3644640" imgH="1015920" progId="Equation.DSMT4">
                  <p:embed/>
                </p:oleObj>
              </mc:Choice>
              <mc:Fallback>
                <p:oleObj name="Equation" r:id="rId3" imgW="3644640" imgH="101592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73025"/>
                        <a:ext cx="36449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34031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并计算数项级数：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682514" y="1265238"/>
            <a:ext cx="4151925" cy="1096962"/>
            <a:chOff x="2568" y="1344"/>
            <a:chExt cx="2904" cy="768"/>
          </a:xfrm>
        </p:grpSpPr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3360" y="1920"/>
            <a:ext cx="163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56" name="公式" r:id="rId5" imgW="134640" imgH="78480" progId="Equation.3">
                    <p:embed/>
                  </p:oleObj>
                </mc:Choice>
                <mc:Fallback>
                  <p:oleObj name="公式" r:id="rId5" imgW="134640" imgH="78480" progId="Equation.3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920"/>
                          <a:ext cx="163" cy="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2568" y="1344"/>
              <a:ext cx="2904" cy="768"/>
              <a:chOff x="2568" y="1344"/>
              <a:chExt cx="2904" cy="768"/>
            </a:xfrm>
          </p:grpSpPr>
          <p:graphicFrame>
            <p:nvGraphicFramePr>
              <p:cNvPr id="9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90224224"/>
                  </p:ext>
                </p:extLst>
              </p:nvPr>
            </p:nvGraphicFramePr>
            <p:xfrm>
              <a:off x="3499" y="1872"/>
              <a:ext cx="160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57" name="Equation" r:id="rId7" imgW="228600" imgH="228600" progId="Equation.DSMT4">
                      <p:embed/>
                    </p:oleObj>
                  </mc:Choice>
                  <mc:Fallback>
                    <p:oleObj name="Equation" r:id="rId7" imgW="228600" imgH="228600" progId="Equation.DSMT4">
                      <p:embed/>
                      <p:pic>
                        <p:nvPicPr>
                          <p:cNvPr id="0" name="Picture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99" y="1872"/>
                            <a:ext cx="160" cy="1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10"/>
              <p:cNvGraphicFramePr>
                <a:graphicFrameLocks noChangeAspect="1"/>
              </p:cNvGraphicFramePr>
              <p:nvPr/>
            </p:nvGraphicFramePr>
            <p:xfrm>
              <a:off x="3936" y="1872"/>
              <a:ext cx="169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58" name="公式" r:id="rId9" imgW="134640" imgH="156960" progId="Equation.3">
                      <p:embed/>
                    </p:oleObj>
                  </mc:Choice>
                  <mc:Fallback>
                    <p:oleObj name="公式" r:id="rId9" imgW="134640" imgH="156960" progId="Equation.3">
                      <p:embed/>
                      <p:pic>
                        <p:nvPicPr>
                          <p:cNvPr id="0" name="Picture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1872"/>
                            <a:ext cx="169" cy="1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11"/>
              <p:cNvGraphicFramePr>
                <a:graphicFrameLocks noChangeAspect="1"/>
              </p:cNvGraphicFramePr>
              <p:nvPr/>
            </p:nvGraphicFramePr>
            <p:xfrm>
              <a:off x="3936" y="1344"/>
              <a:ext cx="236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59" name="公式" r:id="rId11" imgW="156960" imgH="179280" progId="Equation.3">
                      <p:embed/>
                    </p:oleObj>
                  </mc:Choice>
                  <mc:Fallback>
                    <p:oleObj name="公式" r:id="rId11" imgW="156960" imgH="179280" progId="Equation.3">
                      <p:embed/>
                      <p:pic>
                        <p:nvPicPr>
                          <p:cNvPr id="0" name="Picture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1344"/>
                            <a:ext cx="236" cy="2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12"/>
              <p:cNvGraphicFramePr>
                <a:graphicFrameLocks noChangeAspect="1"/>
              </p:cNvGraphicFramePr>
              <p:nvPr/>
            </p:nvGraphicFramePr>
            <p:xfrm>
              <a:off x="5260" y="1872"/>
              <a:ext cx="212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60" name="公式" r:id="rId13" imgW="134640" imgH="156960" progId="Equation.3">
                      <p:embed/>
                    </p:oleObj>
                  </mc:Choice>
                  <mc:Fallback>
                    <p:oleObj name="公式" r:id="rId13" imgW="134640" imgH="156960" progId="Equation.3">
                      <p:embed/>
                      <p:pic>
                        <p:nvPicPr>
                          <p:cNvPr id="0" name="Picture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60" y="1872"/>
                            <a:ext cx="212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2568" y="1872"/>
                <a:ext cx="28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 flipH="1">
                <a:off x="3888" y="1488"/>
                <a:ext cx="384" cy="38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 flipV="1">
                <a:off x="3888" y="1440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4272" y="148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3504" y="148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3504" y="1488"/>
                <a:ext cx="384" cy="38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7438998" y="3105501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737472"/>
              </p:ext>
            </p:extLst>
          </p:nvPr>
        </p:nvGraphicFramePr>
        <p:xfrm>
          <a:off x="301554" y="3795390"/>
          <a:ext cx="2540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1" name="Equation" r:id="rId15" imgW="2539800" imgH="838080" progId="Equation.DSMT4">
                  <p:embed/>
                </p:oleObj>
              </mc:Choice>
              <mc:Fallback>
                <p:oleObj name="Equation" r:id="rId15" imgW="2539800" imgH="83808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54" y="3795390"/>
                        <a:ext cx="2540000" cy="838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653151"/>
              </p:ext>
            </p:extLst>
          </p:nvPr>
        </p:nvGraphicFramePr>
        <p:xfrm>
          <a:off x="3140004" y="3789040"/>
          <a:ext cx="2133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2" name="Equation" r:id="rId17" imgW="2133360" imgH="838080" progId="Equation.DSMT4">
                  <p:embed/>
                </p:oleObj>
              </mc:Choice>
              <mc:Fallback>
                <p:oleObj name="Equation" r:id="rId17" imgW="2133360" imgH="83808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04" y="3789040"/>
                        <a:ext cx="2133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299343"/>
              </p:ext>
            </p:extLst>
          </p:nvPr>
        </p:nvGraphicFramePr>
        <p:xfrm>
          <a:off x="5476804" y="3789040"/>
          <a:ext cx="1587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3" name="Equation" r:id="rId19" imgW="1587240" imgH="838080" progId="Equation.DSMT4">
                  <p:embed/>
                </p:oleObj>
              </mc:Choice>
              <mc:Fallback>
                <p:oleObj name="Equation" r:id="rId19" imgW="1587240" imgH="83808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04" y="3789040"/>
                        <a:ext cx="1587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392544"/>
              </p:ext>
            </p:extLst>
          </p:nvPr>
        </p:nvGraphicFramePr>
        <p:xfrm>
          <a:off x="7099849" y="3753106"/>
          <a:ext cx="1600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4" name="Equation" r:id="rId21" imgW="1600200" imgH="1054080" progId="Equation.DSMT4">
                  <p:embed/>
                </p:oleObj>
              </mc:Choice>
              <mc:Fallback>
                <p:oleObj name="Equation" r:id="rId21" imgW="1600200" imgH="105408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849" y="3753106"/>
                        <a:ext cx="16002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759204"/>
              </p:ext>
            </p:extLst>
          </p:nvPr>
        </p:nvGraphicFramePr>
        <p:xfrm>
          <a:off x="672539" y="4777521"/>
          <a:ext cx="508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5" name="Equation" r:id="rId23" imgW="507960" imgH="228600" progId="Equation.DSMT4">
                  <p:embed/>
                </p:oleObj>
              </mc:Choice>
              <mc:Fallback>
                <p:oleObj name="Equation" r:id="rId23" imgW="507960" imgH="2286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539" y="4777521"/>
                        <a:ext cx="508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608427" y="3105501"/>
            <a:ext cx="39635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延拓成以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5739358" y="319088"/>
            <a:ext cx="32251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展成傅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叶级数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3907706" y="3105501"/>
            <a:ext cx="37930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为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周期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的函数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, </a:t>
            </a:r>
          </a:p>
        </p:txBody>
      </p:sp>
      <p:grpSp>
        <p:nvGrpSpPr>
          <p:cNvPr id="30" name="Group 32"/>
          <p:cNvGrpSpPr>
            <a:grpSpLocks/>
          </p:cNvGrpSpPr>
          <p:nvPr/>
        </p:nvGrpSpPr>
        <p:grpSpPr bwMode="auto">
          <a:xfrm>
            <a:off x="4572000" y="1460500"/>
            <a:ext cx="3979863" cy="547688"/>
            <a:chOff x="2496" y="1488"/>
            <a:chExt cx="2784" cy="384"/>
          </a:xfrm>
        </p:grpSpPr>
        <p:sp>
          <p:nvSpPr>
            <p:cNvPr id="31" name="Line 33"/>
            <p:cNvSpPr>
              <a:spLocks noChangeShapeType="1"/>
            </p:cNvSpPr>
            <p:nvPr/>
          </p:nvSpPr>
          <p:spPr bwMode="auto">
            <a:xfrm flipH="1">
              <a:off x="4656" y="1488"/>
              <a:ext cx="384" cy="38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5040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4272" y="1488"/>
              <a:ext cx="384" cy="38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 flipH="1">
              <a:off x="3120" y="1488"/>
              <a:ext cx="384" cy="38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2736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2736" y="1488"/>
              <a:ext cx="384" cy="38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 flipH="1">
              <a:off x="2496" y="1488"/>
              <a:ext cx="240" cy="24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5040" y="1488"/>
              <a:ext cx="240" cy="24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076975"/>
              </p:ext>
            </p:extLst>
          </p:nvPr>
        </p:nvGraphicFramePr>
        <p:xfrm>
          <a:off x="440828" y="1454971"/>
          <a:ext cx="3267076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6" name="Equation" r:id="rId25" imgW="3276360" imgH="838080" progId="Equation.DSMT4">
                  <p:embed/>
                </p:oleObj>
              </mc:Choice>
              <mc:Fallback>
                <p:oleObj name="Equation" r:id="rId25" imgW="3276360" imgH="83808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28" y="1454971"/>
                        <a:ext cx="3267076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783563"/>
              </p:ext>
            </p:extLst>
          </p:nvPr>
        </p:nvGraphicFramePr>
        <p:xfrm>
          <a:off x="467544" y="2276872"/>
          <a:ext cx="3983038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7" name="Equation" r:id="rId27" imgW="3974760" imgH="838080" progId="Equation.DSMT4">
                  <p:embed/>
                </p:oleObj>
              </mc:Choice>
              <mc:Fallback>
                <p:oleObj name="Equation" r:id="rId27" imgW="3974760" imgH="83808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76872"/>
                        <a:ext cx="3983038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083353"/>
              </p:ext>
            </p:extLst>
          </p:nvPr>
        </p:nvGraphicFramePr>
        <p:xfrm>
          <a:off x="7004468" y="2019399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8" name="Equation" r:id="rId29" imgW="228600" imgH="228600" progId="Equation.DSMT4">
                  <p:embed/>
                </p:oleObj>
              </mc:Choice>
              <mc:Fallback>
                <p:oleObj name="Equation" r:id="rId29" imgW="228600" imgH="22860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468" y="2019399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445097"/>
              </p:ext>
            </p:extLst>
          </p:nvPr>
        </p:nvGraphicFramePr>
        <p:xfrm>
          <a:off x="251520" y="5153025"/>
          <a:ext cx="345598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9" name="Equation" r:id="rId31" imgW="3441600" imgH="838080" progId="Equation.DSMT4">
                  <p:embed/>
                </p:oleObj>
              </mc:Choice>
              <mc:Fallback>
                <p:oleObj name="Equation" r:id="rId31" imgW="3441600" imgH="83808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153025"/>
                        <a:ext cx="3455987" cy="8620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588953"/>
              </p:ext>
            </p:extLst>
          </p:nvPr>
        </p:nvGraphicFramePr>
        <p:xfrm>
          <a:off x="4029770" y="5157788"/>
          <a:ext cx="297338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0" name="Equation" r:id="rId33" imgW="2958840" imgH="838080" progId="Equation.DSMT4">
                  <p:embed/>
                </p:oleObj>
              </mc:Choice>
              <mc:Fallback>
                <p:oleObj name="Equation" r:id="rId33" imgW="2958840" imgH="83808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770" y="5157788"/>
                        <a:ext cx="2973387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374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9" grpId="0" autoUpdateAnimBg="0"/>
      <p:bldP spid="27" grpId="0" build="p" autoUpdateAnimBg="0"/>
      <p:bldP spid="28" grpId="0" autoUpdateAnimBg="0"/>
      <p:bldP spid="29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343400" y="4668838"/>
          <a:ext cx="1612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1" name="Equation" r:id="rId3" imgW="1872360" imgH="1008000" progId="Equation.3">
                  <p:embed/>
                </p:oleObj>
              </mc:Choice>
              <mc:Fallback>
                <p:oleObj name="Equation" r:id="rId3" imgW="1872360" imgH="100800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668838"/>
                        <a:ext cx="16129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36600" y="596900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2" name="Equation" r:id="rId5" imgW="392400" imgH="504000" progId="Equation.3">
                  <p:embed/>
                </p:oleObj>
              </mc:Choice>
              <mc:Fallback>
                <p:oleObj name="Equation" r:id="rId5" imgW="392400" imgH="5040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596900"/>
                        <a:ext cx="355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278330"/>
              </p:ext>
            </p:extLst>
          </p:nvPr>
        </p:nvGraphicFramePr>
        <p:xfrm>
          <a:off x="1277938" y="1962150"/>
          <a:ext cx="25241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3" name="Equation" r:id="rId7" imgW="2514600" imgH="838080" progId="Equation.DSMT4">
                  <p:embed/>
                </p:oleObj>
              </mc:Choice>
              <mc:Fallback>
                <p:oleObj name="Equation" r:id="rId7" imgW="2514600" imgH="83808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1962150"/>
                        <a:ext cx="2524125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994150" y="1785938"/>
          <a:ext cx="6731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4" name="Equation" r:id="rId9" imgW="773640" imgH="1019160" progId="Equation.3">
                  <p:embed/>
                </p:oleObj>
              </mc:Choice>
              <mc:Fallback>
                <p:oleObj name="Equation" r:id="rId9" imgW="773640" imgH="101916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1785938"/>
                        <a:ext cx="673100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382948" y="1927224"/>
          <a:ext cx="1429412" cy="42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5" name="Equation" r:id="rId11" imgW="622080" imgH="177480" progId="Equation.DSMT4">
                  <p:embed/>
                </p:oleObj>
              </mc:Choice>
              <mc:Fallback>
                <p:oleObj name="Equation" r:id="rId11" imgW="622080" imgH="17748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2948" y="1927224"/>
                        <a:ext cx="1429412" cy="4216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004048" y="2483569"/>
          <a:ext cx="2489673" cy="513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6" name="Equation" r:id="rId13" imgW="1015920" imgH="203040" progId="Equation.DSMT4">
                  <p:embed/>
                </p:oleObj>
              </mc:Choice>
              <mc:Fallback>
                <p:oleObj name="Equation" r:id="rId13" imgW="1015920" imgH="20304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483569"/>
                        <a:ext cx="2489673" cy="5133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781800" y="3022600"/>
          <a:ext cx="207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7" name="Equation" r:id="rId15" imgW="2410560" imgH="459360" progId="Equation.3">
                  <p:embed/>
                </p:oleObj>
              </mc:Choice>
              <mc:Fallback>
                <p:oleObj name="Equation" r:id="rId15" imgW="2410560" imgH="45936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022600"/>
                        <a:ext cx="2070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73841"/>
              </p:ext>
            </p:extLst>
          </p:nvPr>
        </p:nvGraphicFramePr>
        <p:xfrm>
          <a:off x="4476725" y="1628800"/>
          <a:ext cx="18954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8" name="Equation" r:id="rId17" imgW="1879560" imgH="812520" progId="Equation.DSMT4">
                  <p:embed/>
                </p:oleObj>
              </mc:Choice>
              <mc:Fallback>
                <p:oleObj name="Equation" r:id="rId17" imgW="1879560" imgH="81252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25" y="1628800"/>
                        <a:ext cx="1895475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09841"/>
              </p:ext>
            </p:extLst>
          </p:nvPr>
        </p:nvGraphicFramePr>
        <p:xfrm>
          <a:off x="896938" y="3500438"/>
          <a:ext cx="33877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9" name="Equation" r:id="rId19" imgW="3377880" imgH="838080" progId="Equation.DSMT4">
                  <p:embed/>
                </p:oleObj>
              </mc:Choice>
              <mc:Fallback>
                <p:oleObj name="Equation" r:id="rId19" imgW="3377880" imgH="83808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3500438"/>
                        <a:ext cx="338772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473718"/>
              </p:ext>
            </p:extLst>
          </p:nvPr>
        </p:nvGraphicFramePr>
        <p:xfrm>
          <a:off x="4584700" y="3500438"/>
          <a:ext cx="30083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0" name="Equation" r:id="rId21" imgW="2997000" imgH="838080" progId="Equation.DSMT4">
                  <p:embed/>
                </p:oleObj>
              </mc:Choice>
              <mc:Fallback>
                <p:oleObj name="Equation" r:id="rId21" imgW="2997000" imgH="83808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3500438"/>
                        <a:ext cx="300831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810500" y="3741738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1" name="Equation" r:id="rId23" imgW="560520" imgH="347040" progId="Equation.3">
                  <p:embed/>
                </p:oleObj>
              </mc:Choice>
              <mc:Fallback>
                <p:oleObj name="Equation" r:id="rId23" imgW="560520" imgH="347040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0" y="3741738"/>
                        <a:ext cx="495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49300" y="4948238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" name="Equation" r:id="rId25" imgW="1536120" imgH="459360" progId="Equation.3">
                  <p:embed/>
                </p:oleObj>
              </mc:Choice>
              <mc:Fallback>
                <p:oleObj name="Equation" r:id="rId25" imgW="1536120" imgH="459360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4948238"/>
                        <a:ext cx="1320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03462"/>
              </p:ext>
            </p:extLst>
          </p:nvPr>
        </p:nvGraphicFramePr>
        <p:xfrm>
          <a:off x="2155825" y="4675188"/>
          <a:ext cx="2857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3" name="Equation" r:id="rId27" imgW="279360" imgH="825480" progId="Equation.DSMT4">
                  <p:embed/>
                </p:oleObj>
              </mc:Choice>
              <mc:Fallback>
                <p:oleObj name="Equation" r:id="rId27" imgW="279360" imgH="82548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4675188"/>
                        <a:ext cx="2857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484995"/>
              </p:ext>
            </p:extLst>
          </p:nvPr>
        </p:nvGraphicFramePr>
        <p:xfrm>
          <a:off x="2506663" y="4700588"/>
          <a:ext cx="7540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4" name="Equation" r:id="rId29" imgW="749160" imgH="838080" progId="Equation.DSMT4">
                  <p:embed/>
                </p:oleObj>
              </mc:Choice>
              <mc:Fallback>
                <p:oleObj name="Equation" r:id="rId29" imgW="749160" imgH="83808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4700588"/>
                        <a:ext cx="754062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276600" y="4999038"/>
          <a:ext cx="1028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5" name="Equation" r:id="rId31" imgW="1188360" imgH="280080" progId="Equation.3">
                  <p:embed/>
                </p:oleObj>
              </mc:Choice>
              <mc:Fallback>
                <p:oleObj name="Equation" r:id="rId31" imgW="1188360" imgH="280080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999038"/>
                        <a:ext cx="10287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019800" y="4649788"/>
          <a:ext cx="2247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6" name="Equation" r:id="rId33" imgW="2623680" imgH="1052640" progId="Equation.3">
                  <p:embed/>
                </p:oleObj>
              </mc:Choice>
              <mc:Fallback>
                <p:oleObj name="Equation" r:id="rId33" imgW="2623680" imgH="1052640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649788"/>
                        <a:ext cx="2247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434697"/>
              </p:ext>
            </p:extLst>
          </p:nvPr>
        </p:nvGraphicFramePr>
        <p:xfrm>
          <a:off x="5868144" y="5589240"/>
          <a:ext cx="182880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7" name="Equation" r:id="rId35" imgW="1828800" imgH="393480" progId="Equation.DSMT4">
                  <p:embed/>
                </p:oleObj>
              </mc:Choice>
              <mc:Fallback>
                <p:oleObj name="Equation" r:id="rId35" imgW="1828800" imgH="39348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5589240"/>
                        <a:ext cx="1828800" cy="39348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962138"/>
              </p:ext>
            </p:extLst>
          </p:nvPr>
        </p:nvGraphicFramePr>
        <p:xfrm>
          <a:off x="1257300" y="411163"/>
          <a:ext cx="25384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8" name="Equation" r:id="rId37" imgW="2527200" imgH="838080" progId="Equation.DSMT4">
                  <p:embed/>
                </p:oleObj>
              </mc:Choice>
              <mc:Fallback>
                <p:oleObj name="Equation" r:id="rId37" imgW="2527200" imgH="83808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411163"/>
                        <a:ext cx="253841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405115"/>
              </p:ext>
            </p:extLst>
          </p:nvPr>
        </p:nvGraphicFramePr>
        <p:xfrm>
          <a:off x="4021138" y="322263"/>
          <a:ext cx="365442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9" name="Equation" r:id="rId39" imgW="3644640" imgH="1054080" progId="Equation.DSMT4">
                  <p:embed/>
                </p:oleObj>
              </mc:Choice>
              <mc:Fallback>
                <p:oleObj name="Equation" r:id="rId39" imgW="3644640" imgH="105408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322263"/>
                        <a:ext cx="3654425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938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010294"/>
              </p:ext>
            </p:extLst>
          </p:nvPr>
        </p:nvGraphicFramePr>
        <p:xfrm>
          <a:off x="3275856" y="188640"/>
          <a:ext cx="1612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8" name="Equation" r:id="rId3" imgW="1861200" imgH="996840" progId="Equation.3">
                  <p:embed/>
                </p:oleObj>
              </mc:Choice>
              <mc:Fallback>
                <p:oleObj name="Equation" r:id="rId3" imgW="1861200" imgH="99684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88640"/>
                        <a:ext cx="16129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43443"/>
              </p:ext>
            </p:extLst>
          </p:nvPr>
        </p:nvGraphicFramePr>
        <p:xfrm>
          <a:off x="107504" y="404664"/>
          <a:ext cx="10144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9" name="Equation" r:id="rId5" imgW="1002960" imgH="393480" progId="Equation.DSMT4">
                  <p:embed/>
                </p:oleObj>
              </mc:Choice>
              <mc:Fallback>
                <p:oleObj name="Equation" r:id="rId5" imgW="1002960" imgH="39348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664"/>
                        <a:ext cx="1014412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878899"/>
              </p:ext>
            </p:extLst>
          </p:nvPr>
        </p:nvGraphicFramePr>
        <p:xfrm>
          <a:off x="1115616" y="188640"/>
          <a:ext cx="2857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0" name="Equation" r:id="rId7" imgW="313920" imgH="963360" progId="Equation.DSMT4">
                  <p:embed/>
                </p:oleObj>
              </mc:Choice>
              <mc:Fallback>
                <p:oleObj name="Equation" r:id="rId7" imgW="313920" imgH="96336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88640"/>
                        <a:ext cx="2857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647019"/>
              </p:ext>
            </p:extLst>
          </p:nvPr>
        </p:nvGraphicFramePr>
        <p:xfrm>
          <a:off x="1439119" y="220390"/>
          <a:ext cx="7540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1" name="Equation" r:id="rId9" imgW="874440" imgH="974520" progId="Equation.DSMT4">
                  <p:embed/>
                </p:oleObj>
              </mc:Choice>
              <mc:Fallback>
                <p:oleObj name="Equation" r:id="rId9" imgW="874440" imgH="97452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119" y="220390"/>
                        <a:ext cx="754062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975323"/>
              </p:ext>
            </p:extLst>
          </p:nvPr>
        </p:nvGraphicFramePr>
        <p:xfrm>
          <a:off x="2209056" y="518840"/>
          <a:ext cx="1028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2" name="Equation" r:id="rId11" imgW="1177200" imgH="268920" progId="Equation.3">
                  <p:embed/>
                </p:oleObj>
              </mc:Choice>
              <mc:Fallback>
                <p:oleObj name="Equation" r:id="rId11" imgW="1177200" imgH="26892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056" y="518840"/>
                        <a:ext cx="10287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626033"/>
              </p:ext>
            </p:extLst>
          </p:nvPr>
        </p:nvGraphicFramePr>
        <p:xfrm>
          <a:off x="4952256" y="169590"/>
          <a:ext cx="2247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3" name="Equation" r:id="rId13" imgW="2612520" imgH="1041480" progId="Equation.3">
                  <p:embed/>
                </p:oleObj>
              </mc:Choice>
              <mc:Fallback>
                <p:oleObj name="Equation" r:id="rId13" imgW="2612520" imgH="104148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256" y="169590"/>
                        <a:ext cx="2247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868547"/>
              </p:ext>
            </p:extLst>
          </p:nvPr>
        </p:nvGraphicFramePr>
        <p:xfrm>
          <a:off x="7294885" y="620688"/>
          <a:ext cx="182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4" name="Equation" r:id="rId15" imgW="2141640" imgH="447840" progId="Equation.DSMT4">
                  <p:embed/>
                </p:oleObj>
              </mc:Choice>
              <mc:Fallback>
                <p:oleObj name="Equation" r:id="rId15" imgW="2141640" imgH="44784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885" y="620688"/>
                        <a:ext cx="1828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9592" y="1412776"/>
            <a:ext cx="746390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的展开式中</a:t>
            </a:r>
            <a:r>
              <a:rPr lang="zh-CN" altLang="en-US" sz="28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令 </a:t>
            </a:r>
            <a:r>
              <a:rPr lang="en-US" altLang="zh-CN" sz="2800" i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en-US" sz="28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，得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770370"/>
              </p:ext>
            </p:extLst>
          </p:nvPr>
        </p:nvGraphicFramePr>
        <p:xfrm>
          <a:off x="1998663" y="2041525"/>
          <a:ext cx="3568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5" name="Equation" r:id="rId17" imgW="3568680" imgH="888840" progId="Equation.DSMT4">
                  <p:embed/>
                </p:oleObj>
              </mc:Choice>
              <mc:Fallback>
                <p:oleObj name="Equation" r:id="rId17" imgW="3568680" imgH="88884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2041525"/>
                        <a:ext cx="35687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23528" y="3068960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813485"/>
              </p:ext>
            </p:extLst>
          </p:nvPr>
        </p:nvGraphicFramePr>
        <p:xfrm>
          <a:off x="1403648" y="3034587"/>
          <a:ext cx="65151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6" name="Equation" r:id="rId19" imgW="6514920" imgH="939600" progId="Equation.DSMT4">
                  <p:embed/>
                </p:oleObj>
              </mc:Choice>
              <mc:Fallback>
                <p:oleObj name="Equation" r:id="rId19" imgW="6514920" imgH="9396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034587"/>
                        <a:ext cx="65151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907113"/>
              </p:ext>
            </p:extLst>
          </p:nvPr>
        </p:nvGraphicFramePr>
        <p:xfrm>
          <a:off x="1691680" y="4077072"/>
          <a:ext cx="1473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7" name="Equation" r:id="rId21" imgW="1473120" imgH="825480" progId="Equation.DSMT4">
                  <p:embed/>
                </p:oleObj>
              </mc:Choice>
              <mc:Fallback>
                <p:oleObj name="Equation" r:id="rId21" imgW="1473120" imgH="82548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077072"/>
                        <a:ext cx="1473200" cy="825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67544" y="5282044"/>
            <a:ext cx="54534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639376"/>
              </p:ext>
            </p:extLst>
          </p:nvPr>
        </p:nvGraphicFramePr>
        <p:xfrm>
          <a:off x="1403648" y="5119017"/>
          <a:ext cx="120015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8" name="Equation" r:id="rId23" imgW="1206360" imgH="838080" progId="Equation.DSMT4">
                  <p:embed/>
                </p:oleObj>
              </mc:Choice>
              <mc:Fallback>
                <p:oleObj name="Equation" r:id="rId23" imgW="1206360" imgH="83808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119017"/>
                        <a:ext cx="1200150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055040"/>
              </p:ext>
            </p:extLst>
          </p:nvPr>
        </p:nvGraphicFramePr>
        <p:xfrm>
          <a:off x="2627784" y="5041862"/>
          <a:ext cx="800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9" name="Equation" r:id="rId25" imgW="799920" imgH="888840" progId="Equation.DSMT4">
                  <p:embed/>
                </p:oleObj>
              </mc:Choice>
              <mc:Fallback>
                <p:oleObj name="Equation" r:id="rId25" imgW="799920" imgH="88884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041862"/>
                        <a:ext cx="8001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32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3685" y="116632"/>
            <a:ext cx="92170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定义在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[0,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sym typeface="Symbol"/>
              </a:rPr>
              <a:t>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]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上的函数的正弦级数和余弦级数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29061" y="1772487"/>
            <a:ext cx="62114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周期为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lang="zh-CN" altLang="en-US" sz="2800" b="1" dirty="0">
                <a:solidFill>
                  <a:schemeClr val="accent2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奇函数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其傅里叶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749071"/>
              </p:ext>
            </p:extLst>
          </p:nvPr>
        </p:nvGraphicFramePr>
        <p:xfrm>
          <a:off x="1964208" y="3317928"/>
          <a:ext cx="59658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3" imgW="2476440" imgH="228600" progId="Equation.DSMT4">
                  <p:embed/>
                </p:oleObj>
              </mc:Choice>
              <mc:Fallback>
                <p:oleObj name="Equation" r:id="rId3" imgW="2476440" imgH="2286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4208" y="3317928"/>
                        <a:ext cx="5965825" cy="558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383172"/>
              </p:ext>
            </p:extLst>
          </p:nvPr>
        </p:nvGraphicFramePr>
        <p:xfrm>
          <a:off x="1951507" y="4029743"/>
          <a:ext cx="59912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Equation" r:id="rId5" imgW="5994360" imgH="838080" progId="Equation.DSMT4">
                  <p:embed/>
                </p:oleObj>
              </mc:Choice>
              <mc:Fallback>
                <p:oleObj name="Equation" r:id="rId5" imgW="5994360" imgH="83808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507" y="4029743"/>
                        <a:ext cx="5991225" cy="838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85478" y="2547629"/>
            <a:ext cx="28905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级数为</a:t>
            </a:r>
            <a:r>
              <a:rPr lang="zh-CN" altLang="en-US" sz="2800" b="1" dirty="0">
                <a:solidFill>
                  <a:schemeClr val="tx2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正弦级数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132460" y="2547629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它的傅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叶系数为</a:t>
            </a:r>
          </a:p>
        </p:txBody>
      </p:sp>
      <p:sp>
        <p:nvSpPr>
          <p:cNvPr id="13" name="AutoShape 13"/>
          <p:cNvSpPr>
            <a:spLocks/>
          </p:cNvSpPr>
          <p:nvPr/>
        </p:nvSpPr>
        <p:spPr bwMode="auto">
          <a:xfrm>
            <a:off x="1691681" y="3479152"/>
            <a:ext cx="144015" cy="1173984"/>
          </a:xfrm>
          <a:prstGeom prst="leftBrace">
            <a:avLst>
              <a:gd name="adj1" fmla="val 50000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25649" y="1754857"/>
            <a:ext cx="2088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10.3.1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216024" y="875705"/>
            <a:ext cx="81724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周期为 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  <a:sym typeface="Symbol" pitchFamily="18" charset="2"/>
              </a:rPr>
              <a:t>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的奇、偶函数的傅里叶级数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  <a:cs typeface="+mn-cs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4218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11" grpId="0" build="p" autoUpdateAnimBg="0" advAuto="0"/>
      <p:bldP spid="12" grpId="0" build="p" autoUpdateAnimBg="0"/>
      <p:bldP spid="13" grpId="0" animBg="1"/>
      <p:bldP spid="1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093F3E75-0409-48EF-AAD0-467F8E358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382409"/>
            <a:ext cx="59256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周期为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lang="zh-CN" altLang="en-US" sz="2800" b="1" dirty="0">
                <a:solidFill>
                  <a:schemeClr val="accent2"/>
                </a:solidFill>
                <a:highlight>
                  <a:srgbClr val="0080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偶函数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其傅里叶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034C920E-4769-4842-A259-BA74F20253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155086"/>
              </p:ext>
            </p:extLst>
          </p:nvPr>
        </p:nvGraphicFramePr>
        <p:xfrm>
          <a:off x="1994411" y="1932805"/>
          <a:ext cx="6194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Equation" r:id="rId3" imgW="6197400" imgH="838080" progId="Equation.DSMT4">
                  <p:embed/>
                </p:oleObj>
              </mc:Choice>
              <mc:Fallback>
                <p:oleObj name="Equation" r:id="rId3" imgW="6197400" imgH="83808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411" y="1932805"/>
                        <a:ext cx="6194425" cy="838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FAB6B7F5-4845-4FEA-A984-FD564BDFCA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335738"/>
              </p:ext>
            </p:extLst>
          </p:nvPr>
        </p:nvGraphicFramePr>
        <p:xfrm>
          <a:off x="2010286" y="2870200"/>
          <a:ext cx="61785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Equation" r:id="rId5" imgW="2565360" imgH="228600" progId="Equation.DSMT4">
                  <p:embed/>
                </p:oleObj>
              </mc:Choice>
              <mc:Fallback>
                <p:oleObj name="Equation" r:id="rId5" imgW="2565360" imgH="228600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286" y="2870200"/>
                        <a:ext cx="6178550" cy="558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0">
            <a:extLst>
              <a:ext uri="{FF2B5EF4-FFF2-40B4-BE49-F238E27FC236}">
                <a16:creationId xmlns:a16="http://schemas.microsoft.com/office/drawing/2014/main" id="{8738FC4A-3481-414E-A64C-65BE6BADC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159661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它的傅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叶系数为</a:t>
            </a:r>
          </a:p>
        </p:txBody>
      </p:sp>
      <p:sp>
        <p:nvSpPr>
          <p:cNvPr id="6" name="AutoShape 14">
            <a:extLst>
              <a:ext uri="{FF2B5EF4-FFF2-40B4-BE49-F238E27FC236}">
                <a16:creationId xmlns:a16="http://schemas.microsoft.com/office/drawing/2014/main" id="{8FFECC04-38DC-442E-AB1D-2E548131C30B}"/>
              </a:ext>
            </a:extLst>
          </p:cNvPr>
          <p:cNvSpPr>
            <a:spLocks/>
          </p:cNvSpPr>
          <p:nvPr/>
        </p:nvSpPr>
        <p:spPr bwMode="auto">
          <a:xfrm>
            <a:off x="1691680" y="2170948"/>
            <a:ext cx="216024" cy="1114036"/>
          </a:xfrm>
          <a:prstGeom prst="leftBrace">
            <a:avLst>
              <a:gd name="adj1" fmla="val 50000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C72B2B-EE84-4EF3-9350-B6483AFFD7C7}"/>
              </a:ext>
            </a:extLst>
          </p:cNvPr>
          <p:cNvSpPr/>
          <p:nvPr/>
        </p:nvSpPr>
        <p:spPr>
          <a:xfrm>
            <a:off x="6156176" y="399496"/>
            <a:ext cx="28889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级数为</a:t>
            </a:r>
            <a:r>
              <a:rPr lang="zh-CN" altLang="en-US" sz="2800" b="1" dirty="0">
                <a:solidFill>
                  <a:srgbClr val="1F497D"/>
                </a:solidFill>
                <a:highlight>
                  <a:srgbClr val="0080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余弦级数 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383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5" grpId="0" build="p" autoUpdateAnimBg="0"/>
      <p:bldP spid="6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79437" y="110331"/>
            <a:ext cx="1524000" cy="457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04800" y="643731"/>
            <a:ext cx="3475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表达式为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51237" y="683419"/>
            <a:ext cx="3886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展成傅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叶级数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60637" y="99219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周期为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的周期函数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它在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762042"/>
              </p:ext>
            </p:extLst>
          </p:nvPr>
        </p:nvGraphicFramePr>
        <p:xfrm>
          <a:off x="7272338" y="153988"/>
          <a:ext cx="144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2" name="Equation" r:id="rId3" imgW="1447560" imgH="431640" progId="Equation.DSMT4">
                  <p:embed/>
                </p:oleObj>
              </mc:Choice>
              <mc:Fallback>
                <p:oleObj name="Equation" r:id="rId3" imgW="1447560" imgH="43164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338" y="153988"/>
                        <a:ext cx="1447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208862"/>
              </p:ext>
            </p:extLst>
          </p:nvPr>
        </p:nvGraphicFramePr>
        <p:xfrm>
          <a:off x="1824037" y="161131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3" name="Equation" r:id="rId5" imgW="852120" imgH="470520" progId="Equation.3">
                  <p:embed/>
                </p:oleObj>
              </mc:Choice>
              <mc:Fallback>
                <p:oleObj name="Equation" r:id="rId5" imgW="852120" imgH="47052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7" y="161131"/>
                        <a:ext cx="736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55637" y="1253331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若不计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161215"/>
              </p:ext>
            </p:extLst>
          </p:nvPr>
        </p:nvGraphicFramePr>
        <p:xfrm>
          <a:off x="2573338" y="1360488"/>
          <a:ext cx="468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4" name="Equation" r:id="rId7" imgW="4686120" imgH="393480" progId="Equation.DSMT4">
                  <p:embed/>
                </p:oleObj>
              </mc:Choice>
              <mc:Fallback>
                <p:oleObj name="Equation" r:id="rId7" imgW="4686120" imgH="39348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1360488"/>
                        <a:ext cx="4686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848520"/>
              </p:ext>
            </p:extLst>
          </p:nvPr>
        </p:nvGraphicFramePr>
        <p:xfrm>
          <a:off x="7437437" y="1361281"/>
          <a:ext cx="151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5" name="Equation" r:id="rId9" imgW="1771560" imgH="515160" progId="Equation.3">
                  <p:embed/>
                </p:oleObj>
              </mc:Choice>
              <mc:Fallback>
                <p:oleObj name="Equation" r:id="rId9" imgW="1771560" imgH="51516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7437" y="1361281"/>
                        <a:ext cx="1511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74637" y="1837531"/>
            <a:ext cx="3505200" cy="519113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周期为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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的奇函数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</a:t>
            </a: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75237" y="2053431"/>
            <a:ext cx="3733800" cy="1612900"/>
            <a:chOff x="3216" y="1432"/>
            <a:chExt cx="2352" cy="101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312" y="2016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4320" y="148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4032" y="1728"/>
              <a:ext cx="576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4032" y="17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4608" y="1728"/>
              <a:ext cx="576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3456" y="1728"/>
              <a:ext cx="576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3456" y="17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5184" y="17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1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9807071"/>
                </p:ext>
              </p:extLst>
            </p:nvPr>
          </p:nvGraphicFramePr>
          <p:xfrm>
            <a:off x="4609" y="204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6" name="Equation" r:id="rId11" imgW="228600" imgH="228600" progId="Equation.DSMT4">
                    <p:embed/>
                  </p:oleObj>
                </mc:Choice>
                <mc:Fallback>
                  <p:oleObj name="Equation" r:id="rId11" imgW="228600" imgH="22860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9" y="2044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9617627"/>
                </p:ext>
              </p:extLst>
            </p:nvPr>
          </p:nvGraphicFramePr>
          <p:xfrm>
            <a:off x="3883" y="2044"/>
            <a:ext cx="27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7" name="Equation" r:id="rId13" imgW="431640" imgH="228600" progId="Equation.DSMT4">
                    <p:embed/>
                  </p:oleObj>
                </mc:Choice>
                <mc:Fallback>
                  <p:oleObj name="Equation" r:id="rId13" imgW="431640" imgH="22860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3" y="2044"/>
                          <a:ext cx="27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3"/>
            <p:cNvGraphicFramePr>
              <a:graphicFrameLocks noChangeAspect="1"/>
            </p:cNvGraphicFramePr>
            <p:nvPr/>
          </p:nvGraphicFramePr>
          <p:xfrm>
            <a:off x="4408" y="143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8" name="Equation" r:id="rId15" imgW="269280" imgH="358560" progId="Equation.3">
                    <p:embed/>
                  </p:oleObj>
                </mc:Choice>
                <mc:Fallback>
                  <p:oleObj name="Equation" r:id="rId15" imgW="269280" imgH="358560" progId="Equation.3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8" y="1432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4"/>
            <p:cNvGraphicFramePr>
              <a:graphicFrameLocks noChangeAspect="1"/>
            </p:cNvGraphicFramePr>
            <p:nvPr/>
          </p:nvGraphicFramePr>
          <p:xfrm>
            <a:off x="5424" y="205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9" name="Equation" r:id="rId17" imgW="257760" imgH="268920" progId="Equation.3">
                    <p:embed/>
                  </p:oleObj>
                </mc:Choice>
                <mc:Fallback>
                  <p:oleObj name="Equation" r:id="rId17" imgW="257760" imgH="268920" progId="Equation.3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2056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3216" y="172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V="1">
              <a:off x="5184" y="206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V="1">
              <a:off x="4608" y="17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Group 28"/>
            <p:cNvGrpSpPr>
              <a:grpSpLocks/>
            </p:cNvGrpSpPr>
            <p:nvPr/>
          </p:nvGrpSpPr>
          <p:grpSpPr bwMode="auto">
            <a:xfrm>
              <a:off x="3441" y="1686"/>
              <a:ext cx="1764" cy="36"/>
              <a:chOff x="3456" y="1680"/>
              <a:chExt cx="1764" cy="36"/>
            </a:xfrm>
          </p:grpSpPr>
          <p:sp>
            <p:nvSpPr>
              <p:cNvPr id="30" name="Oval 29"/>
              <p:cNvSpPr>
                <a:spLocks noChangeArrowheads="1"/>
              </p:cNvSpPr>
              <p:nvPr/>
            </p:nvSpPr>
            <p:spPr bwMode="auto">
              <a:xfrm>
                <a:off x="4040" y="1680"/>
                <a:ext cx="36" cy="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Oval 30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36" cy="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3456" y="1680"/>
                <a:ext cx="36" cy="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5184" y="1680"/>
                <a:ext cx="36" cy="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29" name="Object 33"/>
            <p:cNvGraphicFramePr>
              <a:graphicFrameLocks noChangeAspect="1"/>
            </p:cNvGraphicFramePr>
            <p:nvPr/>
          </p:nvGraphicFramePr>
          <p:xfrm>
            <a:off x="4356" y="2039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0" name="Equation" r:id="rId19" imgW="246600" imgH="268920" progId="Equation.3">
                    <p:embed/>
                  </p:oleObj>
                </mc:Choice>
                <mc:Fallback>
                  <p:oleObj name="Equation" r:id="rId19" imgW="246600" imgH="268920" progId="Equation.3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6" y="2039"/>
                          <a:ext cx="13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861336"/>
              </p:ext>
            </p:extLst>
          </p:nvPr>
        </p:nvGraphicFramePr>
        <p:xfrm>
          <a:off x="896938" y="3163888"/>
          <a:ext cx="330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1" name="Equation" r:id="rId21" imgW="3301920" imgH="838080" progId="Equation.DSMT4">
                  <p:embed/>
                </p:oleObj>
              </mc:Choice>
              <mc:Fallback>
                <p:oleObj name="Equation" r:id="rId21" imgW="3301920" imgH="83808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3163888"/>
                        <a:ext cx="3302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854715"/>
              </p:ext>
            </p:extLst>
          </p:nvPr>
        </p:nvGraphicFramePr>
        <p:xfrm>
          <a:off x="827584" y="2459831"/>
          <a:ext cx="379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2" name="Equation" r:id="rId23" imgW="4462560" imgH="515160" progId="Equation.3">
                  <p:embed/>
                </p:oleObj>
              </mc:Choice>
              <mc:Fallback>
                <p:oleObj name="Equation" r:id="rId23" imgW="4462560" imgH="51516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459831"/>
                        <a:ext cx="3797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949036"/>
              </p:ext>
            </p:extLst>
          </p:nvPr>
        </p:nvGraphicFramePr>
        <p:xfrm>
          <a:off x="5253038" y="5500688"/>
          <a:ext cx="20335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3" name="Equation" r:id="rId25" imgW="2387520" imgH="393480" progId="Equation.DSMT4">
                  <p:embed/>
                </p:oleObj>
              </mc:Choice>
              <mc:Fallback>
                <p:oleObj name="Equation" r:id="rId25" imgW="2387520" imgH="39348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038" y="5500688"/>
                        <a:ext cx="2033587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889963"/>
              </p:ext>
            </p:extLst>
          </p:nvPr>
        </p:nvGraphicFramePr>
        <p:xfrm>
          <a:off x="1260475" y="4316413"/>
          <a:ext cx="2425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4" name="Equation" r:id="rId27" imgW="2425680" imgH="838080" progId="Equation.DSMT4">
                  <p:embed/>
                </p:oleObj>
              </mc:Choice>
              <mc:Fallback>
                <p:oleObj name="Equation" r:id="rId27" imgW="2425680" imgH="83808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4316413"/>
                        <a:ext cx="2425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3475037" y="183753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因此</a:t>
            </a:r>
          </a:p>
        </p:txBody>
      </p:sp>
      <p:graphicFrame>
        <p:nvGraphicFramePr>
          <p:cNvPr id="3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810816"/>
              </p:ext>
            </p:extLst>
          </p:nvPr>
        </p:nvGraphicFramePr>
        <p:xfrm>
          <a:off x="3849688" y="4237038"/>
          <a:ext cx="3822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5" name="Equation" r:id="rId29" imgW="3822480" imgH="1015920" progId="Equation.DSMT4">
                  <p:embed/>
                </p:oleObj>
              </mc:Choice>
              <mc:Fallback>
                <p:oleObj name="Equation" r:id="rId29" imgW="3822480" imgH="101592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88" y="4237038"/>
                        <a:ext cx="38227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284415"/>
              </p:ext>
            </p:extLst>
          </p:nvPr>
        </p:nvGraphicFramePr>
        <p:xfrm>
          <a:off x="1246188" y="5272088"/>
          <a:ext cx="170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6" name="Equation" r:id="rId31" imgW="1701720" imgH="838080" progId="Equation.DSMT4">
                  <p:embed/>
                </p:oleObj>
              </mc:Choice>
              <mc:Fallback>
                <p:oleObj name="Equation" r:id="rId31" imgW="1701720" imgH="83808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5272088"/>
                        <a:ext cx="1701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064569"/>
              </p:ext>
            </p:extLst>
          </p:nvPr>
        </p:nvGraphicFramePr>
        <p:xfrm>
          <a:off x="3094037" y="5274469"/>
          <a:ext cx="1600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7" name="Equation" r:id="rId33" imgW="1872360" imgH="985680" progId="Equation.3">
                  <p:embed/>
                </p:oleObj>
              </mc:Choice>
              <mc:Fallback>
                <p:oleObj name="Equation" r:id="rId33" imgW="1872360" imgH="98568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7" y="5274469"/>
                        <a:ext cx="1600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097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8" grpId="0" autoUpdateAnimBg="0"/>
      <p:bldP spid="11" grpId="0" animBg="1" autoUpdateAnimBg="0"/>
      <p:bldP spid="3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09600" y="304800"/>
            <a:ext cx="614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根据收敛定理可得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正弦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863726"/>
              </p:ext>
            </p:extLst>
          </p:nvPr>
        </p:nvGraphicFramePr>
        <p:xfrm>
          <a:off x="762000" y="1300163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4" name="Equation" r:id="rId3" imgW="1199880" imgH="470520" progId="Equation.3">
                  <p:embed/>
                </p:oleObj>
              </mc:Choice>
              <mc:Fallback>
                <p:oleObj name="Equation" r:id="rId3" imgW="1199880" imgH="47052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00163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592033"/>
              </p:ext>
            </p:extLst>
          </p:nvPr>
        </p:nvGraphicFramePr>
        <p:xfrm>
          <a:off x="1371600" y="3454400"/>
          <a:ext cx="218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5" name="Equation" r:id="rId5" imgW="2556360" imgH="470520" progId="Equation.3">
                  <p:embed/>
                </p:oleObj>
              </mc:Choice>
              <mc:Fallback>
                <p:oleObj name="Equation" r:id="rId5" imgW="2556360" imgH="47052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454400"/>
                        <a:ext cx="2184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962236"/>
              </p:ext>
            </p:extLst>
          </p:nvPr>
        </p:nvGraphicFramePr>
        <p:xfrm>
          <a:off x="1524000" y="2306638"/>
          <a:ext cx="49371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6" name="Equation" r:id="rId7" imgW="5808240" imgH="985680" progId="Equation.3">
                  <p:embed/>
                </p:oleObj>
              </mc:Choice>
              <mc:Fallback>
                <p:oleObj name="Equation" r:id="rId7" imgW="5808240" imgH="98568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06638"/>
                        <a:ext cx="49371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094773"/>
              </p:ext>
            </p:extLst>
          </p:nvPr>
        </p:nvGraphicFramePr>
        <p:xfrm>
          <a:off x="1828800" y="965200"/>
          <a:ext cx="7747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7" name="Equation" r:id="rId9" imgW="897120" imgH="1288080" progId="Equation.3">
                  <p:embed/>
                </p:oleObj>
              </mc:Choice>
              <mc:Fallback>
                <p:oleObj name="Equation" r:id="rId9" imgW="897120" imgH="128808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65200"/>
                        <a:ext cx="7747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801104"/>
              </p:ext>
            </p:extLst>
          </p:nvPr>
        </p:nvGraphicFramePr>
        <p:xfrm>
          <a:off x="2578100" y="965200"/>
          <a:ext cx="1993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8" name="Equation" r:id="rId11" imgW="2332080" imgH="1097640" progId="Equation.3">
                  <p:embed/>
                </p:oleObj>
              </mc:Choice>
              <mc:Fallback>
                <p:oleObj name="Equation" r:id="rId11" imgW="2332080" imgH="10976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965200"/>
                        <a:ext cx="1993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161129"/>
              </p:ext>
            </p:extLst>
          </p:nvPr>
        </p:nvGraphicFramePr>
        <p:xfrm>
          <a:off x="3765550" y="3460750"/>
          <a:ext cx="397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9" name="Equation" r:id="rId13" imgW="3974760" imgH="393480" progId="Equation.DSMT4">
                  <p:embed/>
                </p:oleObj>
              </mc:Choice>
              <mc:Fallback>
                <p:oleObj name="Equation" r:id="rId13" imgW="3974760" imgH="39348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3460750"/>
                        <a:ext cx="3975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2411413" y="4149725"/>
            <a:ext cx="3649662" cy="1666875"/>
            <a:chOff x="3120" y="1008"/>
            <a:chExt cx="2420" cy="1104"/>
          </a:xfrm>
        </p:grpSpPr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3120" y="1008"/>
              <a:ext cx="2420" cy="1104"/>
              <a:chOff x="3120" y="1008"/>
              <a:chExt cx="2420" cy="1104"/>
            </a:xfrm>
          </p:grpSpPr>
          <p:grpSp>
            <p:nvGrpSpPr>
              <p:cNvPr id="12" name="Group 14"/>
              <p:cNvGrpSpPr>
                <a:grpSpLocks/>
              </p:cNvGrpSpPr>
              <p:nvPr/>
            </p:nvGrpSpPr>
            <p:grpSpPr bwMode="auto">
              <a:xfrm>
                <a:off x="3120" y="1008"/>
                <a:ext cx="2420" cy="1104"/>
                <a:chOff x="3120" y="1008"/>
                <a:chExt cx="2420" cy="1104"/>
              </a:xfrm>
            </p:grpSpPr>
            <p:sp>
              <p:nvSpPr>
                <p:cNvPr id="15" name="Line 15"/>
                <p:cNvSpPr>
                  <a:spLocks noChangeShapeType="1"/>
                </p:cNvSpPr>
                <p:nvPr/>
              </p:nvSpPr>
              <p:spPr bwMode="auto">
                <a:xfrm>
                  <a:off x="3216" y="1632"/>
                  <a:ext cx="22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4224" y="1152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3936" y="1344"/>
                  <a:ext cx="576" cy="57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8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936" y="134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512" y="1344"/>
                  <a:ext cx="576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360" y="1344"/>
                  <a:ext cx="576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1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360" y="134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5088" y="134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aphicFrame>
              <p:nvGraphicFramePr>
                <p:cNvPr id="23" name="Object 2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72997249"/>
                    </p:ext>
                  </p:extLst>
                </p:nvPr>
              </p:nvGraphicFramePr>
              <p:xfrm>
                <a:off x="4495" y="1630"/>
                <a:ext cx="152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90" name="Equation" r:id="rId15" imgW="228600" imgH="228600" progId="Equation.DSMT4">
                        <p:embed/>
                      </p:oleObj>
                    </mc:Choice>
                    <mc:Fallback>
                      <p:oleObj name="Equation" r:id="rId15" imgW="228600" imgH="228600" progId="Equation.DSMT4">
                        <p:embed/>
                        <p:pic>
                          <p:nvPicPr>
                            <p:cNvPr id="0" name="Picture 4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95" y="1630"/>
                              <a:ext cx="152" cy="15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" name="Object 2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76053885"/>
                    </p:ext>
                  </p:extLst>
                </p:nvPr>
              </p:nvGraphicFramePr>
              <p:xfrm>
                <a:off x="3544" y="1555"/>
                <a:ext cx="286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91" name="Equation" r:id="rId17" imgW="431640" imgH="228600" progId="Equation.DSMT4">
                        <p:embed/>
                      </p:oleObj>
                    </mc:Choice>
                    <mc:Fallback>
                      <p:oleObj name="Equation" r:id="rId17" imgW="431640" imgH="228600" progId="Equation.DSMT4">
                        <p:embed/>
                        <p:pic>
                          <p:nvPicPr>
                            <p:cNvPr id="0" name="Picture 4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44" y="1555"/>
                              <a:ext cx="286" cy="15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" name="Object 25"/>
                <p:cNvGraphicFramePr>
                  <a:graphicFrameLocks noChangeAspect="1"/>
                </p:cNvGraphicFramePr>
                <p:nvPr/>
              </p:nvGraphicFramePr>
              <p:xfrm>
                <a:off x="4272" y="1008"/>
                <a:ext cx="236" cy="2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92" name="公式" r:id="rId19" imgW="156960" imgH="179280" progId="Equation.3">
                        <p:embed/>
                      </p:oleObj>
                    </mc:Choice>
                    <mc:Fallback>
                      <p:oleObj name="公式" r:id="rId19" imgW="156960" imgH="179280" progId="Equation.3">
                        <p:embed/>
                        <p:pic>
                          <p:nvPicPr>
                            <p:cNvPr id="0" name="Picture 4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72" y="1008"/>
                              <a:ext cx="236" cy="27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" name="Object 26"/>
                <p:cNvGraphicFramePr>
                  <a:graphicFrameLocks noChangeAspect="1"/>
                </p:cNvGraphicFramePr>
                <p:nvPr/>
              </p:nvGraphicFramePr>
              <p:xfrm>
                <a:off x="5328" y="1632"/>
                <a:ext cx="212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93" name="公式" r:id="rId21" imgW="134640" imgH="156960" progId="Equation.3">
                        <p:embed/>
                      </p:oleObj>
                    </mc:Choice>
                    <mc:Fallback>
                      <p:oleObj name="公式" r:id="rId21" imgW="134640" imgH="156960" progId="Equation.3">
                        <p:embed/>
                        <p:pic>
                          <p:nvPicPr>
                            <p:cNvPr id="0" name="Picture 4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28" y="1632"/>
                              <a:ext cx="212" cy="2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7" name="Oval 27"/>
                <p:cNvSpPr>
                  <a:spLocks noChangeArrowheads="1"/>
                </p:cNvSpPr>
                <p:nvPr/>
              </p:nvSpPr>
              <p:spPr bwMode="auto">
                <a:xfrm>
                  <a:off x="3896" y="1319"/>
                  <a:ext cx="68" cy="6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8" name="Oval 28"/>
                <p:cNvSpPr>
                  <a:spLocks noChangeArrowheads="1"/>
                </p:cNvSpPr>
                <p:nvPr/>
              </p:nvSpPr>
              <p:spPr bwMode="auto">
                <a:xfrm>
                  <a:off x="4464" y="1319"/>
                  <a:ext cx="68" cy="6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9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120" y="1344"/>
                  <a:ext cx="24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0" name="Oval 30"/>
                <p:cNvSpPr>
                  <a:spLocks noChangeArrowheads="1"/>
                </p:cNvSpPr>
                <p:nvPr/>
              </p:nvSpPr>
              <p:spPr bwMode="auto">
                <a:xfrm>
                  <a:off x="3312" y="1344"/>
                  <a:ext cx="68" cy="6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1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5088" y="1680"/>
                  <a:ext cx="24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3" name="Line 32"/>
              <p:cNvSpPr>
                <a:spLocks noChangeShapeType="1"/>
              </p:cNvSpPr>
              <p:nvPr/>
            </p:nvSpPr>
            <p:spPr bwMode="auto">
              <a:xfrm flipV="1">
                <a:off x="4512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Oval 33"/>
              <p:cNvSpPr>
                <a:spLocks noChangeArrowheads="1"/>
              </p:cNvSpPr>
              <p:nvPr/>
            </p:nvSpPr>
            <p:spPr bwMode="auto">
              <a:xfrm>
                <a:off x="5040" y="1319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11" name="Object 34"/>
            <p:cNvGraphicFramePr>
              <a:graphicFrameLocks noChangeAspect="1"/>
            </p:cNvGraphicFramePr>
            <p:nvPr/>
          </p:nvGraphicFramePr>
          <p:xfrm>
            <a:off x="4224" y="1632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94" name="公式" r:id="rId23" imgW="134640" imgH="156960" progId="Equation.3">
                    <p:embed/>
                  </p:oleObj>
                </mc:Choice>
                <mc:Fallback>
                  <p:oleObj name="公式" r:id="rId23" imgW="134640" imgH="156960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632"/>
                          <a:ext cx="169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024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88032" y="112713"/>
            <a:ext cx="8604448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在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[0,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  <a:sym typeface="Symbol" pitchFamily="18" charset="2"/>
              </a:rPr>
              <a:t>]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  <a:sym typeface="Symbol" pitchFamily="18" charset="2"/>
              </a:rPr>
              <a:t>上的函数展成正弦级数与余弦级数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354289"/>
              </p:ext>
            </p:extLst>
          </p:nvPr>
        </p:nvGraphicFramePr>
        <p:xfrm>
          <a:off x="2959100" y="895350"/>
          <a:ext cx="233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6" name="Equation" r:id="rId3" imgW="2336760" imgH="393480" progId="Equation.DSMT4">
                  <p:embed/>
                </p:oleObj>
              </mc:Choice>
              <mc:Fallback>
                <p:oleObj name="Equation" r:id="rId3" imgW="2336760" imgH="39348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895350"/>
                        <a:ext cx="2336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110552"/>
              </p:ext>
            </p:extLst>
          </p:nvPr>
        </p:nvGraphicFramePr>
        <p:xfrm>
          <a:off x="329921" y="3479800"/>
          <a:ext cx="105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7" name="Equation" r:id="rId5" imgW="1233360" imgH="470520" progId="Equation.3">
                  <p:embed/>
                </p:oleObj>
              </mc:Choice>
              <mc:Fallback>
                <p:oleObj name="Equation" r:id="rId5" imgW="1233360" imgH="47052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921" y="3479800"/>
                        <a:ext cx="1054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168121" y="4135438"/>
            <a:ext cx="0" cy="3603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3721" y="44958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周期延拓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273702"/>
              </p:ext>
            </p:extLst>
          </p:nvPr>
        </p:nvGraphicFramePr>
        <p:xfrm>
          <a:off x="4808259" y="3233738"/>
          <a:ext cx="11779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8" name="Equation" r:id="rId7" imgW="538200" imgH="223920" progId="Equation.DSMT4">
                  <p:embed/>
                </p:oleObj>
              </mc:Choice>
              <mc:Fallback>
                <p:oleObj name="Equation" r:id="rId7" imgW="538200" imgH="22392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259" y="3233738"/>
                        <a:ext cx="1177925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168121" y="4953000"/>
            <a:ext cx="0" cy="3603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53721" y="5291138"/>
            <a:ext cx="358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 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 ]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上展成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5740121" y="4135438"/>
            <a:ext cx="0" cy="3603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909859" y="4495800"/>
            <a:ext cx="25066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周期延拓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740121" y="4973638"/>
            <a:ext cx="0" cy="3603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825721" y="57292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余弦级数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244321" y="7000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奇延拓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1091921" y="1143000"/>
            <a:ext cx="1690688" cy="381000"/>
            <a:chOff x="720" y="768"/>
            <a:chExt cx="1065" cy="24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720" y="768"/>
              <a:ext cx="106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720" y="768"/>
              <a:ext cx="0" cy="2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602009" y="6858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偶延拓</a:t>
            </a:r>
          </a:p>
        </p:txBody>
      </p: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5435321" y="1143000"/>
            <a:ext cx="1690688" cy="304800"/>
            <a:chOff x="3495" y="720"/>
            <a:chExt cx="1065" cy="192"/>
          </a:xfrm>
        </p:grpSpPr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3495" y="720"/>
              <a:ext cx="106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560" y="720"/>
              <a:ext cx="0" cy="1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5863946" y="1711325"/>
            <a:ext cx="1292225" cy="889000"/>
            <a:chOff x="3726" y="1126"/>
            <a:chExt cx="814" cy="560"/>
          </a:xfrm>
        </p:grpSpPr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V="1">
              <a:off x="3868" y="1152"/>
              <a:ext cx="0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3868" y="1126"/>
              <a:ext cx="672" cy="240"/>
            </a:xfrm>
            <a:custGeom>
              <a:avLst/>
              <a:gdLst>
                <a:gd name="T0" fmla="*/ 0 w 672"/>
                <a:gd name="T1" fmla="*/ 0 h 240"/>
                <a:gd name="T2" fmla="*/ 192 w 672"/>
                <a:gd name="T3" fmla="*/ 192 h 240"/>
                <a:gd name="T4" fmla="*/ 432 w 672"/>
                <a:gd name="T5" fmla="*/ 48 h 240"/>
                <a:gd name="T6" fmla="*/ 672 w 672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240">
                  <a:moveTo>
                    <a:pt x="0" y="0"/>
                  </a:moveTo>
                  <a:cubicBezTo>
                    <a:pt x="60" y="92"/>
                    <a:pt x="120" y="184"/>
                    <a:pt x="192" y="192"/>
                  </a:cubicBezTo>
                  <a:cubicBezTo>
                    <a:pt x="264" y="200"/>
                    <a:pt x="352" y="40"/>
                    <a:pt x="432" y="48"/>
                  </a:cubicBezTo>
                  <a:cubicBezTo>
                    <a:pt x="512" y="56"/>
                    <a:pt x="632" y="208"/>
                    <a:pt x="672" y="240"/>
                  </a:cubicBezTo>
                </a:path>
              </a:pathLst>
            </a:custGeom>
            <a:noFill/>
            <a:ln w="28575" cmpd="sng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1466793"/>
                </p:ext>
              </p:extLst>
            </p:nvPr>
          </p:nvGraphicFramePr>
          <p:xfrm>
            <a:off x="3726" y="1540"/>
            <a:ext cx="274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09" name="Equation" r:id="rId9" imgW="431640" imgH="228600" progId="Equation.DSMT4">
                    <p:embed/>
                  </p:oleObj>
                </mc:Choice>
                <mc:Fallback>
                  <p:oleObj name="Equation" r:id="rId9" imgW="431640" imgH="22860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6" y="1540"/>
                          <a:ext cx="274" cy="1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5555971" y="1511300"/>
            <a:ext cx="3206750" cy="1092200"/>
            <a:chOff x="3532" y="1000"/>
            <a:chExt cx="2020" cy="688"/>
          </a:xfrm>
        </p:grpSpPr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532" y="1488"/>
              <a:ext cx="20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V="1">
              <a:off x="4540" y="1008"/>
              <a:ext cx="0" cy="6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540" y="1126"/>
              <a:ext cx="672" cy="240"/>
            </a:xfrm>
            <a:custGeom>
              <a:avLst/>
              <a:gdLst>
                <a:gd name="T0" fmla="*/ 0 w 672"/>
                <a:gd name="T1" fmla="*/ 240 h 240"/>
                <a:gd name="T2" fmla="*/ 240 w 672"/>
                <a:gd name="T3" fmla="*/ 48 h 240"/>
                <a:gd name="T4" fmla="*/ 480 w 672"/>
                <a:gd name="T5" fmla="*/ 192 h 240"/>
                <a:gd name="T6" fmla="*/ 672 w 672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240">
                  <a:moveTo>
                    <a:pt x="0" y="240"/>
                  </a:moveTo>
                  <a:cubicBezTo>
                    <a:pt x="80" y="148"/>
                    <a:pt x="160" y="56"/>
                    <a:pt x="240" y="48"/>
                  </a:cubicBezTo>
                  <a:cubicBezTo>
                    <a:pt x="320" y="40"/>
                    <a:pt x="408" y="200"/>
                    <a:pt x="480" y="192"/>
                  </a:cubicBezTo>
                  <a:cubicBezTo>
                    <a:pt x="552" y="184"/>
                    <a:pt x="640" y="32"/>
                    <a:pt x="672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5212" y="1122"/>
              <a:ext cx="0" cy="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1" name="Object 31"/>
            <p:cNvGraphicFramePr>
              <a:graphicFrameLocks noChangeAspect="1"/>
            </p:cNvGraphicFramePr>
            <p:nvPr/>
          </p:nvGraphicFramePr>
          <p:xfrm>
            <a:off x="5408" y="153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0" name="Equation" r:id="rId11" imgW="257760" imgH="268920" progId="Equation.3">
                    <p:embed/>
                  </p:oleObj>
                </mc:Choice>
                <mc:Fallback>
                  <p:oleObj name="Equation" r:id="rId11" imgW="257760" imgH="268920" progId="Equation.3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8" y="1536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2"/>
            <p:cNvGraphicFramePr>
              <a:graphicFrameLocks noChangeAspect="1"/>
            </p:cNvGraphicFramePr>
            <p:nvPr/>
          </p:nvGraphicFramePr>
          <p:xfrm>
            <a:off x="4568" y="152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1" name="Equation" r:id="rId13" imgW="246600" imgH="268920" progId="Equation.3">
                    <p:embed/>
                  </p:oleObj>
                </mc:Choice>
                <mc:Fallback>
                  <p:oleObj name="Equation" r:id="rId13" imgW="246600" imgH="268920" progId="Equation.3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" y="1528"/>
                          <a:ext cx="13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7653161"/>
                </p:ext>
              </p:extLst>
            </p:nvPr>
          </p:nvGraphicFramePr>
          <p:xfrm>
            <a:off x="5172" y="154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2" name="Equation" r:id="rId15" imgW="228600" imgH="228600" progId="Equation.DSMT4">
                    <p:embed/>
                  </p:oleObj>
                </mc:Choice>
                <mc:Fallback>
                  <p:oleObj name="Equation" r:id="rId15" imgW="228600" imgH="22860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" y="1540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4"/>
            <p:cNvGraphicFramePr>
              <a:graphicFrameLocks noChangeAspect="1"/>
            </p:cNvGraphicFramePr>
            <p:nvPr/>
          </p:nvGraphicFramePr>
          <p:xfrm>
            <a:off x="4600" y="100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3" name="Equation" r:id="rId17" imgW="269280" imgH="358560" progId="Equation.3">
                    <p:embed/>
                  </p:oleObj>
                </mc:Choice>
                <mc:Fallback>
                  <p:oleObj name="Equation" r:id="rId17" imgW="269280" imgH="358560" progId="Equation.3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0" y="1000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53721" y="57912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正弦级数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4825721" y="5257800"/>
            <a:ext cx="358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 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 ]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上展成</a:t>
            </a:r>
          </a:p>
        </p:txBody>
      </p: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710921" y="1422400"/>
            <a:ext cx="2819400" cy="1428750"/>
            <a:chOff x="384" y="944"/>
            <a:chExt cx="1776" cy="900"/>
          </a:xfrm>
        </p:grpSpPr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384" y="1392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 flipV="1">
              <a:off x="1152" y="960"/>
              <a:ext cx="0" cy="8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V="1">
              <a:off x="1824" y="1004"/>
              <a:ext cx="0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1" name="Object 41"/>
            <p:cNvGraphicFramePr>
              <a:graphicFrameLocks noChangeAspect="1"/>
            </p:cNvGraphicFramePr>
            <p:nvPr/>
          </p:nvGraphicFramePr>
          <p:xfrm>
            <a:off x="1948" y="1444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4" name="公式" r:id="rId19" imgW="134640" imgH="156960" progId="Equation.3">
                    <p:embed/>
                  </p:oleObj>
                </mc:Choice>
                <mc:Fallback>
                  <p:oleObj name="公式" r:id="rId19" imgW="134640" imgH="156960" progId="Equation.3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8" y="1444"/>
                          <a:ext cx="212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2"/>
            <p:cNvGraphicFramePr>
              <a:graphicFrameLocks noChangeAspect="1"/>
            </p:cNvGraphicFramePr>
            <p:nvPr/>
          </p:nvGraphicFramePr>
          <p:xfrm>
            <a:off x="1152" y="1392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5" name="公式" r:id="rId21" imgW="134640" imgH="156960" progId="Equation.3">
                    <p:embed/>
                  </p:oleObj>
                </mc:Choice>
                <mc:Fallback>
                  <p:oleObj name="公式" r:id="rId21" imgW="134640" imgH="156960" progId="Equation.3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392"/>
                          <a:ext cx="212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5041954"/>
                </p:ext>
              </p:extLst>
            </p:nvPr>
          </p:nvGraphicFramePr>
          <p:xfrm>
            <a:off x="1752" y="1442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6" name="Equation" r:id="rId23" imgW="228600" imgH="228600" progId="Equation.DSMT4">
                    <p:embed/>
                  </p:oleObj>
                </mc:Choice>
                <mc:Fallback>
                  <p:oleObj name="Equation" r:id="rId23" imgW="228600" imgH="22860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" y="1442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4"/>
            <p:cNvGraphicFramePr>
              <a:graphicFrameLocks noChangeAspect="1"/>
            </p:cNvGraphicFramePr>
            <p:nvPr/>
          </p:nvGraphicFramePr>
          <p:xfrm>
            <a:off x="912" y="944"/>
            <a:ext cx="21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7" name="公式" r:id="rId25" imgW="156960" imgH="179280" progId="Equation.3">
                    <p:embed/>
                  </p:oleObj>
                </mc:Choice>
                <mc:Fallback>
                  <p:oleObj name="公式" r:id="rId25" imgW="156960" imgH="179280" progId="Equation.3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944"/>
                          <a:ext cx="219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" name="Group 45"/>
            <p:cNvGrpSpPr>
              <a:grpSpLocks/>
            </p:cNvGrpSpPr>
            <p:nvPr/>
          </p:nvGrpSpPr>
          <p:grpSpPr bwMode="auto">
            <a:xfrm>
              <a:off x="1136" y="1008"/>
              <a:ext cx="688" cy="240"/>
              <a:chOff x="1136" y="960"/>
              <a:chExt cx="688" cy="240"/>
            </a:xfrm>
          </p:grpSpPr>
          <p:sp>
            <p:nvSpPr>
              <p:cNvPr id="46" name="Freeform 46"/>
              <p:cNvSpPr>
                <a:spLocks/>
              </p:cNvSpPr>
              <p:nvPr/>
            </p:nvSpPr>
            <p:spPr bwMode="auto">
              <a:xfrm>
                <a:off x="1152" y="960"/>
                <a:ext cx="672" cy="240"/>
              </a:xfrm>
              <a:custGeom>
                <a:avLst/>
                <a:gdLst>
                  <a:gd name="T0" fmla="*/ 0 w 672"/>
                  <a:gd name="T1" fmla="*/ 240 h 240"/>
                  <a:gd name="T2" fmla="*/ 240 w 672"/>
                  <a:gd name="T3" fmla="*/ 48 h 240"/>
                  <a:gd name="T4" fmla="*/ 480 w 672"/>
                  <a:gd name="T5" fmla="*/ 192 h 240"/>
                  <a:gd name="T6" fmla="*/ 672 w 672"/>
                  <a:gd name="T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2" h="240">
                    <a:moveTo>
                      <a:pt x="0" y="240"/>
                    </a:moveTo>
                    <a:cubicBezTo>
                      <a:pt x="80" y="148"/>
                      <a:pt x="160" y="56"/>
                      <a:pt x="240" y="48"/>
                    </a:cubicBezTo>
                    <a:cubicBezTo>
                      <a:pt x="320" y="40"/>
                      <a:pt x="408" y="200"/>
                      <a:pt x="480" y="192"/>
                    </a:cubicBezTo>
                    <a:cubicBezTo>
                      <a:pt x="552" y="184"/>
                      <a:pt x="640" y="32"/>
                      <a:pt x="672" y="0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Oval 47"/>
              <p:cNvSpPr>
                <a:spLocks noChangeArrowheads="1"/>
              </p:cNvSpPr>
              <p:nvPr/>
            </p:nvSpPr>
            <p:spPr bwMode="auto">
              <a:xfrm>
                <a:off x="1136" y="1152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8" name="Group 48"/>
          <p:cNvGrpSpPr>
            <a:grpSpLocks/>
          </p:cNvGrpSpPr>
          <p:nvPr/>
        </p:nvGrpSpPr>
        <p:grpSpPr bwMode="auto">
          <a:xfrm>
            <a:off x="728383" y="2133600"/>
            <a:ext cx="1241425" cy="615950"/>
            <a:chOff x="395" y="1392"/>
            <a:chExt cx="782" cy="388"/>
          </a:xfrm>
        </p:grpSpPr>
        <p:sp>
          <p:nvSpPr>
            <p:cNvPr id="49" name="Line 49"/>
            <p:cNvSpPr>
              <a:spLocks noChangeShapeType="1"/>
            </p:cNvSpPr>
            <p:nvPr/>
          </p:nvSpPr>
          <p:spPr bwMode="auto">
            <a:xfrm flipV="1">
              <a:off x="480" y="1392"/>
              <a:ext cx="0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6357330"/>
                </p:ext>
              </p:extLst>
            </p:nvPr>
          </p:nvGraphicFramePr>
          <p:xfrm>
            <a:off x="395" y="1424"/>
            <a:ext cx="27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8" name="Equation" r:id="rId27" imgW="431640" imgH="228600" progId="Equation.DSMT4">
                    <p:embed/>
                  </p:oleObj>
                </mc:Choice>
                <mc:Fallback>
                  <p:oleObj name="Equation" r:id="rId27" imgW="431640" imgH="22860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" y="1424"/>
                          <a:ext cx="27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" name="Group 51"/>
            <p:cNvGrpSpPr>
              <a:grpSpLocks/>
            </p:cNvGrpSpPr>
            <p:nvPr/>
          </p:nvGrpSpPr>
          <p:grpSpPr bwMode="auto">
            <a:xfrm>
              <a:off x="480" y="1536"/>
              <a:ext cx="697" cy="240"/>
              <a:chOff x="480" y="1584"/>
              <a:chExt cx="697" cy="240"/>
            </a:xfrm>
          </p:grpSpPr>
          <p:sp>
            <p:nvSpPr>
              <p:cNvPr id="52" name="Freeform 52"/>
              <p:cNvSpPr>
                <a:spLocks/>
              </p:cNvSpPr>
              <p:nvPr/>
            </p:nvSpPr>
            <p:spPr bwMode="auto">
              <a:xfrm rot="10800000">
                <a:off x="480" y="1584"/>
                <a:ext cx="672" cy="240"/>
              </a:xfrm>
              <a:custGeom>
                <a:avLst/>
                <a:gdLst>
                  <a:gd name="T0" fmla="*/ 0 w 672"/>
                  <a:gd name="T1" fmla="*/ 240 h 240"/>
                  <a:gd name="T2" fmla="*/ 240 w 672"/>
                  <a:gd name="T3" fmla="*/ 48 h 240"/>
                  <a:gd name="T4" fmla="*/ 480 w 672"/>
                  <a:gd name="T5" fmla="*/ 192 h 240"/>
                  <a:gd name="T6" fmla="*/ 672 w 672"/>
                  <a:gd name="T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2" h="240">
                    <a:moveTo>
                      <a:pt x="0" y="240"/>
                    </a:moveTo>
                    <a:cubicBezTo>
                      <a:pt x="80" y="148"/>
                      <a:pt x="160" y="56"/>
                      <a:pt x="240" y="48"/>
                    </a:cubicBezTo>
                    <a:cubicBezTo>
                      <a:pt x="320" y="40"/>
                      <a:pt x="408" y="200"/>
                      <a:pt x="480" y="192"/>
                    </a:cubicBezTo>
                    <a:cubicBezTo>
                      <a:pt x="552" y="184"/>
                      <a:pt x="640" y="32"/>
                      <a:pt x="672" y="0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Oval 53"/>
              <p:cNvSpPr>
                <a:spLocks noChangeArrowheads="1"/>
              </p:cNvSpPr>
              <p:nvPr/>
            </p:nvSpPr>
            <p:spPr bwMode="auto">
              <a:xfrm>
                <a:off x="1136" y="1584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4" name="Oval 54"/>
          <p:cNvSpPr>
            <a:spLocks noChangeArrowheads="1"/>
          </p:cNvSpPr>
          <p:nvPr/>
        </p:nvSpPr>
        <p:spPr bwMode="auto">
          <a:xfrm>
            <a:off x="1890434" y="2101850"/>
            <a:ext cx="65087" cy="6508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AutoShape 55"/>
          <p:cNvSpPr>
            <a:spLocks/>
          </p:cNvSpPr>
          <p:nvPr/>
        </p:nvSpPr>
        <p:spPr bwMode="auto">
          <a:xfrm>
            <a:off x="1472921" y="2971800"/>
            <a:ext cx="179388" cy="1371600"/>
          </a:xfrm>
          <a:prstGeom prst="leftBrace">
            <a:avLst>
              <a:gd name="adj1" fmla="val 637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002917"/>
              </p:ext>
            </p:extLst>
          </p:nvPr>
        </p:nvGraphicFramePr>
        <p:xfrm>
          <a:off x="1905000" y="2978150"/>
          <a:ext cx="2514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9" name="Equation" r:id="rId29" imgW="2514600" imgH="393480" progId="Equation.DSMT4">
                  <p:embed/>
                </p:oleObj>
              </mc:Choice>
              <mc:Fallback>
                <p:oleObj name="Equation" r:id="rId29" imgW="2514600" imgH="39348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78150"/>
                        <a:ext cx="2514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783210"/>
              </p:ext>
            </p:extLst>
          </p:nvPr>
        </p:nvGraphicFramePr>
        <p:xfrm>
          <a:off x="2069821" y="3492500"/>
          <a:ext cx="175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0" name="Equation" r:id="rId31" imgW="2052000" imgH="447840" progId="Equation.3">
                  <p:embed/>
                </p:oleObj>
              </mc:Choice>
              <mc:Fallback>
                <p:oleObj name="Equation" r:id="rId31" imgW="2052000" imgH="44784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9821" y="3492500"/>
                        <a:ext cx="1752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769204"/>
              </p:ext>
            </p:extLst>
          </p:nvPr>
        </p:nvGraphicFramePr>
        <p:xfrm>
          <a:off x="1784350" y="3943350"/>
          <a:ext cx="279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1" name="Equation" r:id="rId33" imgW="2793960" imgH="393480" progId="Equation.DSMT4">
                  <p:embed/>
                </p:oleObj>
              </mc:Choice>
              <mc:Fallback>
                <p:oleObj name="Equation" r:id="rId33" imgW="2793960" imgH="39348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3943350"/>
                        <a:ext cx="2794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AutoShape 59"/>
          <p:cNvSpPr>
            <a:spLocks/>
          </p:cNvSpPr>
          <p:nvPr/>
        </p:nvSpPr>
        <p:spPr bwMode="auto">
          <a:xfrm>
            <a:off x="6033809" y="29718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0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444781"/>
              </p:ext>
            </p:extLst>
          </p:nvPr>
        </p:nvGraphicFramePr>
        <p:xfrm>
          <a:off x="6191250" y="2852738"/>
          <a:ext cx="24542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2" name="Equation" r:id="rId35" imgW="1015920" imgH="203040" progId="Equation.DSMT4">
                  <p:embed/>
                </p:oleObj>
              </mc:Choice>
              <mc:Fallback>
                <p:oleObj name="Equation" r:id="rId35" imgW="1015920" imgH="20304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2852738"/>
                        <a:ext cx="2454275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051981"/>
              </p:ext>
            </p:extLst>
          </p:nvPr>
        </p:nvGraphicFramePr>
        <p:xfrm>
          <a:off x="6211888" y="3563938"/>
          <a:ext cx="279241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3" name="Equation" r:id="rId37" imgW="1155600" imgH="203040" progId="Equation.DSMT4">
                  <p:embed/>
                </p:oleObj>
              </mc:Choice>
              <mc:Fallback>
                <p:oleObj name="Equation" r:id="rId37" imgW="1155600" imgH="20304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888" y="3563938"/>
                        <a:ext cx="2792412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Line 69"/>
          <p:cNvSpPr>
            <a:spLocks noChangeShapeType="1"/>
          </p:cNvSpPr>
          <p:nvPr/>
        </p:nvSpPr>
        <p:spPr bwMode="auto">
          <a:xfrm>
            <a:off x="4673321" y="15240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0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autoUpdateAnimBg="0"/>
      <p:bldP spid="8" grpId="0" animBg="1"/>
      <p:bldP spid="9" grpId="0" autoUpdateAnimBg="0"/>
      <p:bldP spid="10" grpId="0" animBg="1"/>
      <p:bldP spid="11" grpId="0" build="p" autoUpdateAnimBg="0"/>
      <p:bldP spid="12" grpId="0" animBg="1"/>
      <p:bldP spid="13" grpId="0" autoUpdateAnimBg="0"/>
      <p:bldP spid="14" grpId="0" build="p" autoUpdateAnimBg="0"/>
      <p:bldP spid="18" grpId="0" build="p" autoUpdateAnimBg="0"/>
      <p:bldP spid="35" grpId="0" autoUpdateAnimBg="0"/>
      <p:bldP spid="36" grpId="0" autoUpdateAnimBg="0"/>
      <p:bldP spid="54" grpId="0" animBg="1"/>
      <p:bldP spid="55" grpId="0" animBg="1"/>
      <p:bldP spid="59" grpId="0" animBg="1"/>
      <p:bldP spid="6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470650" y="3170953"/>
            <a:ext cx="2444750" cy="1582738"/>
            <a:chOff x="4076" y="2064"/>
            <a:chExt cx="1540" cy="997"/>
          </a:xfrm>
        </p:grpSpPr>
        <p:graphicFrame>
          <p:nvGraphicFramePr>
            <p:cNvPr id="3" name="Object 3"/>
            <p:cNvGraphicFramePr>
              <a:graphicFrameLocks noChangeAspect="1"/>
            </p:cNvGraphicFramePr>
            <p:nvPr/>
          </p:nvGraphicFramePr>
          <p:xfrm>
            <a:off x="4670" y="2378"/>
            <a:ext cx="82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48" name="Equation" r:id="rId3" imgW="168120" imgH="347040" progId="Equation.3">
                    <p:embed/>
                  </p:oleObj>
                </mc:Choice>
                <mc:Fallback>
                  <p:oleObj name="Equation" r:id="rId3" imgW="168120" imgH="347040" progId="Equation.3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0" y="2378"/>
                          <a:ext cx="82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4076" y="2064"/>
              <a:ext cx="1540" cy="997"/>
              <a:chOff x="4156" y="2352"/>
              <a:chExt cx="1540" cy="997"/>
            </a:xfrm>
          </p:grpSpPr>
          <p:sp>
            <p:nvSpPr>
              <p:cNvPr id="5" name="Line 5"/>
              <p:cNvSpPr>
                <a:spLocks noChangeShapeType="1"/>
              </p:cNvSpPr>
              <p:nvPr/>
            </p:nvSpPr>
            <p:spPr bwMode="auto">
              <a:xfrm flipV="1">
                <a:off x="4876" y="2544"/>
                <a:ext cx="384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Line 6"/>
              <p:cNvSpPr>
                <a:spLocks noChangeShapeType="1"/>
              </p:cNvSpPr>
              <p:nvPr/>
            </p:nvSpPr>
            <p:spPr bwMode="auto">
              <a:xfrm>
                <a:off x="5260" y="254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7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69909643"/>
                  </p:ext>
                </p:extLst>
              </p:nvPr>
            </p:nvGraphicFramePr>
            <p:xfrm>
              <a:off x="5268" y="2956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49" name="Equation" r:id="rId5" imgW="228600" imgH="228600" progId="Equation.DSMT4">
                      <p:embed/>
                    </p:oleObj>
                  </mc:Choice>
                  <mc:Fallback>
                    <p:oleObj name="Equation" r:id="rId5" imgW="228600" imgH="228600" progId="Equation.DSMT4">
                      <p:embed/>
                      <p:pic>
                        <p:nvPicPr>
                          <p:cNvPr id="0" name="Picture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68" y="2956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" name="Group 8"/>
              <p:cNvGrpSpPr>
                <a:grpSpLocks/>
              </p:cNvGrpSpPr>
              <p:nvPr/>
            </p:nvGrpSpPr>
            <p:grpSpPr bwMode="auto">
              <a:xfrm>
                <a:off x="4156" y="2352"/>
                <a:ext cx="1540" cy="997"/>
                <a:chOff x="4156" y="2352"/>
                <a:chExt cx="1540" cy="997"/>
              </a:xfrm>
            </p:grpSpPr>
            <p:sp>
              <p:nvSpPr>
                <p:cNvPr id="9" name="Line 9"/>
                <p:cNvSpPr>
                  <a:spLocks noChangeShapeType="1"/>
                </p:cNvSpPr>
                <p:nvPr/>
              </p:nvSpPr>
              <p:spPr bwMode="auto">
                <a:xfrm>
                  <a:off x="4156" y="2928"/>
                  <a:ext cx="14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876" y="2352"/>
                  <a:ext cx="0" cy="9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11" name="Object 11"/>
                <p:cNvGraphicFramePr>
                  <a:graphicFrameLocks noChangeAspect="1"/>
                </p:cNvGraphicFramePr>
                <p:nvPr/>
              </p:nvGraphicFramePr>
              <p:xfrm>
                <a:off x="5552" y="3000"/>
                <a:ext cx="144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850" name="Equation" r:id="rId7" imgW="257760" imgH="268920" progId="Equation.3">
                        <p:embed/>
                      </p:oleObj>
                    </mc:Choice>
                    <mc:Fallback>
                      <p:oleObj name="Equation" r:id="rId7" imgW="257760" imgH="268920" progId="Equation.3">
                        <p:embed/>
                        <p:pic>
                          <p:nvPicPr>
                            <p:cNvPr id="0" name="Picture 7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52" y="3000"/>
                              <a:ext cx="144" cy="15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" name="Object 12"/>
                <p:cNvGraphicFramePr>
                  <a:graphicFrameLocks noChangeAspect="1"/>
                </p:cNvGraphicFramePr>
                <p:nvPr/>
              </p:nvGraphicFramePr>
              <p:xfrm>
                <a:off x="4704" y="2360"/>
                <a:ext cx="15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851" name="Equation" r:id="rId9" imgW="269280" imgH="358560" progId="Equation.3">
                        <p:embed/>
                      </p:oleObj>
                    </mc:Choice>
                    <mc:Fallback>
                      <p:oleObj name="Equation" r:id="rId9" imgW="269280" imgH="358560" progId="Equation.3">
                        <p:embed/>
                        <p:pic>
                          <p:nvPicPr>
                            <p:cNvPr id="0" name="Picture 7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04" y="2360"/>
                              <a:ext cx="152" cy="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" name="Object 13"/>
                <p:cNvGraphicFramePr>
                  <a:graphicFrameLocks noChangeAspect="1"/>
                </p:cNvGraphicFramePr>
                <p:nvPr/>
              </p:nvGraphicFramePr>
              <p:xfrm>
                <a:off x="4896" y="2956"/>
                <a:ext cx="136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852" name="Equation" r:id="rId11" imgW="246600" imgH="268920" progId="Equation.3">
                        <p:embed/>
                      </p:oleObj>
                    </mc:Choice>
                    <mc:Fallback>
                      <p:oleObj name="Equation" r:id="rId11" imgW="246600" imgH="268920" progId="Equation.3">
                        <p:embed/>
                        <p:pic>
                          <p:nvPicPr>
                            <p:cNvPr id="0" name="Picture 7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96" y="2956"/>
                              <a:ext cx="136" cy="15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6697663" y="3463053"/>
            <a:ext cx="1866900" cy="1231900"/>
            <a:chOff x="4271" y="1768"/>
            <a:chExt cx="1176" cy="776"/>
          </a:xfrm>
        </p:grpSpPr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4271" y="1768"/>
              <a:ext cx="1176" cy="776"/>
              <a:chOff x="4271" y="1768"/>
              <a:chExt cx="1176" cy="776"/>
            </a:xfrm>
          </p:grpSpPr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 flipV="1">
                <a:off x="4271" y="1776"/>
                <a:ext cx="193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446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5207" y="249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4443" y="1768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5232" y="216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 flipV="1">
                <a:off x="5254" y="2425"/>
                <a:ext cx="193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Oval 22"/>
            <p:cNvSpPr>
              <a:spLocks noChangeArrowheads="1"/>
            </p:cNvSpPr>
            <p:nvPr/>
          </p:nvSpPr>
          <p:spPr bwMode="auto">
            <a:xfrm>
              <a:off x="4438" y="2135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23"/>
            <p:cNvSpPr>
              <a:spLocks noChangeArrowheads="1"/>
            </p:cNvSpPr>
            <p:nvPr/>
          </p:nvSpPr>
          <p:spPr bwMode="auto">
            <a:xfrm>
              <a:off x="5214" y="2135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Rectangle 24"/>
          <p:cNvSpPr txBox="1">
            <a:spLocks noChangeArrowheads="1"/>
          </p:cNvSpPr>
          <p:nvPr/>
        </p:nvSpPr>
        <p:spPr>
          <a:xfrm>
            <a:off x="609600" y="122953"/>
            <a:ext cx="22098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将函数</a:t>
            </a:r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37790"/>
              </p:ext>
            </p:extLst>
          </p:nvPr>
        </p:nvGraphicFramePr>
        <p:xfrm>
          <a:off x="2679700" y="204788"/>
          <a:ext cx="346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3" name="Equation" r:id="rId13" imgW="3466800" imgH="393480" progId="Equation.DSMT4">
                  <p:embed/>
                </p:oleObj>
              </mc:Choice>
              <mc:Fallback>
                <p:oleObj name="Equation" r:id="rId13" imgW="3466800" imgH="39348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204788"/>
                        <a:ext cx="3467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6248400" y="122953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分别展成正弦级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76200" y="670641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数与余弦级数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609600" y="1204041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先求正弦级数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505200" y="1204041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去掉端点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作奇周期延拓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480859"/>
              </p:ext>
            </p:extLst>
          </p:nvPr>
        </p:nvGraphicFramePr>
        <p:xfrm>
          <a:off x="1900238" y="1843088"/>
          <a:ext cx="2362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4" name="Equation" r:id="rId15" imgW="2361960" imgH="736560" progId="Equation.DSMT4">
                  <p:embed/>
                </p:oleObj>
              </mc:Choice>
              <mc:Fallback>
                <p:oleObj name="Equation" r:id="rId15" imgW="2361960" imgH="73656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1843088"/>
                        <a:ext cx="2362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72772"/>
              </p:ext>
            </p:extLst>
          </p:nvPr>
        </p:nvGraphicFramePr>
        <p:xfrm>
          <a:off x="784225" y="1792288"/>
          <a:ext cx="92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5" name="Equation" r:id="rId17" imgW="927000" imgH="838080" progId="Equation.DSMT4">
                  <p:embed/>
                </p:oleObj>
              </mc:Choice>
              <mc:Fallback>
                <p:oleObj name="Equation" r:id="rId17" imgW="927000" imgH="83808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1792288"/>
                        <a:ext cx="927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640034"/>
              </p:ext>
            </p:extLst>
          </p:nvPr>
        </p:nvGraphicFramePr>
        <p:xfrm>
          <a:off x="4413250" y="1785938"/>
          <a:ext cx="3111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6" name="Equation" r:id="rId19" imgW="3111480" imgH="838080" progId="Equation.DSMT4">
                  <p:embed/>
                </p:oleObj>
              </mc:Choice>
              <mc:Fallback>
                <p:oleObj name="Equation" r:id="rId19" imgW="3111480" imgH="83808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1785938"/>
                        <a:ext cx="3111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669972"/>
              </p:ext>
            </p:extLst>
          </p:nvPr>
        </p:nvGraphicFramePr>
        <p:xfrm>
          <a:off x="1212850" y="2636838"/>
          <a:ext cx="51022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7" name="Equation" r:id="rId21" imgW="5105160" imgH="1066680" progId="Equation.DSMT4">
                  <p:embed/>
                </p:oleObj>
              </mc:Choice>
              <mc:Fallback>
                <p:oleObj name="Equation" r:id="rId21" imgW="5105160" imgH="106668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2636838"/>
                        <a:ext cx="510222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726710"/>
              </p:ext>
            </p:extLst>
          </p:nvPr>
        </p:nvGraphicFramePr>
        <p:xfrm>
          <a:off x="1238250" y="3621088"/>
          <a:ext cx="39211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8" name="Equation" r:id="rId23" imgW="3924000" imgH="838080" progId="Equation.DSMT4">
                  <p:embed/>
                </p:oleObj>
              </mc:Choice>
              <mc:Fallback>
                <p:oleObj name="Equation" r:id="rId23" imgW="3924000" imgH="83808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621088"/>
                        <a:ext cx="39211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051089"/>
              </p:ext>
            </p:extLst>
          </p:nvPr>
        </p:nvGraphicFramePr>
        <p:xfrm>
          <a:off x="1143000" y="5393453"/>
          <a:ext cx="241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9" name="Equation" r:id="rId25" imgW="269280" imgH="156960" progId="Equation.3">
                  <p:embed/>
                </p:oleObj>
              </mc:Choice>
              <mc:Fallback>
                <p:oleObj name="Equation" r:id="rId25" imgW="269280" imgH="15696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93453"/>
                        <a:ext cx="2413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336443"/>
              </p:ext>
            </p:extLst>
          </p:nvPr>
        </p:nvGraphicFramePr>
        <p:xfrm>
          <a:off x="3581400" y="4821953"/>
          <a:ext cx="1422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0" name="Equation" r:id="rId27" imgW="1659600" imgH="380880" progId="Equation.3">
                  <p:embed/>
                </p:oleObj>
              </mc:Choice>
              <mc:Fallback>
                <p:oleObj name="Equation" r:id="rId27" imgW="1659600" imgH="38088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821953"/>
                        <a:ext cx="1422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601736"/>
              </p:ext>
            </p:extLst>
          </p:nvPr>
        </p:nvGraphicFramePr>
        <p:xfrm>
          <a:off x="3563938" y="5718891"/>
          <a:ext cx="10763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1" name="Equation" r:id="rId29" imgW="493200" imgH="201600" progId="Equation.DSMT4">
                  <p:embed/>
                </p:oleObj>
              </mc:Choice>
              <mc:Fallback>
                <p:oleObj name="Equation" r:id="rId29" imgW="493200" imgH="2016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718891"/>
                        <a:ext cx="10763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861677"/>
              </p:ext>
            </p:extLst>
          </p:nvPr>
        </p:nvGraphicFramePr>
        <p:xfrm>
          <a:off x="5257800" y="5431553"/>
          <a:ext cx="195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2" name="Equation" r:id="rId31" imgW="2287440" imgH="470520" progId="Equation.3">
                  <p:embed/>
                </p:oleObj>
              </mc:Choice>
              <mc:Fallback>
                <p:oleObj name="Equation" r:id="rId31" imgW="2287440" imgH="47052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431553"/>
                        <a:ext cx="1955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9"/>
          <p:cNvGrpSpPr>
            <a:grpSpLocks/>
          </p:cNvGrpSpPr>
          <p:nvPr/>
        </p:nvGrpSpPr>
        <p:grpSpPr bwMode="auto">
          <a:xfrm>
            <a:off x="7594600" y="3420191"/>
            <a:ext cx="660400" cy="368300"/>
            <a:chOff x="4775" y="1473"/>
            <a:chExt cx="416" cy="232"/>
          </a:xfrm>
        </p:grpSpPr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4775" y="1660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5146" y="1473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42"/>
          <p:cNvGrpSpPr>
            <a:grpSpLocks/>
          </p:cNvGrpSpPr>
          <p:nvPr/>
        </p:nvGrpSpPr>
        <p:grpSpPr bwMode="auto">
          <a:xfrm>
            <a:off x="6635749" y="4085355"/>
            <a:ext cx="1008063" cy="633413"/>
            <a:chOff x="4184" y="1872"/>
            <a:chExt cx="635" cy="399"/>
          </a:xfrm>
        </p:grpSpPr>
        <p:grpSp>
          <p:nvGrpSpPr>
            <p:cNvPr id="43" name="Group 43"/>
            <p:cNvGrpSpPr>
              <a:grpSpLocks/>
            </p:cNvGrpSpPr>
            <p:nvPr/>
          </p:nvGrpSpPr>
          <p:grpSpPr bwMode="auto">
            <a:xfrm>
              <a:off x="4184" y="1872"/>
              <a:ext cx="635" cy="384"/>
              <a:chOff x="3944" y="912"/>
              <a:chExt cx="635" cy="384"/>
            </a:xfrm>
          </p:grpSpPr>
          <p:sp>
            <p:nvSpPr>
              <p:cNvPr id="45" name="Line 44"/>
              <p:cNvSpPr>
                <a:spLocks noChangeShapeType="1"/>
              </p:cNvSpPr>
              <p:nvPr/>
            </p:nvSpPr>
            <p:spPr bwMode="auto">
              <a:xfrm flipV="1">
                <a:off x="4176" y="1104"/>
                <a:ext cx="384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Line 45"/>
              <p:cNvSpPr>
                <a:spLocks noChangeShapeType="1"/>
              </p:cNvSpPr>
              <p:nvPr/>
            </p:nvSpPr>
            <p:spPr bwMode="auto">
              <a:xfrm>
                <a:off x="4176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Oval 46"/>
              <p:cNvSpPr>
                <a:spLocks noChangeArrowheads="1"/>
              </p:cNvSpPr>
              <p:nvPr/>
            </p:nvSpPr>
            <p:spPr bwMode="auto">
              <a:xfrm>
                <a:off x="4534" y="1079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48" name="Object 4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8863987"/>
                  </p:ext>
                </p:extLst>
              </p:nvPr>
            </p:nvGraphicFramePr>
            <p:xfrm>
              <a:off x="3944" y="928"/>
              <a:ext cx="27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63" name="Equation" r:id="rId33" imgW="431640" imgH="228600" progId="Equation.DSMT4">
                      <p:embed/>
                    </p:oleObj>
                  </mc:Choice>
                  <mc:Fallback>
                    <p:oleObj name="Equation" r:id="rId33" imgW="431640" imgH="228600" progId="Equation.DSMT4">
                      <p:embed/>
                      <p:pic>
                        <p:nvPicPr>
                          <p:cNvPr id="0" name="Picture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44" y="928"/>
                            <a:ext cx="27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4" name="Oval 48"/>
            <p:cNvSpPr>
              <a:spLocks noChangeArrowheads="1"/>
            </p:cNvSpPr>
            <p:nvPr/>
          </p:nvSpPr>
          <p:spPr bwMode="auto">
            <a:xfrm>
              <a:off x="4397" y="2226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049100"/>
              </p:ext>
            </p:extLst>
          </p:nvPr>
        </p:nvGraphicFramePr>
        <p:xfrm>
          <a:off x="1820863" y="4576763"/>
          <a:ext cx="14017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4" name="Equation" r:id="rId35" imgW="1473120" imgH="838080" progId="Equation.DSMT4">
                  <p:embed/>
                </p:oleObj>
              </mc:Choice>
              <mc:Fallback>
                <p:oleObj name="Equation" r:id="rId35" imgW="1473120" imgH="83808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4576763"/>
                        <a:ext cx="1401762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Oval 50"/>
          <p:cNvSpPr>
            <a:spLocks noChangeArrowheads="1"/>
          </p:cNvSpPr>
          <p:nvPr/>
        </p:nvSpPr>
        <p:spPr bwMode="auto">
          <a:xfrm>
            <a:off x="7580313" y="4042491"/>
            <a:ext cx="71437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AutoShape 58"/>
          <p:cNvSpPr>
            <a:spLocks/>
          </p:cNvSpPr>
          <p:nvPr/>
        </p:nvSpPr>
        <p:spPr bwMode="auto">
          <a:xfrm>
            <a:off x="1524000" y="4694953"/>
            <a:ext cx="193675" cy="1524000"/>
          </a:xfrm>
          <a:prstGeom prst="leftBrace">
            <a:avLst>
              <a:gd name="adj1" fmla="val 655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2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341367"/>
              </p:ext>
            </p:extLst>
          </p:nvPr>
        </p:nvGraphicFramePr>
        <p:xfrm>
          <a:off x="1908175" y="5452191"/>
          <a:ext cx="7493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5" name="Equation" r:id="rId37" imgW="358920" imgH="447840" progId="Equation.DSMT4">
                  <p:embed/>
                </p:oleObj>
              </mc:Choice>
              <mc:Fallback>
                <p:oleObj name="Equation" r:id="rId37" imgW="358920" imgH="44784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452191"/>
                        <a:ext cx="749300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03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  <p:bldP spid="29" grpId="0" autoUpdateAnimBg="0"/>
      <p:bldP spid="50" grpId="0" animBg="1"/>
      <p:bldP spid="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778596"/>
              </p:ext>
            </p:extLst>
          </p:nvPr>
        </p:nvGraphicFramePr>
        <p:xfrm>
          <a:off x="954088" y="935038"/>
          <a:ext cx="67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6" name="Equation" r:id="rId3" imgW="784800" imgH="515160" progId="Equation.3">
                  <p:embed/>
                </p:oleObj>
              </mc:Choice>
              <mc:Fallback>
                <p:oleObj name="Equation" r:id="rId3" imgW="784800" imgH="51516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935038"/>
                        <a:ext cx="673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85601"/>
              </p:ext>
            </p:extLst>
          </p:nvPr>
        </p:nvGraphicFramePr>
        <p:xfrm>
          <a:off x="2097088" y="231775"/>
          <a:ext cx="3149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7" name="Equation" r:id="rId5" imgW="3149280" imgH="838080" progId="Equation.DSMT4">
                  <p:embed/>
                </p:oleObj>
              </mc:Choice>
              <mc:Fallback>
                <p:oleObj name="Equation" r:id="rId5" imgW="3149280" imgH="83808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231775"/>
                        <a:ext cx="3149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319539"/>
              </p:ext>
            </p:extLst>
          </p:nvPr>
        </p:nvGraphicFramePr>
        <p:xfrm>
          <a:off x="2087563" y="1212851"/>
          <a:ext cx="27971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8" name="Equation" r:id="rId7" imgW="1345680" imgH="447840" progId="Equation.DSMT4">
                  <p:embed/>
                </p:oleObj>
              </mc:Choice>
              <mc:Fallback>
                <p:oleObj name="Equation" r:id="rId7" imgW="1345680" imgH="44784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1212851"/>
                        <a:ext cx="279717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915443"/>
              </p:ext>
            </p:extLst>
          </p:nvPr>
        </p:nvGraphicFramePr>
        <p:xfrm>
          <a:off x="5738813" y="935038"/>
          <a:ext cx="195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9" name="Equation" r:id="rId9" imgW="2287440" imgH="470520" progId="Equation.3">
                  <p:embed/>
                </p:oleObj>
              </mc:Choice>
              <mc:Fallback>
                <p:oleObj name="Equation" r:id="rId9" imgW="2287440" imgH="47052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813" y="935038"/>
                        <a:ext cx="1955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981141"/>
              </p:ext>
            </p:extLst>
          </p:nvPr>
        </p:nvGraphicFramePr>
        <p:xfrm>
          <a:off x="777875" y="2573338"/>
          <a:ext cx="1511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0" name="Equation" r:id="rId11" imgW="1511280" imgH="1015920" progId="Equation.DSMT4">
                  <p:embed/>
                </p:oleObj>
              </mc:Choice>
              <mc:Fallback>
                <p:oleObj name="Equation" r:id="rId11" imgW="1511280" imgH="101592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2573338"/>
                        <a:ext cx="15113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005260"/>
              </p:ext>
            </p:extLst>
          </p:nvPr>
        </p:nvGraphicFramePr>
        <p:xfrm>
          <a:off x="2306638" y="2922588"/>
          <a:ext cx="165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1" name="Equation" r:id="rId13" imgW="1650960" imgH="393480" progId="Equation.DSMT4">
                  <p:embed/>
                </p:oleObj>
              </mc:Choice>
              <mc:Fallback>
                <p:oleObj name="Equation" r:id="rId13" imgW="1650960" imgH="39348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2922588"/>
                        <a:ext cx="1651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812025"/>
              </p:ext>
            </p:extLst>
          </p:nvPr>
        </p:nvGraphicFramePr>
        <p:xfrm>
          <a:off x="4122738" y="2700338"/>
          <a:ext cx="1384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2" name="Equation" r:id="rId15" imgW="1384200" imgH="825480" progId="Equation.DSMT4">
                  <p:embed/>
                </p:oleObj>
              </mc:Choice>
              <mc:Fallback>
                <p:oleObj name="Equation" r:id="rId15" imgW="1384200" imgH="82548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2700338"/>
                        <a:ext cx="13843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813781"/>
              </p:ext>
            </p:extLst>
          </p:nvPr>
        </p:nvGraphicFramePr>
        <p:xfrm>
          <a:off x="2397125" y="3697288"/>
          <a:ext cx="1866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3" name="Equation" r:id="rId17" imgW="1866600" imgH="838080" progId="Equation.DSMT4">
                  <p:embed/>
                </p:oleObj>
              </mc:Choice>
              <mc:Fallback>
                <p:oleObj name="Equation" r:id="rId17" imgW="1866600" imgH="83808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3697288"/>
                        <a:ext cx="1866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473599"/>
              </p:ext>
            </p:extLst>
          </p:nvPr>
        </p:nvGraphicFramePr>
        <p:xfrm>
          <a:off x="4497388" y="3614738"/>
          <a:ext cx="2260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4" name="Equation" r:id="rId19" imgW="2260440" imgH="1015920" progId="Equation.DSMT4">
                  <p:embed/>
                </p:oleObj>
              </mc:Choice>
              <mc:Fallback>
                <p:oleObj name="Equation" r:id="rId19" imgW="2260440" imgH="101592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388" y="3614738"/>
                        <a:ext cx="22606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75399"/>
              </p:ext>
            </p:extLst>
          </p:nvPr>
        </p:nvGraphicFramePr>
        <p:xfrm>
          <a:off x="7024688" y="3963988"/>
          <a:ext cx="156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5" name="Equation" r:id="rId21" imgW="1562040" imgH="393480" progId="Equation.DSMT4">
                  <p:embed/>
                </p:oleObj>
              </mc:Choice>
              <mc:Fallback>
                <p:oleObj name="Equation" r:id="rId21" imgW="1562040" imgH="39348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688" y="3963988"/>
                        <a:ext cx="15621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73088" y="4957763"/>
            <a:ext cx="1219200" cy="519113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639888" y="4941888"/>
            <a:ext cx="502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在端点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级数的和为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440488" y="4911726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与给定函数</a:t>
            </a:r>
          </a:p>
        </p:txBody>
      </p:sp>
      <p:sp>
        <p:nvSpPr>
          <p:cNvPr id="15" name="AutoShape 22"/>
          <p:cNvSpPr>
            <a:spLocks/>
          </p:cNvSpPr>
          <p:nvPr/>
        </p:nvSpPr>
        <p:spPr bwMode="auto">
          <a:xfrm>
            <a:off x="1716088" y="401638"/>
            <a:ext cx="193675" cy="1524000"/>
          </a:xfrm>
          <a:prstGeom prst="leftBrace">
            <a:avLst>
              <a:gd name="adj1" fmla="val 655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Group 23"/>
          <p:cNvGrpSpPr>
            <a:grpSpLocks/>
          </p:cNvGrpSpPr>
          <p:nvPr/>
        </p:nvGrpSpPr>
        <p:grpSpPr bwMode="auto">
          <a:xfrm>
            <a:off x="6364288" y="1620838"/>
            <a:ext cx="2444750" cy="1582738"/>
            <a:chOff x="4076" y="2064"/>
            <a:chExt cx="1540" cy="997"/>
          </a:xfrm>
        </p:grpSpPr>
        <p:grpSp>
          <p:nvGrpSpPr>
            <p:cNvPr id="17" name="Group 24"/>
            <p:cNvGrpSpPr>
              <a:grpSpLocks/>
            </p:cNvGrpSpPr>
            <p:nvPr/>
          </p:nvGrpSpPr>
          <p:grpSpPr bwMode="auto">
            <a:xfrm>
              <a:off x="4076" y="2064"/>
              <a:ext cx="1540" cy="997"/>
              <a:chOff x="4076" y="2064"/>
              <a:chExt cx="1540" cy="997"/>
            </a:xfrm>
          </p:grpSpPr>
          <p:graphicFrame>
            <p:nvGraphicFramePr>
              <p:cNvPr id="38" name="Object 25"/>
              <p:cNvGraphicFramePr>
                <a:graphicFrameLocks noChangeAspect="1"/>
              </p:cNvGraphicFramePr>
              <p:nvPr/>
            </p:nvGraphicFramePr>
            <p:xfrm>
              <a:off x="4670" y="2378"/>
              <a:ext cx="82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836" name="Equation" r:id="rId23" imgW="168120" imgH="347040" progId="Equation.3">
                      <p:embed/>
                    </p:oleObj>
                  </mc:Choice>
                  <mc:Fallback>
                    <p:oleObj name="Equation" r:id="rId23" imgW="168120" imgH="347040" progId="Equation.3">
                      <p:embed/>
                      <p:pic>
                        <p:nvPicPr>
                          <p:cNvPr id="0" name="Picture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0" y="2378"/>
                            <a:ext cx="82" cy="1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9" name="Group 26"/>
              <p:cNvGrpSpPr>
                <a:grpSpLocks/>
              </p:cNvGrpSpPr>
              <p:nvPr/>
            </p:nvGrpSpPr>
            <p:grpSpPr bwMode="auto">
              <a:xfrm>
                <a:off x="4076" y="2064"/>
                <a:ext cx="1540" cy="997"/>
                <a:chOff x="4156" y="2352"/>
                <a:chExt cx="1540" cy="997"/>
              </a:xfrm>
            </p:grpSpPr>
            <p:sp>
              <p:nvSpPr>
                <p:cNvPr id="40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876" y="2544"/>
                  <a:ext cx="384" cy="19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Line 28"/>
                <p:cNvSpPr>
                  <a:spLocks noChangeShapeType="1"/>
                </p:cNvSpPr>
                <p:nvPr/>
              </p:nvSpPr>
              <p:spPr bwMode="auto">
                <a:xfrm>
                  <a:off x="5260" y="254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42" name="Object 2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73067402"/>
                    </p:ext>
                  </p:extLst>
                </p:nvPr>
              </p:nvGraphicFramePr>
              <p:xfrm>
                <a:off x="5268" y="2956"/>
                <a:ext cx="144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837" name="Equation" r:id="rId25" imgW="228600" imgH="228600" progId="Equation.DSMT4">
                        <p:embed/>
                      </p:oleObj>
                    </mc:Choice>
                    <mc:Fallback>
                      <p:oleObj name="Equation" r:id="rId25" imgW="228600" imgH="228600" progId="Equation.DSMT4">
                        <p:embed/>
                        <p:pic>
                          <p:nvPicPr>
                            <p:cNvPr id="0" name="Picture 6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68" y="2956"/>
                              <a:ext cx="144" cy="14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3" name="Group 30"/>
                <p:cNvGrpSpPr>
                  <a:grpSpLocks/>
                </p:cNvGrpSpPr>
                <p:nvPr/>
              </p:nvGrpSpPr>
              <p:grpSpPr bwMode="auto">
                <a:xfrm>
                  <a:off x="4156" y="2352"/>
                  <a:ext cx="1540" cy="997"/>
                  <a:chOff x="4156" y="2352"/>
                  <a:chExt cx="1540" cy="997"/>
                </a:xfrm>
              </p:grpSpPr>
              <p:sp>
                <p:nvSpPr>
                  <p:cNvPr id="44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2928"/>
                    <a:ext cx="14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76" y="2352"/>
                    <a:ext cx="0" cy="99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46" name="Object 33"/>
                  <p:cNvGraphicFramePr>
                    <a:graphicFrameLocks noChangeAspect="1"/>
                  </p:cNvGraphicFramePr>
                  <p:nvPr/>
                </p:nvGraphicFramePr>
                <p:xfrm>
                  <a:off x="5552" y="3000"/>
                  <a:ext cx="144" cy="15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5838" name="Equation" r:id="rId27" imgW="257760" imgH="268920" progId="Equation.3">
                          <p:embed/>
                        </p:oleObj>
                      </mc:Choice>
                      <mc:Fallback>
                        <p:oleObj name="Equation" r:id="rId27" imgW="257760" imgH="268920" progId="Equation.3">
                          <p:embed/>
                          <p:pic>
                            <p:nvPicPr>
                              <p:cNvPr id="0" name="Picture 6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552" y="3000"/>
                                <a:ext cx="144" cy="15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7" name="Object 34"/>
                  <p:cNvGraphicFramePr>
                    <a:graphicFrameLocks noChangeAspect="1"/>
                  </p:cNvGraphicFramePr>
                  <p:nvPr/>
                </p:nvGraphicFramePr>
                <p:xfrm>
                  <a:off x="4704" y="2360"/>
                  <a:ext cx="152" cy="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5839" name="Equation" r:id="rId29" imgW="269280" imgH="358560" progId="Equation.3">
                          <p:embed/>
                        </p:oleObj>
                      </mc:Choice>
                      <mc:Fallback>
                        <p:oleObj name="Equation" r:id="rId29" imgW="269280" imgH="358560" progId="Equation.3">
                          <p:embed/>
                          <p:pic>
                            <p:nvPicPr>
                              <p:cNvPr id="0" name="Picture 6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04" y="2360"/>
                                <a:ext cx="152" cy="2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8" name="Object 35"/>
                  <p:cNvGraphicFramePr>
                    <a:graphicFrameLocks noChangeAspect="1"/>
                  </p:cNvGraphicFramePr>
                  <p:nvPr/>
                </p:nvGraphicFramePr>
                <p:xfrm>
                  <a:off x="4896" y="2956"/>
                  <a:ext cx="136" cy="15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5840" name="Equation" r:id="rId31" imgW="246600" imgH="268920" progId="Equation.3">
                          <p:embed/>
                        </p:oleObj>
                      </mc:Choice>
                      <mc:Fallback>
                        <p:oleObj name="Equation" r:id="rId31" imgW="246600" imgH="268920" progId="Equation.3">
                          <p:embed/>
                          <p:pic>
                            <p:nvPicPr>
                              <p:cNvPr id="0" name="Picture 6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96" y="2956"/>
                                <a:ext cx="136" cy="15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grpSp>
          <p:nvGrpSpPr>
            <p:cNvPr id="18" name="Group 36"/>
            <p:cNvGrpSpPr>
              <a:grpSpLocks/>
            </p:cNvGrpSpPr>
            <p:nvPr/>
          </p:nvGrpSpPr>
          <p:grpSpPr bwMode="auto">
            <a:xfrm>
              <a:off x="4219" y="2248"/>
              <a:ext cx="1176" cy="776"/>
              <a:chOff x="4271" y="1768"/>
              <a:chExt cx="1176" cy="776"/>
            </a:xfrm>
          </p:grpSpPr>
          <p:grpSp>
            <p:nvGrpSpPr>
              <p:cNvPr id="29" name="Group 37"/>
              <p:cNvGrpSpPr>
                <a:grpSpLocks/>
              </p:cNvGrpSpPr>
              <p:nvPr/>
            </p:nvGrpSpPr>
            <p:grpSpPr bwMode="auto">
              <a:xfrm>
                <a:off x="4271" y="1768"/>
                <a:ext cx="1176" cy="776"/>
                <a:chOff x="4271" y="1768"/>
                <a:chExt cx="1176" cy="776"/>
              </a:xfrm>
            </p:grpSpPr>
            <p:sp>
              <p:nvSpPr>
                <p:cNvPr id="32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271" y="1776"/>
                  <a:ext cx="193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Line 39"/>
                <p:cNvSpPr>
                  <a:spLocks noChangeShapeType="1"/>
                </p:cNvSpPr>
                <p:nvPr/>
              </p:nvSpPr>
              <p:spPr bwMode="auto">
                <a:xfrm>
                  <a:off x="4464" y="1776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Oval 40"/>
                <p:cNvSpPr>
                  <a:spLocks noChangeArrowheads="1"/>
                </p:cNvSpPr>
                <p:nvPr/>
              </p:nvSpPr>
              <p:spPr bwMode="auto">
                <a:xfrm>
                  <a:off x="5207" y="2496"/>
                  <a:ext cx="45" cy="4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Oval 41"/>
                <p:cNvSpPr>
                  <a:spLocks noChangeArrowheads="1"/>
                </p:cNvSpPr>
                <p:nvPr/>
              </p:nvSpPr>
              <p:spPr bwMode="auto">
                <a:xfrm>
                  <a:off x="4443" y="1768"/>
                  <a:ext cx="45" cy="4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Line 42"/>
                <p:cNvSpPr>
                  <a:spLocks noChangeShapeType="1"/>
                </p:cNvSpPr>
                <p:nvPr/>
              </p:nvSpPr>
              <p:spPr bwMode="auto">
                <a:xfrm>
                  <a:off x="5232" y="216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5254" y="2425"/>
                  <a:ext cx="193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0" name="Oval 44"/>
              <p:cNvSpPr>
                <a:spLocks noChangeArrowheads="1"/>
              </p:cNvSpPr>
              <p:nvPr/>
            </p:nvSpPr>
            <p:spPr bwMode="auto">
              <a:xfrm>
                <a:off x="4438" y="2135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Oval 45"/>
              <p:cNvSpPr>
                <a:spLocks noChangeArrowheads="1"/>
              </p:cNvSpPr>
              <p:nvPr/>
            </p:nvSpPr>
            <p:spPr bwMode="auto">
              <a:xfrm>
                <a:off x="5214" y="2135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oup 46"/>
            <p:cNvGrpSpPr>
              <a:grpSpLocks/>
            </p:cNvGrpSpPr>
            <p:nvPr/>
          </p:nvGrpSpPr>
          <p:grpSpPr bwMode="auto">
            <a:xfrm>
              <a:off x="4784" y="2221"/>
              <a:ext cx="416" cy="232"/>
              <a:chOff x="4775" y="1473"/>
              <a:chExt cx="416" cy="232"/>
            </a:xfrm>
          </p:grpSpPr>
          <p:sp>
            <p:nvSpPr>
              <p:cNvPr id="27" name="Oval 47"/>
              <p:cNvSpPr>
                <a:spLocks noChangeArrowheads="1"/>
              </p:cNvSpPr>
              <p:nvPr/>
            </p:nvSpPr>
            <p:spPr bwMode="auto">
              <a:xfrm>
                <a:off x="4775" y="1660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48"/>
              <p:cNvSpPr>
                <a:spLocks noChangeArrowheads="1"/>
              </p:cNvSpPr>
              <p:nvPr/>
            </p:nvSpPr>
            <p:spPr bwMode="auto">
              <a:xfrm>
                <a:off x="5146" y="1473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 49"/>
            <p:cNvGrpSpPr>
              <a:grpSpLocks/>
            </p:cNvGrpSpPr>
            <p:nvPr/>
          </p:nvGrpSpPr>
          <p:grpSpPr bwMode="auto">
            <a:xfrm>
              <a:off x="4223" y="2640"/>
              <a:ext cx="592" cy="399"/>
              <a:chOff x="4227" y="1872"/>
              <a:chExt cx="592" cy="399"/>
            </a:xfrm>
          </p:grpSpPr>
          <p:grpSp>
            <p:nvGrpSpPr>
              <p:cNvPr id="21" name="Group 50"/>
              <p:cNvGrpSpPr>
                <a:grpSpLocks/>
              </p:cNvGrpSpPr>
              <p:nvPr/>
            </p:nvGrpSpPr>
            <p:grpSpPr bwMode="auto">
              <a:xfrm>
                <a:off x="4227" y="1872"/>
                <a:ext cx="592" cy="384"/>
                <a:chOff x="3987" y="912"/>
                <a:chExt cx="592" cy="384"/>
              </a:xfrm>
            </p:grpSpPr>
            <p:sp>
              <p:nvSpPr>
                <p:cNvPr id="23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4176" y="1104"/>
                  <a:ext cx="384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Line 52"/>
                <p:cNvSpPr>
                  <a:spLocks noChangeShapeType="1"/>
                </p:cNvSpPr>
                <p:nvPr/>
              </p:nvSpPr>
              <p:spPr bwMode="auto">
                <a:xfrm>
                  <a:off x="4176" y="912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Oval 53"/>
                <p:cNvSpPr>
                  <a:spLocks noChangeArrowheads="1"/>
                </p:cNvSpPr>
                <p:nvPr/>
              </p:nvSpPr>
              <p:spPr bwMode="auto">
                <a:xfrm>
                  <a:off x="4534" y="1079"/>
                  <a:ext cx="45" cy="4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26" name="Object 5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93108892"/>
                    </p:ext>
                  </p:extLst>
                </p:nvPr>
              </p:nvGraphicFramePr>
              <p:xfrm>
                <a:off x="3987" y="921"/>
                <a:ext cx="272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841" name="Equation" r:id="rId33" imgW="431640" imgH="228600" progId="Equation.DSMT4">
                        <p:embed/>
                      </p:oleObj>
                    </mc:Choice>
                    <mc:Fallback>
                      <p:oleObj name="Equation" r:id="rId33" imgW="431640" imgH="228600" progId="Equation.DSMT4">
                        <p:embed/>
                        <p:pic>
                          <p:nvPicPr>
                            <p:cNvPr id="0" name="Picture 6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87" y="921"/>
                              <a:ext cx="272" cy="14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2" name="Oval 55"/>
              <p:cNvSpPr>
                <a:spLocks noChangeArrowheads="1"/>
              </p:cNvSpPr>
              <p:nvPr/>
            </p:nvSpPr>
            <p:spPr bwMode="auto">
              <a:xfrm>
                <a:off x="4397" y="222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528638" y="2016126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因此得 </a:t>
            </a:r>
          </a:p>
        </p:txBody>
      </p:sp>
      <p:sp>
        <p:nvSpPr>
          <p:cNvPr id="50" name="Text Box 57"/>
          <p:cNvSpPr txBox="1">
            <a:spLocks noChangeArrowheads="1"/>
          </p:cNvSpPr>
          <p:nvPr/>
        </p:nvSpPr>
        <p:spPr bwMode="auto">
          <a:xfrm>
            <a:off x="1639888" y="5507038"/>
            <a:ext cx="381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的值不同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1197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utoUpdateAnimBg="0"/>
      <p:bldP spid="14" grpId="0" autoUpdateAnimBg="0"/>
      <p:bldP spid="49" grpId="0" build="p" autoUpdateAnimBg="0"/>
      <p:bldP spid="5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23528" y="260648"/>
            <a:ext cx="76934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三角级数，三角函数系的正交性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23528" y="990600"/>
            <a:ext cx="3200400" cy="51911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简单的周期运动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406657"/>
              </p:ext>
            </p:extLst>
          </p:nvPr>
        </p:nvGraphicFramePr>
        <p:xfrm>
          <a:off x="3527847" y="1023938"/>
          <a:ext cx="2616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Equation" r:id="rId3" imgW="3072240" imgH="470520" progId="Equation.3">
                  <p:embed/>
                </p:oleObj>
              </mc:Choice>
              <mc:Fallback>
                <p:oleObj name="Equation" r:id="rId3" imgW="3072240" imgH="47052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847" y="1023938"/>
                        <a:ext cx="2616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243489" y="947133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谐波函数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21881" y="166982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振幅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56717" y="2679255"/>
            <a:ext cx="3124200" cy="51911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复杂的周期运动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564781"/>
              </p:ext>
            </p:extLst>
          </p:nvPr>
        </p:nvGraphicFramePr>
        <p:xfrm>
          <a:off x="3487702" y="2384795"/>
          <a:ext cx="43656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Equation" r:id="rId5" imgW="5135400" imgH="1288080" progId="Equation.3">
                  <p:embed/>
                </p:oleObj>
              </mc:Choice>
              <mc:Fallback>
                <p:oleObj name="Equation" r:id="rId5" imgW="5135400" imgH="128808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02" y="2384795"/>
                        <a:ext cx="4365625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805568"/>
              </p:ext>
            </p:extLst>
          </p:nvPr>
        </p:nvGraphicFramePr>
        <p:xfrm>
          <a:off x="1570460" y="4084088"/>
          <a:ext cx="55070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Equation" r:id="rId7" imgW="6480720" imgH="515160" progId="Equation.3">
                  <p:embed/>
                </p:oleObj>
              </mc:Choice>
              <mc:Fallback>
                <p:oleObj name="Equation" r:id="rId7" imgW="6480720" imgH="51516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460" y="4084088"/>
                        <a:ext cx="550703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29481" y="5048937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661413"/>
              </p:ext>
            </p:extLst>
          </p:nvPr>
        </p:nvGraphicFramePr>
        <p:xfrm>
          <a:off x="1062881" y="4839387"/>
          <a:ext cx="1295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Equation" r:id="rId9" imgW="1513800" imgH="1008000" progId="Equation.3">
                  <p:embed/>
                </p:oleObj>
              </mc:Choice>
              <mc:Fallback>
                <p:oleObj name="Equation" r:id="rId9" imgW="1513800" imgH="100800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881" y="4839387"/>
                        <a:ext cx="12954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598448"/>
              </p:ext>
            </p:extLst>
          </p:nvPr>
        </p:nvGraphicFramePr>
        <p:xfrm>
          <a:off x="2491631" y="5067987"/>
          <a:ext cx="224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Equation" r:id="rId11" imgW="2634840" imgH="515160" progId="Equation.3">
                  <p:embed/>
                </p:oleObj>
              </mc:Choice>
              <mc:Fallback>
                <p:oleObj name="Equation" r:id="rId11" imgW="2634840" imgH="51516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1631" y="5067987"/>
                        <a:ext cx="2247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735817"/>
              </p:ext>
            </p:extLst>
          </p:nvPr>
        </p:nvGraphicFramePr>
        <p:xfrm>
          <a:off x="4910981" y="5067987"/>
          <a:ext cx="2273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Equation" r:id="rId13" imgW="2668680" imgH="515160" progId="Equation.3">
                  <p:embed/>
                </p:oleObj>
              </mc:Choice>
              <mc:Fallback>
                <p:oleObj name="Equation" r:id="rId13" imgW="2668680" imgH="51516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981" y="5067987"/>
                        <a:ext cx="2273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253988"/>
              </p:ext>
            </p:extLst>
          </p:nvPr>
        </p:nvGraphicFramePr>
        <p:xfrm>
          <a:off x="7387481" y="5144187"/>
          <a:ext cx="977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Equation" r:id="rId15" imgW="1143720" imgH="403200" progId="Equation.3">
                  <p:embed/>
                </p:oleObj>
              </mc:Choice>
              <mc:Fallback>
                <p:oleObj name="Equation" r:id="rId15" imgW="1143720" imgH="4032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7481" y="5144187"/>
                        <a:ext cx="9779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5345659" y="3185223"/>
            <a:ext cx="2362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1673647" y="4541288"/>
            <a:ext cx="12954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493047" y="4541288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588047" y="4541287"/>
            <a:ext cx="152400" cy="602887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4797847" y="4541287"/>
            <a:ext cx="227434" cy="507629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3731047" y="4541288"/>
            <a:ext cx="4572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H="1">
            <a:off x="6626647" y="4465088"/>
            <a:ext cx="4572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6855247" y="4465087"/>
            <a:ext cx="452016" cy="657539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974481" y="1669828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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为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角频率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6803281" y="166982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φ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为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初相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6924403" y="3347827"/>
            <a:ext cx="18678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谐波迭加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6300192" y="3212654"/>
            <a:ext cx="4317" cy="77299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11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5" grpId="0" autoUpdateAnimBg="0"/>
      <p:bldP spid="6" grpId="0" autoUpdateAnimBg="0"/>
      <p:bldP spid="7" grpId="0" animBg="1" autoUpdateAnimBg="0"/>
      <p:bldP spid="10" grpId="0" autoUpdateAnimBg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utoUpdateAnimBg="0"/>
      <p:bldP spid="26" grpId="0" autoUpdateAnimBg="0"/>
      <p:bldP spid="27" grpId="0" build="p" autoUpdateAnimBg="0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85775" y="145103"/>
            <a:ext cx="30480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再求余弦级数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6264275" y="2507903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7407275" y="1745903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7407275" y="1898303"/>
            <a:ext cx="6096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8016875" y="189830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562165"/>
              </p:ext>
            </p:extLst>
          </p:nvPr>
        </p:nvGraphicFramePr>
        <p:xfrm>
          <a:off x="8397875" y="2507903"/>
          <a:ext cx="3365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6" name="公式" r:id="rId3" imgW="134640" imgH="156960" progId="Equation.3">
                  <p:embed/>
                </p:oleObj>
              </mc:Choice>
              <mc:Fallback>
                <p:oleObj name="公式" r:id="rId3" imgW="134640" imgH="15696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75" y="2507903"/>
                        <a:ext cx="33655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567288"/>
              </p:ext>
            </p:extLst>
          </p:nvPr>
        </p:nvGraphicFramePr>
        <p:xfrm>
          <a:off x="7902575" y="2513766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7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2575" y="2513766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047421"/>
              </p:ext>
            </p:extLst>
          </p:nvPr>
        </p:nvGraphicFramePr>
        <p:xfrm>
          <a:off x="7227888" y="2050703"/>
          <a:ext cx="17938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8" name="公式" r:id="rId7" imgW="89640" imgH="179280" progId="Equation.3">
                  <p:embed/>
                </p:oleObj>
              </mc:Choice>
              <mc:Fallback>
                <p:oleObj name="公式" r:id="rId7" imgW="89640" imgH="17928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7888" y="2050703"/>
                        <a:ext cx="179387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765701"/>
              </p:ext>
            </p:extLst>
          </p:nvPr>
        </p:nvGraphicFramePr>
        <p:xfrm>
          <a:off x="7032625" y="1593503"/>
          <a:ext cx="3746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9" name="公式" r:id="rId9" imgW="156960" imgH="179280" progId="Equation.3">
                  <p:embed/>
                </p:oleObj>
              </mc:Choice>
              <mc:Fallback>
                <p:oleObj name="公式" r:id="rId9" imgW="156960" imgH="17928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5" y="1593503"/>
                        <a:ext cx="3746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759075" y="145703"/>
            <a:ext cx="76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255807"/>
              </p:ext>
            </p:extLst>
          </p:nvPr>
        </p:nvGraphicFramePr>
        <p:xfrm>
          <a:off x="3216275" y="260003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0" name="Equation" r:id="rId11" imgW="852120" imgH="470520" progId="Equation.3">
                  <p:embed/>
                </p:oleObj>
              </mc:Choice>
              <mc:Fallback>
                <p:oleObj name="Equation" r:id="rId11" imgW="852120" imgH="47052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260003"/>
                        <a:ext cx="736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640513" y="194899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则有</a:t>
            </a:r>
          </a:p>
        </p:txBody>
      </p: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6484938" y="1898303"/>
            <a:ext cx="895350" cy="895350"/>
            <a:chOff x="4284" y="240"/>
            <a:chExt cx="564" cy="564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464" y="24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 flipV="1">
              <a:off x="4464" y="240"/>
              <a:ext cx="38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3462006"/>
                </p:ext>
              </p:extLst>
            </p:nvPr>
          </p:nvGraphicFramePr>
          <p:xfrm>
            <a:off x="4444" y="66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11" name="Equation" r:id="rId13" imgW="228600" imgH="228600" progId="Equation.DSMT4">
                    <p:embed/>
                  </p:oleObj>
                </mc:Choice>
                <mc:Fallback>
                  <p:oleObj name="Equation" r:id="rId13" imgW="228600" imgH="22860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4" y="660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8"/>
            <p:cNvGraphicFramePr>
              <a:graphicFrameLocks noChangeAspect="1"/>
            </p:cNvGraphicFramePr>
            <p:nvPr/>
          </p:nvGraphicFramePr>
          <p:xfrm>
            <a:off x="4284" y="691"/>
            <a:ext cx="180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12" name="公式" r:id="rId15" imgW="134640" imgH="78480" progId="Equation.3">
                    <p:embed/>
                  </p:oleObj>
                </mc:Choice>
                <mc:Fallback>
                  <p:oleObj name="公式" r:id="rId15" imgW="134640" imgH="78480" progId="Equation.3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4" y="691"/>
                          <a:ext cx="180" cy="1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881186"/>
              </p:ext>
            </p:extLst>
          </p:nvPr>
        </p:nvGraphicFramePr>
        <p:xfrm>
          <a:off x="7439025" y="2431703"/>
          <a:ext cx="3365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3" name="公式" r:id="rId17" imgW="134640" imgH="156960" progId="Equation.3">
                  <p:embed/>
                </p:oleObj>
              </mc:Choice>
              <mc:Fallback>
                <p:oleObj name="公式" r:id="rId17" imgW="134640" imgH="15696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9025" y="2431703"/>
                        <a:ext cx="33655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279517"/>
              </p:ext>
            </p:extLst>
          </p:nvPr>
        </p:nvGraphicFramePr>
        <p:xfrm>
          <a:off x="609600" y="980728"/>
          <a:ext cx="68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4" name="Equation" r:id="rId19" imgW="795960" imgH="515160" progId="Equation.3">
                  <p:embed/>
                </p:oleObj>
              </mc:Choice>
              <mc:Fallback>
                <p:oleObj name="Equation" r:id="rId19" imgW="795960" imgH="51516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80728"/>
                        <a:ext cx="685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397724"/>
              </p:ext>
            </p:extLst>
          </p:nvPr>
        </p:nvGraphicFramePr>
        <p:xfrm>
          <a:off x="1476375" y="784225"/>
          <a:ext cx="1993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5" name="Equation" r:id="rId21" imgW="1993680" imgH="838080" progId="Equation.DSMT4">
                  <p:embed/>
                </p:oleObj>
              </mc:Choice>
              <mc:Fallback>
                <p:oleObj name="Equation" r:id="rId21" imgW="1993680" imgH="83808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784225"/>
                        <a:ext cx="1993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268943"/>
              </p:ext>
            </p:extLst>
          </p:nvPr>
        </p:nvGraphicFramePr>
        <p:xfrm>
          <a:off x="596900" y="1898303"/>
          <a:ext cx="68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6" name="Equation" r:id="rId23" imgW="795960" imgH="515160" progId="Equation.3">
                  <p:embed/>
                </p:oleObj>
              </mc:Choice>
              <mc:Fallback>
                <p:oleObj name="Equation" r:id="rId23" imgW="795960" imgH="51516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1898303"/>
                        <a:ext cx="685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282366"/>
              </p:ext>
            </p:extLst>
          </p:nvPr>
        </p:nvGraphicFramePr>
        <p:xfrm>
          <a:off x="1476375" y="1676400"/>
          <a:ext cx="2882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7" name="Equation" r:id="rId25" imgW="2882880" imgH="838080" progId="Equation.DSMT4">
                  <p:embed/>
                </p:oleObj>
              </mc:Choice>
              <mc:Fallback>
                <p:oleObj name="Equation" r:id="rId25" imgW="2882880" imgH="83808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676400"/>
                        <a:ext cx="2882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577992"/>
              </p:ext>
            </p:extLst>
          </p:nvPr>
        </p:nvGraphicFramePr>
        <p:xfrm>
          <a:off x="3673475" y="660400"/>
          <a:ext cx="2260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8" name="Equation" r:id="rId27" imgW="2260440" imgH="1066680" progId="Equation.DSMT4">
                  <p:embed/>
                </p:oleObj>
              </mc:Choice>
              <mc:Fallback>
                <p:oleObj name="Equation" r:id="rId27" imgW="2260440" imgH="106668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75" y="660400"/>
                        <a:ext cx="22606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987433"/>
              </p:ext>
            </p:extLst>
          </p:nvPr>
        </p:nvGraphicFramePr>
        <p:xfrm>
          <a:off x="6149975" y="1031875"/>
          <a:ext cx="1003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9" name="Equation" r:id="rId29" imgW="1002960" imgH="317160" progId="Equation.DSMT4">
                  <p:embed/>
                </p:oleObj>
              </mc:Choice>
              <mc:Fallback>
                <p:oleObj name="Equation" r:id="rId29" imgW="1002960" imgH="31716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9975" y="1031875"/>
                        <a:ext cx="1003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803010"/>
              </p:ext>
            </p:extLst>
          </p:nvPr>
        </p:nvGraphicFramePr>
        <p:xfrm>
          <a:off x="1082675" y="2584450"/>
          <a:ext cx="5156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0" name="Equation" r:id="rId31" imgW="5155920" imgH="1066680" progId="Equation.DSMT4">
                  <p:embed/>
                </p:oleObj>
              </mc:Choice>
              <mc:Fallback>
                <p:oleObj name="Equation" r:id="rId31" imgW="5155920" imgH="106668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2584450"/>
                        <a:ext cx="51562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747867"/>
              </p:ext>
            </p:extLst>
          </p:nvPr>
        </p:nvGraphicFramePr>
        <p:xfrm>
          <a:off x="1095375" y="3746500"/>
          <a:ext cx="2552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1" name="Equation" r:id="rId33" imgW="2552400" imgH="838080" progId="Equation.DSMT4">
                  <p:embed/>
                </p:oleObj>
              </mc:Choice>
              <mc:Fallback>
                <p:oleObj name="Equation" r:id="rId33" imgW="2552400" imgH="83808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3746500"/>
                        <a:ext cx="2552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738578"/>
              </p:ext>
            </p:extLst>
          </p:nvPr>
        </p:nvGraphicFramePr>
        <p:xfrm>
          <a:off x="993775" y="5414616"/>
          <a:ext cx="241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2" name="Equation" r:id="rId35" imgW="269280" imgH="156960" progId="Equation.3">
                  <p:embed/>
                </p:oleObj>
              </mc:Choice>
              <mc:Fallback>
                <p:oleObj name="Equation" r:id="rId35" imgW="269280" imgH="15696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5414616"/>
                        <a:ext cx="2413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580263"/>
              </p:ext>
            </p:extLst>
          </p:nvPr>
        </p:nvGraphicFramePr>
        <p:xfrm>
          <a:off x="1800225" y="4591050"/>
          <a:ext cx="3606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3" name="Equation" r:id="rId37" imgW="3606480" imgH="901440" progId="Equation.DSMT4">
                  <p:embed/>
                </p:oleObj>
              </mc:Choice>
              <mc:Fallback>
                <p:oleObj name="Equation" r:id="rId37" imgW="3606480" imgH="90144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591050"/>
                        <a:ext cx="36068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047874"/>
              </p:ext>
            </p:extLst>
          </p:nvPr>
        </p:nvGraphicFramePr>
        <p:xfrm>
          <a:off x="1698625" y="5598766"/>
          <a:ext cx="36226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4" name="Equation" r:id="rId39" imgW="1558440" imgH="223920" progId="Equation.DSMT4">
                  <p:embed/>
                </p:oleObj>
              </mc:Choice>
              <mc:Fallback>
                <p:oleObj name="Equation" r:id="rId39" imgW="1558440" imgH="22392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5598766"/>
                        <a:ext cx="3622675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216705"/>
              </p:ext>
            </p:extLst>
          </p:nvPr>
        </p:nvGraphicFramePr>
        <p:xfrm>
          <a:off x="6137275" y="5378103"/>
          <a:ext cx="195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5" name="Equation" r:id="rId41" imgW="2287440" imgH="470520" progId="Equation.3">
                  <p:embed/>
                </p:oleObj>
              </mc:Choice>
              <mc:Fallback>
                <p:oleObj name="Equation" r:id="rId41" imgW="2287440" imgH="47052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5378103"/>
                        <a:ext cx="1955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990975" y="189394"/>
            <a:ext cx="2667000" cy="52322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作偶周期延拓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V="1">
            <a:off x="6188075" y="1898303"/>
            <a:ext cx="609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 flipV="1">
            <a:off x="8016875" y="1898303"/>
            <a:ext cx="609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AutoShape 42"/>
          <p:cNvSpPr>
            <a:spLocks/>
          </p:cNvSpPr>
          <p:nvPr/>
        </p:nvSpPr>
        <p:spPr bwMode="auto">
          <a:xfrm>
            <a:off x="1387475" y="4793903"/>
            <a:ext cx="193675" cy="1295400"/>
          </a:xfrm>
          <a:prstGeom prst="leftBrace">
            <a:avLst>
              <a:gd name="adj1" fmla="val 557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06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3" grpId="0" autoUpdateAnimBg="0"/>
      <p:bldP spid="32" grpId="0" animBg="1" autoUpdateAnimBg="0"/>
      <p:bldP spid="33" grpId="0" animBg="1"/>
      <p:bldP spid="34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815989"/>
              </p:ext>
            </p:extLst>
          </p:nvPr>
        </p:nvGraphicFramePr>
        <p:xfrm>
          <a:off x="777875" y="469900"/>
          <a:ext cx="16605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0" name="Equation" r:id="rId3" imgW="1688760" imgH="825480" progId="Equation.DSMT4">
                  <p:embed/>
                </p:oleObj>
              </mc:Choice>
              <mc:Fallback>
                <p:oleObj name="Equation" r:id="rId3" imgW="1688760" imgH="82548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469900"/>
                        <a:ext cx="1660525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251200" y="2233613"/>
          <a:ext cx="1011238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1" name="Equation" r:id="rId5" imgW="1199880" imgH="291240" progId="Equation.3">
                  <p:embed/>
                </p:oleObj>
              </mc:Choice>
              <mc:Fallback>
                <p:oleObj name="Equation" r:id="rId5" imgW="1199880" imgH="29124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2233613"/>
                        <a:ext cx="1011238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470400" y="1893888"/>
          <a:ext cx="15859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2" name="Equation" r:id="rId7" imgW="1883880" imgH="1019160" progId="Equation.3">
                  <p:embed/>
                </p:oleObj>
              </mc:Choice>
              <mc:Fallback>
                <p:oleObj name="Equation" r:id="rId7" imgW="1883880" imgH="101916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1893888"/>
                        <a:ext cx="1585913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446953"/>
              </p:ext>
            </p:extLst>
          </p:nvPr>
        </p:nvGraphicFramePr>
        <p:xfrm>
          <a:off x="7177088" y="3100388"/>
          <a:ext cx="15351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3" name="Equation" r:id="rId9" imgW="1562040" imgH="393480" progId="Equation.DSMT4">
                  <p:embed/>
                </p:oleObj>
              </mc:Choice>
              <mc:Fallback>
                <p:oleObj name="Equation" r:id="rId9" imgW="1562040" imgH="39348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7088" y="3100388"/>
                        <a:ext cx="1535112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6070600" y="1858963"/>
          <a:ext cx="2235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4" name="Equation" r:id="rId11" imgW="2668680" imgH="1030320" progId="Equation.3">
                  <p:embed/>
                </p:oleObj>
              </mc:Choice>
              <mc:Fallback>
                <p:oleObj name="Equation" r:id="rId11" imgW="2668680" imgH="103032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1858963"/>
                        <a:ext cx="2235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70730"/>
              </p:ext>
            </p:extLst>
          </p:nvPr>
        </p:nvGraphicFramePr>
        <p:xfrm>
          <a:off x="1490663" y="1874838"/>
          <a:ext cx="17843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5" name="Equation" r:id="rId13" imgW="1815840" imgH="1015920" progId="Equation.DSMT4">
                  <p:embed/>
                </p:oleObj>
              </mc:Choice>
              <mc:Fallback>
                <p:oleObj name="Equation" r:id="rId13" imgW="1815840" imgH="101592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1874838"/>
                        <a:ext cx="178435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11725"/>
              </p:ext>
            </p:extLst>
          </p:nvPr>
        </p:nvGraphicFramePr>
        <p:xfrm>
          <a:off x="2570163" y="425450"/>
          <a:ext cx="2184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6" name="Equation" r:id="rId15" imgW="2222280" imgH="927000" progId="Equation.DSMT4">
                  <p:embed/>
                </p:oleObj>
              </mc:Choice>
              <mc:Fallback>
                <p:oleObj name="Equation" r:id="rId15" imgW="2222280" imgH="9270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425450"/>
                        <a:ext cx="21844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/>
        </p:nvGraphicFramePr>
        <p:xfrm>
          <a:off x="4876800" y="685800"/>
          <a:ext cx="17732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7" name="Equation" r:id="rId17" imgW="2107800" imgH="470520" progId="Equation.3">
                  <p:embed/>
                </p:oleObj>
              </mc:Choice>
              <mc:Fallback>
                <p:oleObj name="Equation" r:id="rId17" imgW="2107800" imgH="47052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685800"/>
                        <a:ext cx="1773238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2574925" y="3860800"/>
            <a:ext cx="2501900" cy="1244600"/>
            <a:chOff x="4004" y="280"/>
            <a:chExt cx="1576" cy="784"/>
          </a:xfrm>
        </p:grpSpPr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4208" y="484"/>
              <a:ext cx="564" cy="558"/>
              <a:chOff x="4284" y="240"/>
              <a:chExt cx="564" cy="558"/>
            </a:xfrm>
          </p:grpSpPr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>
                <a:off x="4464" y="24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 flipH="1" flipV="1">
                <a:off x="4464" y="240"/>
                <a:ext cx="384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" name="Object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2463308"/>
                  </p:ext>
                </p:extLst>
              </p:nvPr>
            </p:nvGraphicFramePr>
            <p:xfrm>
              <a:off x="4392" y="652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68" name="Equation" r:id="rId19" imgW="228600" imgH="228600" progId="Equation.DSMT4">
                      <p:embed/>
                    </p:oleObj>
                  </mc:Choice>
                  <mc:Fallback>
                    <p:oleObj name="Equation" r:id="rId19" imgW="228600" imgH="228600" progId="Equation.DSMT4">
                      <p:embed/>
                      <p:pic>
                        <p:nvPicPr>
                          <p:cNvPr id="0" name="Picture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2" y="652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26"/>
              <p:cNvGraphicFramePr>
                <a:graphicFrameLocks noChangeAspect="1"/>
              </p:cNvGraphicFramePr>
              <p:nvPr/>
            </p:nvGraphicFramePr>
            <p:xfrm>
              <a:off x="4284" y="691"/>
              <a:ext cx="180" cy="1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69" name="公式" r:id="rId21" imgW="134640" imgH="78480" progId="Equation.3">
                      <p:embed/>
                    </p:oleObj>
                  </mc:Choice>
                  <mc:Fallback>
                    <p:oleObj name="公式" r:id="rId21" imgW="134640" imgH="78480" progId="Equation.3">
                      <p:embed/>
                      <p:pic>
                        <p:nvPicPr>
                          <p:cNvPr id="0" name="Picture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4" y="691"/>
                            <a:ext cx="180" cy="1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4080" y="86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 flipV="1">
              <a:off x="4800" y="288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 flipV="1">
              <a:off x="4800" y="484"/>
              <a:ext cx="384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>
              <a:off x="5184" y="48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86129"/>
                </p:ext>
              </p:extLst>
            </p:nvPr>
          </p:nvGraphicFramePr>
          <p:xfrm>
            <a:off x="5116" y="908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70" name="Equation" r:id="rId23" imgW="228600" imgH="228600" progId="Equation.DSMT4">
                    <p:embed/>
                  </p:oleObj>
                </mc:Choice>
                <mc:Fallback>
                  <p:oleObj name="Equation" r:id="rId23" imgW="228600" imgH="228600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6" y="908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32"/>
            <p:cNvGraphicFramePr>
              <a:graphicFrameLocks noChangeAspect="1"/>
            </p:cNvGraphicFramePr>
            <p:nvPr/>
          </p:nvGraphicFramePr>
          <p:xfrm>
            <a:off x="4659" y="556"/>
            <a:ext cx="113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71" name="公式" r:id="rId25" imgW="89640" imgH="179280" progId="Equation.3">
                    <p:embed/>
                  </p:oleObj>
                </mc:Choice>
                <mc:Fallback>
                  <p:oleObj name="公式" r:id="rId25" imgW="89640" imgH="179280" progId="Equation.3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9" y="556"/>
                          <a:ext cx="113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33"/>
            <p:cNvGraphicFramePr>
              <a:graphicFrameLocks noChangeAspect="1"/>
            </p:cNvGraphicFramePr>
            <p:nvPr/>
          </p:nvGraphicFramePr>
          <p:xfrm>
            <a:off x="4600" y="28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72" name="Equation" r:id="rId27" imgW="269280" imgH="358560" progId="Equation.3">
                    <p:embed/>
                  </p:oleObj>
                </mc:Choice>
                <mc:Fallback>
                  <p:oleObj name="Equation" r:id="rId27" imgW="269280" imgH="358560" progId="Equation.3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0" y="280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34"/>
            <p:cNvGraphicFramePr>
              <a:graphicFrameLocks noChangeAspect="1"/>
            </p:cNvGraphicFramePr>
            <p:nvPr/>
          </p:nvGraphicFramePr>
          <p:xfrm>
            <a:off x="4828" y="88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73" name="Equation" r:id="rId29" imgW="246600" imgH="268920" progId="Equation.3">
                    <p:embed/>
                  </p:oleObj>
                </mc:Choice>
                <mc:Fallback>
                  <p:oleObj name="Equation" r:id="rId29" imgW="246600" imgH="268920" progId="Equation.3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8" y="888"/>
                          <a:ext cx="13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35"/>
            <p:cNvSpPr>
              <a:spLocks noChangeShapeType="1"/>
            </p:cNvSpPr>
            <p:nvPr/>
          </p:nvSpPr>
          <p:spPr bwMode="auto">
            <a:xfrm flipV="1">
              <a:off x="4004" y="484"/>
              <a:ext cx="38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36"/>
            <p:cNvSpPr>
              <a:spLocks noChangeShapeType="1"/>
            </p:cNvSpPr>
            <p:nvPr/>
          </p:nvSpPr>
          <p:spPr bwMode="auto">
            <a:xfrm flipH="1" flipV="1">
              <a:off x="5156" y="476"/>
              <a:ext cx="38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" name="Object 37"/>
            <p:cNvGraphicFramePr>
              <a:graphicFrameLocks noChangeAspect="1"/>
            </p:cNvGraphicFramePr>
            <p:nvPr/>
          </p:nvGraphicFramePr>
          <p:xfrm>
            <a:off x="5436" y="91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74" name="Equation" r:id="rId31" imgW="257760" imgH="268920" progId="Equation.3">
                    <p:embed/>
                  </p:oleObj>
                </mc:Choice>
                <mc:Fallback>
                  <p:oleObj name="Equation" r:id="rId31" imgW="257760" imgH="268920" progId="Equation.3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6" y="912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7318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836712"/>
            <a:ext cx="1354858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571228"/>
              </p:ext>
            </p:extLst>
          </p:nvPr>
        </p:nvGraphicFramePr>
        <p:xfrm>
          <a:off x="1966418" y="188640"/>
          <a:ext cx="3824287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5" name="Equation" r:id="rId3" imgW="4165560" imgH="1828800" progId="Equation.DSMT4">
                  <p:embed/>
                </p:oleObj>
              </mc:Choice>
              <mc:Fallback>
                <p:oleObj name="Equation" r:id="rId3" imgW="4165560" imgH="18288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418" y="188640"/>
                        <a:ext cx="3824287" cy="180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344575"/>
              </p:ext>
            </p:extLst>
          </p:nvPr>
        </p:nvGraphicFramePr>
        <p:xfrm>
          <a:off x="6035721" y="644297"/>
          <a:ext cx="30829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6" name="Equation" r:id="rId5" imgW="3352680" imgH="914400" progId="Equation.DSMT4">
                  <p:embed/>
                </p:oleObj>
              </mc:Choice>
              <mc:Fallback>
                <p:oleObj name="Equation" r:id="rId5" imgW="3352680" imgH="9144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721" y="644297"/>
                        <a:ext cx="3082925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529448"/>
              </p:ext>
            </p:extLst>
          </p:nvPr>
        </p:nvGraphicFramePr>
        <p:xfrm>
          <a:off x="7223125" y="1644650"/>
          <a:ext cx="19685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7" name="Equation" r:id="rId7" imgW="1968480" imgH="482400" progId="Equation.DSMT4">
                  <p:embed/>
                </p:oleObj>
              </mc:Choice>
              <mc:Fallback>
                <p:oleObj name="Equation" r:id="rId7" imgW="1968480" imgH="4824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25" y="1644650"/>
                        <a:ext cx="19685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5084" y="2268250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949629"/>
              </p:ext>
            </p:extLst>
          </p:nvPr>
        </p:nvGraphicFramePr>
        <p:xfrm>
          <a:off x="1201101" y="2103616"/>
          <a:ext cx="3030538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8" name="Equation" r:id="rId9" imgW="3238200" imgH="838080" progId="Equation.DSMT4">
                  <p:embed/>
                </p:oleObj>
              </mc:Choice>
              <mc:Fallback>
                <p:oleObj name="Equation" r:id="rId9" imgW="3238200" imgH="83808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101" y="2103616"/>
                        <a:ext cx="3030538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772951"/>
              </p:ext>
            </p:extLst>
          </p:nvPr>
        </p:nvGraphicFramePr>
        <p:xfrm>
          <a:off x="4287969" y="2403932"/>
          <a:ext cx="18002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9" name="Equation" r:id="rId11" imgW="2019240" imgH="393480" progId="Equation.DSMT4">
                  <p:embed/>
                </p:oleObj>
              </mc:Choice>
              <mc:Fallback>
                <p:oleObj name="Equation" r:id="rId11" imgW="2019240" imgH="39348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969" y="2403932"/>
                        <a:ext cx="18002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885799"/>
              </p:ext>
            </p:extLst>
          </p:nvPr>
        </p:nvGraphicFramePr>
        <p:xfrm>
          <a:off x="6228184" y="2132856"/>
          <a:ext cx="17399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0" name="Equation" r:id="rId13" imgW="1739880" imgH="939600" progId="Equation.DSMT4">
                  <p:embed/>
                </p:oleObj>
              </mc:Choice>
              <mc:Fallback>
                <p:oleObj name="Equation" r:id="rId13" imgW="1739880" imgH="9396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2132856"/>
                        <a:ext cx="17399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48092" y="3140968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54109" y="3140968"/>
            <a:ext cx="726032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观察可知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为一个余弦级数，且为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3682968"/>
            <a:ext cx="914501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偶延拓后再作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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周期延拓的傅里叶级数，由收敛定理知，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788393"/>
              </p:ext>
            </p:extLst>
          </p:nvPr>
        </p:nvGraphicFramePr>
        <p:xfrm>
          <a:off x="748092" y="4225590"/>
          <a:ext cx="325913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1" name="Equation" r:id="rId15" imgW="3263760" imgH="939600" progId="Equation.DSMT4">
                  <p:embed/>
                </p:oleObj>
              </mc:Choice>
              <mc:Fallback>
                <p:oleObj name="Equation" r:id="rId15" imgW="3263760" imgH="9396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92" y="4225590"/>
                        <a:ext cx="3259137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933111"/>
              </p:ext>
            </p:extLst>
          </p:nvPr>
        </p:nvGraphicFramePr>
        <p:xfrm>
          <a:off x="4013262" y="4215583"/>
          <a:ext cx="1333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2" name="Equation" r:id="rId17" imgW="1333440" imgH="939600" progId="Equation.DSMT4">
                  <p:embed/>
                </p:oleObj>
              </mc:Choice>
              <mc:Fallback>
                <p:oleObj name="Equation" r:id="rId17" imgW="1333440" imgH="9396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62" y="4215583"/>
                        <a:ext cx="13335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213197"/>
              </p:ext>
            </p:extLst>
          </p:nvPr>
        </p:nvGraphicFramePr>
        <p:xfrm>
          <a:off x="1974025" y="5085184"/>
          <a:ext cx="36830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3" name="Equation" r:id="rId19" imgW="3682800" imgH="1320480" progId="Equation.DSMT4">
                  <p:embed/>
                </p:oleObj>
              </mc:Choice>
              <mc:Fallback>
                <p:oleObj name="Equation" r:id="rId19" imgW="3682800" imgH="132048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025" y="5085184"/>
                        <a:ext cx="3683000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816168"/>
              </p:ext>
            </p:extLst>
          </p:nvPr>
        </p:nvGraphicFramePr>
        <p:xfrm>
          <a:off x="5724128" y="5157192"/>
          <a:ext cx="1143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4" name="Equation" r:id="rId21" imgW="1143000" imgH="1218960" progId="Equation.DSMT4">
                  <p:embed/>
                </p:oleObj>
              </mc:Choice>
              <mc:Fallback>
                <p:oleObj name="Equation" r:id="rId21" imgW="1143000" imgH="121896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5157192"/>
                        <a:ext cx="11430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340168"/>
              </p:ext>
            </p:extLst>
          </p:nvPr>
        </p:nvGraphicFramePr>
        <p:xfrm>
          <a:off x="5436096" y="4206188"/>
          <a:ext cx="1104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5" name="Equation" r:id="rId23" imgW="1104840" imgH="939600" progId="Equation.DSMT4">
                  <p:embed/>
                </p:oleObj>
              </mc:Choice>
              <mc:Fallback>
                <p:oleObj name="Equation" r:id="rId23" imgW="1104840" imgH="9396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206188"/>
                        <a:ext cx="11049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03549"/>
              </p:ext>
            </p:extLst>
          </p:nvPr>
        </p:nvGraphicFramePr>
        <p:xfrm>
          <a:off x="6948264" y="5517232"/>
          <a:ext cx="723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6" name="Equation" r:id="rId25" imgW="723600" imgH="825480" progId="Equation.DSMT4">
                  <p:embed/>
                </p:oleObj>
              </mc:Choice>
              <mc:Fallback>
                <p:oleObj name="Equation" r:id="rId25" imgW="723600" imgH="82548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5517232"/>
                        <a:ext cx="7239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16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0"/>
            <a:ext cx="8229600" cy="9087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10.2.1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764704"/>
            <a:ext cx="691888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周期为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的函数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,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上定义为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583001"/>
              </p:ext>
            </p:extLst>
          </p:nvPr>
        </p:nvGraphicFramePr>
        <p:xfrm>
          <a:off x="1835696" y="1297239"/>
          <a:ext cx="39560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0" name="Equation" r:id="rId3" imgW="3962160" imgH="1041120" progId="Equation.DSMT4">
                  <p:embed/>
                </p:oleObj>
              </mc:Choice>
              <mc:Fallback>
                <p:oleObj name="Equation" r:id="rId3" imgW="3962160" imgH="104112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297239"/>
                        <a:ext cx="395605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2420888"/>
            <a:ext cx="855234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的傅里叶级数的和函数为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3140968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答案：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808204"/>
            <a:ext cx="847058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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为周期的函数，验证对任何实数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626684"/>
              </p:ext>
            </p:extLst>
          </p:nvPr>
        </p:nvGraphicFramePr>
        <p:xfrm>
          <a:off x="723801" y="4290874"/>
          <a:ext cx="361473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1" name="Equation" r:id="rId5" imgW="3606480" imgH="838080" progId="Equation.DSMT4">
                  <p:embed/>
                </p:oleObj>
              </mc:Choice>
              <mc:Fallback>
                <p:oleObj name="Equation" r:id="rId5" imgW="3606480" imgH="83808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801" y="4290874"/>
                        <a:ext cx="3614737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044016"/>
              </p:ext>
            </p:extLst>
          </p:nvPr>
        </p:nvGraphicFramePr>
        <p:xfrm>
          <a:off x="4605139" y="4290874"/>
          <a:ext cx="35179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2" name="Equation" r:id="rId7" imgW="3517560" imgH="838080" progId="Equation.DSMT4">
                  <p:embed/>
                </p:oleObj>
              </mc:Choice>
              <mc:Fallback>
                <p:oleObj name="Equation" r:id="rId7" imgW="3517560" imgH="83808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139" y="4290874"/>
                        <a:ext cx="35179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7200" y="5354052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提示：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815222"/>
              </p:ext>
            </p:extLst>
          </p:nvPr>
        </p:nvGraphicFramePr>
        <p:xfrm>
          <a:off x="1619672" y="5354052"/>
          <a:ext cx="361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3" name="Equation" r:id="rId9" imgW="3619440" imgH="431640" progId="Equation.DSMT4">
                  <p:embed/>
                </p:oleObj>
              </mc:Choice>
              <mc:Fallback>
                <p:oleObj name="Equation" r:id="rId9" imgW="3619440" imgH="43164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354052"/>
                        <a:ext cx="3619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203691" y="5306198"/>
            <a:ext cx="3716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是以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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为周期的函数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358153"/>
              </p:ext>
            </p:extLst>
          </p:nvPr>
        </p:nvGraphicFramePr>
        <p:xfrm>
          <a:off x="7966075" y="2193925"/>
          <a:ext cx="5270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4" name="Equation" r:id="rId11" imgW="520560" imgH="825480" progId="Equation.DSMT4">
                  <p:embed/>
                </p:oleObj>
              </mc:Choice>
              <mc:Fallback>
                <p:oleObj name="Equation" r:id="rId11" imgW="520560" imgH="82548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6075" y="2193925"/>
                        <a:ext cx="52705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28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9552" y="260648"/>
            <a:ext cx="82076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10.3.2 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一般周期函数的傅里叶级数</a:t>
            </a:r>
            <a:endParaRPr lang="zh-CN" altLang="zh-CN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656333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14960" y="2852936"/>
            <a:ext cx="79775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周期为 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 的周期函数的傅里叶级数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27584" y="3852337"/>
            <a:ext cx="53021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baseline="30000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傅里叶级数的复数形式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506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11560" y="188640"/>
            <a:ext cx="79775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周期为 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 的周期函数的傅里叶级数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45827" y="755080"/>
            <a:ext cx="327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周期为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8377" y="2326704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周期为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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47577" y="1412304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变量代换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224465"/>
              </p:ext>
            </p:extLst>
          </p:nvPr>
        </p:nvGraphicFramePr>
        <p:xfrm>
          <a:off x="3500264" y="1237024"/>
          <a:ext cx="9334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6" name="Equation" r:id="rId3" imgW="927000" imgH="838080" progId="Equation.DSMT4">
                  <p:embed/>
                </p:oleObj>
              </mc:Choice>
              <mc:Fallback>
                <p:oleObj name="Equation" r:id="rId3" imgW="927000" imgH="83808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264" y="1237024"/>
                        <a:ext cx="933450" cy="83978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474540" y="1336104"/>
            <a:ext cx="179387" cy="838200"/>
          </a:xfrm>
          <a:prstGeom prst="downArrow">
            <a:avLst>
              <a:gd name="adj1" fmla="val 50000"/>
              <a:gd name="adj2" fmla="val 116814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48692" y="3065909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作傅氏展开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495177" y="3012504"/>
            <a:ext cx="179388" cy="838200"/>
          </a:xfrm>
          <a:prstGeom prst="downArrow">
            <a:avLst>
              <a:gd name="adj1" fmla="val 50000"/>
              <a:gd name="adj2" fmla="val 116814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04577" y="4003104"/>
            <a:ext cx="342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的傅氏展开式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46830"/>
              </p:ext>
            </p:extLst>
          </p:nvPr>
        </p:nvGraphicFramePr>
        <p:xfrm>
          <a:off x="3491880" y="3086751"/>
          <a:ext cx="49403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7" name="Equation" r:id="rId5" imgW="4940300" imgH="914400" progId="Equation.DSMT4">
                  <p:embed/>
                </p:oleObj>
              </mc:Choice>
              <mc:Fallback>
                <p:oleObj name="Equation" r:id="rId5" imgW="4940300" imgH="9144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086751"/>
                        <a:ext cx="4940300" cy="9064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091231"/>
              </p:ext>
            </p:extLst>
          </p:nvPr>
        </p:nvGraphicFramePr>
        <p:xfrm>
          <a:off x="3491880" y="2117131"/>
          <a:ext cx="3094037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8" name="Equation" r:id="rId7" imgW="3085920" imgH="939600" progId="Equation.DSMT4">
                  <p:embed/>
                </p:oleObj>
              </mc:Choice>
              <mc:Fallback>
                <p:oleObj name="Equation" r:id="rId7" imgW="3085920" imgH="9396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117131"/>
                        <a:ext cx="3094037" cy="9318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005146"/>
              </p:ext>
            </p:extLst>
          </p:nvPr>
        </p:nvGraphicFramePr>
        <p:xfrm>
          <a:off x="3500264" y="4031654"/>
          <a:ext cx="55118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9" name="Equation" r:id="rId9" imgW="5663880" imgH="939600" progId="Equation.DSMT4">
                  <p:embed/>
                </p:oleObj>
              </mc:Choice>
              <mc:Fallback>
                <p:oleObj name="Equation" r:id="rId9" imgW="5663880" imgH="9396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264" y="4031654"/>
                        <a:ext cx="5511800" cy="9334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500623"/>
              </p:ext>
            </p:extLst>
          </p:nvPr>
        </p:nvGraphicFramePr>
        <p:xfrm>
          <a:off x="620465" y="5057625"/>
          <a:ext cx="31623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0" name="Equation" r:id="rId11" imgW="3162240" imgH="838080" progId="Equation.DSMT4">
                  <p:embed/>
                </p:oleObj>
              </mc:Choice>
              <mc:Fallback>
                <p:oleObj name="Equation" r:id="rId11" imgW="3162240" imgH="83808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465" y="5057625"/>
                        <a:ext cx="3162300" cy="8302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053579"/>
              </p:ext>
            </p:extLst>
          </p:nvPr>
        </p:nvGraphicFramePr>
        <p:xfrm>
          <a:off x="3788817" y="5057625"/>
          <a:ext cx="358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1" name="Equation" r:id="rId13" imgW="3581280" imgH="838080" progId="Equation.DSMT4">
                  <p:embed/>
                </p:oleObj>
              </mc:Choice>
              <mc:Fallback>
                <p:oleObj name="Equation" r:id="rId13" imgW="3581280" imgH="83808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8817" y="5057625"/>
                        <a:ext cx="3581400" cy="838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45827" y="5922598"/>
            <a:ext cx="306985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（同理计算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8" grpId="0" animBg="1"/>
      <p:bldP spid="9" grpId="0" autoUpdateAnimBg="0"/>
      <p:bldP spid="10" grpId="0" animBg="1"/>
      <p:bldP spid="11" grpId="0" autoUpdateAnimBg="0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81695A-3620-451D-930A-5FFB181350AF}"/>
              </a:ext>
            </a:extLst>
          </p:cNvPr>
          <p:cNvSpPr/>
          <p:nvPr/>
        </p:nvSpPr>
        <p:spPr>
          <a:xfrm>
            <a:off x="981075" y="3846601"/>
            <a:ext cx="7200800" cy="195667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99592" y="345570"/>
            <a:ext cx="754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设周期为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的周期函数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满足收敛定理条件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04800" y="974070"/>
            <a:ext cx="381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则它的傅里叶展开式为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510954"/>
              </p:ext>
            </p:extLst>
          </p:nvPr>
        </p:nvGraphicFramePr>
        <p:xfrm>
          <a:off x="1535113" y="1698625"/>
          <a:ext cx="58880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6" name="Equation" r:id="rId3" imgW="5892480" imgH="939600" progId="Equation.DSMT4">
                  <p:embed/>
                </p:oleObj>
              </mc:Choice>
              <mc:Fallback>
                <p:oleObj name="Equation" r:id="rId3" imgW="5892480" imgH="9396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1698625"/>
                        <a:ext cx="5888037" cy="939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860032" y="2664569"/>
            <a:ext cx="3505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的连续点处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64725"/>
              </p:ext>
            </p:extLst>
          </p:nvPr>
        </p:nvGraphicFramePr>
        <p:xfrm>
          <a:off x="1533475" y="4064089"/>
          <a:ext cx="68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7" name="Equation" r:id="rId5" imgW="795960" imgH="515160" progId="Equation.3">
                  <p:embed/>
                </p:oleObj>
              </mc:Choice>
              <mc:Fallback>
                <p:oleObj name="Equation" r:id="rId5" imgW="795960" imgH="51516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475" y="4064089"/>
                        <a:ext cx="685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225685"/>
              </p:ext>
            </p:extLst>
          </p:nvPr>
        </p:nvGraphicFramePr>
        <p:xfrm>
          <a:off x="1557139" y="4971206"/>
          <a:ext cx="3619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8" name="Equation" r:id="rId7" imgW="3619440" imgH="914400" progId="Equation.DSMT4">
                  <p:embed/>
                </p:oleObj>
              </mc:Choice>
              <mc:Fallback>
                <p:oleObj name="Equation" r:id="rId7" imgW="3619440" imgH="9144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139" y="4971206"/>
                        <a:ext cx="36195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14275" y="3325901"/>
            <a:ext cx="137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270072"/>
              </p:ext>
            </p:extLst>
          </p:nvPr>
        </p:nvGraphicFramePr>
        <p:xfrm>
          <a:off x="2331988" y="3846601"/>
          <a:ext cx="30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9" name="Equation" r:id="rId9" imgW="347760" imgH="1075320" progId="Equation.3">
                  <p:embed/>
                </p:oleObj>
              </mc:Choice>
              <mc:Fallback>
                <p:oleObj name="Equation" r:id="rId9" imgW="347760" imgH="107532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1988" y="3846601"/>
                        <a:ext cx="3048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429364"/>
              </p:ext>
            </p:extLst>
          </p:nvPr>
        </p:nvGraphicFramePr>
        <p:xfrm>
          <a:off x="2771725" y="3875831"/>
          <a:ext cx="2705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0" name="Equation" r:id="rId11" imgW="2705040" imgH="838080" progId="Equation.DSMT4">
                  <p:embed/>
                </p:oleObj>
              </mc:Choice>
              <mc:Fallback>
                <p:oleObj name="Equation" r:id="rId11" imgW="2705040" imgH="83808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25" y="3875831"/>
                        <a:ext cx="2705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15608"/>
              </p:ext>
            </p:extLst>
          </p:nvPr>
        </p:nvGraphicFramePr>
        <p:xfrm>
          <a:off x="5768925" y="4140289"/>
          <a:ext cx="2247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1" name="Equation" r:id="rId13" imgW="2634840" imgH="470520" progId="Equation.3">
                  <p:embed/>
                </p:oleObj>
              </mc:Choice>
              <mc:Fallback>
                <p:oleObj name="Equation" r:id="rId13" imgW="2634840" imgH="47052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25" y="4140289"/>
                        <a:ext cx="2247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16253"/>
              </p:ext>
            </p:extLst>
          </p:nvPr>
        </p:nvGraphicFramePr>
        <p:xfrm>
          <a:off x="5883225" y="5205501"/>
          <a:ext cx="186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2" name="Equation" r:id="rId15" imgW="2186280" imgH="470520" progId="Equation.3">
                  <p:embed/>
                </p:oleObj>
              </mc:Choice>
              <mc:Fallback>
                <p:oleObj name="Equation" r:id="rId15" imgW="2186280" imgH="47052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225" y="5205501"/>
                        <a:ext cx="1866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14"/>
          <p:cNvSpPr>
            <a:spLocks/>
          </p:cNvSpPr>
          <p:nvPr/>
        </p:nvSpPr>
        <p:spPr bwMode="auto">
          <a:xfrm>
            <a:off x="1228675" y="4240301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31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  <p:bldP spid="8" grpId="0" autoUpdateAnimBg="0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23919" y="228600"/>
            <a:ext cx="2160240" cy="533400"/>
          </a:xfrm>
          <a:prstGeom prst="rect">
            <a:avLst/>
          </a:prstGeom>
          <a:noFill/>
          <a:ln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命题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10.3.2 .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199073"/>
              </p:ext>
            </p:extLst>
          </p:nvPr>
        </p:nvGraphicFramePr>
        <p:xfrm>
          <a:off x="1955800" y="736600"/>
          <a:ext cx="1879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6" name="Equation" r:id="rId3" imgW="2197800" imgH="1187280" progId="Equation.3">
                  <p:embed/>
                </p:oleObj>
              </mc:Choice>
              <mc:Fallback>
                <p:oleObj name="Equation" r:id="rId3" imgW="2197800" imgH="118728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736600"/>
                        <a:ext cx="18796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901484"/>
              </p:ext>
            </p:extLst>
          </p:nvPr>
        </p:nvGraphicFramePr>
        <p:xfrm>
          <a:off x="1549400" y="1778000"/>
          <a:ext cx="59007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7" name="Equation" r:id="rId5" imgW="5905440" imgH="838080" progId="Equation.DSMT4">
                  <p:embed/>
                </p:oleObj>
              </mc:Choice>
              <mc:Fallback>
                <p:oleObj name="Equation" r:id="rId5" imgW="5905440" imgH="83808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1778000"/>
                        <a:ext cx="5900738" cy="838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87338" y="1905000"/>
            <a:ext cx="931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257800" y="914400"/>
            <a:ext cx="358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的连续点处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151436"/>
              </p:ext>
            </p:extLst>
          </p:nvPr>
        </p:nvGraphicFramePr>
        <p:xfrm>
          <a:off x="3854450" y="795338"/>
          <a:ext cx="1130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8" name="Equation" r:id="rId7" imgW="1130040" imgH="838080" progId="Equation.DSMT4">
                  <p:embed/>
                </p:oleObj>
              </mc:Choice>
              <mc:Fallback>
                <p:oleObj name="Equation" r:id="rId7" imgW="1130040" imgH="83808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795338"/>
                        <a:ext cx="1130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376987"/>
              </p:ext>
            </p:extLst>
          </p:nvPr>
        </p:nvGraphicFramePr>
        <p:xfrm>
          <a:off x="2057400" y="1752600"/>
          <a:ext cx="30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9" name="Equation" r:id="rId9" imgW="347760" imgH="1075320" progId="Equation.3">
                  <p:embed/>
                </p:oleObj>
              </mc:Choice>
              <mc:Fallback>
                <p:oleObj name="Equation" r:id="rId9" imgW="347760" imgH="107532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0"/>
                        <a:ext cx="3048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719019"/>
              </p:ext>
            </p:extLst>
          </p:nvPr>
        </p:nvGraphicFramePr>
        <p:xfrm>
          <a:off x="2598738" y="2286000"/>
          <a:ext cx="19367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0" name="Equation" r:id="rId11" imgW="246600" imgH="358560" progId="Equation.3">
                  <p:embed/>
                </p:oleObj>
              </mc:Choice>
              <mc:Fallback>
                <p:oleObj name="Equation" r:id="rId11" imgW="246600" imgH="35856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2286000"/>
                        <a:ext cx="193675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398448"/>
              </p:ext>
            </p:extLst>
          </p:nvPr>
        </p:nvGraphicFramePr>
        <p:xfrm>
          <a:off x="2636838" y="1803400"/>
          <a:ext cx="152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1" name="Equation" r:id="rId13" imgW="168120" imgH="380880" progId="Equation.3">
                  <p:embed/>
                </p:oleObj>
              </mc:Choice>
              <mc:Fallback>
                <p:oleObj name="Equation" r:id="rId13" imgW="168120" imgH="38088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1803400"/>
                        <a:ext cx="152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00075" y="2675707"/>
            <a:ext cx="4191000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anchor="ctr"/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偶函数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则有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486400" y="3276600"/>
            <a:ext cx="342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的连续点处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573368"/>
              </p:ext>
            </p:extLst>
          </p:nvPr>
        </p:nvGraphicFramePr>
        <p:xfrm>
          <a:off x="1371600" y="3163888"/>
          <a:ext cx="1778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2" name="Equation" r:id="rId15" imgW="2085480" imgH="1008000" progId="Equation.3">
                  <p:embed/>
                </p:oleObj>
              </mc:Choice>
              <mc:Fallback>
                <p:oleObj name="Equation" r:id="rId15" imgW="2085480" imgH="10080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63888"/>
                        <a:ext cx="17780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965704"/>
              </p:ext>
            </p:extLst>
          </p:nvPr>
        </p:nvGraphicFramePr>
        <p:xfrm>
          <a:off x="1555750" y="4125913"/>
          <a:ext cx="6283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3" name="Equation" r:id="rId17" imgW="6286320" imgH="838080" progId="Equation.DSMT4">
                  <p:embed/>
                </p:oleObj>
              </mc:Choice>
              <mc:Fallback>
                <p:oleObj name="Equation" r:id="rId17" imgW="6286320" imgH="83808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4125913"/>
                        <a:ext cx="6283325" cy="838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04800" y="42672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197700"/>
              </p:ext>
            </p:extLst>
          </p:nvPr>
        </p:nvGraphicFramePr>
        <p:xfrm>
          <a:off x="3149600" y="3098800"/>
          <a:ext cx="825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4" name="Equation" r:id="rId19" imgW="964440" imgH="1187280" progId="Equation.3">
                  <p:embed/>
                </p:oleObj>
              </mc:Choice>
              <mc:Fallback>
                <p:oleObj name="Equation" r:id="rId19" imgW="964440" imgH="118728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3098800"/>
                        <a:ext cx="8255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641152"/>
              </p:ext>
            </p:extLst>
          </p:nvPr>
        </p:nvGraphicFramePr>
        <p:xfrm>
          <a:off x="4038600" y="3206750"/>
          <a:ext cx="1181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5" name="Equation" r:id="rId21" imgW="1180800" imgH="838080" progId="Equation.DSMT4">
                  <p:embed/>
                </p:oleObj>
              </mc:Choice>
              <mc:Fallback>
                <p:oleObj name="Equation" r:id="rId21" imgW="1180800" imgH="83808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206750"/>
                        <a:ext cx="1181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95288" y="50292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无论哪种情况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915417"/>
              </p:ext>
            </p:extLst>
          </p:nvPr>
        </p:nvGraphicFramePr>
        <p:xfrm>
          <a:off x="1581150" y="5588000"/>
          <a:ext cx="2603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6" name="Equation" r:id="rId23" imgW="2603160" imgH="685800" progId="Equation.DSMT4">
                  <p:embed/>
                </p:oleObj>
              </mc:Choice>
              <mc:Fallback>
                <p:oleObj name="Equation" r:id="rId23" imgW="2603160" imgH="6858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5588000"/>
                        <a:ext cx="26035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419475" y="5013325"/>
            <a:ext cx="556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的间断点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傅里叶级数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04800" y="56530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收敛于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969139"/>
              </p:ext>
            </p:extLst>
          </p:nvPr>
        </p:nvGraphicFramePr>
        <p:xfrm>
          <a:off x="2092325" y="4102100"/>
          <a:ext cx="30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7" name="Equation" r:id="rId25" imgW="347760" imgH="1075320" progId="Equation.3">
                  <p:embed/>
                </p:oleObj>
              </mc:Choice>
              <mc:Fallback>
                <p:oleObj name="Equation" r:id="rId25" imgW="347760" imgH="107532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4102100"/>
                        <a:ext cx="3048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988638"/>
              </p:ext>
            </p:extLst>
          </p:nvPr>
        </p:nvGraphicFramePr>
        <p:xfrm>
          <a:off x="2505075" y="466725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8" name="Equation" r:id="rId27" imgW="246600" imgH="358560" progId="Equation.3">
                  <p:embed/>
                </p:oleObj>
              </mc:Choice>
              <mc:Fallback>
                <p:oleObj name="Equation" r:id="rId27" imgW="246600" imgH="35856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4667250"/>
                        <a:ext cx="2159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274671"/>
              </p:ext>
            </p:extLst>
          </p:nvPr>
        </p:nvGraphicFramePr>
        <p:xfrm>
          <a:off x="2587625" y="4141788"/>
          <a:ext cx="152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9" name="Equation" r:id="rId29" imgW="168120" imgH="380880" progId="Equation.3">
                  <p:embed/>
                </p:oleObj>
              </mc:Choice>
              <mc:Fallback>
                <p:oleObj name="Equation" r:id="rId29" imgW="168120" imgH="38088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4141788"/>
                        <a:ext cx="152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2339752" y="228600"/>
            <a:ext cx="4148893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奇函数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则有 </a:t>
            </a:r>
          </a:p>
        </p:txBody>
      </p:sp>
    </p:spTree>
    <p:extLst>
      <p:ext uri="{BB962C8B-B14F-4D97-AF65-F5344CB8AC3E}">
        <p14:creationId xmlns:p14="http://schemas.microsoft.com/office/powerpoint/2010/main" val="413180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11" grpId="0" build="p" autoUpdateAnimBg="0"/>
      <p:bldP spid="12" grpId="0" autoUpdateAnimBg="0"/>
      <p:bldP spid="15" grpId="0" autoUpdateAnimBg="0"/>
      <p:bldP spid="18" grpId="0" autoUpdateAnimBg="0"/>
      <p:bldP spid="20" grpId="0" autoUpdateAnimBg="0"/>
      <p:bldP spid="2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38878" y="1771948"/>
            <a:ext cx="2986087" cy="2203450"/>
            <a:chOff x="3059" y="1530"/>
            <a:chExt cx="1881" cy="1388"/>
          </a:xfrm>
        </p:grpSpPr>
        <p:sp>
          <p:nvSpPr>
            <p:cNvPr id="3" name="Line 4"/>
            <p:cNvSpPr>
              <a:spLocks noChangeShapeType="1"/>
            </p:cNvSpPr>
            <p:nvPr/>
          </p:nvSpPr>
          <p:spPr bwMode="auto">
            <a:xfrm>
              <a:off x="3984" y="200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Line 5"/>
            <p:cNvSpPr>
              <a:spLocks noChangeShapeType="1"/>
            </p:cNvSpPr>
            <p:nvPr/>
          </p:nvSpPr>
          <p:spPr bwMode="auto">
            <a:xfrm>
              <a:off x="3059" y="2592"/>
              <a:ext cx="17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 flipV="1">
              <a:off x="3986" y="1632"/>
              <a:ext cx="0" cy="1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3666" y="1994"/>
              <a:ext cx="0" cy="5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4656" y="2568"/>
              <a:ext cx="33" cy="3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645" y="1990"/>
              <a:ext cx="34" cy="3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3304" y="2568"/>
              <a:ext cx="34" cy="2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986" y="291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3897" y="1872"/>
            <a:ext cx="87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74" name="公式" r:id="rId3" imgW="253890" imgH="330057" progId="Equation.3">
                    <p:embed/>
                  </p:oleObj>
                </mc:Choice>
                <mc:Fallback>
                  <p:oleObj name="公式" r:id="rId3" imgW="253890" imgH="330057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7" y="1872"/>
                          <a:ext cx="87" cy="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3"/>
            <p:cNvGraphicFramePr>
              <a:graphicFrameLocks noChangeAspect="1"/>
            </p:cNvGraphicFramePr>
            <p:nvPr/>
          </p:nvGraphicFramePr>
          <p:xfrm>
            <a:off x="3568" y="2608"/>
            <a:ext cx="176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75" name="公式" r:id="rId5" imgW="507780" imgH="317362" progId="Equation.3">
                    <p:embed/>
                  </p:oleObj>
                </mc:Choice>
                <mc:Fallback>
                  <p:oleObj name="公式" r:id="rId5" imgW="507780" imgH="317362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2608"/>
                          <a:ext cx="176" cy="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4"/>
            <p:cNvGraphicFramePr>
              <a:graphicFrameLocks noChangeAspect="1"/>
            </p:cNvGraphicFramePr>
            <p:nvPr/>
          </p:nvGraphicFramePr>
          <p:xfrm>
            <a:off x="4848" y="2544"/>
            <a:ext cx="92" cy="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76" name="公式" r:id="rId7" imgW="266469" imgH="253780" progId="Equation.3">
                    <p:embed/>
                  </p:oleObj>
                </mc:Choice>
                <mc:Fallback>
                  <p:oleObj name="公式" r:id="rId7" imgW="266469" imgH="253780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544"/>
                          <a:ext cx="92" cy="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5"/>
            <p:cNvGraphicFramePr>
              <a:graphicFrameLocks noChangeAspect="1"/>
            </p:cNvGraphicFramePr>
            <p:nvPr/>
          </p:nvGraphicFramePr>
          <p:xfrm>
            <a:off x="3936" y="1530"/>
            <a:ext cx="92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77" name="公式" r:id="rId9" imgW="266584" imgH="330057" progId="Equation.3">
                    <p:embed/>
                  </p:oleObj>
                </mc:Choice>
                <mc:Fallback>
                  <p:oleObj name="公式" r:id="rId9" imgW="266584" imgH="330057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530"/>
                          <a:ext cx="92" cy="1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3645" y="2282"/>
              <a:ext cx="34" cy="3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324" y="1990"/>
              <a:ext cx="0" cy="5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4303" y="1984"/>
              <a:ext cx="33" cy="3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4303" y="2564"/>
              <a:ext cx="33" cy="3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" name="Object 20"/>
            <p:cNvGraphicFramePr>
              <a:graphicFrameLocks noChangeAspect="1"/>
            </p:cNvGraphicFramePr>
            <p:nvPr/>
          </p:nvGraphicFramePr>
          <p:xfrm>
            <a:off x="4289" y="2603"/>
            <a:ext cx="79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78" name="公式" r:id="rId11" imgW="228501" imgH="317362" progId="Equation.3">
                    <p:embed/>
                  </p:oleObj>
                </mc:Choice>
                <mc:Fallback>
                  <p:oleObj name="公式" r:id="rId11" imgW="228501" imgH="317362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9" y="2603"/>
                          <a:ext cx="79" cy="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4303" y="2271"/>
              <a:ext cx="33" cy="3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" name="Object 22"/>
            <p:cNvGraphicFramePr>
              <a:graphicFrameLocks noChangeAspect="1"/>
            </p:cNvGraphicFramePr>
            <p:nvPr/>
          </p:nvGraphicFramePr>
          <p:xfrm>
            <a:off x="3986" y="2589"/>
            <a:ext cx="70" cy="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79" name="公式" r:id="rId13" imgW="215806" imgH="330057" progId="Equation.3">
                    <p:embed/>
                  </p:oleObj>
                </mc:Choice>
                <mc:Fallback>
                  <p:oleObj name="公式" r:id="rId13" imgW="215806" imgH="330057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6" y="2589"/>
                          <a:ext cx="70" cy="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312" y="201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4"/>
            <p:cNvSpPr>
              <a:spLocks noChangeArrowheads="1"/>
            </p:cNvSpPr>
            <p:nvPr/>
          </p:nvSpPr>
          <p:spPr bwMode="auto">
            <a:xfrm>
              <a:off x="3968" y="2272"/>
              <a:ext cx="34" cy="3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5"/>
            <p:cNvSpPr>
              <a:spLocks noChangeArrowheads="1"/>
            </p:cNvSpPr>
            <p:nvPr/>
          </p:nvSpPr>
          <p:spPr bwMode="auto">
            <a:xfrm>
              <a:off x="3296" y="2000"/>
              <a:ext cx="34" cy="3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26"/>
            <p:cNvSpPr>
              <a:spLocks noChangeArrowheads="1"/>
            </p:cNvSpPr>
            <p:nvPr/>
          </p:nvSpPr>
          <p:spPr bwMode="auto">
            <a:xfrm>
              <a:off x="3968" y="2576"/>
              <a:ext cx="34" cy="2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" name="Object 27"/>
            <p:cNvGraphicFramePr>
              <a:graphicFrameLocks noChangeAspect="1"/>
            </p:cNvGraphicFramePr>
            <p:nvPr/>
          </p:nvGraphicFramePr>
          <p:xfrm>
            <a:off x="4650" y="2608"/>
            <a:ext cx="74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0" name="公式" r:id="rId15" imgW="215619" imgH="317087" progId="Equation.3">
                    <p:embed/>
                  </p:oleObj>
                </mc:Choice>
                <mc:Fallback>
                  <p:oleObj name="公式" r:id="rId15" imgW="215619" imgH="317087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0" y="2608"/>
                          <a:ext cx="74" cy="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8"/>
            <p:cNvGraphicFramePr>
              <a:graphicFrameLocks noChangeAspect="1"/>
            </p:cNvGraphicFramePr>
            <p:nvPr/>
          </p:nvGraphicFramePr>
          <p:xfrm>
            <a:off x="3224" y="2608"/>
            <a:ext cx="176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1" name="公式" r:id="rId17" imgW="507780" imgH="317362" progId="Equation.3">
                    <p:embed/>
                  </p:oleObj>
                </mc:Choice>
                <mc:Fallback>
                  <p:oleObj name="公式" r:id="rId17" imgW="507780" imgH="317362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4" y="2608"/>
                          <a:ext cx="176" cy="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Oval 29"/>
            <p:cNvSpPr>
              <a:spLocks noChangeArrowheads="1"/>
            </p:cNvSpPr>
            <p:nvPr/>
          </p:nvSpPr>
          <p:spPr bwMode="auto">
            <a:xfrm>
              <a:off x="3645" y="2565"/>
              <a:ext cx="34" cy="2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640812" y="2465830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解：</a:t>
            </a:r>
          </a:p>
        </p:txBody>
      </p:sp>
      <p:graphicFrame>
        <p:nvGraphicFramePr>
          <p:cNvPr id="31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526822"/>
              </p:ext>
            </p:extLst>
          </p:nvPr>
        </p:nvGraphicFramePr>
        <p:xfrm>
          <a:off x="1415410" y="2543319"/>
          <a:ext cx="4381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2" name="Equation" r:id="rId19" imgW="4381200" imgH="444240" progId="Equation.DSMT4">
                  <p:embed/>
                </p:oleObj>
              </mc:Choice>
              <mc:Fallback>
                <p:oleObj name="Equation" r:id="rId19" imgW="4381200" imgH="44424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410" y="2543319"/>
                        <a:ext cx="43815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494759"/>
              </p:ext>
            </p:extLst>
          </p:nvPr>
        </p:nvGraphicFramePr>
        <p:xfrm>
          <a:off x="831210" y="3203719"/>
          <a:ext cx="3302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3" name="Equation" r:id="rId21" imgW="3301920" imgH="825480" progId="Equation.DSMT4">
                  <p:embed/>
                </p:oleObj>
              </mc:Choice>
              <mc:Fallback>
                <p:oleObj name="Equation" r:id="rId21" imgW="3301920" imgH="82548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210" y="3203719"/>
                        <a:ext cx="33020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466136"/>
              </p:ext>
            </p:extLst>
          </p:nvPr>
        </p:nvGraphicFramePr>
        <p:xfrm>
          <a:off x="4349110" y="3424382"/>
          <a:ext cx="5969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4" name="Equation" r:id="rId23" imgW="596880" imgH="393480" progId="Equation.DSMT4">
                  <p:embed/>
                </p:oleObj>
              </mc:Choice>
              <mc:Fallback>
                <p:oleObj name="Equation" r:id="rId23" imgW="596880" imgH="39348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110" y="3424382"/>
                        <a:ext cx="5969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43EFA5C8-7053-40A1-A58C-09727957D216}"/>
              </a:ext>
            </a:extLst>
          </p:cNvPr>
          <p:cNvSpPr txBox="1"/>
          <p:nvPr/>
        </p:nvSpPr>
        <p:spPr>
          <a:xfrm>
            <a:off x="467544" y="332656"/>
            <a:ext cx="864210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是周期为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的周期函数，它在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2,2)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上的表达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A644576-FD3C-42B3-9D80-9D0EECD6AEC6}"/>
              </a:ext>
            </a:extLst>
          </p:cNvPr>
          <p:cNvSpPr txBox="1"/>
          <p:nvPr/>
        </p:nvSpPr>
        <p:spPr>
          <a:xfrm>
            <a:off x="467544" y="1269034"/>
            <a:ext cx="90281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式为</a:t>
            </a:r>
          </a:p>
        </p:txBody>
      </p:sp>
      <p:graphicFrame>
        <p:nvGraphicFramePr>
          <p:cNvPr id="36" name="Object 33">
            <a:extLst>
              <a:ext uri="{FF2B5EF4-FFF2-40B4-BE49-F238E27FC236}">
                <a16:creationId xmlns:a16="http://schemas.microsoft.com/office/drawing/2014/main" id="{D36B8881-0EE0-4F02-B1CE-82D6468A6A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957586"/>
              </p:ext>
            </p:extLst>
          </p:nvPr>
        </p:nvGraphicFramePr>
        <p:xfrm>
          <a:off x="1320800" y="1019175"/>
          <a:ext cx="3429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5" name="Equation" r:id="rId25" imgW="3429000" imgH="1015920" progId="Equation.DSMT4">
                  <p:embed/>
                </p:oleObj>
              </mc:Choice>
              <mc:Fallback>
                <p:oleObj name="Equation" r:id="rId25" imgW="3429000" imgH="1015920" progId="Equation.DSMT4">
                  <p:embed/>
                  <p:pic>
                    <p:nvPicPr>
                      <p:cNvPr id="32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1019175"/>
                        <a:ext cx="34290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8D9D7FCA-2495-4068-8B4E-CDC2E14D084F}"/>
              </a:ext>
            </a:extLst>
          </p:cNvPr>
          <p:cNvSpPr txBox="1"/>
          <p:nvPr/>
        </p:nvSpPr>
        <p:spPr>
          <a:xfrm>
            <a:off x="4741863" y="1294026"/>
            <a:ext cx="3611886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将其展成傅里叶级数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04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07825"/>
              </p:ext>
            </p:extLst>
          </p:nvPr>
        </p:nvGraphicFramePr>
        <p:xfrm>
          <a:off x="1695450" y="423863"/>
          <a:ext cx="2489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6" name="Equation" r:id="rId3" imgW="2489040" imgH="825480" progId="Equation.DSMT4">
                  <p:embed/>
                </p:oleObj>
              </mc:Choice>
              <mc:Fallback>
                <p:oleObj name="Equation" r:id="rId3" imgW="2489040" imgH="82548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423863"/>
                        <a:ext cx="24892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821679"/>
              </p:ext>
            </p:extLst>
          </p:nvPr>
        </p:nvGraphicFramePr>
        <p:xfrm>
          <a:off x="4421188" y="687388"/>
          <a:ext cx="5826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7" name="Equation" r:id="rId5" imgW="583920" imgH="393480" progId="Equation.DSMT4">
                  <p:embed/>
                </p:oleObj>
              </mc:Choice>
              <mc:Fallback>
                <p:oleObj name="Equation" r:id="rId5" imgW="583920" imgH="39348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687388"/>
                        <a:ext cx="582612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193546"/>
              </p:ext>
            </p:extLst>
          </p:nvPr>
        </p:nvGraphicFramePr>
        <p:xfrm>
          <a:off x="990600" y="1414463"/>
          <a:ext cx="3086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8" name="Equation" r:id="rId7" imgW="3085920" imgH="825480" progId="Equation.DSMT4">
                  <p:embed/>
                </p:oleObj>
              </mc:Choice>
              <mc:Fallback>
                <p:oleObj name="Equation" r:id="rId7" imgW="3085920" imgH="82548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14463"/>
                        <a:ext cx="30861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270515"/>
              </p:ext>
            </p:extLst>
          </p:nvPr>
        </p:nvGraphicFramePr>
        <p:xfrm>
          <a:off x="4211960" y="1412776"/>
          <a:ext cx="2324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9" name="Equation" r:id="rId9" imgW="2323800" imgH="838080" progId="Equation.DSMT4">
                  <p:embed/>
                </p:oleObj>
              </mc:Choice>
              <mc:Fallback>
                <p:oleObj name="Equation" r:id="rId9" imgW="2323800" imgH="83808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412776"/>
                        <a:ext cx="2324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502904"/>
              </p:ext>
            </p:extLst>
          </p:nvPr>
        </p:nvGraphicFramePr>
        <p:xfrm>
          <a:off x="1460500" y="2411413"/>
          <a:ext cx="3279775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0" name="Equation" r:id="rId11" imgW="3187440" imgH="1422360" progId="Equation.DSMT4">
                  <p:embed/>
                </p:oleObj>
              </mc:Choice>
              <mc:Fallback>
                <p:oleObj name="Equation" r:id="rId11" imgW="3187440" imgH="142236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411413"/>
                        <a:ext cx="3279775" cy="1465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549975"/>
              </p:ext>
            </p:extLst>
          </p:nvPr>
        </p:nvGraphicFramePr>
        <p:xfrm>
          <a:off x="1042988" y="4148138"/>
          <a:ext cx="733583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1" name="Equation" r:id="rId13" imgW="7327800" imgH="838080" progId="Equation.DSMT4">
                  <p:embed/>
                </p:oleObj>
              </mc:Choice>
              <mc:Fallback>
                <p:oleObj name="Equation" r:id="rId13" imgW="7327800" imgH="83808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148138"/>
                        <a:ext cx="7335837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32680"/>
              </p:ext>
            </p:extLst>
          </p:nvPr>
        </p:nvGraphicFramePr>
        <p:xfrm>
          <a:off x="4588718" y="5099818"/>
          <a:ext cx="36830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2" name="Equation" r:id="rId15" imgW="4317840" imgH="393480" progId="Equation.DSMT4">
                  <p:embed/>
                </p:oleObj>
              </mc:Choice>
              <mc:Fallback>
                <p:oleObj name="Equation" r:id="rId15" imgW="4317840" imgH="39348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8718" y="5099818"/>
                        <a:ext cx="3683000" cy="34766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586301"/>
              </p:ext>
            </p:extLst>
          </p:nvPr>
        </p:nvGraphicFramePr>
        <p:xfrm>
          <a:off x="1043608" y="620688"/>
          <a:ext cx="64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3" name="Equation" r:id="rId17" imgW="647640" imgH="431640" progId="Equation.DSMT4">
                  <p:embed/>
                </p:oleObj>
              </mc:Choice>
              <mc:Fallback>
                <p:oleObj name="Equation" r:id="rId17" imgW="647640" imgH="43164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620688"/>
                        <a:ext cx="647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133066"/>
              </p:ext>
            </p:extLst>
          </p:nvPr>
        </p:nvGraphicFramePr>
        <p:xfrm>
          <a:off x="5564188" y="641350"/>
          <a:ext cx="166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4" name="Equation" r:id="rId19" imgW="1663560" imgH="393480" progId="Equation.DSMT4">
                  <p:embed/>
                </p:oleObj>
              </mc:Choice>
              <mc:Fallback>
                <p:oleObj name="Equation" r:id="rId19" imgW="1663560" imgH="39348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4188" y="641350"/>
                        <a:ext cx="1663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74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5">
            <a:extLst>
              <a:ext uri="{FF2B5EF4-FFF2-40B4-BE49-F238E27FC236}">
                <a16:creationId xmlns:a16="http://schemas.microsoft.com/office/drawing/2014/main" id="{952B8640-1C76-4E83-BD30-251E04E82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99" y="375395"/>
            <a:ext cx="2574925" cy="519112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得函数项级数</a:t>
            </a:r>
          </a:p>
        </p:txBody>
      </p:sp>
      <p:graphicFrame>
        <p:nvGraphicFramePr>
          <p:cNvPr id="3" name="Object 16">
            <a:extLst>
              <a:ext uri="{FF2B5EF4-FFF2-40B4-BE49-F238E27FC236}">
                <a16:creationId xmlns:a16="http://schemas.microsoft.com/office/drawing/2014/main" id="{8D34CBC5-FC72-4095-AD9C-FB73449306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918180"/>
              </p:ext>
            </p:extLst>
          </p:nvPr>
        </p:nvGraphicFramePr>
        <p:xfrm>
          <a:off x="2267744" y="1251930"/>
          <a:ext cx="498951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Equation" r:id="rId3" imgW="2152800" imgH="492840" progId="Equation.DSMT4">
                  <p:embed/>
                </p:oleObj>
              </mc:Choice>
              <mc:Fallback>
                <p:oleObj name="Equation" r:id="rId3" imgW="2152800" imgH="492840" progId="Equation.DSMT4">
                  <p:embed/>
                  <p:pic>
                    <p:nvPicPr>
                      <p:cNvPr id="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251930"/>
                        <a:ext cx="4989513" cy="11715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9">
            <a:extLst>
              <a:ext uri="{FF2B5EF4-FFF2-40B4-BE49-F238E27FC236}">
                <a16:creationId xmlns:a16="http://schemas.microsoft.com/office/drawing/2014/main" id="{EE007945-191D-4F9A-8499-8348B69A3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780928"/>
            <a:ext cx="5054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称上述</a:t>
            </a:r>
            <a:r>
              <a:rPr lang="zh-CN" altLang="en-US" sz="2800" b="1" dirty="0">
                <a:highlight>
                  <a:srgbClr val="0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形式的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三角级数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874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4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95536" y="260648"/>
            <a:ext cx="53021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baseline="30000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傅里叶级数的复数形式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845423"/>
            <a:ext cx="884248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10.3.3.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设以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为周期的函数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展开为傅里叶级数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150577"/>
              </p:ext>
            </p:extLst>
          </p:nvPr>
        </p:nvGraphicFramePr>
        <p:xfrm>
          <a:off x="1371154" y="1542604"/>
          <a:ext cx="57150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9" name="Equation" r:id="rId3" imgW="5715000" imgH="939600" progId="Equation.DSMT4">
                  <p:embed/>
                </p:oleObj>
              </mc:Choice>
              <mc:Fallback>
                <p:oleObj name="Equation" r:id="rId3" imgW="5715000" imgH="9396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154" y="1542604"/>
                        <a:ext cx="57150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560" y="2564904"/>
            <a:ext cx="54534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392957"/>
              </p:ext>
            </p:extLst>
          </p:nvPr>
        </p:nvGraphicFramePr>
        <p:xfrm>
          <a:off x="1102866" y="2410966"/>
          <a:ext cx="10128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0" name="Equation" r:id="rId5" imgW="1002960" imgH="838080" progId="Equation.DSMT4">
                  <p:embed/>
                </p:oleObj>
              </mc:Choice>
              <mc:Fallback>
                <p:oleObj name="Equation" r:id="rId5" imgW="1002960" imgH="8380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866" y="2410966"/>
                        <a:ext cx="101282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67744" y="2564904"/>
            <a:ext cx="379142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则上式可写成复数形式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223034"/>
              </p:ext>
            </p:extLst>
          </p:nvPr>
        </p:nvGraphicFramePr>
        <p:xfrm>
          <a:off x="1331640" y="3284984"/>
          <a:ext cx="64055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1" name="Equation" r:id="rId7" imgW="6400800" imgH="914400" progId="Equation.DSMT4">
                  <p:embed/>
                </p:oleObj>
              </mc:Choice>
              <mc:Fallback>
                <p:oleObj name="Equation" r:id="rId7" imgW="6400800" imgH="9144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284984"/>
                        <a:ext cx="6405562" cy="9080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04567"/>
              </p:ext>
            </p:extLst>
          </p:nvPr>
        </p:nvGraphicFramePr>
        <p:xfrm>
          <a:off x="6059167" y="4293096"/>
          <a:ext cx="236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2" name="Equation" r:id="rId9" imgW="2361960" imgH="393480" progId="Equation.DSMT4">
                  <p:embed/>
                </p:oleObj>
              </mc:Choice>
              <mc:Fallback>
                <p:oleObj name="Equation" r:id="rId9" imgW="2361960" imgH="39348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167" y="4293096"/>
                        <a:ext cx="2362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55576" y="4869160"/>
            <a:ext cx="397256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证（略）：用欧拉公式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45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0"/>
            <a:ext cx="8229600" cy="9087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10.2.1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908720"/>
            <a:ext cx="8850500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是周期为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的函数，它在区间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上定义为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6849"/>
              </p:ext>
            </p:extLst>
          </p:nvPr>
        </p:nvGraphicFramePr>
        <p:xfrm>
          <a:off x="323528" y="1556792"/>
          <a:ext cx="35385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1" name="Equation" r:id="rId3" imgW="3530520" imgH="1015920" progId="Equation.DSMT4">
                  <p:embed/>
                </p:oleObj>
              </mc:Choice>
              <mc:Fallback>
                <p:oleObj name="Equation" r:id="rId3" imgW="3530520" imgH="101592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556792"/>
                        <a:ext cx="3538538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95936" y="1772816"/>
            <a:ext cx="5075428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的傅里叶级数在点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564904"/>
            <a:ext cx="422904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收敛于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011" y="5909082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答案：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3611344"/>
            <a:ext cx="1625766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设函数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498355"/>
              </p:ext>
            </p:extLst>
          </p:nvPr>
        </p:nvGraphicFramePr>
        <p:xfrm>
          <a:off x="1947605" y="3644354"/>
          <a:ext cx="2762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2" name="Equation" r:id="rId5" imgW="2768400" imgH="457200" progId="Equation.DSMT4">
                  <p:embed/>
                </p:oleObj>
              </mc:Choice>
              <mc:Fallback>
                <p:oleObj name="Equation" r:id="rId5" imgW="2768400" imgH="4572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605" y="3644354"/>
                        <a:ext cx="27622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870913"/>
              </p:ext>
            </p:extLst>
          </p:nvPr>
        </p:nvGraphicFramePr>
        <p:xfrm>
          <a:off x="4802159" y="3419722"/>
          <a:ext cx="319563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3" name="Equation" r:id="rId7" imgW="3200400" imgH="914400" progId="Equation.DSMT4">
                  <p:embed/>
                </p:oleObj>
              </mc:Choice>
              <mc:Fallback>
                <p:oleObj name="Equation" r:id="rId7" imgW="3200400" imgH="9144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59" y="3419722"/>
                        <a:ext cx="3195637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661924"/>
              </p:ext>
            </p:extLst>
          </p:nvPr>
        </p:nvGraphicFramePr>
        <p:xfrm>
          <a:off x="420366" y="4502150"/>
          <a:ext cx="1943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4" name="Equation" r:id="rId9" imgW="1942920" imgH="266400" progId="Equation.DSMT4">
                  <p:embed/>
                </p:oleObj>
              </mc:Choice>
              <mc:Fallback>
                <p:oleObj name="Equation" r:id="rId9" imgW="1942920" imgH="2664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66" y="4502150"/>
                        <a:ext cx="19431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635253"/>
              </p:ext>
            </p:extLst>
          </p:nvPr>
        </p:nvGraphicFramePr>
        <p:xfrm>
          <a:off x="2471416" y="4292600"/>
          <a:ext cx="40005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5" name="Equation" r:id="rId11" imgW="4000320" imgH="685800" progId="Equation.DSMT4">
                  <p:embed/>
                </p:oleObj>
              </mc:Choice>
              <mc:Fallback>
                <p:oleObj name="Equation" r:id="rId11" imgW="4000320" imgH="6858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416" y="4292600"/>
                        <a:ext cx="40005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568634"/>
              </p:ext>
            </p:extLst>
          </p:nvPr>
        </p:nvGraphicFramePr>
        <p:xfrm>
          <a:off x="6814592" y="4437112"/>
          <a:ext cx="15938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6" name="Equation" r:id="rId13" imgW="1600200" imgH="368280" progId="Equation.DSMT4">
                  <p:embed/>
                </p:oleObj>
              </mc:Choice>
              <mc:Fallback>
                <p:oleObj name="Equation" r:id="rId13" imgW="1600200" imgH="36828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4592" y="4437112"/>
                        <a:ext cx="15938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835609"/>
              </p:ext>
            </p:extLst>
          </p:nvPr>
        </p:nvGraphicFramePr>
        <p:xfrm>
          <a:off x="596578" y="4941888"/>
          <a:ext cx="335438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7" name="Equation" r:id="rId15" imgW="3301920" imgH="939600" progId="Equation.DSMT4">
                  <p:embed/>
                </p:oleObj>
              </mc:Choice>
              <mc:Fallback>
                <p:oleObj name="Equation" r:id="rId15" imgW="3301920" imgH="9396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78" y="4941888"/>
                        <a:ext cx="3354388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0" y="428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57200" y="3095382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答案：</a:t>
            </a: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704859"/>
              </p:ext>
            </p:extLst>
          </p:nvPr>
        </p:nvGraphicFramePr>
        <p:xfrm>
          <a:off x="2195736" y="2296036"/>
          <a:ext cx="266700" cy="819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8" name="Equation" r:id="rId17" imgW="266400" imgH="825480" progId="Equation.DSMT4">
                  <p:embed/>
                </p:oleObj>
              </mc:Choice>
              <mc:Fallback>
                <p:oleObj name="Equation" r:id="rId17" imgW="266400" imgH="82548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296036"/>
                        <a:ext cx="266700" cy="819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225738"/>
              </p:ext>
            </p:extLst>
          </p:nvPr>
        </p:nvGraphicFramePr>
        <p:xfrm>
          <a:off x="2854152" y="4869160"/>
          <a:ext cx="512763" cy="819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9" name="Equation" r:id="rId19" imgW="507960" imgH="825480" progId="Equation.DSMT4">
                  <p:embed/>
                </p:oleObj>
              </mc:Choice>
              <mc:Fallback>
                <p:oleObj name="Equation" r:id="rId19" imgW="507960" imgH="82548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152" y="4869160"/>
                        <a:ext cx="512763" cy="819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83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553008" y="1457464"/>
            <a:ext cx="8388350" cy="503238"/>
          </a:xfrm>
          <a:prstGeom prst="rect">
            <a:avLst/>
          </a:prstGeom>
          <a:solidFill>
            <a:srgbClr val="FFC000"/>
          </a:solidFill>
          <a:ln w="1905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5520" y="765314"/>
            <a:ext cx="4477654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组成三角级数的函数系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024981"/>
              </p:ext>
            </p:extLst>
          </p:nvPr>
        </p:nvGraphicFramePr>
        <p:xfrm>
          <a:off x="851458" y="1516202"/>
          <a:ext cx="31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" name="Equation" r:id="rId3" imgW="358920" imgH="447840" progId="Equation.3">
                  <p:embed/>
                </p:oleObj>
              </mc:Choice>
              <mc:Fallback>
                <p:oleObj name="Equation" r:id="rId3" imgW="358920" imgH="447840" progId="Equation.3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458" y="1516202"/>
                        <a:ext cx="317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646519"/>
              </p:ext>
            </p:extLst>
          </p:nvPr>
        </p:nvGraphicFramePr>
        <p:xfrm>
          <a:off x="1232458" y="1590814"/>
          <a:ext cx="914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" name="Equation" r:id="rId5" imgW="1065240" imgH="358560" progId="Equation.3">
                  <p:embed/>
                </p:oleObj>
              </mc:Choice>
              <mc:Fallback>
                <p:oleObj name="Equation" r:id="rId5" imgW="1065240" imgH="358560" progId="Equation.3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458" y="1590814"/>
                        <a:ext cx="9144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264170"/>
              </p:ext>
            </p:extLst>
          </p:nvPr>
        </p:nvGraphicFramePr>
        <p:xfrm>
          <a:off x="2216708" y="1505089"/>
          <a:ext cx="86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" name="Equation" r:id="rId7" imgW="1009080" imgH="470520" progId="Equation.3">
                  <p:embed/>
                </p:oleObj>
              </mc:Choice>
              <mc:Fallback>
                <p:oleObj name="Equation" r:id="rId7" imgW="1009080" imgH="470520" progId="Equation.3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708" y="1505089"/>
                        <a:ext cx="863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042838"/>
              </p:ext>
            </p:extLst>
          </p:nvPr>
        </p:nvGraphicFramePr>
        <p:xfrm>
          <a:off x="3137458" y="1505089"/>
          <a:ext cx="110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" name="Equation" r:id="rId9" imgW="1289520" imgH="447840" progId="Equation.3">
                  <p:embed/>
                </p:oleObj>
              </mc:Choice>
              <mc:Fallback>
                <p:oleObj name="Equation" r:id="rId9" imgW="1289520" imgH="447840" progId="Equation.3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7458" y="1505089"/>
                        <a:ext cx="1104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028108"/>
              </p:ext>
            </p:extLst>
          </p:nvPr>
        </p:nvGraphicFramePr>
        <p:xfrm>
          <a:off x="4356658" y="1505089"/>
          <a:ext cx="105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" name="Equation" r:id="rId11" imgW="1233360" imgH="470520" progId="Equation.3">
                  <p:embed/>
                </p:oleObj>
              </mc:Choice>
              <mc:Fallback>
                <p:oleObj name="Equation" r:id="rId11" imgW="1233360" imgH="470520" progId="Equation.3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658" y="1505089"/>
                        <a:ext cx="1054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535257"/>
              </p:ext>
            </p:extLst>
          </p:nvPr>
        </p:nvGraphicFramePr>
        <p:xfrm>
          <a:off x="5542521" y="1590814"/>
          <a:ext cx="1600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" name="Equation" r:id="rId13" imgW="1872360" imgH="358560" progId="Equation.3">
                  <p:embed/>
                </p:oleObj>
              </mc:Choice>
              <mc:Fallback>
                <p:oleObj name="Equation" r:id="rId13" imgW="1872360" imgH="358560" progId="Equation.3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2521" y="1590814"/>
                        <a:ext cx="16002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239859"/>
              </p:ext>
            </p:extLst>
          </p:nvPr>
        </p:nvGraphicFramePr>
        <p:xfrm>
          <a:off x="7252258" y="1505089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" name="Equation" r:id="rId15" imgW="1614600" imgH="470520" progId="Equation.3">
                  <p:embed/>
                </p:oleObj>
              </mc:Choice>
              <mc:Fallback>
                <p:oleObj name="Equation" r:id="rId15" imgW="1614600" imgH="470520" progId="Equation.3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2258" y="1505089"/>
                        <a:ext cx="1384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0229" y="3747155"/>
            <a:ext cx="15101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事实上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765001"/>
              </p:ext>
            </p:extLst>
          </p:nvPr>
        </p:nvGraphicFramePr>
        <p:xfrm>
          <a:off x="1214524" y="4579094"/>
          <a:ext cx="71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" name="Equation" r:id="rId17" imgW="711000" imgH="736560" progId="Equation.DSMT4">
                  <p:embed/>
                </p:oleObj>
              </mc:Choice>
              <mc:Fallback>
                <p:oleObj name="Equation" r:id="rId17" imgW="711000" imgH="736560" progId="Equation.DSMT4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524" y="4579094"/>
                        <a:ext cx="711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781035"/>
              </p:ext>
            </p:extLst>
          </p:nvPr>
        </p:nvGraphicFramePr>
        <p:xfrm>
          <a:off x="1938982" y="4728319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" name="Equation" r:id="rId19" imgW="1614600" imgH="470520" progId="Equation.3">
                  <p:embed/>
                </p:oleObj>
              </mc:Choice>
              <mc:Fallback>
                <p:oleObj name="Equation" r:id="rId19" imgW="1614600" imgH="470520" progId="Equation.3">
                  <p:embed/>
                  <p:pic>
                    <p:nvPicPr>
                      <p:cNvPr id="0" name="Picture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982" y="4728319"/>
                        <a:ext cx="1384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855571"/>
              </p:ext>
            </p:extLst>
          </p:nvPr>
        </p:nvGraphicFramePr>
        <p:xfrm>
          <a:off x="3386224" y="4544169"/>
          <a:ext cx="990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" name="Equation" r:id="rId21" imgW="990360" imgH="736560" progId="Equation.DSMT4">
                  <p:embed/>
                </p:oleObj>
              </mc:Choice>
              <mc:Fallback>
                <p:oleObj name="Equation" r:id="rId21" imgW="990360" imgH="736560" progId="Equation.DSMT4">
                  <p:embed/>
                  <p:pic>
                    <p:nvPicPr>
                      <p:cNvPr id="0" name="Picture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224" y="4544169"/>
                        <a:ext cx="9906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220151"/>
              </p:ext>
            </p:extLst>
          </p:nvPr>
        </p:nvGraphicFramePr>
        <p:xfrm>
          <a:off x="4415482" y="4693394"/>
          <a:ext cx="1333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" name="Equation" r:id="rId23" imgW="1558440" imgH="470520" progId="Equation.3">
                  <p:embed/>
                </p:oleObj>
              </mc:Choice>
              <mc:Fallback>
                <p:oleObj name="Equation" r:id="rId23" imgW="1558440" imgH="470520" progId="Equation.3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5482" y="4693394"/>
                        <a:ext cx="1333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601468"/>
              </p:ext>
            </p:extLst>
          </p:nvPr>
        </p:nvGraphicFramePr>
        <p:xfrm>
          <a:off x="5825182" y="4702919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" name="Equation" r:id="rId25" imgW="571680" imgH="358560" progId="Equation.3">
                  <p:embed/>
                </p:oleObj>
              </mc:Choice>
              <mc:Fallback>
                <p:oleObj name="Equation" r:id="rId25" imgW="571680" imgH="358560" progId="Equation.3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5182" y="4702919"/>
                        <a:ext cx="495300" cy="317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418470"/>
              </p:ext>
            </p:extLst>
          </p:nvPr>
        </p:nvGraphicFramePr>
        <p:xfrm>
          <a:off x="6780857" y="4677519"/>
          <a:ext cx="1790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" name="Equation" r:id="rId27" imgW="2096640" imgH="470520" progId="Equation.3">
                  <p:embed/>
                </p:oleObj>
              </mc:Choice>
              <mc:Fallback>
                <p:oleObj name="Equation" r:id="rId27" imgW="2096640" imgH="470520" progId="Equation.3">
                  <p:embed/>
                  <p:pic>
                    <p:nvPicPr>
                      <p:cNvPr id="0" name="Picture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857" y="4677519"/>
                        <a:ext cx="1790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741566"/>
              </p:ext>
            </p:extLst>
          </p:nvPr>
        </p:nvGraphicFramePr>
        <p:xfrm>
          <a:off x="527050" y="2301121"/>
          <a:ext cx="18557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" name="Equation" r:id="rId29" imgW="1854000" imgH="444240" progId="Equation.DSMT4">
                  <p:embed/>
                </p:oleObj>
              </mc:Choice>
              <mc:Fallback>
                <p:oleObj name="Equation" r:id="rId29" imgW="1854000" imgH="444240" progId="Equation.DSMT4">
                  <p:embed/>
                  <p:pic>
                    <p:nvPicPr>
                      <p:cNvPr id="0" name="Picture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2301121"/>
                        <a:ext cx="185578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2300845" y="2232859"/>
            <a:ext cx="1085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正交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058454"/>
              </p:ext>
            </p:extLst>
          </p:nvPr>
        </p:nvGraphicFramePr>
        <p:xfrm>
          <a:off x="577292" y="3053507"/>
          <a:ext cx="10001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" name="Equation" r:id="rId31" imgW="1002960" imgH="393480" progId="Equation.DSMT4">
                  <p:embed/>
                </p:oleObj>
              </mc:Choice>
              <mc:Fallback>
                <p:oleObj name="Equation" r:id="rId31" imgW="1002960" imgH="393480" progId="Equation.DSMT4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92" y="3053507"/>
                        <a:ext cx="1000125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1600200" y="2977307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上的积分等于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0 .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291445" y="2232859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即其中任意两个不同的函数之积在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3008" y="146051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53008" y="146051"/>
            <a:ext cx="1988045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重要结论：</a:t>
            </a:r>
          </a:p>
        </p:txBody>
      </p:sp>
    </p:spTree>
    <p:extLst>
      <p:ext uri="{BB962C8B-B14F-4D97-AF65-F5344CB8AC3E}">
        <p14:creationId xmlns:p14="http://schemas.microsoft.com/office/powerpoint/2010/main" val="358169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27" grpId="0" build="p" autoUpdateAnimBg="0" advAuto="0"/>
      <p:bldP spid="29" grpId="0" build="p" autoUpdateAnimBg="0" advAuto="0"/>
      <p:bldP spid="3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84B15B26-7A05-41C4-B5C2-0543D46D42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502040"/>
              </p:ext>
            </p:extLst>
          </p:nvPr>
        </p:nvGraphicFramePr>
        <p:xfrm>
          <a:off x="1382688" y="2144639"/>
          <a:ext cx="51911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4" name="Equation" r:id="rId3" imgW="5194080" imgH="685800" progId="Equation.DSMT4">
                  <p:embed/>
                </p:oleObj>
              </mc:Choice>
              <mc:Fallback>
                <p:oleObj name="Equation" r:id="rId3" imgW="5194080" imgH="685800" progId="Equation.DSMT4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688" y="2144639"/>
                        <a:ext cx="51911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7">
            <a:extLst>
              <a:ext uri="{FF2B5EF4-FFF2-40B4-BE49-F238E27FC236}">
                <a16:creationId xmlns:a16="http://schemas.microsoft.com/office/drawing/2014/main" id="{11CCA516-5354-4369-8F6F-FDC2CC89D4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493328"/>
              </p:ext>
            </p:extLst>
          </p:nvPr>
        </p:nvGraphicFramePr>
        <p:xfrm>
          <a:off x="1790663" y="1419945"/>
          <a:ext cx="217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5" name="Equation" r:id="rId5" imgW="2545200" imgH="470520" progId="Equation.3">
                  <p:embed/>
                </p:oleObj>
              </mc:Choice>
              <mc:Fallback>
                <p:oleObj name="Equation" r:id="rId5" imgW="2545200" imgH="470520" progId="Equation.3">
                  <p:embed/>
                  <p:pic>
                    <p:nvPicPr>
                      <p:cNvPr id="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663" y="1419945"/>
                        <a:ext cx="2171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8">
            <a:extLst>
              <a:ext uri="{FF2B5EF4-FFF2-40B4-BE49-F238E27FC236}">
                <a16:creationId xmlns:a16="http://schemas.microsoft.com/office/drawing/2014/main" id="{DD7BDDC9-8D06-48A5-BBAC-33846525CA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813561"/>
              </p:ext>
            </p:extLst>
          </p:nvPr>
        </p:nvGraphicFramePr>
        <p:xfrm>
          <a:off x="7317321" y="2333552"/>
          <a:ext cx="105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6" name="Equation" r:id="rId7" imgW="1233360" imgH="470520" progId="Equation.3">
                  <p:embed/>
                </p:oleObj>
              </mc:Choice>
              <mc:Fallback>
                <p:oleObj name="Equation" r:id="rId7" imgW="1233360" imgH="470520" progId="Equation.3">
                  <p:embed/>
                  <p:pic>
                    <p:nvPicPr>
                      <p:cNvPr id="1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7321" y="2333552"/>
                        <a:ext cx="1054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9">
            <a:extLst>
              <a:ext uri="{FF2B5EF4-FFF2-40B4-BE49-F238E27FC236}">
                <a16:creationId xmlns:a16="http://schemas.microsoft.com/office/drawing/2014/main" id="{64EE41C4-2280-42B2-881C-84B35656BD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605382"/>
              </p:ext>
            </p:extLst>
          </p:nvPr>
        </p:nvGraphicFramePr>
        <p:xfrm>
          <a:off x="1282105" y="417439"/>
          <a:ext cx="2628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7" name="Equation" r:id="rId9" imgW="2628720" imgH="685800" progId="Equation.DSMT4">
                  <p:embed/>
                </p:oleObj>
              </mc:Choice>
              <mc:Fallback>
                <p:oleObj name="Equation" r:id="rId9" imgW="2628720" imgH="685800" progId="Equation.DSMT4">
                  <p:embed/>
                  <p:pic>
                    <p:nvPicPr>
                      <p:cNvPr id="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105" y="417439"/>
                        <a:ext cx="2628900" cy="685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">
            <a:extLst>
              <a:ext uri="{FF2B5EF4-FFF2-40B4-BE49-F238E27FC236}">
                <a16:creationId xmlns:a16="http://schemas.microsoft.com/office/drawing/2014/main" id="{12C362BB-AE07-4F21-ABAF-E1067D3F1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838789"/>
              </p:ext>
            </p:extLst>
          </p:nvPr>
        </p:nvGraphicFramePr>
        <p:xfrm>
          <a:off x="6733121" y="2358952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8" name="Equation" r:id="rId11" imgW="571680" imgH="358560" progId="Equation.3">
                  <p:embed/>
                </p:oleObj>
              </mc:Choice>
              <mc:Fallback>
                <p:oleObj name="Equation" r:id="rId11" imgW="571680" imgH="358560" progId="Equation.3">
                  <p:embed/>
                  <p:pic>
                    <p:nvPicPr>
                      <p:cNvPr id="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3121" y="2358952"/>
                        <a:ext cx="495300" cy="317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1">
            <a:extLst>
              <a:ext uri="{FF2B5EF4-FFF2-40B4-BE49-F238E27FC236}">
                <a16:creationId xmlns:a16="http://schemas.microsoft.com/office/drawing/2014/main" id="{38A32153-775E-4739-80D7-C01102919A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350165"/>
              </p:ext>
            </p:extLst>
          </p:nvPr>
        </p:nvGraphicFramePr>
        <p:xfrm>
          <a:off x="1360587" y="3867696"/>
          <a:ext cx="3060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9" name="Equation" r:id="rId13" imgW="3060360" imgH="685800" progId="Equation.DSMT4">
                  <p:embed/>
                </p:oleObj>
              </mc:Choice>
              <mc:Fallback>
                <p:oleObj name="Equation" r:id="rId13" imgW="3060360" imgH="685800" progId="Equation.DSMT4">
                  <p:embed/>
                  <p:pic>
                    <p:nvPicPr>
                      <p:cNvPr id="2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587" y="3867696"/>
                        <a:ext cx="3060700" cy="685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2">
            <a:extLst>
              <a:ext uri="{FF2B5EF4-FFF2-40B4-BE49-F238E27FC236}">
                <a16:creationId xmlns:a16="http://schemas.microsoft.com/office/drawing/2014/main" id="{48F61257-FC13-4126-B305-50B8777EB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484" y="311336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同理可证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9" name="Object 24">
            <a:extLst>
              <a:ext uri="{FF2B5EF4-FFF2-40B4-BE49-F238E27FC236}">
                <a16:creationId xmlns:a16="http://schemas.microsoft.com/office/drawing/2014/main" id="{7DE7949E-CFFF-497C-942D-121FF73387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077873"/>
              </p:ext>
            </p:extLst>
          </p:nvPr>
        </p:nvGraphicFramePr>
        <p:xfrm>
          <a:off x="4019513" y="1292945"/>
          <a:ext cx="4356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0" name="Equation" r:id="rId15" imgW="5113080" imgH="694440" progId="Equation.3">
                  <p:embed/>
                </p:oleObj>
              </mc:Choice>
              <mc:Fallback>
                <p:oleObj name="Equation" r:id="rId15" imgW="5113080" imgH="694440" progId="Equation.3">
                  <p:embed/>
                  <p:pic>
                    <p:nvPicPr>
                      <p:cNvPr id="2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13" y="1292945"/>
                        <a:ext cx="4356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25">
            <a:extLst>
              <a:ext uri="{FF2B5EF4-FFF2-40B4-BE49-F238E27FC236}">
                <a16:creationId xmlns:a16="http://schemas.microsoft.com/office/drawing/2014/main" id="{BEDC21BF-3927-4B48-94BB-C648E24CD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4530" y="1254052"/>
            <a:ext cx="20657" cy="85169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31">
            <a:extLst>
              <a:ext uri="{FF2B5EF4-FFF2-40B4-BE49-F238E27FC236}">
                <a16:creationId xmlns:a16="http://schemas.microsoft.com/office/drawing/2014/main" id="{16FA4A86-D689-491E-AF9E-6A1C067477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212552"/>
              </p:ext>
            </p:extLst>
          </p:nvPr>
        </p:nvGraphicFramePr>
        <p:xfrm>
          <a:off x="1360587" y="4875038"/>
          <a:ext cx="3200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1" name="Equation" r:id="rId17" imgW="3200400" imgH="685800" progId="Equation.DSMT4">
                  <p:embed/>
                </p:oleObj>
              </mc:Choice>
              <mc:Fallback>
                <p:oleObj name="Equation" r:id="rId17" imgW="3200400" imgH="685800" progId="Equation.DSMT4">
                  <p:embed/>
                  <p:pic>
                    <p:nvPicPr>
                      <p:cNvPr id="3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587" y="4875038"/>
                        <a:ext cx="3200400" cy="685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2">
            <a:extLst>
              <a:ext uri="{FF2B5EF4-FFF2-40B4-BE49-F238E27FC236}">
                <a16:creationId xmlns:a16="http://schemas.microsoft.com/office/drawing/2014/main" id="{A303D63C-4299-4524-9849-0D4D91BA87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451808"/>
              </p:ext>
            </p:extLst>
          </p:nvPr>
        </p:nvGraphicFramePr>
        <p:xfrm>
          <a:off x="4790145" y="4083596"/>
          <a:ext cx="113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2" name="Equation" r:id="rId19" imgW="1323000" imgH="470520" progId="Equation.3">
                  <p:embed/>
                </p:oleObj>
              </mc:Choice>
              <mc:Fallback>
                <p:oleObj name="Equation" r:id="rId19" imgW="1323000" imgH="470520" progId="Equation.3">
                  <p:embed/>
                  <p:pic>
                    <p:nvPicPr>
                      <p:cNvPr id="3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0145" y="4083596"/>
                        <a:ext cx="1130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438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27584" y="-16763"/>
            <a:ext cx="7162800" cy="1295400"/>
          </a:xfrm>
          <a:prstGeom prst="rect">
            <a:avLst/>
          </a:prstGeom>
          <a:solidFill>
            <a:srgbClr val="92D050"/>
          </a:solidFill>
          <a:ln w="9525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81459" y="2255243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上的积分不等于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0 .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86354"/>
              </p:ext>
            </p:extLst>
          </p:nvPr>
        </p:nvGraphicFramePr>
        <p:xfrm>
          <a:off x="7924006" y="1721049"/>
          <a:ext cx="9953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Equation" r:id="rId3" imgW="1002960" imgH="393480" progId="Equation.DSMT4">
                  <p:embed/>
                </p:oleObj>
              </mc:Choice>
              <mc:Fallback>
                <p:oleObj name="Equation" r:id="rId3" imgW="1002960" imgH="39348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006" y="1721049"/>
                        <a:ext cx="99536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494628"/>
              </p:ext>
            </p:extLst>
          </p:nvPr>
        </p:nvGraphicFramePr>
        <p:xfrm>
          <a:off x="2267744" y="2852936"/>
          <a:ext cx="180975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Equation" r:id="rId5" imgW="1955520" imgH="685800" progId="Equation.DSMT4">
                  <p:embed/>
                </p:oleObj>
              </mc:Choice>
              <mc:Fallback>
                <p:oleObj name="Equation" r:id="rId5" imgW="1955520" imgH="68580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852936"/>
                        <a:ext cx="1809750" cy="6842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009161"/>
              </p:ext>
            </p:extLst>
          </p:nvPr>
        </p:nvGraphicFramePr>
        <p:xfrm>
          <a:off x="2280444" y="4554736"/>
          <a:ext cx="180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Equation" r:id="rId7" imgW="1803240" imgH="685800" progId="Equation.DSMT4">
                  <p:embed/>
                </p:oleObj>
              </mc:Choice>
              <mc:Fallback>
                <p:oleObj name="Equation" r:id="rId7" imgW="1803240" imgH="68580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0444" y="4554736"/>
                        <a:ext cx="1803400" cy="685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340441"/>
              </p:ext>
            </p:extLst>
          </p:nvPr>
        </p:nvGraphicFramePr>
        <p:xfrm>
          <a:off x="2274094" y="3678436"/>
          <a:ext cx="176212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Equation" r:id="rId9" imgW="1904760" imgH="685800" progId="Equation.DSMT4">
                  <p:embed/>
                </p:oleObj>
              </mc:Choice>
              <mc:Fallback>
                <p:oleObj name="Equation" r:id="rId9" imgW="1904760" imgH="6858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094" y="3678436"/>
                        <a:ext cx="1762125" cy="6842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795599"/>
              </p:ext>
            </p:extLst>
          </p:nvPr>
        </p:nvGraphicFramePr>
        <p:xfrm>
          <a:off x="5067771" y="4236443"/>
          <a:ext cx="19637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Equation" r:id="rId11" imgW="2320920" imgH="470520" progId="Equation.3">
                  <p:embed/>
                </p:oleObj>
              </mc:Choice>
              <mc:Fallback>
                <p:oleObj name="Equation" r:id="rId11" imgW="2320920" imgH="47052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771" y="4236443"/>
                        <a:ext cx="196373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40267"/>
              </p:ext>
            </p:extLst>
          </p:nvPr>
        </p:nvGraphicFramePr>
        <p:xfrm>
          <a:off x="1126034" y="199137"/>
          <a:ext cx="32115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Equation" r:id="rId13" imgW="3767400" imgH="985680" progId="Equation.3">
                  <p:embed/>
                </p:oleObj>
              </mc:Choice>
              <mc:Fallback>
                <p:oleObj name="Equation" r:id="rId13" imgW="3767400" imgH="98568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034" y="199137"/>
                        <a:ext cx="321151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759573"/>
              </p:ext>
            </p:extLst>
          </p:nvPr>
        </p:nvGraphicFramePr>
        <p:xfrm>
          <a:off x="4594722" y="199137"/>
          <a:ext cx="29956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Equation" r:id="rId15" imgW="3520800" imgH="985680" progId="Equation.3">
                  <p:embed/>
                </p:oleObj>
              </mc:Choice>
              <mc:Fallback>
                <p:oleObj name="Equation" r:id="rId15" imgW="3520800" imgH="98568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722" y="199137"/>
                        <a:ext cx="2995612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481859" y="2255243"/>
            <a:ext cx="1509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且有 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117638"/>
              </p:ext>
            </p:extLst>
          </p:nvPr>
        </p:nvGraphicFramePr>
        <p:xfrm>
          <a:off x="4026372" y="3938131"/>
          <a:ext cx="50165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Equation" r:id="rId17" imgW="507960" imgH="228600" progId="Equation.DSMT4">
                  <p:embed/>
                </p:oleObj>
              </mc:Choice>
              <mc:Fallback>
                <p:oleObj name="Equation" r:id="rId17" imgW="507960" imgH="2286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6372" y="3938131"/>
                        <a:ext cx="501650" cy="24288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692172"/>
              </p:ext>
            </p:extLst>
          </p:nvPr>
        </p:nvGraphicFramePr>
        <p:xfrm>
          <a:off x="4077494" y="4817537"/>
          <a:ext cx="508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Equation" r:id="rId19" imgW="507960" imgH="228600" progId="Equation.DSMT4">
                  <p:embed/>
                </p:oleObj>
              </mc:Choice>
              <mc:Fallback>
                <p:oleObj name="Equation" r:id="rId19" imgW="507960" imgH="2286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494" y="4817537"/>
                        <a:ext cx="508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48171" y="1634530"/>
            <a:ext cx="75793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但是在三角函数系中两个相同的函数的乘积在 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04612AF-0860-4FD5-A023-FE1AC1B35D9F}"/>
              </a:ext>
            </a:extLst>
          </p:cNvPr>
          <p:cNvCxnSpPr/>
          <p:nvPr/>
        </p:nvCxnSpPr>
        <p:spPr>
          <a:xfrm>
            <a:off x="0" y="1278637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32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utoUpdateAnimBg="0" advAuto="0"/>
      <p:bldP spid="1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347085" y="4162248"/>
            <a:ext cx="6624638" cy="1655763"/>
          </a:xfrm>
          <a:prstGeom prst="rect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474557" y="102869"/>
            <a:ext cx="53442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函数展开成傅里叶级数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74557" y="687644"/>
            <a:ext cx="45812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傅里叶系数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18497" y="1351734"/>
            <a:ext cx="823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10.3.1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（系数定理）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是周期为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533613"/>
              </p:ext>
            </p:extLst>
          </p:nvPr>
        </p:nvGraphicFramePr>
        <p:xfrm>
          <a:off x="1475656" y="2773185"/>
          <a:ext cx="53800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Equation" r:id="rId3" imgW="6323760" imgH="1231920" progId="Equation.3">
                  <p:embed/>
                </p:oleObj>
              </mc:Choice>
              <mc:Fallback>
                <p:oleObj name="Equation" r:id="rId3" imgW="6323760" imgH="123192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773185"/>
                        <a:ext cx="5380037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36680" y="4593924"/>
            <a:ext cx="91040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则有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447128"/>
              </p:ext>
            </p:extLst>
          </p:nvPr>
        </p:nvGraphicFramePr>
        <p:xfrm>
          <a:off x="1574098" y="4441648"/>
          <a:ext cx="566737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公式" r:id="rId5" imgW="213120" imgH="470520" progId="Equation.3">
                  <p:embed/>
                </p:oleObj>
              </mc:Choice>
              <mc:Fallback>
                <p:oleObj name="公式" r:id="rId5" imgW="213120" imgH="47052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098" y="4441648"/>
                        <a:ext cx="566737" cy="120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618223"/>
              </p:ext>
            </p:extLst>
          </p:nvPr>
        </p:nvGraphicFramePr>
        <p:xfrm>
          <a:off x="2074160" y="4219398"/>
          <a:ext cx="54832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Equation" r:id="rId7" imgW="5486400" imgH="736560" progId="Equation.DSMT4">
                  <p:embed/>
                </p:oleObj>
              </mc:Choice>
              <mc:Fallback>
                <p:oleObj name="Equation" r:id="rId7" imgW="5486400" imgH="73656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160" y="4219398"/>
                        <a:ext cx="548322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680354"/>
              </p:ext>
            </p:extLst>
          </p:nvPr>
        </p:nvGraphicFramePr>
        <p:xfrm>
          <a:off x="2134485" y="4994098"/>
          <a:ext cx="54070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Equation" r:id="rId9" imgW="5410080" imgH="736560" progId="Equation.DSMT4">
                  <p:embed/>
                </p:oleObj>
              </mc:Choice>
              <mc:Fallback>
                <p:oleObj name="Equation" r:id="rId9" imgW="5410080" imgH="73656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4485" y="4994098"/>
                        <a:ext cx="540702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015470" y="2996952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8084435" y="4748036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235330" y="2109964"/>
            <a:ext cx="70663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周期函数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且能展开成逐项可积的三角级数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4756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autoUpdateAnimBg="0"/>
      <p:bldP spid="4" grpId="0" autoUpdateAnimBg="0"/>
      <p:bldP spid="6" grpId="0" autoUpdateAnimBg="0"/>
      <p:bldP spid="13" grpId="0" autoUpdateAnimBg="0"/>
      <p:bldP spid="14" grpId="0" build="p" autoUpdateAnimBg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>
            <a:extLst>
              <a:ext uri="{FF2B5EF4-FFF2-40B4-BE49-F238E27FC236}">
                <a16:creationId xmlns:a16="http://schemas.microsoft.com/office/drawing/2014/main" id="{EDBDBF24-B38D-4628-B163-3C80345EF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10" y="1271166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由定理条件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id="{1C1E6F02-12A7-482B-AFE9-7F87E64BB0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532209"/>
              </p:ext>
            </p:extLst>
          </p:nvPr>
        </p:nvGraphicFramePr>
        <p:xfrm>
          <a:off x="441325" y="1988840"/>
          <a:ext cx="86836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8" name="Equation" r:id="rId3" imgW="8686800" imgH="1015920" progId="Equation.DSMT4">
                  <p:embed/>
                </p:oleObj>
              </mc:Choice>
              <mc:Fallback>
                <p:oleObj name="Equation" r:id="rId3" imgW="8686800" imgH="101592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988840"/>
                        <a:ext cx="8683625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id="{74AB5981-4F7B-4CE7-864D-36FFA36C69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028681"/>
              </p:ext>
            </p:extLst>
          </p:nvPr>
        </p:nvGraphicFramePr>
        <p:xfrm>
          <a:off x="2159785" y="3218344"/>
          <a:ext cx="80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9" name="Equation" r:id="rId5" imgW="799920" imgH="431640" progId="Equation.DSMT4">
                  <p:embed/>
                </p:oleObj>
              </mc:Choice>
              <mc:Fallback>
                <p:oleObj name="Equation" r:id="rId5" imgW="799920" imgH="43164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785" y="3218344"/>
                        <a:ext cx="800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>
            <a:extLst>
              <a:ext uri="{FF2B5EF4-FFF2-40B4-BE49-F238E27FC236}">
                <a16:creationId xmlns:a16="http://schemas.microsoft.com/office/drawing/2014/main" id="{7DC34E31-3B86-40E2-ADD2-FAEB9DF607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677767"/>
              </p:ext>
            </p:extLst>
          </p:nvPr>
        </p:nvGraphicFramePr>
        <p:xfrm>
          <a:off x="4455335" y="1347366"/>
          <a:ext cx="10001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0" name="Equation" r:id="rId7" imgW="1002960" imgH="393480" progId="Equation.DSMT4">
                  <p:embed/>
                </p:oleObj>
              </mc:Choice>
              <mc:Fallback>
                <p:oleObj name="Equation" r:id="rId7" imgW="1002960" imgH="393480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5335" y="1347366"/>
                        <a:ext cx="10001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5">
            <a:extLst>
              <a:ext uri="{FF2B5EF4-FFF2-40B4-BE49-F238E27FC236}">
                <a16:creationId xmlns:a16="http://schemas.microsoft.com/office/drawing/2014/main" id="{F1BAC0D5-407B-436B-BF59-D4B4C6D7F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6285" y="1252116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对①在</a:t>
            </a: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C6EED207-E08C-473F-B57A-79FC1C003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3560" y="1285454"/>
            <a:ext cx="2167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逐项积分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4AA38952-4019-4AA6-A619-83674363E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348637"/>
              </p:ext>
            </p:extLst>
          </p:nvPr>
        </p:nvGraphicFramePr>
        <p:xfrm>
          <a:off x="1043608" y="0"/>
          <a:ext cx="53800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1" name="Equation" r:id="rId9" imgW="6323760" imgH="1231920" progId="Equation.3">
                  <p:embed/>
                </p:oleObj>
              </mc:Choice>
              <mc:Fallback>
                <p:oleObj name="Equation" r:id="rId9" imgW="6323760" imgH="123192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0"/>
                        <a:ext cx="5380037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2">
            <a:extLst>
              <a:ext uri="{FF2B5EF4-FFF2-40B4-BE49-F238E27FC236}">
                <a16:creationId xmlns:a16="http://schemas.microsoft.com/office/drawing/2014/main" id="{2E65A20A-210E-4826-A1A8-A2E29B285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22" y="223767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D122FAE-71C0-427E-B70C-9DE53798B5C8}"/>
              </a:ext>
            </a:extLst>
          </p:cNvPr>
          <p:cNvCxnSpPr/>
          <p:nvPr/>
        </p:nvCxnSpPr>
        <p:spPr>
          <a:xfrm>
            <a:off x="0" y="1054100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3">
            <a:extLst>
              <a:ext uri="{FF2B5EF4-FFF2-40B4-BE49-F238E27FC236}">
                <a16:creationId xmlns:a16="http://schemas.microsoft.com/office/drawing/2014/main" id="{F186716A-3000-4720-8FDC-9341E9CA3B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883770"/>
              </p:ext>
            </p:extLst>
          </p:nvPr>
        </p:nvGraphicFramePr>
        <p:xfrm>
          <a:off x="431626" y="4005064"/>
          <a:ext cx="3022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2" name="Equation" r:id="rId11" imgW="3022560" imgH="838080" progId="Equation.DSMT4">
                  <p:embed/>
                </p:oleObj>
              </mc:Choice>
              <mc:Fallback>
                <p:oleObj name="Equation" r:id="rId11" imgW="3022560" imgH="838080" progId="Equation.DSMT4">
                  <p:embed/>
                  <p:pic>
                    <p:nvPicPr>
                      <p:cNvPr id="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26" y="4005064"/>
                        <a:ext cx="3022600" cy="838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546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6" grpId="0" build="p" autoUpdateAnimBg="0"/>
      <p:bldP spid="7" grpId="0" build="p" autoUpdateAnimBg="0" advAuto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algn="l">
          <a:defRPr sz="2800" b="1" dirty="0" smtClean="0">
            <a:latin typeface="Times New Roman" pitchFamily="18" charset="0"/>
            <a:ea typeface="楷体_GB2312" pitchFamily="49" charset="-122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667</TotalTime>
  <Words>1299</Words>
  <Application>Microsoft Office PowerPoint</Application>
  <PresentationFormat>全屏显示(4:3)</PresentationFormat>
  <Paragraphs>195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黑体</vt:lpstr>
      <vt:lpstr>华文琥珀</vt:lpstr>
      <vt:lpstr>华文新魏</vt:lpstr>
      <vt:lpstr>楷体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严4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55</cp:revision>
  <dcterms:created xsi:type="dcterms:W3CDTF">2019-06-06T15:05:35Z</dcterms:created>
  <dcterms:modified xsi:type="dcterms:W3CDTF">2019-10-04T21:50:46Z</dcterms:modified>
</cp:coreProperties>
</file>