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61" r:id="rId4"/>
    <p:sldId id="258" r:id="rId5"/>
    <p:sldId id="268" r:id="rId6"/>
    <p:sldId id="269" r:id="rId7"/>
    <p:sldId id="270" r:id="rId8"/>
    <p:sldId id="271" r:id="rId9"/>
    <p:sldId id="312" r:id="rId10"/>
    <p:sldId id="272" r:id="rId11"/>
    <p:sldId id="273" r:id="rId12"/>
    <p:sldId id="262" r:id="rId13"/>
    <p:sldId id="263" r:id="rId14"/>
    <p:sldId id="274" r:id="rId15"/>
    <p:sldId id="275" r:id="rId16"/>
    <p:sldId id="276" r:id="rId17"/>
    <p:sldId id="277" r:id="rId18"/>
    <p:sldId id="278" r:id="rId19"/>
    <p:sldId id="264" r:id="rId20"/>
    <p:sldId id="281" r:id="rId21"/>
    <p:sldId id="282" r:id="rId22"/>
    <p:sldId id="283" r:id="rId23"/>
    <p:sldId id="284" r:id="rId24"/>
    <p:sldId id="285" r:id="rId25"/>
    <p:sldId id="297" r:id="rId26"/>
    <p:sldId id="286" r:id="rId27"/>
    <p:sldId id="287" r:id="rId28"/>
    <p:sldId id="299" r:id="rId29"/>
    <p:sldId id="298" r:id="rId30"/>
    <p:sldId id="300" r:id="rId31"/>
    <p:sldId id="302" r:id="rId32"/>
    <p:sldId id="301" r:id="rId33"/>
    <p:sldId id="303" r:id="rId34"/>
    <p:sldId id="304" r:id="rId35"/>
    <p:sldId id="307" r:id="rId36"/>
    <p:sldId id="308" r:id="rId37"/>
    <p:sldId id="309" r:id="rId38"/>
    <p:sldId id="288" r:id="rId39"/>
    <p:sldId id="265" r:id="rId40"/>
    <p:sldId id="266" r:id="rId41"/>
    <p:sldId id="279" r:id="rId42"/>
    <p:sldId id="280" r:id="rId43"/>
    <p:sldId id="267" r:id="rId44"/>
    <p:sldId id="295" r:id="rId45"/>
    <p:sldId id="296" r:id="rId46"/>
    <p:sldId id="289" r:id="rId47"/>
    <p:sldId id="305" r:id="rId48"/>
    <p:sldId id="290" r:id="rId49"/>
    <p:sldId id="306" r:id="rId50"/>
    <p:sldId id="292" r:id="rId51"/>
    <p:sldId id="310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2DD7D-418D-4D6B-AF62-38A75BBB4944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8FE381-C710-4BA2-AE8C-7FFF14C01960}">
      <dgm:prSet phldrT="[文本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§11.4 </a:t>
          </a:r>
          <a:r>
            <a: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本章回顾</a:t>
          </a:r>
        </a:p>
      </dgm:t>
    </dgm:pt>
    <dgm:pt modelId="{8554AF56-B719-4507-9F6F-C91D5AA524B3}" type="sibTrans" cxnId="{BBBBAE9B-B3A1-4859-BDEE-71E8AF5CB0F9}">
      <dgm:prSet/>
      <dgm:spPr/>
      <dgm:t>
        <a:bodyPr/>
        <a:lstStyle/>
        <a:p>
          <a:endParaRPr lang="zh-CN" altLang="en-US"/>
        </a:p>
      </dgm:t>
    </dgm:pt>
    <dgm:pt modelId="{ADB58D1B-7224-4E7D-87B5-35DA2A515E32}" type="parTrans" cxnId="{BBBBAE9B-B3A1-4859-BDEE-71E8AF5CB0F9}">
      <dgm:prSet/>
      <dgm:spPr/>
      <dgm:t>
        <a:bodyPr/>
        <a:lstStyle/>
        <a:p>
          <a:endParaRPr lang="zh-CN" altLang="en-US"/>
        </a:p>
      </dgm:t>
    </dgm:pt>
    <dgm:pt modelId="{7E3AD5E1-6002-44B2-B335-2B7494B858C9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§11.3 </a:t>
          </a:r>
          <a:r>
            <a: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微分方程的应用 </a:t>
          </a:r>
        </a:p>
      </dgm:t>
    </dgm:pt>
    <dgm:pt modelId="{0C971B7D-9601-4165-AA94-2F5D4E823712}" type="sibTrans" cxnId="{2EAF968E-410A-424D-93E4-0E1D4EC33B2A}">
      <dgm:prSet/>
      <dgm:spPr/>
      <dgm:t>
        <a:bodyPr/>
        <a:lstStyle/>
        <a:p>
          <a:endParaRPr lang="zh-CN" altLang="en-US"/>
        </a:p>
      </dgm:t>
    </dgm:pt>
    <dgm:pt modelId="{869C72B8-BB8F-4ED0-BBF2-B808519669C6}" type="parTrans" cxnId="{2EAF968E-410A-424D-93E4-0E1D4EC33B2A}">
      <dgm:prSet/>
      <dgm:spPr/>
      <dgm:t>
        <a:bodyPr/>
        <a:lstStyle/>
        <a:p>
          <a:endParaRPr lang="zh-CN" altLang="en-US"/>
        </a:p>
      </dgm:t>
    </dgm:pt>
    <dgm:pt modelId="{87CE26ED-3458-4BF8-8B98-0BF25C467107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§11.2 </a:t>
          </a:r>
          <a:r>
            <a: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rPr>
            <a:t>二阶微分方程</a:t>
          </a:r>
        </a:p>
      </dgm:t>
    </dgm:pt>
    <dgm:pt modelId="{08B137C3-03E3-44FD-BAEA-617DDB6C4721}" type="sibTrans" cxnId="{C19CCEC8-192F-42B3-B5EA-48B2DC01EE74}">
      <dgm:prSet/>
      <dgm:spPr/>
      <dgm:t>
        <a:bodyPr/>
        <a:lstStyle/>
        <a:p>
          <a:endParaRPr lang="zh-CN" altLang="en-US"/>
        </a:p>
      </dgm:t>
    </dgm:pt>
    <dgm:pt modelId="{F1B06A52-F7EC-4307-90C7-8DC88CF87BFF}" type="parTrans" cxnId="{C19CCEC8-192F-42B3-B5EA-48B2DC01EE74}">
      <dgm:prSet/>
      <dgm:spPr/>
      <dgm:t>
        <a:bodyPr/>
        <a:lstStyle/>
        <a:p>
          <a:endParaRPr lang="zh-CN" altLang="en-US"/>
        </a:p>
      </dgm:t>
    </dgm:pt>
    <dgm:pt modelId="{C2688B89-3CE4-4916-9602-948D18CBFA52}">
      <dgm:prSet phldrT="[文本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§11.1 </a:t>
          </a:r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微分方程的基本概念   一阶微分方程</a:t>
          </a:r>
        </a:p>
      </dgm:t>
    </dgm:pt>
    <dgm:pt modelId="{325609B4-3BA1-41D4-8C67-D399FA2C85E6}" type="sibTrans" cxnId="{C47D55CA-69E4-44F4-B209-F5F61C84E063}">
      <dgm:prSet/>
      <dgm:spPr/>
      <dgm:t>
        <a:bodyPr/>
        <a:lstStyle/>
        <a:p>
          <a:endParaRPr lang="zh-CN" altLang="en-US"/>
        </a:p>
      </dgm:t>
    </dgm:pt>
    <dgm:pt modelId="{5183BEFA-41FC-4F22-8ECD-DAE48D261AA6}" type="parTrans" cxnId="{C47D55CA-69E4-44F4-B209-F5F61C84E063}">
      <dgm:prSet/>
      <dgm:spPr/>
      <dgm:t>
        <a:bodyPr/>
        <a:lstStyle/>
        <a:p>
          <a:endParaRPr lang="zh-CN" altLang="en-US"/>
        </a:p>
      </dgm:t>
    </dgm:pt>
    <dgm:pt modelId="{A72935FA-78EF-49DA-96B3-7BF6E05EA506}" type="pres">
      <dgm:prSet presAssocID="{1CF2DD7D-418D-4D6B-AF62-38A75BBB494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8E5609C-757D-4864-88FB-5745C700429E}" type="pres">
      <dgm:prSet presAssocID="{C2688B89-3CE4-4916-9602-948D18CBFA52}" presName="circle1" presStyleLbl="node1" presStyleIdx="0" presStyleCnt="4" custLinFactNeighborX="647" custLinFactNeighborY="160"/>
      <dgm:spPr/>
    </dgm:pt>
    <dgm:pt modelId="{B6734755-6E10-4CB5-871F-9E7124DA5DAC}" type="pres">
      <dgm:prSet presAssocID="{C2688B89-3CE4-4916-9602-948D18CBFA52}" presName="space" presStyleCnt="0"/>
      <dgm:spPr/>
    </dgm:pt>
    <dgm:pt modelId="{EF87D374-4662-4FC0-A25A-E9D1A55578D7}" type="pres">
      <dgm:prSet presAssocID="{C2688B89-3CE4-4916-9602-948D18CBFA52}" presName="rect1" presStyleLbl="alignAcc1" presStyleIdx="0" presStyleCnt="4" custLinFactNeighborX="-498" custLinFactNeighborY="167"/>
      <dgm:spPr/>
    </dgm:pt>
    <dgm:pt modelId="{3F6549F8-23BB-4616-9DF0-12CF1103A460}" type="pres">
      <dgm:prSet presAssocID="{87CE26ED-3458-4BF8-8B98-0BF25C467107}" presName="vertSpace2" presStyleLbl="node1" presStyleIdx="0" presStyleCnt="4"/>
      <dgm:spPr/>
    </dgm:pt>
    <dgm:pt modelId="{EE42758C-5354-4E3C-9A91-A5563F26E5A9}" type="pres">
      <dgm:prSet presAssocID="{87CE26ED-3458-4BF8-8B98-0BF25C467107}" presName="circle2" presStyleLbl="node1" presStyleIdx="1" presStyleCnt="4"/>
      <dgm:spPr/>
    </dgm:pt>
    <dgm:pt modelId="{171EB608-02B0-4AF3-AA5D-73BC12621742}" type="pres">
      <dgm:prSet presAssocID="{87CE26ED-3458-4BF8-8B98-0BF25C467107}" presName="rect2" presStyleLbl="alignAcc1" presStyleIdx="1" presStyleCnt="4" custLinFactNeighborX="1017" custLinFactNeighborY="3695"/>
      <dgm:spPr/>
    </dgm:pt>
    <dgm:pt modelId="{27948D5E-6247-4CBF-BBE6-798BEF7CA456}" type="pres">
      <dgm:prSet presAssocID="{7E3AD5E1-6002-44B2-B335-2B7494B858C9}" presName="vertSpace3" presStyleLbl="node1" presStyleIdx="1" presStyleCnt="4"/>
      <dgm:spPr/>
    </dgm:pt>
    <dgm:pt modelId="{414845DC-2E8E-432A-8664-D51142E58075}" type="pres">
      <dgm:prSet presAssocID="{7E3AD5E1-6002-44B2-B335-2B7494B858C9}" presName="circle3" presStyleLbl="node1" presStyleIdx="2" presStyleCnt="4"/>
      <dgm:spPr/>
    </dgm:pt>
    <dgm:pt modelId="{F5E20DD5-64CC-4210-8343-2E5EB8D8CABF}" type="pres">
      <dgm:prSet presAssocID="{7E3AD5E1-6002-44B2-B335-2B7494B858C9}" presName="rect3" presStyleLbl="alignAcc1" presStyleIdx="2" presStyleCnt="4"/>
      <dgm:spPr/>
    </dgm:pt>
    <dgm:pt modelId="{323E965D-6D3D-43A4-BFD1-54E674DDC8B1}" type="pres">
      <dgm:prSet presAssocID="{858FE381-C710-4BA2-AE8C-7FFF14C01960}" presName="vertSpace4" presStyleLbl="node1" presStyleIdx="2" presStyleCnt="4"/>
      <dgm:spPr/>
    </dgm:pt>
    <dgm:pt modelId="{070FF924-EE03-43A1-97B3-D684946B38C6}" type="pres">
      <dgm:prSet presAssocID="{858FE381-C710-4BA2-AE8C-7FFF14C01960}" presName="circle4" presStyleLbl="node1" presStyleIdx="3" presStyleCnt="4"/>
      <dgm:spPr/>
    </dgm:pt>
    <dgm:pt modelId="{5D6504BC-E1DB-405D-8F76-BA843E466391}" type="pres">
      <dgm:prSet presAssocID="{858FE381-C710-4BA2-AE8C-7FFF14C01960}" presName="rect4" presStyleLbl="alignAcc1" presStyleIdx="3" presStyleCnt="4"/>
      <dgm:spPr/>
    </dgm:pt>
    <dgm:pt modelId="{212C1541-D919-441E-870C-B56A29288F02}" type="pres">
      <dgm:prSet presAssocID="{C2688B89-3CE4-4916-9602-948D18CBFA52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783575A7-9CB4-47C4-9201-12F62DB03FC8}" type="pres">
      <dgm:prSet presAssocID="{87CE26ED-3458-4BF8-8B98-0BF25C467107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AC074FFD-70E0-4887-8B85-CC1600FDDF28}" type="pres">
      <dgm:prSet presAssocID="{7E3AD5E1-6002-44B2-B335-2B7494B858C9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8F188652-B21A-4CA0-80DA-3B2CD4349724}" type="pres">
      <dgm:prSet presAssocID="{858FE381-C710-4BA2-AE8C-7FFF14C01960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D0677E06-EAF0-4B13-A9CC-530A3F6AFFB8}" type="presOf" srcId="{87CE26ED-3458-4BF8-8B98-0BF25C467107}" destId="{171EB608-02B0-4AF3-AA5D-73BC12621742}" srcOrd="0" destOrd="0" presId="urn:microsoft.com/office/officeart/2005/8/layout/target3"/>
    <dgm:cxn modelId="{4BF9C00E-9AAD-4EE2-8656-0876549DE174}" type="presOf" srcId="{C2688B89-3CE4-4916-9602-948D18CBFA52}" destId="{212C1541-D919-441E-870C-B56A29288F02}" srcOrd="1" destOrd="0" presId="urn:microsoft.com/office/officeart/2005/8/layout/target3"/>
    <dgm:cxn modelId="{5099F20E-9C89-4277-A13A-27C9DE0B30A3}" type="presOf" srcId="{87CE26ED-3458-4BF8-8B98-0BF25C467107}" destId="{783575A7-9CB4-47C4-9201-12F62DB03FC8}" srcOrd="1" destOrd="0" presId="urn:microsoft.com/office/officeart/2005/8/layout/target3"/>
    <dgm:cxn modelId="{B2FB9D17-9D3F-4EE1-93C0-4C2A9D4C0FD0}" type="presOf" srcId="{C2688B89-3CE4-4916-9602-948D18CBFA52}" destId="{EF87D374-4662-4FC0-A25A-E9D1A55578D7}" srcOrd="0" destOrd="0" presId="urn:microsoft.com/office/officeart/2005/8/layout/target3"/>
    <dgm:cxn modelId="{9EAEE127-7BA1-4D41-8FA3-83DB73C5D567}" type="presOf" srcId="{7E3AD5E1-6002-44B2-B335-2B7494B858C9}" destId="{AC074FFD-70E0-4887-8B85-CC1600FDDF28}" srcOrd="1" destOrd="0" presId="urn:microsoft.com/office/officeart/2005/8/layout/target3"/>
    <dgm:cxn modelId="{A1A5CE2B-B031-453E-AB27-B547D2093328}" type="presOf" srcId="{7E3AD5E1-6002-44B2-B335-2B7494B858C9}" destId="{F5E20DD5-64CC-4210-8343-2E5EB8D8CABF}" srcOrd="0" destOrd="0" presId="urn:microsoft.com/office/officeart/2005/8/layout/target3"/>
    <dgm:cxn modelId="{443FBF3E-CA03-49B5-B702-70CE07C44F5A}" type="presOf" srcId="{858FE381-C710-4BA2-AE8C-7FFF14C01960}" destId="{5D6504BC-E1DB-405D-8F76-BA843E466391}" srcOrd="0" destOrd="0" presId="urn:microsoft.com/office/officeart/2005/8/layout/target3"/>
    <dgm:cxn modelId="{A60EF743-1E3E-4375-94FE-30BAC5D36769}" type="presOf" srcId="{858FE381-C710-4BA2-AE8C-7FFF14C01960}" destId="{8F188652-B21A-4CA0-80DA-3B2CD4349724}" srcOrd="1" destOrd="0" presId="urn:microsoft.com/office/officeart/2005/8/layout/target3"/>
    <dgm:cxn modelId="{2EAF968E-410A-424D-93E4-0E1D4EC33B2A}" srcId="{1CF2DD7D-418D-4D6B-AF62-38A75BBB4944}" destId="{7E3AD5E1-6002-44B2-B335-2B7494B858C9}" srcOrd="2" destOrd="0" parTransId="{869C72B8-BB8F-4ED0-BBF2-B808519669C6}" sibTransId="{0C971B7D-9601-4165-AA94-2F5D4E823712}"/>
    <dgm:cxn modelId="{BBBBAE9B-B3A1-4859-BDEE-71E8AF5CB0F9}" srcId="{1CF2DD7D-418D-4D6B-AF62-38A75BBB4944}" destId="{858FE381-C710-4BA2-AE8C-7FFF14C01960}" srcOrd="3" destOrd="0" parTransId="{ADB58D1B-7224-4E7D-87B5-35DA2A515E32}" sibTransId="{8554AF56-B719-4507-9F6F-C91D5AA524B3}"/>
    <dgm:cxn modelId="{C19CCEC8-192F-42B3-B5EA-48B2DC01EE74}" srcId="{1CF2DD7D-418D-4D6B-AF62-38A75BBB4944}" destId="{87CE26ED-3458-4BF8-8B98-0BF25C467107}" srcOrd="1" destOrd="0" parTransId="{F1B06A52-F7EC-4307-90C7-8DC88CF87BFF}" sibTransId="{08B137C3-03E3-44FD-BAEA-617DDB6C4721}"/>
    <dgm:cxn modelId="{C47D55CA-69E4-44F4-B209-F5F61C84E063}" srcId="{1CF2DD7D-418D-4D6B-AF62-38A75BBB4944}" destId="{C2688B89-3CE4-4916-9602-948D18CBFA52}" srcOrd="0" destOrd="0" parTransId="{5183BEFA-41FC-4F22-8ECD-DAE48D261AA6}" sibTransId="{325609B4-3BA1-41D4-8C67-D399FA2C85E6}"/>
    <dgm:cxn modelId="{CC1DE2FF-E1F2-40AA-A6DB-71814B4A2107}" type="presOf" srcId="{1CF2DD7D-418D-4D6B-AF62-38A75BBB4944}" destId="{A72935FA-78EF-49DA-96B3-7BF6E05EA506}" srcOrd="0" destOrd="0" presId="urn:microsoft.com/office/officeart/2005/8/layout/target3"/>
    <dgm:cxn modelId="{F6485549-850A-4D32-AABE-6D5AC176AA9A}" type="presParOf" srcId="{A72935FA-78EF-49DA-96B3-7BF6E05EA506}" destId="{78E5609C-757D-4864-88FB-5745C700429E}" srcOrd="0" destOrd="0" presId="urn:microsoft.com/office/officeart/2005/8/layout/target3"/>
    <dgm:cxn modelId="{3F79F7E1-0B81-4C36-9D3E-FC1F51E5125F}" type="presParOf" srcId="{A72935FA-78EF-49DA-96B3-7BF6E05EA506}" destId="{B6734755-6E10-4CB5-871F-9E7124DA5DAC}" srcOrd="1" destOrd="0" presId="urn:microsoft.com/office/officeart/2005/8/layout/target3"/>
    <dgm:cxn modelId="{A86BE0AE-C754-4080-AB07-6772FF371FA5}" type="presParOf" srcId="{A72935FA-78EF-49DA-96B3-7BF6E05EA506}" destId="{EF87D374-4662-4FC0-A25A-E9D1A55578D7}" srcOrd="2" destOrd="0" presId="urn:microsoft.com/office/officeart/2005/8/layout/target3"/>
    <dgm:cxn modelId="{C0AFDCC4-CCD1-413A-9CC2-311AF623F879}" type="presParOf" srcId="{A72935FA-78EF-49DA-96B3-7BF6E05EA506}" destId="{3F6549F8-23BB-4616-9DF0-12CF1103A460}" srcOrd="3" destOrd="0" presId="urn:microsoft.com/office/officeart/2005/8/layout/target3"/>
    <dgm:cxn modelId="{F71EE137-F4DA-46AE-B382-D98BCD5C37C2}" type="presParOf" srcId="{A72935FA-78EF-49DA-96B3-7BF6E05EA506}" destId="{EE42758C-5354-4E3C-9A91-A5563F26E5A9}" srcOrd="4" destOrd="0" presId="urn:microsoft.com/office/officeart/2005/8/layout/target3"/>
    <dgm:cxn modelId="{BA20D70B-5919-448D-B4EE-4CD3F79D7D0B}" type="presParOf" srcId="{A72935FA-78EF-49DA-96B3-7BF6E05EA506}" destId="{171EB608-02B0-4AF3-AA5D-73BC12621742}" srcOrd="5" destOrd="0" presId="urn:microsoft.com/office/officeart/2005/8/layout/target3"/>
    <dgm:cxn modelId="{657B26E3-CDE8-4512-9549-CA726A051348}" type="presParOf" srcId="{A72935FA-78EF-49DA-96B3-7BF6E05EA506}" destId="{27948D5E-6247-4CBF-BBE6-798BEF7CA456}" srcOrd="6" destOrd="0" presId="urn:microsoft.com/office/officeart/2005/8/layout/target3"/>
    <dgm:cxn modelId="{9A7F74B0-E515-481B-B6EA-CF02F07E5B33}" type="presParOf" srcId="{A72935FA-78EF-49DA-96B3-7BF6E05EA506}" destId="{414845DC-2E8E-432A-8664-D51142E58075}" srcOrd="7" destOrd="0" presId="urn:microsoft.com/office/officeart/2005/8/layout/target3"/>
    <dgm:cxn modelId="{3337BDF7-2DBC-4419-9ACC-46EF6FEE97B6}" type="presParOf" srcId="{A72935FA-78EF-49DA-96B3-7BF6E05EA506}" destId="{F5E20DD5-64CC-4210-8343-2E5EB8D8CABF}" srcOrd="8" destOrd="0" presId="urn:microsoft.com/office/officeart/2005/8/layout/target3"/>
    <dgm:cxn modelId="{4009E4AD-7C90-40D0-8CE6-87F7A72E8664}" type="presParOf" srcId="{A72935FA-78EF-49DA-96B3-7BF6E05EA506}" destId="{323E965D-6D3D-43A4-BFD1-54E674DDC8B1}" srcOrd="9" destOrd="0" presId="urn:microsoft.com/office/officeart/2005/8/layout/target3"/>
    <dgm:cxn modelId="{3BE25D78-6884-4240-BCB5-EE53BADD6C74}" type="presParOf" srcId="{A72935FA-78EF-49DA-96B3-7BF6E05EA506}" destId="{070FF924-EE03-43A1-97B3-D684946B38C6}" srcOrd="10" destOrd="0" presId="urn:microsoft.com/office/officeart/2005/8/layout/target3"/>
    <dgm:cxn modelId="{83AD5134-C378-4CBB-9C5B-936578EF54A6}" type="presParOf" srcId="{A72935FA-78EF-49DA-96B3-7BF6E05EA506}" destId="{5D6504BC-E1DB-405D-8F76-BA843E466391}" srcOrd="11" destOrd="0" presId="urn:microsoft.com/office/officeart/2005/8/layout/target3"/>
    <dgm:cxn modelId="{2575DB0F-C5B3-442D-975F-05A068867BA7}" type="presParOf" srcId="{A72935FA-78EF-49DA-96B3-7BF6E05EA506}" destId="{212C1541-D919-441E-870C-B56A29288F02}" srcOrd="12" destOrd="0" presId="urn:microsoft.com/office/officeart/2005/8/layout/target3"/>
    <dgm:cxn modelId="{3B635890-70B9-4238-8E43-4B359448F28E}" type="presParOf" srcId="{A72935FA-78EF-49DA-96B3-7BF6E05EA506}" destId="{783575A7-9CB4-47C4-9201-12F62DB03FC8}" srcOrd="13" destOrd="0" presId="urn:microsoft.com/office/officeart/2005/8/layout/target3"/>
    <dgm:cxn modelId="{1595219C-AF99-4FBC-8DFE-33DFAAF44904}" type="presParOf" srcId="{A72935FA-78EF-49DA-96B3-7BF6E05EA506}" destId="{AC074FFD-70E0-4887-8B85-CC1600FDDF28}" srcOrd="14" destOrd="0" presId="urn:microsoft.com/office/officeart/2005/8/layout/target3"/>
    <dgm:cxn modelId="{46DE5E9B-F2B5-4499-91DD-2F52BC552A7B}" type="presParOf" srcId="{A72935FA-78EF-49DA-96B3-7BF6E05EA506}" destId="{8F188652-B21A-4CA0-80DA-3B2CD4349724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5609C-757D-4864-88FB-5745C700429E}">
      <dsp:nvSpPr>
        <dsp:cNvPr id="0" name=""/>
        <dsp:cNvSpPr/>
      </dsp:nvSpPr>
      <dsp:spPr>
        <a:xfrm>
          <a:off x="32078" y="7932"/>
          <a:ext cx="4957993" cy="49579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D374-4662-4FC0-A25A-E9D1A55578D7}">
      <dsp:nvSpPr>
        <dsp:cNvPr id="0" name=""/>
        <dsp:cNvSpPr/>
      </dsp:nvSpPr>
      <dsp:spPr>
        <a:xfrm>
          <a:off x="2446698" y="0"/>
          <a:ext cx="6485491" cy="4957993"/>
        </a:xfrm>
        <a:prstGeom prst="rect">
          <a:avLst/>
        </a:prstGeom>
        <a:solidFill>
          <a:schemeClr val="tx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§11.1 </a:t>
          </a: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微分方程的基本概念   一阶微分方程</a:t>
          </a:r>
        </a:p>
      </dsp:txBody>
      <dsp:txXfrm>
        <a:off x="2446698" y="0"/>
        <a:ext cx="6485491" cy="1053573"/>
      </dsp:txXfrm>
    </dsp:sp>
    <dsp:sp modelId="{EE42758C-5354-4E3C-9A91-A5563F26E5A9}">
      <dsp:nvSpPr>
        <dsp:cNvPr id="0" name=""/>
        <dsp:cNvSpPr/>
      </dsp:nvSpPr>
      <dsp:spPr>
        <a:xfrm>
          <a:off x="650736" y="1053573"/>
          <a:ext cx="3656519" cy="36565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EB608-02B0-4AF3-AA5D-73BC12621742}">
      <dsp:nvSpPr>
        <dsp:cNvPr id="0" name=""/>
        <dsp:cNvSpPr/>
      </dsp:nvSpPr>
      <dsp:spPr>
        <a:xfrm>
          <a:off x="2478996" y="1188681"/>
          <a:ext cx="6485491" cy="365651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§11.2 </a:t>
          </a:r>
          <a:r>
            <a:rPr lang="zh-CN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二阶微分方程</a:t>
          </a:r>
        </a:p>
      </dsp:txBody>
      <dsp:txXfrm>
        <a:off x="2478996" y="1188681"/>
        <a:ext cx="6485491" cy="1053573"/>
      </dsp:txXfrm>
    </dsp:sp>
    <dsp:sp modelId="{414845DC-2E8E-432A-8664-D51142E58075}">
      <dsp:nvSpPr>
        <dsp:cNvPr id="0" name=""/>
        <dsp:cNvSpPr/>
      </dsp:nvSpPr>
      <dsp:spPr>
        <a:xfrm>
          <a:off x="1301473" y="2107147"/>
          <a:ext cx="2355046" cy="23550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20DD5-64CC-4210-8343-2E5EB8D8CABF}">
      <dsp:nvSpPr>
        <dsp:cNvPr id="0" name=""/>
        <dsp:cNvSpPr/>
      </dsp:nvSpPr>
      <dsp:spPr>
        <a:xfrm>
          <a:off x="2478996" y="2107147"/>
          <a:ext cx="6485491" cy="235504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§11.3 </a:t>
          </a:r>
          <a:r>
            <a:rPr lang="zh-CN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微分方程的应用 </a:t>
          </a:r>
        </a:p>
      </dsp:txBody>
      <dsp:txXfrm>
        <a:off x="2478996" y="2107147"/>
        <a:ext cx="6485491" cy="1053573"/>
      </dsp:txXfrm>
    </dsp:sp>
    <dsp:sp modelId="{070FF924-EE03-43A1-97B3-D684946B38C6}">
      <dsp:nvSpPr>
        <dsp:cNvPr id="0" name=""/>
        <dsp:cNvSpPr/>
      </dsp:nvSpPr>
      <dsp:spPr>
        <a:xfrm>
          <a:off x="1952209" y="3160720"/>
          <a:ext cx="1053573" cy="10535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504BC-E1DB-405D-8F76-BA843E466391}">
      <dsp:nvSpPr>
        <dsp:cNvPr id="0" name=""/>
        <dsp:cNvSpPr/>
      </dsp:nvSpPr>
      <dsp:spPr>
        <a:xfrm>
          <a:off x="2478996" y="3160720"/>
          <a:ext cx="6485491" cy="105357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§11.4 </a:t>
          </a:r>
          <a:r>
            <a:rPr lang="zh-CN" altLang="en-US" sz="45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本章回顾</a:t>
          </a:r>
        </a:p>
      </dsp:txBody>
      <dsp:txXfrm>
        <a:off x="2478996" y="3160720"/>
        <a:ext cx="6485491" cy="10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9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wmf"/><Relationship Id="rId16" Type="http://schemas.openxmlformats.org/officeDocument/2006/relationships/image" Target="../media/image202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5" Type="http://schemas.openxmlformats.org/officeDocument/2006/relationships/image" Target="../media/image20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3" Type="http://schemas.openxmlformats.org/officeDocument/2006/relationships/image" Target="../media/image186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2" Type="http://schemas.openxmlformats.org/officeDocument/2006/relationships/image" Target="../media/image185.wmf"/><Relationship Id="rId16" Type="http://schemas.openxmlformats.org/officeDocument/2006/relationships/image" Target="../media/image215.wmf"/><Relationship Id="rId1" Type="http://schemas.openxmlformats.org/officeDocument/2006/relationships/image" Target="../media/image184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5" Type="http://schemas.openxmlformats.org/officeDocument/2006/relationships/image" Target="../media/image21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Relationship Id="rId14" Type="http://schemas.openxmlformats.org/officeDocument/2006/relationships/image" Target="../media/image21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image" Target="../media/image260.wmf"/><Relationship Id="rId18" Type="http://schemas.openxmlformats.org/officeDocument/2006/relationships/image" Target="../media/image265.wmf"/><Relationship Id="rId3" Type="http://schemas.openxmlformats.org/officeDocument/2006/relationships/image" Target="../media/image250.wmf"/><Relationship Id="rId21" Type="http://schemas.openxmlformats.org/officeDocument/2006/relationships/image" Target="../media/image268.wmf"/><Relationship Id="rId7" Type="http://schemas.openxmlformats.org/officeDocument/2006/relationships/image" Target="../media/image254.wmf"/><Relationship Id="rId12" Type="http://schemas.openxmlformats.org/officeDocument/2006/relationships/image" Target="../media/image259.wmf"/><Relationship Id="rId17" Type="http://schemas.openxmlformats.org/officeDocument/2006/relationships/image" Target="../media/image264.wmf"/><Relationship Id="rId2" Type="http://schemas.openxmlformats.org/officeDocument/2006/relationships/image" Target="../media/image249.wmf"/><Relationship Id="rId16" Type="http://schemas.openxmlformats.org/officeDocument/2006/relationships/image" Target="../media/image263.wmf"/><Relationship Id="rId20" Type="http://schemas.openxmlformats.org/officeDocument/2006/relationships/image" Target="../media/image267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5" Type="http://schemas.openxmlformats.org/officeDocument/2006/relationships/image" Target="../media/image262.wmf"/><Relationship Id="rId10" Type="http://schemas.openxmlformats.org/officeDocument/2006/relationships/image" Target="../media/image257.wmf"/><Relationship Id="rId19" Type="http://schemas.openxmlformats.org/officeDocument/2006/relationships/image" Target="../media/image266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Relationship Id="rId14" Type="http://schemas.openxmlformats.org/officeDocument/2006/relationships/image" Target="../media/image2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11" Type="http://schemas.openxmlformats.org/officeDocument/2006/relationships/image" Target="../media/image309.wmf"/><Relationship Id="rId5" Type="http://schemas.openxmlformats.org/officeDocument/2006/relationships/image" Target="../media/image303.wmf"/><Relationship Id="rId10" Type="http://schemas.openxmlformats.org/officeDocument/2006/relationships/image" Target="../media/image308.wmf"/><Relationship Id="rId4" Type="http://schemas.openxmlformats.org/officeDocument/2006/relationships/image" Target="../media/image302.wmf"/><Relationship Id="rId9" Type="http://schemas.openxmlformats.org/officeDocument/2006/relationships/image" Target="../media/image30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image" Target="../media/image322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12" Type="http://schemas.openxmlformats.org/officeDocument/2006/relationships/image" Target="../media/image321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11" Type="http://schemas.openxmlformats.org/officeDocument/2006/relationships/image" Target="../media/image320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Relationship Id="rId14" Type="http://schemas.openxmlformats.org/officeDocument/2006/relationships/image" Target="../media/image32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11" Type="http://schemas.openxmlformats.org/officeDocument/2006/relationships/image" Target="../media/image343.wmf"/><Relationship Id="rId5" Type="http://schemas.openxmlformats.org/officeDocument/2006/relationships/image" Target="../media/image337.wmf"/><Relationship Id="rId10" Type="http://schemas.openxmlformats.org/officeDocument/2006/relationships/image" Target="../media/image342.w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4" Type="http://schemas.openxmlformats.org/officeDocument/2006/relationships/image" Target="../media/image34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image" Target="../media/image363.wmf"/><Relationship Id="rId7" Type="http://schemas.openxmlformats.org/officeDocument/2006/relationships/image" Target="../media/image367.wmf"/><Relationship Id="rId12" Type="http://schemas.openxmlformats.org/officeDocument/2006/relationships/image" Target="../media/image372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6" Type="http://schemas.openxmlformats.org/officeDocument/2006/relationships/image" Target="../media/image366.wmf"/><Relationship Id="rId11" Type="http://schemas.openxmlformats.org/officeDocument/2006/relationships/image" Target="../media/image371.wmf"/><Relationship Id="rId5" Type="http://schemas.openxmlformats.org/officeDocument/2006/relationships/image" Target="../media/image365.wmf"/><Relationship Id="rId10" Type="http://schemas.openxmlformats.org/officeDocument/2006/relationships/image" Target="../media/image370.wmf"/><Relationship Id="rId4" Type="http://schemas.openxmlformats.org/officeDocument/2006/relationships/image" Target="../media/image364.wmf"/><Relationship Id="rId9" Type="http://schemas.openxmlformats.org/officeDocument/2006/relationships/image" Target="../media/image36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image" Target="../media/image2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19.wmf"/><Relationship Id="rId5" Type="http://schemas.openxmlformats.org/officeDocument/2006/relationships/image" Target="../media/image36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&#30446;&#24405;&#20027;&#30028;&#38754;.pptx#-1,4,&#24187;&#28783;&#29255; 4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5,&#24187;&#28783;&#29255; 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68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4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34" Type="http://schemas.openxmlformats.org/officeDocument/2006/relationships/image" Target="../media/image202.wmf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3.bin"/><Relationship Id="rId25" Type="http://schemas.openxmlformats.org/officeDocument/2006/relationships/oleObject" Target="../embeddings/oleObject197.bin"/><Relationship Id="rId3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oleObject" Target="../embeddings/oleObject19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197.wmf"/><Relationship Id="rId32" Type="http://schemas.openxmlformats.org/officeDocument/2006/relationships/image" Target="../media/image201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28" Type="http://schemas.openxmlformats.org/officeDocument/2006/relationships/image" Target="../media/image199.wmf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4.bin"/><Relationship Id="rId31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198.bin"/><Relationship Id="rId30" Type="http://schemas.openxmlformats.org/officeDocument/2006/relationships/image" Target="../media/image200.wmf"/><Relationship Id="rId8" Type="http://schemas.openxmlformats.org/officeDocument/2006/relationships/image" Target="../media/image18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7.wmf"/><Relationship Id="rId26" Type="http://schemas.openxmlformats.org/officeDocument/2006/relationships/image" Target="../media/image211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34" Type="http://schemas.openxmlformats.org/officeDocument/2006/relationships/image" Target="../media/image215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3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21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10.wmf"/><Relationship Id="rId32" Type="http://schemas.openxmlformats.org/officeDocument/2006/relationships/image" Target="../media/image214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12.wmf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13.wmf"/><Relationship Id="rId8" Type="http://schemas.openxmlformats.org/officeDocument/2006/relationships/image" Target="../media/image1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3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7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55.wmf"/><Relationship Id="rId26" Type="http://schemas.openxmlformats.org/officeDocument/2006/relationships/image" Target="../media/image259.wmf"/><Relationship Id="rId39" Type="http://schemas.openxmlformats.org/officeDocument/2006/relationships/oleObject" Target="../embeddings/oleObject268.bin"/><Relationship Id="rId21" Type="http://schemas.openxmlformats.org/officeDocument/2006/relationships/oleObject" Target="../embeddings/oleObject259.bin"/><Relationship Id="rId34" Type="http://schemas.openxmlformats.org/officeDocument/2006/relationships/image" Target="../media/image263.wmf"/><Relationship Id="rId42" Type="http://schemas.openxmlformats.org/officeDocument/2006/relationships/image" Target="../media/image267.wmf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29" Type="http://schemas.openxmlformats.org/officeDocument/2006/relationships/oleObject" Target="../embeddings/oleObject263.bin"/><Relationship Id="rId41" Type="http://schemas.openxmlformats.org/officeDocument/2006/relationships/oleObject" Target="../embeddings/oleObject26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58.wmf"/><Relationship Id="rId32" Type="http://schemas.openxmlformats.org/officeDocument/2006/relationships/image" Target="../media/image262.wmf"/><Relationship Id="rId37" Type="http://schemas.openxmlformats.org/officeDocument/2006/relationships/oleObject" Target="../embeddings/oleObject267.bin"/><Relationship Id="rId40" Type="http://schemas.openxmlformats.org/officeDocument/2006/relationships/image" Target="../media/image266.w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260.wmf"/><Relationship Id="rId36" Type="http://schemas.openxmlformats.org/officeDocument/2006/relationships/image" Target="../media/image264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58.bin"/><Relationship Id="rId31" Type="http://schemas.openxmlformats.org/officeDocument/2006/relationships/oleObject" Target="../embeddings/oleObject264.bin"/><Relationship Id="rId44" Type="http://schemas.openxmlformats.org/officeDocument/2006/relationships/image" Target="../media/image268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3.wmf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262.bin"/><Relationship Id="rId30" Type="http://schemas.openxmlformats.org/officeDocument/2006/relationships/image" Target="../media/image261.wmf"/><Relationship Id="rId35" Type="http://schemas.openxmlformats.org/officeDocument/2006/relationships/oleObject" Target="../embeddings/oleObject266.bin"/><Relationship Id="rId43" Type="http://schemas.openxmlformats.org/officeDocument/2006/relationships/oleObject" Target="../embeddings/oleObject270.bin"/><Relationship Id="rId8" Type="http://schemas.openxmlformats.org/officeDocument/2006/relationships/image" Target="../media/image250.wmf"/><Relationship Id="rId3" Type="http://schemas.openxmlformats.org/officeDocument/2006/relationships/oleObject" Target="../embeddings/oleObject250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33" Type="http://schemas.openxmlformats.org/officeDocument/2006/relationships/oleObject" Target="../embeddings/oleObject265.bin"/><Relationship Id="rId38" Type="http://schemas.openxmlformats.org/officeDocument/2006/relationships/image" Target="../media/image26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6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5.wmf"/><Relationship Id="rId20" Type="http://schemas.openxmlformats.org/officeDocument/2006/relationships/image" Target="../media/image27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85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8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3" Type="http://schemas.openxmlformats.org/officeDocument/2006/relationships/image" Target="../media/image291.png"/><Relationship Id="rId7" Type="http://schemas.openxmlformats.org/officeDocument/2006/relationships/image" Target="../media/image2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0.bin"/><Relationship Id="rId5" Type="http://schemas.openxmlformats.org/officeDocument/2006/relationships/image" Target="../media/image288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9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95.wmf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9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6.w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5.wmf"/><Relationship Id="rId20" Type="http://schemas.openxmlformats.org/officeDocument/2006/relationships/image" Target="../media/image30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309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10" Type="http://schemas.openxmlformats.org/officeDocument/2006/relationships/image" Target="../media/image302.wmf"/><Relationship Id="rId19" Type="http://schemas.openxmlformats.org/officeDocument/2006/relationships/oleObject" Target="../embeddings/oleObject307.bin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4.wmf"/><Relationship Id="rId22" Type="http://schemas.openxmlformats.org/officeDocument/2006/relationships/image" Target="../media/image30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17.wmf"/><Relationship Id="rId26" Type="http://schemas.openxmlformats.org/officeDocument/2006/relationships/image" Target="../media/image321.wmf"/><Relationship Id="rId3" Type="http://schemas.openxmlformats.org/officeDocument/2006/relationships/oleObject" Target="../embeddings/oleObject310.bin"/><Relationship Id="rId21" Type="http://schemas.openxmlformats.org/officeDocument/2006/relationships/oleObject" Target="../embeddings/oleObject319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17.bin"/><Relationship Id="rId25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29" Type="http://schemas.openxmlformats.org/officeDocument/2006/relationships/oleObject" Target="../embeddings/oleObject323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14.bin"/><Relationship Id="rId24" Type="http://schemas.openxmlformats.org/officeDocument/2006/relationships/image" Target="../media/image320.wmf"/><Relationship Id="rId32" Type="http://schemas.openxmlformats.org/officeDocument/2006/relationships/image" Target="../media/image325.png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oleObject" Target="../embeddings/oleObject320.bin"/><Relationship Id="rId28" Type="http://schemas.openxmlformats.org/officeDocument/2006/relationships/image" Target="../media/image322.wmf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18.bin"/><Relationship Id="rId31" Type="http://schemas.openxmlformats.org/officeDocument/2006/relationships/image" Target="../media/image324.png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Relationship Id="rId27" Type="http://schemas.openxmlformats.org/officeDocument/2006/relationships/oleObject" Target="../embeddings/oleObject322.bin"/><Relationship Id="rId30" Type="http://schemas.openxmlformats.org/officeDocument/2006/relationships/image" Target="../media/image32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image" Target="../media/image332.png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image" Target="../media/image331.wmf"/><Relationship Id="rId10" Type="http://schemas.openxmlformats.org/officeDocument/2006/relationships/image" Target="../media/image329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27.bin"/><Relationship Id="rId14" Type="http://schemas.openxmlformats.org/officeDocument/2006/relationships/oleObject" Target="../embeddings/oleObject32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343.w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8.wmf"/><Relationship Id="rId22" Type="http://schemas.openxmlformats.org/officeDocument/2006/relationships/image" Target="../media/image34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3" Type="http://schemas.openxmlformats.org/officeDocument/2006/relationships/oleObject" Target="../embeddings/oleObject341.bin"/><Relationship Id="rId7" Type="http://schemas.openxmlformats.org/officeDocument/2006/relationships/image" Target="../media/image3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47.wmf"/><Relationship Id="rId5" Type="http://schemas.openxmlformats.org/officeDocument/2006/relationships/image" Target="../media/image348.png"/><Relationship Id="rId10" Type="http://schemas.openxmlformats.org/officeDocument/2006/relationships/oleObject" Target="../embeddings/oleObject344.bin"/><Relationship Id="rId4" Type="http://schemas.openxmlformats.org/officeDocument/2006/relationships/image" Target="../media/image344.wmf"/><Relationship Id="rId9" Type="http://schemas.openxmlformats.org/officeDocument/2006/relationships/image" Target="../media/image34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50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5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358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6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68.wmf"/><Relationship Id="rId26" Type="http://schemas.openxmlformats.org/officeDocument/2006/relationships/image" Target="../media/image372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65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7.wmf"/><Relationship Id="rId20" Type="http://schemas.openxmlformats.org/officeDocument/2006/relationships/image" Target="../media/image369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71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10" Type="http://schemas.openxmlformats.org/officeDocument/2006/relationships/image" Target="../media/image364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61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66.wmf"/><Relationship Id="rId22" Type="http://schemas.openxmlformats.org/officeDocument/2006/relationships/image" Target="../media/image37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380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77.w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376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7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84.wmf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8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0.wmf"/><Relationship Id="rId8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4&amp;slidetitle=幻灯片 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146"/>
            <a:ext cx="9144000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kumimoji="1" lang="zh-CN" altLang="en-US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章 常微分方程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143949771"/>
              </p:ext>
            </p:extLst>
          </p:nvPr>
        </p:nvGraphicFramePr>
        <p:xfrm>
          <a:off x="109079" y="1207311"/>
          <a:ext cx="8964488" cy="495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38600" y="10604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求所满足的微分方程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436563"/>
            <a:ext cx="83820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已知曲线上点</a:t>
            </a:r>
            <a:r>
              <a:rPr lang="zh-CN" altLang="en-US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处的法线与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轴交点为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477000" y="2952750"/>
            <a:ext cx="2286000" cy="2374900"/>
            <a:chOff x="4080" y="1192"/>
            <a:chExt cx="1440" cy="1496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H="1">
              <a:off x="4272" y="1680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080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4752" y="120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10"/>
            <p:cNvSpPr>
              <a:spLocks/>
            </p:cNvSpPr>
            <p:nvPr/>
          </p:nvSpPr>
          <p:spPr bwMode="auto">
            <a:xfrm>
              <a:off x="4876" y="1488"/>
              <a:ext cx="404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992" y="1392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907639"/>
                </p:ext>
              </p:extLst>
            </p:nvPr>
          </p:nvGraphicFramePr>
          <p:xfrm>
            <a:off x="5192" y="1536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6" name="Equation" r:id="rId3" imgW="291960" imgH="380880" progId="Equation.DSMT4">
                    <p:embed/>
                  </p:oleObj>
                </mc:Choice>
                <mc:Fallback>
                  <p:oleObj name="Equation" r:id="rId3" imgW="291960" imgH="380880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1536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284193"/>
                </p:ext>
              </p:extLst>
            </p:nvPr>
          </p:nvGraphicFramePr>
          <p:xfrm>
            <a:off x="4176" y="2255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7" name="Equation" r:id="rId5" imgW="304560" imgH="393480" progId="Equation.DSMT4">
                    <p:embed/>
                  </p:oleObj>
                </mc:Choice>
                <mc:Fallback>
                  <p:oleObj name="Equation" r:id="rId5" imgW="304560" imgH="393480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55"/>
                          <a:ext cx="1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827269"/>
                </p:ext>
              </p:extLst>
            </p:nvPr>
          </p:nvGraphicFramePr>
          <p:xfrm>
            <a:off x="5376" y="2232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8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232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556140"/>
                </p:ext>
              </p:extLst>
            </p:nvPr>
          </p:nvGraphicFramePr>
          <p:xfrm>
            <a:off x="4540" y="119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49" name="Equation" r:id="rId9" imgW="253800" imgH="304560" progId="Equation.DSMT4">
                    <p:embed/>
                  </p:oleObj>
                </mc:Choice>
                <mc:Fallback>
                  <p:oleObj name="Equation" r:id="rId9" imgW="253800" imgH="304560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192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8624913"/>
                </p:ext>
              </p:extLst>
            </p:nvPr>
          </p:nvGraphicFramePr>
          <p:xfrm>
            <a:off x="4581" y="22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0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2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8121649" y="3727451"/>
            <a:ext cx="215900" cy="1074738"/>
            <a:chOff x="5116" y="1680"/>
            <a:chExt cx="136" cy="677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184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393892"/>
                </p:ext>
              </p:extLst>
            </p:nvPr>
          </p:nvGraphicFramePr>
          <p:xfrm>
            <a:off x="5116" y="2213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1" name="Equation" r:id="rId13" imgW="215640" imgH="228600" progId="Equation.DSMT4">
                    <p:embed/>
                  </p:oleObj>
                </mc:Choice>
                <mc:Fallback>
                  <p:oleObj name="Equation" r:id="rId13" imgW="215640" imgH="228600" progId="Equation.DSMT4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2213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79450" y="17430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56561"/>
              </p:ext>
            </p:extLst>
          </p:nvPr>
        </p:nvGraphicFramePr>
        <p:xfrm>
          <a:off x="1752600" y="253841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Equation" r:id="rId15" imgW="1066680" imgH="380880" progId="Equation.DSMT4">
                  <p:embed/>
                </p:oleObj>
              </mc:Choice>
              <mc:Fallback>
                <p:oleObj name="Equation" r:id="rId15" imgW="1066680" imgH="3808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38413"/>
                        <a:ext cx="1066800" cy="381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30045"/>
              </p:ext>
            </p:extLst>
          </p:nvPr>
        </p:nvGraphicFramePr>
        <p:xfrm>
          <a:off x="2819400" y="2278063"/>
          <a:ext cx="62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Equation" r:id="rId17" imgW="622080" imgH="901440" progId="Equation.DSMT4">
                  <p:embed/>
                </p:oleObj>
              </mc:Choice>
              <mc:Fallback>
                <p:oleObj name="Equation" r:id="rId17" imgW="622080" imgH="9014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78063"/>
                        <a:ext cx="6223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67389"/>
              </p:ext>
            </p:extLst>
          </p:nvPr>
        </p:nvGraphicFramePr>
        <p:xfrm>
          <a:off x="3429000" y="2547937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Equation" r:id="rId19" imgW="1104840" imgH="393480" progId="Equation.DSMT4">
                  <p:embed/>
                </p:oleObj>
              </mc:Choice>
              <mc:Fallback>
                <p:oleObj name="Equation" r:id="rId19" imgW="1104840" imgH="393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47937"/>
                        <a:ext cx="11049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09600" y="332105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点的横坐标</a:t>
            </a:r>
          </a:p>
        </p:txBody>
      </p:sp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57091"/>
              </p:ext>
            </p:extLst>
          </p:nvPr>
        </p:nvGraphicFramePr>
        <p:xfrm>
          <a:off x="2241550" y="4156075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21" imgW="1688760" imgH="406080" progId="Equation.DSMT4">
                  <p:embed/>
                </p:oleObj>
              </mc:Choice>
              <mc:Fallback>
                <p:oleObj name="Equation" r:id="rId21" imgW="1688760" imgH="4060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156075"/>
                        <a:ext cx="1689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12103"/>
              </p:ext>
            </p:extLst>
          </p:nvPr>
        </p:nvGraphicFramePr>
        <p:xfrm>
          <a:off x="787400" y="4891088"/>
          <a:ext cx="2424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" name="Equation" r:id="rId23" imgW="2425680" imgH="406080" progId="Equation.DSMT4">
                  <p:embed/>
                </p:oleObj>
              </mc:Choice>
              <mc:Fallback>
                <p:oleObj name="Equation" r:id="rId23" imgW="2425680" imgH="406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891088"/>
                        <a:ext cx="2424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429000" y="48371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11852"/>
              </p:ext>
            </p:extLst>
          </p:nvPr>
        </p:nvGraphicFramePr>
        <p:xfrm>
          <a:off x="3956050" y="4905375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25" imgW="1726920" imgH="406080" progId="Equation.DSMT4">
                  <p:embed/>
                </p:oleObj>
              </mc:Choice>
              <mc:Fallback>
                <p:oleObj name="Equation" r:id="rId25" imgW="1726920" imgH="4060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905375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7086600" y="4184650"/>
            <a:ext cx="304800" cy="228600"/>
            <a:chOff x="4464" y="1968"/>
            <a:chExt cx="192" cy="144"/>
          </a:xfrm>
        </p:grpSpPr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7696200" y="3865563"/>
            <a:ext cx="304800" cy="228600"/>
            <a:chOff x="4464" y="1968"/>
            <a:chExt cx="192" cy="144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7162800" y="44894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772400" y="4489450"/>
            <a:ext cx="1524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1579563"/>
            <a:ext cx="2514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895600" y="17319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处的法线方程为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04800" y="1046163"/>
            <a:ext cx="38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且线段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轴平分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500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8" grpId="0" autoUpdateAnimBg="0"/>
      <p:bldP spid="22" grpId="0" autoUpdateAnimBg="0"/>
      <p:bldP spid="25" grpId="0" autoUpdateAnimBg="0"/>
      <p:bldP spid="33" grpId="0" animBg="1"/>
      <p:bldP spid="34" grpId="0" animBg="1"/>
      <p:bldP spid="35" grpId="0" animBg="1"/>
      <p:bldP spid="36" grpId="0" autoUpdateAnimBg="0"/>
      <p:bldP spid="3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720902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．函数                    （其中Ｃ为任意常数）是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96449"/>
              </p:ext>
            </p:extLst>
          </p:nvPr>
        </p:nvGraphicFramePr>
        <p:xfrm>
          <a:off x="1763688" y="869846"/>
          <a:ext cx="1682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3" imgW="1688760" imgH="888840" progId="Equation.DSMT4">
                  <p:embed/>
                </p:oleObj>
              </mc:Choice>
              <mc:Fallback>
                <p:oleObj name="Equation" r:id="rId3" imgW="1688760" imgH="8888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69846"/>
                        <a:ext cx="16827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995" y="1844824"/>
            <a:ext cx="369844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 的（      ）．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440052"/>
            <a:ext cx="188705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）通解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471" y="3115672"/>
            <a:ext cx="224773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）不是解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6527" y="2991615"/>
            <a:ext cx="477246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）既非通解又非特解的解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6527" y="2440052"/>
            <a:ext cx="18662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）特解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019" y="3638892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答案：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170" y="4158283"/>
            <a:ext cx="513473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在微分方程                   的通解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95142"/>
              </p:ext>
            </p:extLst>
          </p:nvPr>
        </p:nvGraphicFramePr>
        <p:xfrm>
          <a:off x="5452909" y="4161271"/>
          <a:ext cx="24304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5" imgW="2425680" imgH="469800" progId="Equation.DSMT4">
                  <p:embed/>
                </p:oleObj>
              </mc:Choice>
              <mc:Fallback>
                <p:oleObj name="Equation" r:id="rId5" imgW="2425680" imgH="469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909" y="4161271"/>
                        <a:ext cx="24304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3097" y="4797152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中满足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30550"/>
              </p:ext>
            </p:extLst>
          </p:nvPr>
        </p:nvGraphicFramePr>
        <p:xfrm>
          <a:off x="2123997" y="4808548"/>
          <a:ext cx="12747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7" imgW="1282680" imgH="507960" progId="Equation.DSMT4">
                  <p:embed/>
                </p:oleObj>
              </mc:Choice>
              <mc:Fallback>
                <p:oleObj name="Equation" r:id="rId7" imgW="1282680" imgH="5079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997" y="4808548"/>
                        <a:ext cx="127476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22416"/>
              </p:ext>
            </p:extLst>
          </p:nvPr>
        </p:nvGraphicFramePr>
        <p:xfrm>
          <a:off x="3516887" y="4807936"/>
          <a:ext cx="1214438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9" imgW="1206360" imgH="507960" progId="Equation.DSMT4">
                  <p:embed/>
                </p:oleObj>
              </mc:Choice>
              <mc:Fallback>
                <p:oleObj name="Equation" r:id="rId9" imgW="1206360" imgH="5079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887" y="4807936"/>
                        <a:ext cx="1214438" cy="50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11132" y="4775289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958"/>
              </p:ext>
            </p:extLst>
          </p:nvPr>
        </p:nvGraphicFramePr>
        <p:xfrm>
          <a:off x="5256474" y="4799567"/>
          <a:ext cx="15271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11" imgW="1511280" imgH="482400" progId="Equation.DSMT4">
                  <p:embed/>
                </p:oleObj>
              </mc:Choice>
              <mc:Fallback>
                <p:oleObj name="Equation" r:id="rId11" imgW="1511280" imgH="482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474" y="4799567"/>
                        <a:ext cx="15271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60254"/>
              </p:ext>
            </p:extLst>
          </p:nvPr>
        </p:nvGraphicFramePr>
        <p:xfrm>
          <a:off x="7017579" y="4799568"/>
          <a:ext cx="1577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13" imgW="1562040" imgH="482400" progId="Equation.DSMT4">
                  <p:embed/>
                </p:oleObj>
              </mc:Choice>
              <mc:Fallback>
                <p:oleObj name="Equation" r:id="rId13" imgW="1562040" imgH="4824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579" y="4799568"/>
                        <a:ext cx="15779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1827" y="5498068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答案：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7023" y="3638892"/>
            <a:ext cx="80502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06068"/>
              </p:ext>
            </p:extLst>
          </p:nvPr>
        </p:nvGraphicFramePr>
        <p:xfrm>
          <a:off x="1835552" y="5546952"/>
          <a:ext cx="889000" cy="42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15" imgW="888840" imgH="431640" progId="Equation.DSMT4">
                  <p:embed/>
                </p:oleObj>
              </mc:Choice>
              <mc:Fallback>
                <p:oleObj name="Equation" r:id="rId15" imgW="888840" imgH="4316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552" y="5546952"/>
                        <a:ext cx="889000" cy="425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378348"/>
              </p:ext>
            </p:extLst>
          </p:nvPr>
        </p:nvGraphicFramePr>
        <p:xfrm>
          <a:off x="3346224" y="5546953"/>
          <a:ext cx="863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17" imgW="863280" imgH="431640" progId="Equation.DSMT4">
                  <p:embed/>
                </p:oleObj>
              </mc:Choice>
              <mc:Fallback>
                <p:oleObj name="Equation" r:id="rId17" imgW="863280" imgH="4316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224" y="5546953"/>
                        <a:ext cx="863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1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9632" y="404664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一阶微分方程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6761" y="1478159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66761" y="2372883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一．可分离变量的微分方程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66761" y="3284984"/>
            <a:ext cx="446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二．齐次方程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66761" y="4197085"/>
            <a:ext cx="446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三．一阶线性微分方程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366761" y="5109187"/>
            <a:ext cx="6117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四．“凑导数”和全微分方程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71600" y="188640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一．可分离变量的微分方程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255277" y="3929608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转化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30969" y="4721771"/>
            <a:ext cx="2816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</a:rPr>
              <a:t>解分离变量方程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98426" y="948871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</a:rPr>
              <a:t>可分离变量方程 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187624" y="2988816"/>
            <a:ext cx="5595938" cy="584200"/>
            <a:chOff x="670" y="3439"/>
            <a:chExt cx="3525" cy="368"/>
          </a:xfrm>
        </p:grpSpPr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670" y="3439"/>
            <a:ext cx="352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9" name="Equation" r:id="rId3" imgW="2222280" imgH="228600" progId="Equation.DSMT4">
                    <p:embed/>
                  </p:oleObj>
                </mc:Choice>
                <mc:Fallback>
                  <p:oleObj name="Equation" r:id="rId3" imgW="2222280" imgH="228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3439"/>
                          <a:ext cx="3525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145411"/>
                </p:ext>
              </p:extLst>
            </p:nvPr>
          </p:nvGraphicFramePr>
          <p:xfrm>
            <a:off x="1360" y="3490"/>
            <a:ext cx="24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name="Equation" r:id="rId5" imgW="3949560" imgH="431640" progId="Equation.DSMT4">
                    <p:embed/>
                  </p:oleObj>
                </mc:Choice>
                <mc:Fallback>
                  <p:oleObj name="Equation" r:id="rId5" imgW="3949560" imgH="43164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3490"/>
                          <a:ext cx="248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255277" y="3777208"/>
            <a:ext cx="0" cy="838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39345"/>
              </p:ext>
            </p:extLst>
          </p:nvPr>
        </p:nvGraphicFramePr>
        <p:xfrm>
          <a:off x="4139952" y="4795288"/>
          <a:ext cx="24431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7" imgW="2450880" imgH="393480" progId="Equation.DSMT4">
                  <p:embed/>
                </p:oleObj>
              </mc:Choice>
              <mc:Fallback>
                <p:oleObj name="Equation" r:id="rId7" imgW="2450880" imgH="393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795288"/>
                        <a:ext cx="2443163" cy="3873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44536"/>
              </p:ext>
            </p:extLst>
          </p:nvPr>
        </p:nvGraphicFramePr>
        <p:xfrm>
          <a:off x="1259632" y="1739404"/>
          <a:ext cx="22780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9" imgW="2286000" imgH="838080" progId="Equation.DSMT4">
                  <p:embed/>
                </p:oleObj>
              </mc:Choice>
              <mc:Fallback>
                <p:oleObj name="Equation" r:id="rId9" imgW="2286000" imgH="838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39404"/>
                        <a:ext cx="22780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6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build="p" autoUpdateAnimBg="0" advAuto="0"/>
      <p:bldP spid="15" grpId="0" build="p" autoUpdateAnimBg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3049" y="104121"/>
            <a:ext cx="3962400" cy="519113"/>
          </a:xfrm>
          <a:prstGeom prst="rect">
            <a:avLst/>
          </a:prstGeom>
          <a:solidFill>
            <a:srgbClr val="FFFF00"/>
          </a:solidFill>
          <a:ln/>
          <a:extLst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分离变量方程的解法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4206"/>
              </p:ext>
            </p:extLst>
          </p:nvPr>
        </p:nvGraphicFramePr>
        <p:xfrm>
          <a:off x="4547813" y="149186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3" imgW="2577960" imgH="393480" progId="Equation.DSMT4">
                  <p:embed/>
                </p:oleObj>
              </mc:Choice>
              <mc:Fallback>
                <p:oleObj name="Equation" r:id="rId3" imgW="2577960" imgH="393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813" y="149186"/>
                        <a:ext cx="25781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8249" y="745125"/>
            <a:ext cx="4560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是方程 ① 的解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797300"/>
              </p:ext>
            </p:extLst>
          </p:nvPr>
        </p:nvGraphicFramePr>
        <p:xfrm>
          <a:off x="2033588" y="1422450"/>
          <a:ext cx="378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5" imgW="3784320" imgH="406080" progId="Equation.DSMT4">
                  <p:embed/>
                </p:oleObj>
              </mc:Choice>
              <mc:Fallback>
                <p:oleObj name="Equation" r:id="rId5" imgW="3784320" imgH="406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422450"/>
                        <a:ext cx="378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8249" y="2066105"/>
            <a:ext cx="24384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05853"/>
              </p:ext>
            </p:extLst>
          </p:nvPr>
        </p:nvGraphicFramePr>
        <p:xfrm>
          <a:off x="3027363" y="2053058"/>
          <a:ext cx="133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7" imgW="1333440" imgH="583920" progId="Equation.DSMT4">
                  <p:embed/>
                </p:oleObj>
              </mc:Choice>
              <mc:Fallback>
                <p:oleObj name="Equation" r:id="rId7" imgW="1333440" imgH="5839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053058"/>
                        <a:ext cx="13335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258362"/>
              </p:ext>
            </p:extLst>
          </p:nvPr>
        </p:nvGraphicFramePr>
        <p:xfrm>
          <a:off x="4354764" y="2062442"/>
          <a:ext cx="160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9" imgW="1600200" imgH="583920" progId="Equation.DSMT4">
                  <p:embed/>
                </p:oleObj>
              </mc:Choice>
              <mc:Fallback>
                <p:oleObj name="Equation" r:id="rId9" imgW="1600200" imgH="58392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764" y="2062442"/>
                        <a:ext cx="16002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125913" y="81394"/>
            <a:ext cx="990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40743"/>
              </p:ext>
            </p:extLst>
          </p:nvPr>
        </p:nvGraphicFramePr>
        <p:xfrm>
          <a:off x="3124783" y="3384180"/>
          <a:ext cx="238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11" imgW="2387520" imgH="393480" progId="Equation.DSMT4">
                  <p:embed/>
                </p:oleObj>
              </mc:Choice>
              <mc:Fallback>
                <p:oleObj name="Equation" r:id="rId11" imgW="238752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783" y="3384180"/>
                        <a:ext cx="23876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32762" y="75432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则有恒等式 </a:t>
            </a: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 rot="5390284">
            <a:off x="3628668" y="2025624"/>
            <a:ext cx="179388" cy="1295400"/>
          </a:xfrm>
          <a:prstGeom prst="rightBrace">
            <a:avLst>
              <a:gd name="adj1" fmla="val 6017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 rot="5390284">
            <a:off x="5191019" y="2044533"/>
            <a:ext cx="179388" cy="1295400"/>
          </a:xfrm>
          <a:prstGeom prst="rightBrace">
            <a:avLst>
              <a:gd name="adj1" fmla="val 6017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60240"/>
              </p:ext>
            </p:extLst>
          </p:nvPr>
        </p:nvGraphicFramePr>
        <p:xfrm>
          <a:off x="3444875" y="2818233"/>
          <a:ext cx="6080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13" imgW="761760" imgH="393480" progId="Equation.DSMT4">
                  <p:embed/>
                </p:oleObj>
              </mc:Choice>
              <mc:Fallback>
                <p:oleObj name="Equation" r:id="rId13" imgW="76176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818233"/>
                        <a:ext cx="60801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0374"/>
              </p:ext>
            </p:extLst>
          </p:nvPr>
        </p:nvGraphicFramePr>
        <p:xfrm>
          <a:off x="4943726" y="2837142"/>
          <a:ext cx="6000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15" imgW="749160" imgH="393480" progId="Equation.DSMT4">
                  <p:embed/>
                </p:oleObj>
              </mc:Choice>
              <mc:Fallback>
                <p:oleObj name="Equation" r:id="rId15" imgW="74916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726" y="2837142"/>
                        <a:ext cx="6000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95469" y="326546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2636" y="3939893"/>
            <a:ext cx="6527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可微且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78249" y="4607272"/>
            <a:ext cx="6896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说明由②确定的隐函数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是①的解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75669" y="329403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70241" y="5756364"/>
            <a:ext cx="4754563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称②为方程①的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隐式通解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842562" y="4607272"/>
            <a:ext cx="2135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F′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78249" y="5147022"/>
            <a:ext cx="2161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 0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506586" y="3939893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上述过程可逆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2345174" y="5140672"/>
            <a:ext cx="6846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由②确定的某隐函数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是①的解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4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9" grpId="0" build="p" autoUpdateAnimBg="0" advAuto="0"/>
      <p:bldP spid="11" grpId="0" autoUpdateAnimBg="0"/>
      <p:bldP spid="12" grpId="0" animBg="1"/>
      <p:bldP spid="13" grpId="0" animBg="1"/>
      <p:bldP spid="16" grpId="0" build="p" autoUpdateAnimBg="0" advAuto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/>
      <p:bldP spid="22" grpId="0" build="p" autoUpdateAnimBg="0" advAuto="0"/>
      <p:bldP spid="23" grpId="0" build="p" autoUpdateAnimBg="0"/>
      <p:bldP spid="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81000"/>
            <a:ext cx="3048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求微分方程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84049"/>
              </p:ext>
            </p:extLst>
          </p:nvPr>
        </p:nvGraphicFramePr>
        <p:xfrm>
          <a:off x="3352800" y="298450"/>
          <a:ext cx="149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3" imgW="1498320" imgH="914400" progId="Equation.DSMT4">
                  <p:embed/>
                </p:oleObj>
              </mc:Choice>
              <mc:Fallback>
                <p:oleObj name="Equation" r:id="rId3" imgW="1498320" imgH="914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8450"/>
                        <a:ext cx="149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00600" y="39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1233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分离变量得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34575"/>
              </p:ext>
            </p:extLst>
          </p:nvPr>
        </p:nvGraphicFramePr>
        <p:xfrm>
          <a:off x="3378200" y="1143000"/>
          <a:ext cx="172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5" imgW="1726920" imgH="901440" progId="Equation.DSMT4">
                  <p:embed/>
                </p:oleObj>
              </mc:Choice>
              <mc:Fallback>
                <p:oleObj name="Equation" r:id="rId5" imgW="1726920" imgH="9014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143000"/>
                        <a:ext cx="1727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21780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36019"/>
              </p:ext>
            </p:extLst>
          </p:nvPr>
        </p:nvGraphicFramePr>
        <p:xfrm>
          <a:off x="2311400" y="2057400"/>
          <a:ext cx="214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7" imgW="2145960" imgH="901440" progId="Equation.DSMT4">
                  <p:embed/>
                </p:oleObj>
              </mc:Choice>
              <mc:Fallback>
                <p:oleObj name="Equation" r:id="rId7" imgW="2145960" imgH="90144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057400"/>
                        <a:ext cx="21463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9600" y="3062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09347"/>
              </p:ext>
            </p:extLst>
          </p:nvPr>
        </p:nvGraphicFramePr>
        <p:xfrm>
          <a:off x="1651000" y="3067050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9" imgW="2120760" imgH="495000" progId="Equation.DSMT4">
                  <p:embed/>
                </p:oleObj>
              </mc:Choice>
              <mc:Fallback>
                <p:oleObj name="Equation" r:id="rId9" imgW="2120760" imgH="4950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067050"/>
                        <a:ext cx="2120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38800" y="3886200"/>
            <a:ext cx="3048000" cy="762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950191"/>
              </p:ext>
            </p:extLst>
          </p:nvPr>
        </p:nvGraphicFramePr>
        <p:xfrm>
          <a:off x="5835650" y="405765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11" imgW="2577960" imgH="495000" progId="Equation.DSMT4">
                  <p:embed/>
                </p:oleObj>
              </mc:Choice>
              <mc:Fallback>
                <p:oleObj name="Equation" r:id="rId11" imgW="2577960" imgH="4950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57650"/>
                        <a:ext cx="2578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3824288"/>
            <a:ext cx="64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21614"/>
              </p:ext>
            </p:extLst>
          </p:nvPr>
        </p:nvGraphicFramePr>
        <p:xfrm>
          <a:off x="1905000" y="3729038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13" imgW="1562040" imgH="507960" progId="Equation.DSMT4">
                  <p:embed/>
                </p:oleObj>
              </mc:Choice>
              <mc:Fallback>
                <p:oleObj name="Equation" r:id="rId13" imgW="1562040" imgH="5079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29038"/>
                        <a:ext cx="1562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243031"/>
              </p:ext>
            </p:extLst>
          </p:nvPr>
        </p:nvGraphicFramePr>
        <p:xfrm>
          <a:off x="3657600" y="37592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15" imgW="1320480" imgH="507960" progId="Equation.DSMT4">
                  <p:embed/>
                </p:oleObj>
              </mc:Choice>
              <mc:Fallback>
                <p:oleObj name="Equation" r:id="rId15" imgW="1320480" imgH="50796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59200"/>
                        <a:ext cx="1320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32524"/>
              </p:ext>
            </p:extLst>
          </p:nvPr>
        </p:nvGraphicFramePr>
        <p:xfrm>
          <a:off x="1905000" y="507365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17" imgW="1269720" imgH="507960" progId="Equation.DSMT4">
                  <p:embed/>
                </p:oleObj>
              </mc:Choice>
              <mc:Fallback>
                <p:oleObj name="Equation" r:id="rId17" imgW="1269720" imgH="5079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73650"/>
                        <a:ext cx="127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374672"/>
              </p:ext>
            </p:extLst>
          </p:nvPr>
        </p:nvGraphicFramePr>
        <p:xfrm>
          <a:off x="2381250" y="4381500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19" imgW="1650960" imgH="495000" progId="Equation.DSMT4">
                  <p:embed/>
                </p:oleObj>
              </mc:Choice>
              <mc:Fallback>
                <p:oleObj name="Equation" r:id="rId19" imgW="1650960" imgH="4950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381500"/>
                        <a:ext cx="16510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48200" y="5105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 rot="17479545">
            <a:off x="4085101" y="1970386"/>
            <a:ext cx="273365" cy="2702917"/>
          </a:xfrm>
          <a:prstGeom prst="downArrow">
            <a:avLst>
              <a:gd name="adj1" fmla="val 50000"/>
              <a:gd name="adj2" fmla="val 27809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 rot="4093804">
            <a:off x="4383881" y="3793332"/>
            <a:ext cx="179387" cy="2197100"/>
          </a:xfrm>
          <a:prstGeom prst="downArrow">
            <a:avLst>
              <a:gd name="adj1" fmla="val 50000"/>
              <a:gd name="adj2" fmla="val 306196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648200" y="28194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172200" y="1676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auto">
          <a:xfrm>
            <a:off x="3276600" y="1654175"/>
            <a:ext cx="5334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5287664" y="1219200"/>
            <a:ext cx="3687465" cy="1477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5334000" y="1219200"/>
            <a:ext cx="364113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在求解过程中每一步不一定是同解变形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935365" y="2157413"/>
            <a:ext cx="294511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因此可能增、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7907635" y="2139950"/>
            <a:ext cx="116329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2209800" y="43434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09600" y="5729288"/>
            <a:ext cx="594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此式包含分离变量时丢失的解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5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 animBg="1"/>
      <p:bldP spid="13" grpId="0" autoUpdateAnimBg="0"/>
      <p:bldP spid="18" grpId="0" autoUpdateAnimBg="0"/>
      <p:bldP spid="19" grpId="0" animBg="1"/>
      <p:bldP spid="20" grpId="0" animBg="1"/>
      <p:bldP spid="21" grpId="0" build="p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29" grpId="0" animBg="1"/>
      <p:bldP spid="3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685800"/>
            <a:ext cx="2743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解初值问题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13433"/>
              </p:ext>
            </p:extLst>
          </p:nvPr>
        </p:nvGraphicFramePr>
        <p:xfrm>
          <a:off x="3733800" y="4318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3" imgW="3124080" imgH="457200" progId="Equation.DSMT4">
                  <p:embed/>
                </p:oleObj>
              </mc:Choice>
              <mc:Fallback>
                <p:oleObj name="Equation" r:id="rId3" imgW="3124080" imgH="457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1800"/>
                        <a:ext cx="312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1800225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分离变量得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419826"/>
              </p:ext>
            </p:extLst>
          </p:nvPr>
        </p:nvGraphicFramePr>
        <p:xfrm>
          <a:off x="3479800" y="1689100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" imgW="2286000" imgH="901440" progId="Equation.DSMT4">
                  <p:embed/>
                </p:oleObj>
              </mc:Choice>
              <mc:Fallback>
                <p:oleObj name="Equation" r:id="rId5" imgW="2286000" imgH="9014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1689100"/>
                        <a:ext cx="22860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2905125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两边积分得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364774"/>
              </p:ext>
            </p:extLst>
          </p:nvPr>
        </p:nvGraphicFramePr>
        <p:xfrm>
          <a:off x="2724150" y="2743200"/>
          <a:ext cx="375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7" imgW="3759120" imgH="927000" progId="Equation.DSMT4">
                  <p:embed/>
                </p:oleObj>
              </mc:Choice>
              <mc:Fallback>
                <p:oleObj name="Equation" r:id="rId7" imgW="3759120" imgH="927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743200"/>
                        <a:ext cx="3759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9600" y="388620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79421"/>
              </p:ext>
            </p:extLst>
          </p:nvPr>
        </p:nvGraphicFramePr>
        <p:xfrm>
          <a:off x="2252663" y="3873500"/>
          <a:ext cx="195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9" imgW="1955520" imgH="571320" progId="Equation.DSMT4">
                  <p:embed/>
                </p:oleObj>
              </mc:Choice>
              <mc:Fallback>
                <p:oleObj name="Equation" r:id="rId9" imgW="1955520" imgH="5713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873500"/>
                        <a:ext cx="1955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09600" y="4572000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由初始条件得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90305"/>
              </p:ext>
            </p:extLst>
          </p:nvPr>
        </p:nvGraphicFramePr>
        <p:xfrm>
          <a:off x="2863850" y="5308600"/>
          <a:ext cx="181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1" imgW="1815840" imgH="571320" progId="Equation.DSMT4">
                  <p:embed/>
                </p:oleObj>
              </mc:Choice>
              <mc:Fallback>
                <p:oleObj name="Equation" r:id="rId11" imgW="1815840" imgH="5713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308600"/>
                        <a:ext cx="1816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572000" y="390048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86200" y="457200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故所求特解为</a:t>
            </a:r>
          </a:p>
        </p:txBody>
      </p:sp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5703"/>
              </p:ext>
            </p:extLst>
          </p:nvPr>
        </p:nvGraphicFramePr>
        <p:xfrm>
          <a:off x="3708400" y="1074738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3" imgW="1244520" imgH="393480" progId="Equation.DSMT4">
                  <p:embed/>
                </p:oleObj>
              </mc:Choice>
              <mc:Fallback>
                <p:oleObj name="Equation" r:id="rId13" imgW="124452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074738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7"/>
          <p:cNvSpPr>
            <a:spLocks/>
          </p:cNvSpPr>
          <p:nvPr/>
        </p:nvSpPr>
        <p:spPr bwMode="auto">
          <a:xfrm>
            <a:off x="3352800" y="58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3721100" y="1524000"/>
            <a:ext cx="12319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3" grpId="0" autoUpdateAnimBg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260648"/>
            <a:ext cx="446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二．齐次方程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4525" y="10060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形如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65234"/>
              </p:ext>
            </p:extLst>
          </p:nvPr>
        </p:nvGraphicFramePr>
        <p:xfrm>
          <a:off x="1587500" y="904875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3" imgW="1574640" imgH="914400" progId="Equation.DSMT4">
                  <p:embed/>
                </p:oleObj>
              </mc:Choice>
              <mc:Fallback>
                <p:oleObj name="Equation" r:id="rId3" imgW="1574640" imgH="914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904875"/>
                        <a:ext cx="15748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325" y="10203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的方程叫做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齐次方程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03388" y="1898250"/>
            <a:ext cx="617537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88123"/>
              </p:ext>
            </p:extLst>
          </p:nvPr>
        </p:nvGraphicFramePr>
        <p:xfrm>
          <a:off x="2216150" y="1738313"/>
          <a:ext cx="10572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5" imgW="1054080" imgH="838080" progId="Equation.DSMT4">
                  <p:embed/>
                </p:oleObj>
              </mc:Choice>
              <mc:Fallback>
                <p:oleObj name="Equation" r:id="rId5" imgW="105408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738313"/>
                        <a:ext cx="1057275" cy="835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80397"/>
              </p:ext>
            </p:extLst>
          </p:nvPr>
        </p:nvGraphicFramePr>
        <p:xfrm>
          <a:off x="3394075" y="1971675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7" imgW="1536480" imgH="431640" progId="Equation.DSMT4">
                  <p:embed/>
                </p:oleObj>
              </mc:Choice>
              <mc:Fallback>
                <p:oleObj name="Equation" r:id="rId7" imgW="1536480" imgH="4316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971675"/>
                        <a:ext cx="15367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9725" y="27396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代入原方程得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54196"/>
              </p:ext>
            </p:extLst>
          </p:nvPr>
        </p:nvGraphicFramePr>
        <p:xfrm>
          <a:off x="5051425" y="1759823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9" imgW="2133360" imgH="914400" progId="Equation.DSMT4">
                  <p:embed/>
                </p:oleObj>
              </mc:Choice>
              <mc:Fallback>
                <p:oleObj name="Equation" r:id="rId9" imgW="2133360" imgH="914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1759823"/>
                        <a:ext cx="21336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49713"/>
              </p:ext>
            </p:extLst>
          </p:nvPr>
        </p:nvGraphicFramePr>
        <p:xfrm>
          <a:off x="3108325" y="2581275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11" imgW="2197080" imgH="914400" progId="Equation.DSMT4">
                  <p:embed/>
                </p:oleObj>
              </mc:Choice>
              <mc:Fallback>
                <p:oleObj name="Equation" r:id="rId11" imgW="2197080" imgH="914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581275"/>
                        <a:ext cx="2197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91300"/>
              </p:ext>
            </p:extLst>
          </p:nvPr>
        </p:nvGraphicFramePr>
        <p:xfrm>
          <a:off x="2892425" y="3495675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13" imgW="2197080" imgH="914400" progId="Equation.DSMT4">
                  <p:embed/>
                </p:oleObj>
              </mc:Choice>
              <mc:Fallback>
                <p:oleObj name="Equation" r:id="rId13" imgW="2197080" imgH="914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495675"/>
                        <a:ext cx="2197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39725" y="46573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两边积分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45097"/>
              </p:ext>
            </p:extLst>
          </p:nvPr>
        </p:nvGraphicFramePr>
        <p:xfrm>
          <a:off x="2954338" y="4498975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15" imgW="2768400" imgH="914400" progId="Equation.DSMT4">
                  <p:embed/>
                </p:oleObj>
              </mc:Choice>
              <mc:Fallback>
                <p:oleObj name="Equation" r:id="rId15" imgW="2768400" imgH="914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498975"/>
                        <a:ext cx="276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39725" y="55193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积分后再用</a:t>
            </a: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83052"/>
              </p:ext>
            </p:extLst>
          </p:nvPr>
        </p:nvGraphicFramePr>
        <p:xfrm>
          <a:off x="2232025" y="5413375"/>
          <a:ext cx="36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7" imgW="368280" imgH="838080" progId="Equation.DSMT4">
                  <p:embed/>
                </p:oleObj>
              </mc:Choice>
              <mc:Fallback>
                <p:oleObj name="Equation" r:id="rId17" imgW="368280" imgH="8380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413375"/>
                        <a:ext cx="36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549525" y="5525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844925" y="55256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便得原方程的通解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90563" y="1888725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74650" y="3654025"/>
            <a:ext cx="1837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分离变量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2656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nimBg="1"/>
      <p:bldP spid="9" grpId="0" autoUpdateAnimBg="0"/>
      <p:bldP spid="13" grpId="0" autoUpdateAnimBg="0"/>
      <p:bldP spid="15" grpId="0" autoUpdateAnimBg="0"/>
      <p:bldP spid="17" grpId="0" autoUpdateAnimBg="0"/>
      <p:bldP spid="18" grpId="0" autoUpdateAnimBg="0"/>
      <p:bldP spid="19" grpId="0" build="p" autoUpdateAnimBg="0"/>
      <p:bldP spid="2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8312" y="294928"/>
            <a:ext cx="3124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解微分方程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78918"/>
              </p:ext>
            </p:extLst>
          </p:nvPr>
        </p:nvGraphicFramePr>
        <p:xfrm>
          <a:off x="3491880" y="137048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2489040" imgH="838080" progId="Equation.DSMT4">
                  <p:embed/>
                </p:oleObj>
              </mc:Choice>
              <mc:Fallback>
                <p:oleObj name="Equation" r:id="rId3" imgW="248904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37048"/>
                        <a:ext cx="248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8312" y="990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12080"/>
              </p:ext>
            </p:extLst>
          </p:nvPr>
        </p:nvGraphicFramePr>
        <p:xfrm>
          <a:off x="1400175" y="857250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1333440" imgH="838080" progId="Equation.DSMT4">
                  <p:embed/>
                </p:oleObj>
              </mc:Choice>
              <mc:Fallback>
                <p:oleObj name="Equation" r:id="rId5" imgW="1333440" imgH="838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857250"/>
                        <a:ext cx="13335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43296"/>
              </p:ext>
            </p:extLst>
          </p:nvPr>
        </p:nvGraphicFramePr>
        <p:xfrm>
          <a:off x="2860675" y="1085850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2095200" imgH="431640" progId="Equation.DSMT4">
                  <p:embed/>
                </p:oleObj>
              </mc:Choice>
              <mc:Fallback>
                <p:oleObj name="Equation" r:id="rId7" imgW="2095200" imgH="4316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085850"/>
                        <a:ext cx="20955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31712" y="1016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代入原方程得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96582"/>
              </p:ext>
            </p:extLst>
          </p:nvPr>
        </p:nvGraphicFramePr>
        <p:xfrm>
          <a:off x="2193925" y="178435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2565360" imgH="406080" progId="Equation.DSMT4">
                  <p:embed/>
                </p:oleObj>
              </mc:Choice>
              <mc:Fallback>
                <p:oleObj name="Equation" r:id="rId9" imgW="2565360" imgH="4060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784350"/>
                        <a:ext cx="256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12112" y="24844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分离变量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24415"/>
              </p:ext>
            </p:extLst>
          </p:nvPr>
        </p:nvGraphicFramePr>
        <p:xfrm>
          <a:off x="2797175" y="230505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1993680" imgH="838080" progId="Equation.DSMT4">
                  <p:embed/>
                </p:oleObj>
              </mc:Choice>
              <mc:Fallback>
                <p:oleObj name="Equation" r:id="rId11" imgW="199368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305050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12112" y="3454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两边积分</a:t>
            </a: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64938"/>
              </p:ext>
            </p:extLst>
          </p:nvPr>
        </p:nvGraphicFramePr>
        <p:xfrm>
          <a:off x="2606675" y="3308350"/>
          <a:ext cx="240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3" imgW="2400120" imgH="838080" progId="Equation.DSMT4">
                  <p:embed/>
                </p:oleObj>
              </mc:Choice>
              <mc:Fallback>
                <p:oleObj name="Equation" r:id="rId13" imgW="240012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308350"/>
                        <a:ext cx="2400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8312" y="42449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56521"/>
              </p:ext>
            </p:extLst>
          </p:nvPr>
        </p:nvGraphicFramePr>
        <p:xfrm>
          <a:off x="2212975" y="4300538"/>
          <a:ext cx="353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5" imgW="3530520" imgH="482400" progId="Equation.DSMT4">
                  <p:embed/>
                </p:oleObj>
              </mc:Choice>
              <mc:Fallback>
                <p:oleObj name="Equation" r:id="rId15" imgW="3530520" imgH="482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300538"/>
                        <a:ext cx="353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23861"/>
              </p:ext>
            </p:extLst>
          </p:nvPr>
        </p:nvGraphicFramePr>
        <p:xfrm>
          <a:off x="6092825" y="436880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7" imgW="1942920" imgH="419040" progId="Equation.DSMT4">
                  <p:embed/>
                </p:oleObj>
              </mc:Choice>
              <mc:Fallback>
                <p:oleObj name="Equation" r:id="rId17" imgW="1942920" imgH="4190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4368800"/>
                        <a:ext cx="194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12112" y="49450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故原方程的通解为</a:t>
            </a: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591480"/>
              </p:ext>
            </p:extLst>
          </p:nvPr>
        </p:nvGraphicFramePr>
        <p:xfrm>
          <a:off x="3600450" y="4833938"/>
          <a:ext cx="157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9" imgW="1574640" imgH="838080" progId="Equation.DSMT4">
                  <p:embed/>
                </p:oleObj>
              </mc:Choice>
              <mc:Fallback>
                <p:oleObj name="Equation" r:id="rId19" imgW="1574640" imgH="838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833938"/>
                        <a:ext cx="157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450312" y="56642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也是方程的解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5260312" y="4978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为任意常数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5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9" grpId="0" autoUpdateAnimBg="0"/>
      <p:bldP spid="11" grpId="0" autoUpdateAnimBg="0"/>
      <p:bldP spid="13" grpId="0" autoUpdateAnimBg="0"/>
      <p:bldP spid="16" grpId="0" autoUpdateAnimBg="0"/>
      <p:bldP spid="18" grpId="0" autoUpdateAnimBg="0"/>
      <p:bldP spid="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1971" y="148833"/>
            <a:ext cx="327818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解微分方程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369732"/>
              </p:ext>
            </p:extLst>
          </p:nvPr>
        </p:nvGraphicFramePr>
        <p:xfrm>
          <a:off x="3484563" y="174625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3" imgW="3644640" imgH="457200" progId="Equation.DSMT4">
                  <p:embed/>
                </p:oleObj>
              </mc:Choice>
              <mc:Fallback>
                <p:oleObj name="Equation" r:id="rId3" imgW="3644640" imgH="4572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74625"/>
                        <a:ext cx="364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1971" y="848921"/>
            <a:ext cx="763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51288"/>
              </p:ext>
            </p:extLst>
          </p:nvPr>
        </p:nvGraphicFramePr>
        <p:xfrm>
          <a:off x="1281113" y="752475"/>
          <a:ext cx="454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5" imgW="4546440" imgH="914400" progId="Equation.DSMT4">
                  <p:embed/>
                </p:oleObj>
              </mc:Choice>
              <mc:Fallback>
                <p:oleObj name="Equation" r:id="rId5" imgW="4546440" imgH="914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752475"/>
                        <a:ext cx="454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68891"/>
              </p:ext>
            </p:extLst>
          </p:nvPr>
        </p:nvGraphicFramePr>
        <p:xfrm>
          <a:off x="5872163" y="75882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7" imgW="1371600" imgH="838080" progId="Equation.DSMT4">
                  <p:embed/>
                </p:oleObj>
              </mc:Choice>
              <mc:Fallback>
                <p:oleObj name="Equation" r:id="rId7" imgW="137160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758825"/>
                        <a:ext cx="1371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69158" y="91083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35700"/>
              </p:ext>
            </p:extLst>
          </p:nvPr>
        </p:nvGraphicFramePr>
        <p:xfrm>
          <a:off x="2614613" y="1724025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9" imgW="2387520" imgH="457200" progId="Equation.DSMT4">
                  <p:embed/>
                </p:oleObj>
              </mc:Choice>
              <mc:Fallback>
                <p:oleObj name="Equation" r:id="rId9" imgW="238752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724025"/>
                        <a:ext cx="23876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758" y="2536433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分离变量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89412"/>
              </p:ext>
            </p:extLst>
          </p:nvPr>
        </p:nvGraphicFramePr>
        <p:xfrm>
          <a:off x="2112963" y="2378075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11" imgW="1892160" imgH="838080" progId="Equation.DSMT4">
                  <p:embed/>
                </p:oleObj>
              </mc:Choice>
              <mc:Fallback>
                <p:oleObj name="Equation" r:id="rId11" imgW="1892160" imgH="838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378075"/>
                        <a:ext cx="189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8758" y="357783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63937"/>
              </p:ext>
            </p:extLst>
          </p:nvPr>
        </p:nvGraphicFramePr>
        <p:xfrm>
          <a:off x="1871663" y="3413125"/>
          <a:ext cx="384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3" imgW="3848040" imgH="939600" progId="Equation.DSMT4">
                  <p:embed/>
                </p:oleObj>
              </mc:Choice>
              <mc:Fallback>
                <p:oleObj name="Equation" r:id="rId13" imgW="3848040" imgH="939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413125"/>
                        <a:ext cx="3848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4149"/>
              </p:ext>
            </p:extLst>
          </p:nvPr>
        </p:nvGraphicFramePr>
        <p:xfrm>
          <a:off x="4760913" y="2428875"/>
          <a:ext cx="355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15" imgW="3555720" imgH="838080" progId="Equation.DSMT4">
                  <p:embed/>
                </p:oleObj>
              </mc:Choice>
              <mc:Fallback>
                <p:oleObj name="Equation" r:id="rId15" imgW="3555720" imgH="838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2428875"/>
                        <a:ext cx="355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8758" y="4430321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代回原变量得通解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278558" y="3577833"/>
            <a:ext cx="74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24061"/>
              </p:ext>
            </p:extLst>
          </p:nvPr>
        </p:nvGraphicFramePr>
        <p:xfrm>
          <a:off x="6843713" y="3419475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17" imgW="1828800" imgH="838080" progId="Equation.DSMT4">
                  <p:embed/>
                </p:oleObj>
              </mc:Choice>
              <mc:Fallback>
                <p:oleObj name="Equation" r:id="rId17" imgW="1828800" imgH="838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3419475"/>
                        <a:ext cx="18288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95433"/>
              </p:ext>
            </p:extLst>
          </p:nvPr>
        </p:nvGraphicFramePr>
        <p:xfrm>
          <a:off x="3656013" y="4549775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19" imgW="2070000" imgH="393480" progId="Equation.DSMT4">
                  <p:embed/>
                </p:oleObj>
              </mc:Choice>
              <mc:Fallback>
                <p:oleObj name="Equation" r:id="rId19" imgW="2070000" imgH="3934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549775"/>
                        <a:ext cx="2070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39758" y="5004996"/>
            <a:ext cx="81534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0 ,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0 ,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 = 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也是原方程的解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897558" y="443032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为任意常数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639758" y="5582305"/>
            <a:ext cx="754565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应补上：</a:t>
            </a:r>
            <a:r>
              <a:rPr lang="en-US" altLang="zh-CN" sz="2800" i="1" dirty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altLang="zh-CN" sz="2800" dirty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（当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时可以得到另两个解）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73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9" grpId="0" autoUpdateAnimBg="0"/>
      <p:bldP spid="11" grpId="0" autoUpdateAnimBg="0"/>
      <p:bldP spid="14" grpId="0" autoUpdateAnimBg="0"/>
      <p:bldP spid="15" grpId="0" autoUpdateAnimBg="0"/>
      <p:bldP spid="18" grpId="0" animBg="1"/>
      <p:bldP spid="19" grpId="0" build="p" autoUpdateAnimBg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9" name="圆角矩形 8">
            <a:hlinkClick r:id="rId3" action="ppaction://hlinkpres?slideindex=15&amp;slidetitle=幻灯片 15"/>
          </p:cNvPr>
          <p:cNvSpPr/>
          <p:nvPr/>
        </p:nvSpPr>
        <p:spPr>
          <a:xfrm>
            <a:off x="7810752" y="5782617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0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4653136"/>
            <a:ext cx="86044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用变量代换法解微分方程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78168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微分方程的基本概念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7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3573016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一阶微分方程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7071" y="332656"/>
            <a:ext cx="90364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§11.1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微分方程的基本概念 一阶微分方程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188640"/>
            <a:ext cx="446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三．一阶线性微分方程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1988" y="94774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一阶线性微分方程标准形式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09102"/>
              </p:ext>
            </p:extLst>
          </p:nvPr>
        </p:nvGraphicFramePr>
        <p:xfrm>
          <a:off x="5286375" y="787400"/>
          <a:ext cx="2741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3" imgW="2743200" imgH="914400" progId="Equation.DSMT4">
                  <p:embed/>
                </p:oleObj>
              </mc:Choice>
              <mc:Fallback>
                <p:oleObj name="Equation" r:id="rId3" imgW="2743200" imgH="914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787400"/>
                        <a:ext cx="2741613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47788" y="169546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0,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0072"/>
              </p:ext>
            </p:extLst>
          </p:nvPr>
        </p:nvGraphicFramePr>
        <p:xfrm>
          <a:off x="4079876" y="2910185"/>
          <a:ext cx="2220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5" imgW="2222280" imgH="914400" progId="Equation.DSMT4">
                  <p:embed/>
                </p:oleObj>
              </mc:Choice>
              <mc:Fallback>
                <p:oleObj name="Equation" r:id="rId5" imgW="2222280" imgH="914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10185"/>
                        <a:ext cx="2220912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347788" y="2305060"/>
            <a:ext cx="2057400" cy="533400"/>
            <a:chOff x="816" y="1584"/>
            <a:chExt cx="1296" cy="336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16" y="158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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0, 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632" y="1632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28988" y="230506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非齐次方程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38188" y="3074998"/>
            <a:ext cx="3473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齐次线性方程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95376" y="404654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分离变量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18912"/>
              </p:ext>
            </p:extLst>
          </p:nvPr>
        </p:nvGraphicFramePr>
        <p:xfrm>
          <a:off x="3417888" y="3841750"/>
          <a:ext cx="208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7" imgW="2082600" imgH="901440" progId="Equation.DSMT4">
                  <p:embed/>
                </p:oleObj>
              </mc:Choice>
              <mc:Fallback>
                <p:oleObj name="Equation" r:id="rId7" imgW="2082600" imgH="9014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841750"/>
                        <a:ext cx="2082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95376" y="481966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两边积分得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22079"/>
              </p:ext>
            </p:extLst>
          </p:nvPr>
        </p:nvGraphicFramePr>
        <p:xfrm>
          <a:off x="3389313" y="4819650"/>
          <a:ext cx="370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9" imgW="3708360" imgH="583920" progId="Equation.DSMT4">
                  <p:embed/>
                </p:oleObj>
              </mc:Choice>
              <mc:Fallback>
                <p:oleObj name="Equation" r:id="rId9" imgW="3708360" imgH="5839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4819650"/>
                        <a:ext cx="37068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95376" y="558166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故通解为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2307"/>
              </p:ext>
            </p:extLst>
          </p:nvPr>
        </p:nvGraphicFramePr>
        <p:xfrm>
          <a:off x="3417888" y="5626100"/>
          <a:ext cx="1916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11" imgW="1917360" imgH="469800" progId="Equation.DSMT4">
                  <p:embed/>
                </p:oleObj>
              </mc:Choice>
              <mc:Fallback>
                <p:oleObj name="Equation" r:id="rId11" imgW="1917360" imgH="469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626100"/>
                        <a:ext cx="1916113" cy="469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328988" y="169546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齐次方程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21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0" grpId="0" autoUpdateAnimBg="0"/>
      <p:bldP spid="11" grpId="0" autoUpdateAnimBg="0"/>
      <p:bldP spid="12" grpId="0" autoUpdateAnimBg="0"/>
      <p:bldP spid="14" grpId="0" autoUpdateAnimBg="0"/>
      <p:bldP spid="16" grpId="0" autoUpdateAnimBg="0"/>
      <p:bldP spid="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7086" y="3219220"/>
            <a:ext cx="5715000" cy="1066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80596" y="3149799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对应齐次方程通解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88793"/>
              </p:ext>
            </p:extLst>
          </p:nvPr>
        </p:nvGraphicFramePr>
        <p:xfrm>
          <a:off x="5463546" y="3364111"/>
          <a:ext cx="19065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3" imgW="1917360" imgH="469800" progId="Equation.DSMT4">
                  <p:embed/>
                </p:oleObj>
              </mc:Choice>
              <mc:Fallback>
                <p:oleObj name="Equation" r:id="rId3" imgW="1917360" imgH="4698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546" y="3364111"/>
                        <a:ext cx="19065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0" y="5799660"/>
            <a:ext cx="3089274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对应齐次方程通解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38688" y="5813948"/>
            <a:ext cx="3262312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非齐次方程特解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62221"/>
              </p:ext>
            </p:extLst>
          </p:nvPr>
        </p:nvGraphicFramePr>
        <p:xfrm>
          <a:off x="2152650" y="5075238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5" imgW="1422360" imgH="609480" progId="Equation.DSMT4">
                  <p:embed/>
                </p:oleObj>
              </mc:Choice>
              <mc:Fallback>
                <p:oleObj name="Equation" r:id="rId5" imgW="1422360" imgH="609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075238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609599" y="265635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非齐次线性方程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32416"/>
              </p:ext>
            </p:extLst>
          </p:nvPr>
        </p:nvGraphicFramePr>
        <p:xfrm>
          <a:off x="4470400" y="141288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Equation" r:id="rId7" imgW="2743200" imgH="914400" progId="Equation.DSMT4">
                  <p:embed/>
                </p:oleObj>
              </mc:Choice>
              <mc:Fallback>
                <p:oleObj name="Equation" r:id="rId7" imgW="2743200" imgH="9144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41288"/>
                        <a:ext cx="2743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9600" y="113876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常数变易法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661057"/>
              </p:ext>
            </p:extLst>
          </p:nvPr>
        </p:nvGraphicFramePr>
        <p:xfrm>
          <a:off x="4400550" y="1055688"/>
          <a:ext cx="290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Equation" r:id="rId9" imgW="2908080" imgH="609480" progId="Equation.DSMT4">
                  <p:embed/>
                </p:oleObj>
              </mc:Choice>
              <mc:Fallback>
                <p:oleObj name="Equation" r:id="rId9" imgW="2908080" imgH="609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055688"/>
                        <a:ext cx="2908300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543800" y="106256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83677"/>
              </p:ext>
            </p:extLst>
          </p:nvPr>
        </p:nvGraphicFramePr>
        <p:xfrm>
          <a:off x="876300" y="1747838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Equation" r:id="rId11" imgW="1434960" imgH="609480" progId="Equation.DSMT4">
                  <p:embed/>
                </p:oleObj>
              </mc:Choice>
              <mc:Fallback>
                <p:oleObj name="Equation" r:id="rId11" imgW="1434960" imgH="609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47838"/>
                        <a:ext cx="1435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40413"/>
              </p:ext>
            </p:extLst>
          </p:nvPr>
        </p:nvGraphicFramePr>
        <p:xfrm>
          <a:off x="5067300" y="1941513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Equation" r:id="rId13" imgW="927000" imgH="393480" progId="Equation.DSMT4">
                  <p:embed/>
                </p:oleObj>
              </mc:Choice>
              <mc:Fallback>
                <p:oleObj name="Equation" r:id="rId13" imgW="92700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941513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918097"/>
              </p:ext>
            </p:extLst>
          </p:nvPr>
        </p:nvGraphicFramePr>
        <p:xfrm>
          <a:off x="6159500" y="1747838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Equation" r:id="rId15" imgW="1422360" imgH="609480" progId="Equation.DSMT4">
                  <p:embed/>
                </p:oleObj>
              </mc:Choice>
              <mc:Fallback>
                <p:oleObj name="Equation" r:id="rId15" imgW="1422360" imgH="609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1747838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5909"/>
              </p:ext>
            </p:extLst>
          </p:nvPr>
        </p:nvGraphicFramePr>
        <p:xfrm>
          <a:off x="7753350" y="190500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Equation" r:id="rId17" imgW="1066680" imgH="393480" progId="Equation.DSMT4">
                  <p:embed/>
                </p:oleObj>
              </mc:Choice>
              <mc:Fallback>
                <p:oleObj name="Equation" r:id="rId17" imgW="106668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1905000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" y="426296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故原方程的通解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796762"/>
              </p:ext>
            </p:extLst>
          </p:nvPr>
        </p:nvGraphicFramePr>
        <p:xfrm>
          <a:off x="4144963" y="5024438"/>
          <a:ext cx="367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Equation" r:id="rId19" imgW="3657600" imgH="698400" progId="Equation.DSMT4">
                  <p:embed/>
                </p:oleObj>
              </mc:Choice>
              <mc:Fallback>
                <p:oleObj name="Equation" r:id="rId19" imgW="3657600" imgH="698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5024438"/>
                        <a:ext cx="3670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057400" y="5786960"/>
            <a:ext cx="1524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191000" y="5786960"/>
            <a:ext cx="3810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40751"/>
              </p:ext>
            </p:extLst>
          </p:nvPr>
        </p:nvGraphicFramePr>
        <p:xfrm>
          <a:off x="3223567" y="4253669"/>
          <a:ext cx="5000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9" name="Equation" r:id="rId21" imgW="4978080" imgH="863280" progId="Equation.DSMT4">
                  <p:embed/>
                </p:oleObj>
              </mc:Choice>
              <mc:Fallback>
                <p:oleObj name="Equation" r:id="rId21" imgW="4978080" imgH="8632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567" y="4253669"/>
                        <a:ext cx="5000625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0095"/>
              </p:ext>
            </p:extLst>
          </p:nvPr>
        </p:nvGraphicFramePr>
        <p:xfrm>
          <a:off x="1371600" y="5395913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0" name="Equation" r:id="rId23" imgW="533160" imgH="304560" progId="Equation.DSMT4">
                  <p:embed/>
                </p:oleObj>
              </mc:Choice>
              <mc:Fallback>
                <p:oleObj name="Equation" r:id="rId23" imgW="533160" imgH="3045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95913"/>
                        <a:ext cx="533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7338" y="5253560"/>
            <a:ext cx="855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9600" y="260084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78150" y="114669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作变换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586038" y="1695973"/>
            <a:ext cx="2027237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5365750" y="1694385"/>
            <a:ext cx="2025650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31310"/>
              </p:ext>
            </p:extLst>
          </p:nvPr>
        </p:nvGraphicFramePr>
        <p:xfrm>
          <a:off x="2597150" y="1747838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" name="Equation" r:id="rId25" imgW="2273040" imgH="609480" progId="Equation.DSMT4">
                  <p:embed/>
                </p:oleObj>
              </mc:Choice>
              <mc:Fallback>
                <p:oleObj name="Equation" r:id="rId25" imgW="2273040" imgH="6094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747838"/>
                        <a:ext cx="2273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985040" y="3219220"/>
            <a:ext cx="4318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167086" y="3209094"/>
            <a:ext cx="5867400" cy="1066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76783"/>
              </p:ext>
            </p:extLst>
          </p:nvPr>
        </p:nvGraphicFramePr>
        <p:xfrm>
          <a:off x="2724150" y="2427288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2" name="Equation" r:id="rId27" imgW="2501640" imgH="914400" progId="Equation.DSMT4">
                  <p:embed/>
                </p:oleObj>
              </mc:Choice>
              <mc:Fallback>
                <p:oleObj name="Equation" r:id="rId27" imgW="2501640" imgH="914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427288"/>
                        <a:ext cx="2501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03922"/>
              </p:ext>
            </p:extLst>
          </p:nvPr>
        </p:nvGraphicFramePr>
        <p:xfrm>
          <a:off x="3291036" y="3440311"/>
          <a:ext cx="3467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quation" r:id="rId29" imgW="3466800" imgH="698400" progId="Equation.DSMT4">
                  <p:embed/>
                </p:oleObj>
              </mc:Choice>
              <mc:Fallback>
                <p:oleObj name="Equation" r:id="rId29" imgW="3466800" imgH="6984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036" y="3440311"/>
                        <a:ext cx="3467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4800" y="342476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两端积分得</a:t>
            </a:r>
          </a:p>
        </p:txBody>
      </p:sp>
    </p:spTree>
    <p:extLst>
      <p:ext uri="{BB962C8B-B14F-4D97-AF65-F5344CB8AC3E}">
        <p14:creationId xmlns:p14="http://schemas.microsoft.com/office/powerpoint/2010/main" val="42380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5" grpId="0" autoUpdateAnimBg="0"/>
      <p:bldP spid="6" grpId="0" autoUpdateAnimBg="0"/>
      <p:bldP spid="10" grpId="0" autoUpdateAnimBg="0"/>
      <p:bldP spid="12" grpId="0" autoUpdateAnimBg="0"/>
      <p:bldP spid="17" grpId="0" autoUpdateAnimBg="0"/>
      <p:bldP spid="19" grpId="0" animBg="1"/>
      <p:bldP spid="20" grpId="0" animBg="1"/>
      <p:bldP spid="23" grpId="0" autoUpdateAnimBg="0"/>
      <p:bldP spid="24" grpId="0" autoUpdateAnimBg="0"/>
      <p:bldP spid="25" grpId="0" autoUpdateAnimBg="0"/>
      <p:bldP spid="26" grpId="0" animBg="1"/>
      <p:bldP spid="27" grpId="0" animBg="1"/>
      <p:bldP spid="29" grpId="0" animBg="1"/>
      <p:bldP spid="30" grpId="0" animBg="1"/>
      <p:bldP spid="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31689"/>
            <a:ext cx="4678288" cy="6619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用常数变易法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解方程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85962"/>
              </p:ext>
            </p:extLst>
          </p:nvPr>
        </p:nvGraphicFramePr>
        <p:xfrm>
          <a:off x="4938713" y="223838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Equation" r:id="rId3" imgW="2984400" imgH="977760" progId="Equation.DSMT4">
                  <p:embed/>
                </p:oleObj>
              </mc:Choice>
              <mc:Fallback>
                <p:oleObj name="Equation" r:id="rId3" imgW="2984400" imgH="97776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223838"/>
                        <a:ext cx="2984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41277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先解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34436"/>
              </p:ext>
            </p:extLst>
          </p:nvPr>
        </p:nvGraphicFramePr>
        <p:xfrm>
          <a:off x="2362200" y="1228725"/>
          <a:ext cx="215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Equation" r:id="rId5" imgW="2158920" imgH="914400" progId="Equation.DSMT4">
                  <p:embed/>
                </p:oleObj>
              </mc:Choice>
              <mc:Fallback>
                <p:oleObj name="Equation" r:id="rId5" imgW="2158920" imgH="9144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28725"/>
                        <a:ext cx="21590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0" y="1384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362159"/>
              </p:ext>
            </p:extLst>
          </p:nvPr>
        </p:nvGraphicFramePr>
        <p:xfrm>
          <a:off x="5157788" y="1222375"/>
          <a:ext cx="151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Equation" r:id="rId7" imgW="1511280" imgH="901440" progId="Equation.DSMT4">
                  <p:embed/>
                </p:oleObj>
              </mc:Choice>
              <mc:Fallback>
                <p:oleObj name="Equation" r:id="rId7" imgW="1511280" imgH="9014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1222375"/>
                        <a:ext cx="1511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213667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62901"/>
              </p:ext>
            </p:extLst>
          </p:nvPr>
        </p:nvGraphicFramePr>
        <p:xfrm>
          <a:off x="1638300" y="2206625"/>
          <a:ext cx="3795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9" imgW="3797280" imgH="482400" progId="Equation.DSMT4">
                  <p:embed/>
                </p:oleObj>
              </mc:Choice>
              <mc:Fallback>
                <p:oleObj name="Equation" r:id="rId9" imgW="3797280" imgH="4824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06625"/>
                        <a:ext cx="37957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86400" y="215096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15427"/>
              </p:ext>
            </p:extLst>
          </p:nvPr>
        </p:nvGraphicFramePr>
        <p:xfrm>
          <a:off x="6070600" y="2187575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11" imgW="1828800" imgH="457200" progId="Equation.DSMT4">
                  <p:embed/>
                </p:oleObj>
              </mc:Choice>
              <mc:Fallback>
                <p:oleObj name="Equation" r:id="rId11" imgW="182880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187575"/>
                        <a:ext cx="1828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1988" y="2763739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常数变易法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求特解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6953"/>
              </p:ext>
            </p:extLst>
          </p:nvPr>
        </p:nvGraphicFramePr>
        <p:xfrm>
          <a:off x="4711700" y="2730500"/>
          <a:ext cx="2525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13" imgW="2527200" imgH="457200" progId="Equation.DSMT4">
                  <p:embed/>
                </p:oleObj>
              </mc:Choice>
              <mc:Fallback>
                <p:oleObj name="Equation" r:id="rId13" imgW="252720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730500"/>
                        <a:ext cx="2525713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5200" y="267007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99031"/>
              </p:ext>
            </p:extLst>
          </p:nvPr>
        </p:nvGraphicFramePr>
        <p:xfrm>
          <a:off x="2311400" y="3305175"/>
          <a:ext cx="388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15" imgW="3886200" imgH="457200" progId="Equation.DSMT4">
                  <p:embed/>
                </p:oleObj>
              </mc:Choice>
              <mc:Fallback>
                <p:oleObj name="Equation" r:id="rId15" imgW="388620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305175"/>
                        <a:ext cx="3884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94007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代入非齐次方程得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384485"/>
              </p:ext>
            </p:extLst>
          </p:nvPr>
        </p:nvGraphicFramePr>
        <p:xfrm>
          <a:off x="3480593" y="3714749"/>
          <a:ext cx="1663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17" imgW="1663560" imgH="698400" progId="Equation.DSMT4">
                  <p:embed/>
                </p:oleObj>
              </mc:Choice>
              <mc:Fallback>
                <p:oleObj name="Equation" r:id="rId17" imgW="1663560" imgH="698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93" y="3714749"/>
                        <a:ext cx="1663700" cy="698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04800" y="4651276"/>
            <a:ext cx="1385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解得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146847"/>
              </p:ext>
            </p:extLst>
          </p:nvPr>
        </p:nvGraphicFramePr>
        <p:xfrm>
          <a:off x="3480593" y="4413200"/>
          <a:ext cx="2462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19" imgW="2463480" imgH="901440" progId="Equation.DSMT4">
                  <p:embed/>
                </p:oleObj>
              </mc:Choice>
              <mc:Fallback>
                <p:oleObj name="Equation" r:id="rId19" imgW="2463480" imgH="9014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93" y="4413200"/>
                        <a:ext cx="2462213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39725" y="5489476"/>
            <a:ext cx="354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故原方程通解为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957978"/>
              </p:ext>
            </p:extLst>
          </p:nvPr>
        </p:nvGraphicFramePr>
        <p:xfrm>
          <a:off x="3222625" y="5273675"/>
          <a:ext cx="3960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21" imgW="3962160" imgH="1015920" progId="Equation.DSMT4">
                  <p:embed/>
                </p:oleObj>
              </mc:Choice>
              <mc:Fallback>
                <p:oleObj name="Equation" r:id="rId21" imgW="3962160" imgH="101592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5273675"/>
                        <a:ext cx="3960813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90736" y="332656"/>
            <a:ext cx="2667000" cy="6619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解方程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5351"/>
              </p:ext>
            </p:extLst>
          </p:nvPr>
        </p:nvGraphicFramePr>
        <p:xfrm>
          <a:off x="2699792" y="206449"/>
          <a:ext cx="17650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3" imgW="1765080" imgH="914400" progId="Equation.DSMT4">
                  <p:embed/>
                </p:oleObj>
              </mc:Choice>
              <mc:Fallback>
                <p:oleObj name="Equation" r:id="rId3" imgW="1765080" imgH="914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6449"/>
                        <a:ext cx="17650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0736" y="1413743"/>
            <a:ext cx="2605088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按照公式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87307"/>
              </p:ext>
            </p:extLst>
          </p:nvPr>
        </p:nvGraphicFramePr>
        <p:xfrm>
          <a:off x="2297113" y="2060575"/>
          <a:ext cx="386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5" imgW="3860640" imgH="863280" progId="Equation.DSMT4">
                  <p:embed/>
                </p:oleObj>
              </mc:Choice>
              <mc:Fallback>
                <p:oleObj name="Equation" r:id="rId5" imgW="3860640" imgH="8632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060575"/>
                        <a:ext cx="3860800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9736" y="4449503"/>
            <a:ext cx="354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故原方程通解为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57180"/>
              </p:ext>
            </p:extLst>
          </p:nvPr>
        </p:nvGraphicFramePr>
        <p:xfrm>
          <a:off x="2483768" y="5094240"/>
          <a:ext cx="209520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7" imgW="2095200" imgH="495000" progId="Equation.DSMT4">
                  <p:embed/>
                </p:oleObj>
              </mc:Choice>
              <mc:Fallback>
                <p:oleObj name="Equation" r:id="rId7" imgW="2095200" imgH="495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94240"/>
                        <a:ext cx="209520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13568"/>
              </p:ext>
            </p:extLst>
          </p:nvPr>
        </p:nvGraphicFramePr>
        <p:xfrm>
          <a:off x="2697163" y="3170238"/>
          <a:ext cx="3060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9" imgW="3060360" imgH="660240" progId="Equation.DSMT4">
                  <p:embed/>
                </p:oleObj>
              </mc:Choice>
              <mc:Fallback>
                <p:oleObj name="Equation" r:id="rId9" imgW="3060360" imgH="6602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170238"/>
                        <a:ext cx="3060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52170"/>
              </p:ext>
            </p:extLst>
          </p:nvPr>
        </p:nvGraphicFramePr>
        <p:xfrm>
          <a:off x="2746375" y="4005263"/>
          <a:ext cx="181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11" imgW="1815840" imgH="495000" progId="Equation.DSMT4">
                  <p:embed/>
                </p:oleObj>
              </mc:Choice>
              <mc:Fallback>
                <p:oleObj name="Equation" r:id="rId11" imgW="1815840" imgH="495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005263"/>
                        <a:ext cx="1816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9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979711" y="1904137"/>
            <a:ext cx="1298589" cy="5334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4101" y="283624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求一连续可导函数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40731"/>
              </p:ext>
            </p:extLst>
          </p:nvPr>
        </p:nvGraphicFramePr>
        <p:xfrm>
          <a:off x="4116388" y="44608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446088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78501" y="357188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使其满足下列方程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695400"/>
              </p:ext>
            </p:extLst>
          </p:nvPr>
        </p:nvGraphicFramePr>
        <p:xfrm>
          <a:off x="1885950" y="973138"/>
          <a:ext cx="38560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5" imgW="3860640" imgH="736560" progId="Equation.DSMT4">
                  <p:embed/>
                </p:oleObj>
              </mc:Choice>
              <mc:Fallback>
                <p:oleObj name="Equation" r:id="rId5" imgW="3860640" imgH="73656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973138"/>
                        <a:ext cx="385603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301" y="1957388"/>
            <a:ext cx="79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87901" y="1652588"/>
            <a:ext cx="1828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278299" y="1645013"/>
            <a:ext cx="665319" cy="31237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3301" y="1918425"/>
            <a:ext cx="7620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318346"/>
              </p:ext>
            </p:extLst>
          </p:nvPr>
        </p:nvGraphicFramePr>
        <p:xfrm>
          <a:off x="2018556" y="2038350"/>
          <a:ext cx="1257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7" imgW="1257120" imgH="279360" progId="Equation.DSMT4">
                  <p:embed/>
                </p:oleObj>
              </mc:Choice>
              <mc:Fallback>
                <p:oleObj name="Equation" r:id="rId7" imgW="1257120" imgH="2793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556" y="2038350"/>
                        <a:ext cx="1257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63548"/>
              </p:ext>
            </p:extLst>
          </p:nvPr>
        </p:nvGraphicFramePr>
        <p:xfrm>
          <a:off x="2751251" y="2636912"/>
          <a:ext cx="349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Equation" r:id="rId9" imgW="3492360" imgH="736560" progId="Equation.DSMT4">
                  <p:embed/>
                </p:oleObj>
              </mc:Choice>
              <mc:Fallback>
                <p:oleObj name="Equation" r:id="rId9" imgW="3492360" imgH="7365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251" y="2636912"/>
                        <a:ext cx="3492500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05958" y="374819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>
            <a:off x="2706083" y="359103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22824"/>
              </p:ext>
            </p:extLst>
          </p:nvPr>
        </p:nvGraphicFramePr>
        <p:xfrm>
          <a:off x="2982913" y="3511550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11" imgW="2857320" imgH="406080" progId="Equation.DSMT4">
                  <p:embed/>
                </p:oleObj>
              </mc:Choice>
              <mc:Fallback>
                <p:oleObj name="Equation" r:id="rId11" imgW="2857320" imgH="406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511550"/>
                        <a:ext cx="28575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43177"/>
              </p:ext>
            </p:extLst>
          </p:nvPr>
        </p:nvGraphicFramePr>
        <p:xfrm>
          <a:off x="2944813" y="4133850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13" imgW="1244520" imgH="393480" progId="Equation.DSMT4">
                  <p:embed/>
                </p:oleObj>
              </mc:Choice>
              <mc:Fallback>
                <p:oleObj name="Equation" r:id="rId13" imgW="124452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4133850"/>
                        <a:ext cx="12446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3528" y="4648305"/>
            <a:ext cx="18117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利用公式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33666"/>
              </p:ext>
            </p:extLst>
          </p:nvPr>
        </p:nvGraphicFramePr>
        <p:xfrm>
          <a:off x="3830638" y="1841500"/>
          <a:ext cx="454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Equation" r:id="rId15" imgW="4546440" imgH="736560" progId="Equation.DSMT4">
                  <p:embed/>
                </p:oleObj>
              </mc:Choice>
              <mc:Fallback>
                <p:oleObj name="Equation" r:id="rId15" imgW="4546440" imgH="7365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1841500"/>
                        <a:ext cx="4546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40252"/>
              </p:ext>
            </p:extLst>
          </p:nvPr>
        </p:nvGraphicFramePr>
        <p:xfrm>
          <a:off x="2076583" y="4648305"/>
          <a:ext cx="45942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Equation" r:id="rId17" imgW="4597200" imgH="863280" progId="Equation.DSMT4">
                  <p:embed/>
                </p:oleObj>
              </mc:Choice>
              <mc:Fallback>
                <p:oleObj name="Equation" r:id="rId17" imgW="4597200" imgH="8632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583" y="4648305"/>
                        <a:ext cx="4594225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075"/>
              </p:ext>
            </p:extLst>
          </p:nvPr>
        </p:nvGraphicFramePr>
        <p:xfrm>
          <a:off x="2914650" y="5445224"/>
          <a:ext cx="3314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Equation" r:id="rId19" imgW="3314520" imgH="660240" progId="Equation.DSMT4">
                  <p:embed/>
                </p:oleObj>
              </mc:Choice>
              <mc:Fallback>
                <p:oleObj name="Equation" r:id="rId19" imgW="3314520" imgH="6602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445224"/>
                        <a:ext cx="3314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5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 animBg="1"/>
      <p:bldP spid="9" grpId="0" animBg="1"/>
      <p:bldP spid="10" grpId="0" animBg="1"/>
      <p:bldP spid="14" grpId="0"/>
      <p:bldP spid="15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38965"/>
              </p:ext>
            </p:extLst>
          </p:nvPr>
        </p:nvGraphicFramePr>
        <p:xfrm>
          <a:off x="2267744" y="1549291"/>
          <a:ext cx="438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3" imgW="4381200" imgH="825480" progId="Equation.DSMT4">
                  <p:embed/>
                </p:oleObj>
              </mc:Choice>
              <mc:Fallback>
                <p:oleObj name="Equation" r:id="rId3" imgW="4381200" imgH="825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549291"/>
                        <a:ext cx="4381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1587"/>
              </p:ext>
            </p:extLst>
          </p:nvPr>
        </p:nvGraphicFramePr>
        <p:xfrm>
          <a:off x="2301875" y="3611612"/>
          <a:ext cx="406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5" imgW="4063680" imgH="825480" progId="Equation.DSMT4">
                  <p:embed/>
                </p:oleObj>
              </mc:Choice>
              <mc:Fallback>
                <p:oleObj name="Equation" r:id="rId5" imgW="4063680" imgH="825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611612"/>
                        <a:ext cx="4064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04129"/>
              </p:ext>
            </p:extLst>
          </p:nvPr>
        </p:nvGraphicFramePr>
        <p:xfrm>
          <a:off x="665163" y="2806626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806626"/>
                        <a:ext cx="17145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762375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764704"/>
            <a:ext cx="270939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原方程的通解为</a:t>
            </a:r>
          </a:p>
        </p:txBody>
      </p:sp>
    </p:spTree>
    <p:extLst>
      <p:ext uri="{BB962C8B-B14F-4D97-AF65-F5344CB8AC3E}">
        <p14:creationId xmlns:p14="http://schemas.microsoft.com/office/powerpoint/2010/main" val="20570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14208"/>
            <a:ext cx="3581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设有微分方程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97827"/>
              </p:ext>
            </p:extLst>
          </p:nvPr>
        </p:nvGraphicFramePr>
        <p:xfrm>
          <a:off x="3774552" y="377708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3" imgW="2006280" imgH="406080" progId="Equation.DSMT4">
                  <p:embed/>
                </p:oleObj>
              </mc:Choice>
              <mc:Fallback>
                <p:oleObj name="Equation" r:id="rId3" imgW="2006280" imgH="4060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552" y="377708"/>
                        <a:ext cx="200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68144" y="31420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23045"/>
              </p:ext>
            </p:extLst>
          </p:nvPr>
        </p:nvGraphicFramePr>
        <p:xfrm>
          <a:off x="1797050" y="1177925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177925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/>
          </p:cNvSpPr>
          <p:nvPr/>
        </p:nvSpPr>
        <p:spPr bwMode="auto">
          <a:xfrm>
            <a:off x="2895600" y="990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29483"/>
              </p:ext>
            </p:extLst>
          </p:nvPr>
        </p:nvGraphicFramePr>
        <p:xfrm>
          <a:off x="3194050" y="9144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7" imgW="1803240" imgH="393480" progId="Equation.DSMT4">
                  <p:embed/>
                </p:oleObj>
              </mc:Choice>
              <mc:Fallback>
                <p:oleObj name="Equation" r:id="rId7" imgW="1803240" imgH="393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914400"/>
                        <a:ext cx="1803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2182"/>
              </p:ext>
            </p:extLst>
          </p:nvPr>
        </p:nvGraphicFramePr>
        <p:xfrm>
          <a:off x="3143250" y="1371600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9" imgW="1358640" imgH="393480" progId="Equation.DSMT4">
                  <p:embed/>
                </p:oleObj>
              </mc:Choice>
              <mc:Fallback>
                <p:oleObj name="Equation" r:id="rId9" imgW="1358640" imgH="393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371600"/>
                        <a:ext cx="1358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17986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试求此方程满足初始条件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61973"/>
              </p:ext>
            </p:extLst>
          </p:nvPr>
        </p:nvGraphicFramePr>
        <p:xfrm>
          <a:off x="4387850" y="178435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Equation" r:id="rId11" imgW="1295280" imgH="583920" progId="Equation.DSMT4">
                  <p:embed/>
                </p:oleObj>
              </mc:Choice>
              <mc:Fallback>
                <p:oleObj name="Equation" r:id="rId11" imgW="1295280" imgH="58392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784350"/>
                        <a:ext cx="129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715000" y="1752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的连续解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41350" y="2667000"/>
            <a:ext cx="362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先解定解问题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3962400" y="2514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69244"/>
              </p:ext>
            </p:extLst>
          </p:nvPr>
        </p:nvGraphicFramePr>
        <p:xfrm>
          <a:off x="4286250" y="2444750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Equation" r:id="rId13" imgW="2895480" imgH="406080" progId="Equation.DSMT4">
                  <p:embed/>
                </p:oleObj>
              </mc:Choice>
              <mc:Fallback>
                <p:oleObj name="Equation" r:id="rId13" imgW="2895480" imgH="406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444750"/>
                        <a:ext cx="28956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02193"/>
              </p:ext>
            </p:extLst>
          </p:nvPr>
        </p:nvGraphicFramePr>
        <p:xfrm>
          <a:off x="4330700" y="291465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2" name="Equation" r:id="rId15" imgW="1295280" imgH="583920" progId="Equation.DSMT4">
                  <p:embed/>
                </p:oleObj>
              </mc:Choice>
              <mc:Fallback>
                <p:oleObj name="Equation" r:id="rId15" imgW="1295280" imgH="5839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914650"/>
                        <a:ext cx="129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9600" y="33670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利用通解公式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113"/>
              </p:ext>
            </p:extLst>
          </p:nvPr>
        </p:nvGraphicFramePr>
        <p:xfrm>
          <a:off x="2044700" y="3881438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Equation" r:id="rId17" imgW="1218960" imgH="609480" progId="Equation.DSMT4">
                  <p:embed/>
                </p:oleObj>
              </mc:Choice>
              <mc:Fallback>
                <p:oleObj name="Equation" r:id="rId17" imgW="1218960" imgH="609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881438"/>
                        <a:ext cx="1219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45415"/>
              </p:ext>
            </p:extLst>
          </p:nvPr>
        </p:nvGraphicFramePr>
        <p:xfrm>
          <a:off x="3443664" y="3886200"/>
          <a:ext cx="223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Equation" r:id="rId19" imgW="2234880" imgH="698400" progId="Equation.DSMT4">
                  <p:embed/>
                </p:oleObj>
              </mc:Choice>
              <mc:Fallback>
                <p:oleObj name="Equation" r:id="rId19" imgW="2234880" imgH="698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664" y="3886200"/>
                        <a:ext cx="2235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61910"/>
              </p:ext>
            </p:extLst>
          </p:nvPr>
        </p:nvGraphicFramePr>
        <p:xfrm>
          <a:off x="2425700" y="464185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Equation" r:id="rId21" imgW="1981080" imgH="469800" progId="Equation.DSMT4">
                  <p:embed/>
                </p:oleObj>
              </mc:Choice>
              <mc:Fallback>
                <p:oleObj name="Equation" r:id="rId21" imgW="1981080" imgH="4698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41850"/>
                        <a:ext cx="198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07177"/>
              </p:ext>
            </p:extLst>
          </p:nvPr>
        </p:nvGraphicFramePr>
        <p:xfrm>
          <a:off x="4470400" y="4653136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6" name="Equation" r:id="rId23" imgW="1473120" imgH="469800" progId="Equation.DSMT4">
                  <p:embed/>
                </p:oleObj>
              </mc:Choice>
              <mc:Fallback>
                <p:oleObj name="Equation" r:id="rId23" imgW="1473120" imgH="4698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653136"/>
                        <a:ext cx="1473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5800" y="52197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87640"/>
              </p:ext>
            </p:extLst>
          </p:nvPr>
        </p:nvGraphicFramePr>
        <p:xfrm>
          <a:off x="1631950" y="521335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7" name="Equation" r:id="rId25" imgW="1295280" imgH="583920" progId="Equation.DSMT4">
                  <p:embed/>
                </p:oleObj>
              </mc:Choice>
              <mc:Fallback>
                <p:oleObj name="Equation" r:id="rId25" imgW="1295280" imgH="58392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213350"/>
                        <a:ext cx="129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971800" y="52197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57854"/>
              </p:ext>
            </p:extLst>
          </p:nvPr>
        </p:nvGraphicFramePr>
        <p:xfrm>
          <a:off x="3562350" y="5284788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8" name="Equation" r:id="rId27" imgW="1168200" imgH="431640" progId="Equation.DSMT4">
                  <p:embed/>
                </p:oleObj>
              </mc:Choice>
              <mc:Fallback>
                <p:oleObj name="Equation" r:id="rId27" imgW="1168200" imgH="4316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5284788"/>
                        <a:ext cx="116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85800" y="5791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39848"/>
              </p:ext>
            </p:extLst>
          </p:nvPr>
        </p:nvGraphicFramePr>
        <p:xfrm>
          <a:off x="2628900" y="5816600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9" name="Equation" r:id="rId29" imgW="2997000" imgH="457200" progId="Equation.DSMT4">
                  <p:embed/>
                </p:oleObj>
              </mc:Choice>
              <mc:Fallback>
                <p:oleObj name="Equation" r:id="rId29" imgW="2997000" imgH="4572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816600"/>
                        <a:ext cx="29972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9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  <p:bldP spid="16" grpId="0" autoUpdateAnimBg="0"/>
      <p:bldP spid="21" grpId="0" autoUpdateAnimBg="0"/>
      <p:bldP spid="23" grpId="0" autoUpdateAnimBg="0"/>
      <p:bldP spid="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8650" y="620688"/>
            <a:ext cx="2895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再解定解问题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3524250" y="5270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87984"/>
              </p:ext>
            </p:extLst>
          </p:nvPr>
        </p:nvGraphicFramePr>
        <p:xfrm>
          <a:off x="3924300" y="425450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3" imgW="2374560" imgH="406080" progId="Equation.DSMT4">
                  <p:embed/>
                </p:oleObj>
              </mc:Choice>
              <mc:Fallback>
                <p:oleObj name="Equation" r:id="rId3" imgW="2374560" imgH="406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5450"/>
                        <a:ext cx="23749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22397"/>
              </p:ext>
            </p:extLst>
          </p:nvPr>
        </p:nvGraphicFramePr>
        <p:xfrm>
          <a:off x="3981450" y="911225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5" imgW="2730240" imgH="583920" progId="Equation.DSMT4">
                  <p:embed/>
                </p:oleObj>
              </mc:Choice>
              <mc:Fallback>
                <p:oleObj name="Equation" r:id="rId5" imgW="2730240" imgH="58392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911225"/>
                        <a:ext cx="273050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16288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此齐次线性方程的通解为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0871" y="30670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利用衔接条件得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733800" y="1524000"/>
            <a:ext cx="3276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75951"/>
              </p:ext>
            </p:extLst>
          </p:nvPr>
        </p:nvGraphicFramePr>
        <p:xfrm>
          <a:off x="3497574" y="3110706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7" imgW="1346040" imgH="431640" progId="Equation.DSMT4">
                  <p:embed/>
                </p:oleObj>
              </mc:Choice>
              <mc:Fallback>
                <p:oleObj name="Equation" r:id="rId7" imgW="1346040" imgH="4316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74" y="3110706"/>
                        <a:ext cx="134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0871" y="36766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因此有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77517"/>
              </p:ext>
            </p:extLst>
          </p:nvPr>
        </p:nvGraphicFramePr>
        <p:xfrm>
          <a:off x="3236913" y="3625850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9" imgW="3860640" imgH="457200" progId="Equation.DSMT4">
                  <p:embed/>
                </p:oleObj>
              </mc:Choice>
              <mc:Fallback>
                <p:oleObj name="Equation" r:id="rId9" imgW="3860640" imgH="4572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625850"/>
                        <a:ext cx="3860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67070" y="4286250"/>
            <a:ext cx="5101073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综上所述，原问题的解为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51785"/>
              </p:ext>
            </p:extLst>
          </p:nvPr>
        </p:nvGraphicFramePr>
        <p:xfrm>
          <a:off x="370990" y="2247523"/>
          <a:ext cx="3687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11" imgW="3695400" imgH="863280" progId="Equation.DSMT4">
                  <p:embed/>
                </p:oleObj>
              </mc:Choice>
              <mc:Fallback>
                <p:oleObj name="Equation" r:id="rId11" imgW="3695400" imgH="8632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0" y="2247523"/>
                        <a:ext cx="36877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70674" y="2418423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即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94616"/>
              </p:ext>
            </p:extLst>
          </p:nvPr>
        </p:nvGraphicFramePr>
        <p:xfrm>
          <a:off x="4860032" y="2439993"/>
          <a:ext cx="3924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13" imgW="3924000" imgH="495000" progId="Equation.DSMT4">
                  <p:embed/>
                </p:oleObj>
              </mc:Choice>
              <mc:Fallback>
                <p:oleObj name="Equation" r:id="rId13" imgW="3924000" imgH="4950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439993"/>
                        <a:ext cx="3924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40554"/>
              </p:ext>
            </p:extLst>
          </p:nvPr>
        </p:nvGraphicFramePr>
        <p:xfrm>
          <a:off x="2176463" y="4881563"/>
          <a:ext cx="3454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15" imgW="3454200" imgH="1015920" progId="Equation.DSMT4">
                  <p:embed/>
                </p:oleObj>
              </mc:Choice>
              <mc:Fallback>
                <p:oleObj name="Equation" r:id="rId15" imgW="3454200" imgH="10159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881563"/>
                        <a:ext cx="34544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94799"/>
              </p:ext>
            </p:extLst>
          </p:nvPr>
        </p:nvGraphicFramePr>
        <p:xfrm>
          <a:off x="3131840" y="4831954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17" imgW="2514600" imgH="457200" progId="Equation.DSMT4">
                  <p:embed/>
                </p:oleObj>
              </mc:Choice>
              <mc:Fallback>
                <p:oleObj name="Equation" r:id="rId17" imgW="2514600" imgH="4572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31954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57138"/>
              </p:ext>
            </p:extLst>
          </p:nvPr>
        </p:nvGraphicFramePr>
        <p:xfrm>
          <a:off x="3020566" y="5517232"/>
          <a:ext cx="339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19" imgW="3390840" imgH="457200" progId="Equation.DSMT4">
                  <p:embed/>
                </p:oleObj>
              </mc:Choice>
              <mc:Fallback>
                <p:oleObj name="Equation" r:id="rId19" imgW="339084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566" y="5517232"/>
                        <a:ext cx="3390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utoUpdateAnimBg="0"/>
      <p:bldP spid="8" grpId="0" autoUpdateAnimBg="0"/>
      <p:bldP spid="9" grpId="0" animBg="1"/>
      <p:bldP spid="11" grpId="0" autoUpdateAnimBg="0"/>
      <p:bldP spid="13" grpId="0" autoUpdateAnimBg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188640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四．“凑导数”和全微分方程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568016" y="910160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1.“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凑导数法”简介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8016" y="1554685"/>
            <a:ext cx="400367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解下列微分方程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22799"/>
              </p:ext>
            </p:extLst>
          </p:nvPr>
        </p:nvGraphicFramePr>
        <p:xfrm>
          <a:off x="568016" y="2070563"/>
          <a:ext cx="2336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3" imgW="2336760" imgH="914400" progId="Equation.DSMT4">
                  <p:embed/>
                </p:oleObj>
              </mc:Choice>
              <mc:Fallback>
                <p:oleObj name="Equation" r:id="rId3" imgW="2336760" imgH="914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16" y="2070563"/>
                        <a:ext cx="23368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856195"/>
              </p:ext>
            </p:extLst>
          </p:nvPr>
        </p:nvGraphicFramePr>
        <p:xfrm>
          <a:off x="4151023" y="2070563"/>
          <a:ext cx="35893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5" imgW="3581280" imgH="914400" progId="Equation.DSMT4">
                  <p:embed/>
                </p:oleObj>
              </mc:Choice>
              <mc:Fallback>
                <p:oleObj name="Equation" r:id="rId5" imgW="3581280" imgH="914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023" y="2070563"/>
                        <a:ext cx="35893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8120"/>
              </p:ext>
            </p:extLst>
          </p:nvPr>
        </p:nvGraphicFramePr>
        <p:xfrm>
          <a:off x="568016" y="3074908"/>
          <a:ext cx="28781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7" imgW="2869920" imgH="914400" progId="Equation.DSMT4">
                  <p:embed/>
                </p:oleObj>
              </mc:Choice>
              <mc:Fallback>
                <p:oleObj name="Equation" r:id="rId7" imgW="2869920" imgH="914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16" y="3074908"/>
                        <a:ext cx="28781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38225"/>
              </p:ext>
            </p:extLst>
          </p:nvPr>
        </p:nvGraphicFramePr>
        <p:xfrm>
          <a:off x="4149416" y="3068960"/>
          <a:ext cx="2400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9" imgW="2400120" imgH="914400" progId="Equation.DSMT4">
                  <p:embed/>
                </p:oleObj>
              </mc:Choice>
              <mc:Fallback>
                <p:oleObj name="Equation" r:id="rId9" imgW="2400120" imgH="914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416" y="3068960"/>
                        <a:ext cx="2400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30052"/>
              </p:ext>
            </p:extLst>
          </p:nvPr>
        </p:nvGraphicFramePr>
        <p:xfrm>
          <a:off x="568016" y="4080840"/>
          <a:ext cx="2212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11" imgW="2222280" imgH="914400" progId="Equation.DSMT4">
                  <p:embed/>
                </p:oleObj>
              </mc:Choice>
              <mc:Fallback>
                <p:oleObj name="Equation" r:id="rId11" imgW="2222280" imgH="914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16" y="4080840"/>
                        <a:ext cx="22129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54111"/>
              </p:ext>
            </p:extLst>
          </p:nvPr>
        </p:nvGraphicFramePr>
        <p:xfrm>
          <a:off x="4162741" y="4293096"/>
          <a:ext cx="2282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Equation" r:id="rId13" imgW="2273040" imgH="495000" progId="Equation.DSMT4">
                  <p:embed/>
                </p:oleObj>
              </mc:Choice>
              <mc:Fallback>
                <p:oleObj name="Equation" r:id="rId13" imgW="2273040" imgH="495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741" y="4293096"/>
                        <a:ext cx="22828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76431"/>
              </p:ext>
            </p:extLst>
          </p:nvPr>
        </p:nvGraphicFramePr>
        <p:xfrm>
          <a:off x="568016" y="5085184"/>
          <a:ext cx="27257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Equation" r:id="rId15" imgW="2717640" imgH="558720" progId="Equation.DSMT4">
                  <p:embed/>
                </p:oleObj>
              </mc:Choice>
              <mc:Fallback>
                <p:oleObj name="Equation" r:id="rId15" imgW="2717640" imgH="55872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16" y="5085184"/>
                        <a:ext cx="27257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68171"/>
              </p:ext>
            </p:extLst>
          </p:nvPr>
        </p:nvGraphicFramePr>
        <p:xfrm>
          <a:off x="4151023" y="5142334"/>
          <a:ext cx="416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Equation" r:id="rId17" imgW="4165560" imgH="495000" progId="Equation.DSMT4">
                  <p:embed/>
                </p:oleObj>
              </mc:Choice>
              <mc:Fallback>
                <p:oleObj name="Equation" r:id="rId17" imgW="4165560" imgH="4950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023" y="5142334"/>
                        <a:ext cx="416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5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AF88D6F-7D3C-4EAA-8897-8A3D532F6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42534"/>
              </p:ext>
            </p:extLst>
          </p:nvPr>
        </p:nvGraphicFramePr>
        <p:xfrm>
          <a:off x="657448" y="3971386"/>
          <a:ext cx="801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6" name="Equation" r:id="rId3" imgW="8013600" imgH="457200" progId="Equation.DSMT4">
                  <p:embed/>
                </p:oleObj>
              </mc:Choice>
              <mc:Fallback>
                <p:oleObj name="Equation" r:id="rId3" imgW="8013600" imgH="4572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48" y="3971386"/>
                        <a:ext cx="80137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26064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295130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76454"/>
              </p:ext>
            </p:extLst>
          </p:nvPr>
        </p:nvGraphicFramePr>
        <p:xfrm>
          <a:off x="2489202" y="289603"/>
          <a:ext cx="15065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7" name="Equation" r:id="rId5" imgW="1498320" imgH="634680" progId="Equation.DSMT4">
                  <p:embed/>
                </p:oleObj>
              </mc:Choice>
              <mc:Fallback>
                <p:oleObj name="Equation" r:id="rId5" imgW="1498320" imgH="6346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2" y="289603"/>
                        <a:ext cx="1506537" cy="628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94905"/>
              </p:ext>
            </p:extLst>
          </p:nvPr>
        </p:nvGraphicFramePr>
        <p:xfrm>
          <a:off x="4316288" y="315003"/>
          <a:ext cx="2066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8" name="Equation" r:id="rId7" imgW="2057400" imgH="583920" progId="Equation.DSMT4">
                  <p:embed/>
                </p:oleObj>
              </mc:Choice>
              <mc:Fallback>
                <p:oleObj name="Equation" r:id="rId7" imgW="2057400" imgH="5839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288" y="315003"/>
                        <a:ext cx="2066925" cy="577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68400"/>
              </p:ext>
            </p:extLst>
          </p:nvPr>
        </p:nvGraphicFramePr>
        <p:xfrm>
          <a:off x="6804248" y="140815"/>
          <a:ext cx="1866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9" name="Equation" r:id="rId9" imgW="1866600" imgH="838080" progId="Equation.DSMT4">
                  <p:embed/>
                </p:oleObj>
              </mc:Choice>
              <mc:Fallback>
                <p:oleObj name="Equation" r:id="rId9" imgW="1866600" imgH="8380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40815"/>
                        <a:ext cx="186690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3382" y="1084424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06315"/>
              </p:ext>
            </p:extLst>
          </p:nvPr>
        </p:nvGraphicFramePr>
        <p:xfrm>
          <a:off x="1645835" y="980698"/>
          <a:ext cx="2032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0" name="Equation" r:id="rId11" imgW="2031840" imgH="634680" progId="Equation.DSMT4">
                  <p:embed/>
                </p:oleObj>
              </mc:Choice>
              <mc:Fallback>
                <p:oleObj name="Equation" r:id="rId11" imgW="2031840" imgH="6346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35" y="980698"/>
                        <a:ext cx="2032000" cy="628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86287"/>
              </p:ext>
            </p:extLst>
          </p:nvPr>
        </p:nvGraphicFramePr>
        <p:xfrm>
          <a:off x="4562604" y="868400"/>
          <a:ext cx="2413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1" name="Equation" r:id="rId13" imgW="2412720" imgH="838080" progId="Equation.DSMT4">
                  <p:embed/>
                </p:oleObj>
              </mc:Choice>
              <mc:Fallback>
                <p:oleObj name="Equation" r:id="rId13" imgW="2412720" imgH="8380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604" y="868400"/>
                        <a:ext cx="2413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3382" y="1943874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382" y="3079684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135" y="3918671"/>
            <a:ext cx="252825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）两边乘以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355910"/>
              </p:ext>
            </p:extLst>
          </p:nvPr>
        </p:nvGraphicFramePr>
        <p:xfrm>
          <a:off x="1645835" y="1672859"/>
          <a:ext cx="16303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2" name="Equation" r:id="rId15" imgW="1638000" imgH="736560" progId="Equation.DSMT4">
                  <p:embed/>
                </p:oleObj>
              </mc:Choice>
              <mc:Fallback>
                <p:oleObj name="Equation" r:id="rId15" imgW="1638000" imgH="73656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35" y="1672859"/>
                        <a:ext cx="1630362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4732"/>
              </p:ext>
            </p:extLst>
          </p:nvPr>
        </p:nvGraphicFramePr>
        <p:xfrm>
          <a:off x="4355976" y="1636832"/>
          <a:ext cx="20272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3" name="Equation" r:id="rId17" imgW="2019240" imgH="838080" progId="Equation.DSMT4">
                  <p:embed/>
                </p:oleObj>
              </mc:Choice>
              <mc:Fallback>
                <p:oleObj name="Equation" r:id="rId17" imgW="2019240" imgH="838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636832"/>
                        <a:ext cx="202723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39114"/>
              </p:ext>
            </p:extLst>
          </p:nvPr>
        </p:nvGraphicFramePr>
        <p:xfrm>
          <a:off x="1645835" y="2495783"/>
          <a:ext cx="18240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4" name="Equation" r:id="rId19" imgW="1815840" imgH="1320480" progId="Equation.DSMT4">
                  <p:embed/>
                </p:oleObj>
              </mc:Choice>
              <mc:Fallback>
                <p:oleObj name="Equation" r:id="rId19" imgW="1815840" imgH="1320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835" y="2495783"/>
                        <a:ext cx="1824038" cy="1320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65616"/>
              </p:ext>
            </p:extLst>
          </p:nvPr>
        </p:nvGraphicFramePr>
        <p:xfrm>
          <a:off x="3851920" y="2708920"/>
          <a:ext cx="16351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5" name="Equation" r:id="rId21" imgW="1625400" imgH="1091880" progId="Equation.DSMT4">
                  <p:embed/>
                </p:oleObj>
              </mc:Choice>
              <mc:Fallback>
                <p:oleObj name="Equation" r:id="rId21" imgW="1625400" imgH="10918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708920"/>
                        <a:ext cx="163512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87285"/>
              </p:ext>
            </p:extLst>
          </p:nvPr>
        </p:nvGraphicFramePr>
        <p:xfrm>
          <a:off x="6012160" y="2829374"/>
          <a:ext cx="1417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6" name="Equation" r:id="rId23" imgW="1409400" imgH="838080" progId="Equation.DSMT4">
                  <p:embed/>
                </p:oleObj>
              </mc:Choice>
              <mc:Fallback>
                <p:oleObj name="Equation" r:id="rId23" imgW="1409400" imgH="838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29374"/>
                        <a:ext cx="14176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62795"/>
              </p:ext>
            </p:extLst>
          </p:nvPr>
        </p:nvGraphicFramePr>
        <p:xfrm>
          <a:off x="3033365" y="4029349"/>
          <a:ext cx="546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7" name="Equation" r:id="rId25" imgW="545760" imgH="380880" progId="Equation.DSMT4">
                  <p:embed/>
                </p:oleObj>
              </mc:Choice>
              <mc:Fallback>
                <p:oleObj name="Equation" r:id="rId25" imgW="545760" imgH="3808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365" y="4029349"/>
                        <a:ext cx="546100" cy="374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133689"/>
              </p:ext>
            </p:extLst>
          </p:nvPr>
        </p:nvGraphicFramePr>
        <p:xfrm>
          <a:off x="3579465" y="3801120"/>
          <a:ext cx="5232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8" name="Equation" r:id="rId27" imgW="5244840" imgH="914400" progId="Equation.DSMT4">
                  <p:embed/>
                </p:oleObj>
              </mc:Choice>
              <mc:Fallback>
                <p:oleObj name="Equation" r:id="rId27" imgW="5244840" imgH="9144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465" y="3801120"/>
                        <a:ext cx="5232400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05939"/>
              </p:ext>
            </p:extLst>
          </p:nvPr>
        </p:nvGraphicFramePr>
        <p:xfrm>
          <a:off x="533382" y="4478284"/>
          <a:ext cx="26717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" name="Equation" r:id="rId29" imgW="2679480" imgH="736560" progId="Equation.DSMT4">
                  <p:embed/>
                </p:oleObj>
              </mc:Choice>
              <mc:Fallback>
                <p:oleObj name="Equation" r:id="rId29" imgW="2679480" imgH="73656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2" y="4478284"/>
                        <a:ext cx="26717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76405"/>
              </p:ext>
            </p:extLst>
          </p:nvPr>
        </p:nvGraphicFramePr>
        <p:xfrm>
          <a:off x="3851920" y="4653136"/>
          <a:ext cx="38750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" name="Equation" r:id="rId31" imgW="3886200" imgH="583920" progId="Equation.DSMT4">
                  <p:embed/>
                </p:oleObj>
              </mc:Choice>
              <mc:Fallback>
                <p:oleObj name="Equation" r:id="rId31" imgW="3886200" imgH="5839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653136"/>
                        <a:ext cx="38750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205617"/>
              </p:ext>
            </p:extLst>
          </p:nvPr>
        </p:nvGraphicFramePr>
        <p:xfrm>
          <a:off x="2123728" y="5301208"/>
          <a:ext cx="389096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1" name="Equation" r:id="rId33" imgW="3898800" imgH="939600" progId="Equation.DSMT4">
                  <p:embed/>
                </p:oleObj>
              </mc:Choice>
              <mc:Fallback>
                <p:oleObj name="Equation" r:id="rId33" imgW="3898800" imgH="939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01208"/>
                        <a:ext cx="3890963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2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5980" y="177455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2772217"/>
            <a:ext cx="4494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一、微分方程的定义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3703965"/>
            <a:ext cx="446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二、微分方程的解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427311"/>
            <a:ext cx="78168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微分方程的基本概念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2357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57904"/>
              </p:ext>
            </p:extLst>
          </p:nvPr>
        </p:nvGraphicFramePr>
        <p:xfrm>
          <a:off x="601663" y="188640"/>
          <a:ext cx="2282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4" name="Equation" r:id="rId3" imgW="2273040" imgH="495000" progId="Equation.DSMT4">
                  <p:embed/>
                </p:oleObj>
              </mc:Choice>
              <mc:Fallback>
                <p:oleObj name="Equation" r:id="rId3" imgW="2273040" imgH="4950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88640"/>
                        <a:ext cx="22828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62062"/>
              </p:ext>
            </p:extLst>
          </p:nvPr>
        </p:nvGraphicFramePr>
        <p:xfrm>
          <a:off x="5580112" y="188640"/>
          <a:ext cx="27257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Equation" r:id="rId5" imgW="2717640" imgH="558720" progId="Equation.DSMT4">
                  <p:embed/>
                </p:oleObj>
              </mc:Choice>
              <mc:Fallback>
                <p:oleObj name="Equation" r:id="rId5" imgW="2717640" imgH="5587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88640"/>
                        <a:ext cx="27257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61141"/>
              </p:ext>
            </p:extLst>
          </p:nvPr>
        </p:nvGraphicFramePr>
        <p:xfrm>
          <a:off x="601663" y="737456"/>
          <a:ext cx="416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7" imgW="4165560" imgH="495000" progId="Equation.DSMT4">
                  <p:embed/>
                </p:oleObj>
              </mc:Choice>
              <mc:Fallback>
                <p:oleObj name="Equation" r:id="rId7" imgW="4165560" imgH="4950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737456"/>
                        <a:ext cx="416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1268760"/>
            <a:ext cx="91805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20247"/>
              </p:ext>
            </p:extLst>
          </p:nvPr>
        </p:nvGraphicFramePr>
        <p:xfrm>
          <a:off x="601663" y="1343025"/>
          <a:ext cx="2449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Equation" r:id="rId9" imgW="2438280" imgH="634680" progId="Equation.DSMT4">
                  <p:embed/>
                </p:oleObj>
              </mc:Choice>
              <mc:Fallback>
                <p:oleObj name="Equation" r:id="rId9" imgW="2438280" imgH="6346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343025"/>
                        <a:ext cx="2449512" cy="635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53398"/>
              </p:ext>
            </p:extLst>
          </p:nvPr>
        </p:nvGraphicFramePr>
        <p:xfrm>
          <a:off x="3635896" y="1281445"/>
          <a:ext cx="20748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name="Equation" r:id="rId11" imgW="2082600" imgH="838080" progId="Equation.DSMT4">
                  <p:embed/>
                </p:oleObj>
              </mc:Choice>
              <mc:Fallback>
                <p:oleObj name="Equation" r:id="rId11" imgW="2082600" imgH="838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281445"/>
                        <a:ext cx="2074862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21257"/>
              </p:ext>
            </p:extLst>
          </p:nvPr>
        </p:nvGraphicFramePr>
        <p:xfrm>
          <a:off x="6156176" y="1286454"/>
          <a:ext cx="22939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9" name="Equation" r:id="rId13" imgW="2286000" imgH="838080" progId="Equation.DSMT4">
                  <p:embed/>
                </p:oleObj>
              </mc:Choice>
              <mc:Fallback>
                <p:oleObj name="Equation" r:id="rId13" imgW="228600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286454"/>
                        <a:ext cx="22939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37867"/>
              </p:ext>
            </p:extLst>
          </p:nvPr>
        </p:nvGraphicFramePr>
        <p:xfrm>
          <a:off x="601663" y="2060848"/>
          <a:ext cx="36258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0" name="Equation" r:id="rId15" imgW="3632040" imgH="838080" progId="Equation.DSMT4">
                  <p:embed/>
                </p:oleObj>
              </mc:Choice>
              <mc:Fallback>
                <p:oleObj name="Equation" r:id="rId15" imgW="363204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060848"/>
                        <a:ext cx="36258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82147"/>
              </p:ext>
            </p:extLst>
          </p:nvPr>
        </p:nvGraphicFramePr>
        <p:xfrm>
          <a:off x="601663" y="2961134"/>
          <a:ext cx="24717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1" name="Equation" r:id="rId17" imgW="2463480" imgH="634680" progId="Equation.DSMT4">
                  <p:embed/>
                </p:oleObj>
              </mc:Choice>
              <mc:Fallback>
                <p:oleObj name="Equation" r:id="rId17" imgW="2463480" imgH="6346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961134"/>
                        <a:ext cx="2471737" cy="6270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32286"/>
              </p:ext>
            </p:extLst>
          </p:nvPr>
        </p:nvGraphicFramePr>
        <p:xfrm>
          <a:off x="3347864" y="2852936"/>
          <a:ext cx="21034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2" name="Equation" r:id="rId19" imgW="2095200" imgH="838080" progId="Equation.DSMT4">
                  <p:embed/>
                </p:oleObj>
              </mc:Choice>
              <mc:Fallback>
                <p:oleObj name="Equation" r:id="rId19" imgW="209520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52936"/>
                        <a:ext cx="21034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66083"/>
              </p:ext>
            </p:extLst>
          </p:nvPr>
        </p:nvGraphicFramePr>
        <p:xfrm>
          <a:off x="5580112" y="2852936"/>
          <a:ext cx="3295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3" name="Equation" r:id="rId21" imgW="3301920" imgH="825480" progId="Equation.DSMT4">
                  <p:embed/>
                </p:oleObj>
              </mc:Choice>
              <mc:Fallback>
                <p:oleObj name="Equation" r:id="rId21" imgW="3301920" imgH="8254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852936"/>
                        <a:ext cx="32956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52604"/>
              </p:ext>
            </p:extLst>
          </p:nvPr>
        </p:nvGraphicFramePr>
        <p:xfrm>
          <a:off x="2627784" y="3955064"/>
          <a:ext cx="5334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4" name="Equation" r:id="rId23" imgW="5333760" imgH="583920" progId="Equation.DSMT4">
                  <p:embed/>
                </p:oleObj>
              </mc:Choice>
              <mc:Fallback>
                <p:oleObj name="Equation" r:id="rId23" imgW="5333760" imgH="583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55064"/>
                        <a:ext cx="5334000" cy="576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3955064"/>
            <a:ext cx="216758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）变形为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36341"/>
              </p:ext>
            </p:extLst>
          </p:nvPr>
        </p:nvGraphicFramePr>
        <p:xfrm>
          <a:off x="601663" y="4653136"/>
          <a:ext cx="360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5" name="Equation" r:id="rId25" imgW="3606480" imgH="736560" progId="Equation.DSMT4">
                  <p:embed/>
                </p:oleObj>
              </mc:Choice>
              <mc:Fallback>
                <p:oleObj name="Equation" r:id="rId25" imgW="3606480" imgH="7365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653136"/>
                        <a:ext cx="3606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23537"/>
              </p:ext>
            </p:extLst>
          </p:nvPr>
        </p:nvGraphicFramePr>
        <p:xfrm>
          <a:off x="5292080" y="4797152"/>
          <a:ext cx="2660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6" name="Equation" r:id="rId27" imgW="2654280" imgH="469800" progId="Equation.DSMT4">
                  <p:embed/>
                </p:oleObj>
              </mc:Choice>
              <mc:Fallback>
                <p:oleObj name="Equation" r:id="rId27" imgW="2654280" imgH="4698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797152"/>
                        <a:ext cx="26606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15242"/>
              </p:ext>
            </p:extLst>
          </p:nvPr>
        </p:nvGraphicFramePr>
        <p:xfrm>
          <a:off x="601663" y="5517232"/>
          <a:ext cx="2527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7" name="Equation" r:id="rId29" imgW="2527200" imgH="838080" progId="Equation.DSMT4">
                  <p:embed/>
                </p:oleObj>
              </mc:Choice>
              <mc:Fallback>
                <p:oleObj name="Equation" r:id="rId29" imgW="2527200" imgH="8380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517232"/>
                        <a:ext cx="2527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596758"/>
              </p:ext>
            </p:extLst>
          </p:nvPr>
        </p:nvGraphicFramePr>
        <p:xfrm>
          <a:off x="5796136" y="5589240"/>
          <a:ext cx="26590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Equation" r:id="rId31" imgW="2666880" imgH="482400" progId="Equation.DSMT4">
                  <p:embed/>
                </p:oleObj>
              </mc:Choice>
              <mc:Fallback>
                <p:oleObj name="Equation" r:id="rId31" imgW="2666880" imgH="4824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589240"/>
                        <a:ext cx="26590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35480"/>
              </p:ext>
            </p:extLst>
          </p:nvPr>
        </p:nvGraphicFramePr>
        <p:xfrm>
          <a:off x="3779912" y="5445224"/>
          <a:ext cx="18462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Equation" r:id="rId33" imgW="1854000" imgH="838080" progId="Equation.DSMT4">
                  <p:embed/>
                </p:oleObj>
              </mc:Choice>
              <mc:Fallback>
                <p:oleObj name="Equation" r:id="rId33" imgW="1854000" imgH="838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445224"/>
                        <a:ext cx="18462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4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754757" y="141289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baseline="30000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全微分方程简介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614363" y="2474913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判别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647825" y="2474913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在某单连通域 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内有连续一阶偏导数</a:t>
            </a:r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28131"/>
              </p:ext>
            </p:extLst>
          </p:nvPr>
        </p:nvGraphicFramePr>
        <p:xfrm>
          <a:off x="5197475" y="3001963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3" imgW="1854000" imgH="914400" progId="Equation.DSMT4">
                  <p:embed/>
                </p:oleObj>
              </mc:Choice>
              <mc:Fallback>
                <p:oleObj name="Equation" r:id="rId3" imgW="1854000" imgH="914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3001963"/>
                        <a:ext cx="185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4149725" y="3373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4149725" y="349885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88616"/>
              </p:ext>
            </p:extLst>
          </p:nvPr>
        </p:nvGraphicFramePr>
        <p:xfrm>
          <a:off x="7064375" y="3243263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3243263"/>
                        <a:ext cx="142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343025" y="3160713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为全微分方程 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01025" y="24749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81025" y="3617913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求解步骤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495425" y="4699001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方法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1   </a:t>
            </a:r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凑微分法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495425" y="5232401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方法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2   </a:t>
            </a:r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利用积分与路径无关的条件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038225" y="4165601"/>
            <a:ext cx="34290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求原函数</a:t>
            </a:r>
            <a:r>
              <a:rPr kumimoji="0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038225" y="5751513"/>
            <a:ext cx="54864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由 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28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= 0 </a:t>
            </a: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知通解为</a:t>
            </a:r>
            <a:r>
              <a:rPr kumimoji="0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83893"/>
              </p:ext>
            </p:extLst>
          </p:nvPr>
        </p:nvGraphicFramePr>
        <p:xfrm>
          <a:off x="790575" y="881063"/>
          <a:ext cx="2538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7" imgW="2539800" imgH="444240" progId="Equation.DSMT4">
                  <p:embed/>
                </p:oleObj>
              </mc:Choice>
              <mc:Fallback>
                <p:oleObj name="Equation" r:id="rId7" imgW="2539800" imgH="4442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881063"/>
                        <a:ext cx="25384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85607"/>
              </p:ext>
            </p:extLst>
          </p:nvPr>
        </p:nvGraphicFramePr>
        <p:xfrm>
          <a:off x="3590925" y="957263"/>
          <a:ext cx="4859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9" imgW="4863960" imgH="393480" progId="Equation.DSMT4">
                  <p:embed/>
                </p:oleObj>
              </mc:Choice>
              <mc:Fallback>
                <p:oleObj name="Equation" r:id="rId9" imgW="486396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957263"/>
                        <a:ext cx="48593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76225" y="13319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graphicFrame>
        <p:nvGraphicFramePr>
          <p:cNvPr id="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78852"/>
              </p:ext>
            </p:extLst>
          </p:nvPr>
        </p:nvGraphicFramePr>
        <p:xfrm>
          <a:off x="1691680" y="1490663"/>
          <a:ext cx="3768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11" imgW="3771720" imgH="393480" progId="Equation.DSMT4">
                  <p:embed/>
                </p:oleObj>
              </mc:Choice>
              <mc:Fallback>
                <p:oleObj name="Equation" r:id="rId11" imgW="3771720" imgH="393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90663"/>
                        <a:ext cx="3768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276225" y="1941513"/>
            <a:ext cx="5562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全微分方程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又叫做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恰当方程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 .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070005" y="14081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666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9" grpId="0" autoUpdateAnimBg="0"/>
      <p:bldP spid="31" grpId="0" animBg="1"/>
      <p:bldP spid="32" grpId="0" animBg="1"/>
      <p:bldP spid="34" grpId="0" build="p" autoUpdateAnimBg="0"/>
      <p:bldP spid="35" grpId="0" build="p" autoUpdateAnimBg="0" advAuto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3" grpId="0" build="p" autoUpdateAnimBg="0"/>
      <p:bldP spid="45" grpId="0" build="p" autoUpdateAnimBg="0"/>
      <p:bldP spid="46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3997" y="165777"/>
            <a:ext cx="3581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解微分方程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66300"/>
              </p:ext>
            </p:extLst>
          </p:nvPr>
        </p:nvGraphicFramePr>
        <p:xfrm>
          <a:off x="1216025" y="794048"/>
          <a:ext cx="6711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3" imgW="6705360" imgH="583920" progId="Equation.DSMT4">
                  <p:embed/>
                </p:oleObj>
              </mc:Choice>
              <mc:Fallback>
                <p:oleObj name="Equation" r:id="rId3" imgW="6705360" imgH="5839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794048"/>
                        <a:ext cx="67119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642" y="1386937"/>
            <a:ext cx="144623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592269"/>
              </p:ext>
            </p:extLst>
          </p:nvPr>
        </p:nvGraphicFramePr>
        <p:xfrm>
          <a:off x="2368211" y="1434914"/>
          <a:ext cx="628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5" imgW="6286320" imgH="457200" progId="Equation.DSMT4">
                  <p:embed/>
                </p:oleObj>
              </mc:Choice>
              <mc:Fallback>
                <p:oleObj name="Equation" r:id="rId5" imgW="628632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11" y="1434914"/>
                        <a:ext cx="6286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832535"/>
              </p:ext>
            </p:extLst>
          </p:nvPr>
        </p:nvGraphicFramePr>
        <p:xfrm>
          <a:off x="658473" y="1910676"/>
          <a:ext cx="3500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7" imgW="3492360" imgH="901440" progId="Equation.DSMT4">
                  <p:embed/>
                </p:oleObj>
              </mc:Choice>
              <mc:Fallback>
                <p:oleObj name="Equation" r:id="rId7" imgW="3492360" imgH="9014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73" y="1910676"/>
                        <a:ext cx="3500438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3968" y="1982684"/>
            <a:ext cx="352051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这是一个全微分方程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68965"/>
              </p:ext>
            </p:extLst>
          </p:nvPr>
        </p:nvGraphicFramePr>
        <p:xfrm>
          <a:off x="841375" y="3425895"/>
          <a:ext cx="74612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9" imgW="7454880" imgH="723600" progId="Equation.DSMT4">
                  <p:embed/>
                </p:oleObj>
              </mc:Choice>
              <mc:Fallback>
                <p:oleObj name="Equation" r:id="rId9" imgW="7454880" imgH="723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425895"/>
                        <a:ext cx="74612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2846780"/>
            <a:ext cx="739817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按照曲线积分与路径无关的条件：方程的解为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948" y="4221088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左边为：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62629"/>
              </p:ext>
            </p:extLst>
          </p:nvPr>
        </p:nvGraphicFramePr>
        <p:xfrm>
          <a:off x="263436" y="4650073"/>
          <a:ext cx="43354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11" imgW="4330440" imgH="787320" progId="Equation.DSMT4">
                  <p:embed/>
                </p:oleObj>
              </mc:Choice>
              <mc:Fallback>
                <p:oleObj name="Equation" r:id="rId11" imgW="4330440" imgH="7873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6" y="4650073"/>
                        <a:ext cx="43354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74123"/>
              </p:ext>
            </p:extLst>
          </p:nvPr>
        </p:nvGraphicFramePr>
        <p:xfrm>
          <a:off x="4572000" y="4666144"/>
          <a:ext cx="41687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Equation" r:id="rId13" imgW="4165560" imgH="787320" progId="Equation.DSMT4">
                  <p:embed/>
                </p:oleObj>
              </mc:Choice>
              <mc:Fallback>
                <p:oleObj name="Equation" r:id="rId13" imgW="4165560" imgH="7873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66144"/>
                        <a:ext cx="41687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21501"/>
              </p:ext>
            </p:extLst>
          </p:nvPr>
        </p:nvGraphicFramePr>
        <p:xfrm>
          <a:off x="1331640" y="5373216"/>
          <a:ext cx="52197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Equation" r:id="rId15" imgW="5219640" imgH="838080" progId="Equation.DSMT4">
                  <p:embed/>
                </p:oleObj>
              </mc:Choice>
              <mc:Fallback>
                <p:oleObj name="Equation" r:id="rId15" imgW="5219640" imgH="838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73216"/>
                        <a:ext cx="52197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7092280" y="474430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25763" y="2826475"/>
            <a:ext cx="0" cy="1917833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778A4A-B6C8-45AB-8F31-1D55FC705A88}"/>
              </a:ext>
            </a:extLst>
          </p:cNvPr>
          <p:cNvGrpSpPr/>
          <p:nvPr/>
        </p:nvGrpSpPr>
        <p:grpSpPr>
          <a:xfrm>
            <a:off x="6219998" y="2778719"/>
            <a:ext cx="2924002" cy="2021484"/>
            <a:chOff x="6219998" y="2778719"/>
            <a:chExt cx="2924002" cy="2021484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92280" y="3284984"/>
              <a:ext cx="0" cy="1459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092280" y="4744308"/>
              <a:ext cx="1177763" cy="0"/>
            </a:xfrm>
            <a:prstGeom prst="line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70043" y="4221088"/>
              <a:ext cx="873957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,0)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0043" y="2826475"/>
              <a:ext cx="832279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800" dirty="0" err="1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,</a:t>
              </a:r>
              <a:r>
                <a:rPr lang="en-US" altLang="zh-CN" sz="2800" i="1" dirty="0" err="1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9998" y="4242671"/>
              <a:ext cx="873957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(0,0)</a:t>
              </a:r>
              <a:endParaRPr lang="zh-CN" altLang="en-US" sz="28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58D115-1E67-4C5A-AC19-DCB32C1D0854}"/>
                </a:ext>
              </a:extLst>
            </p:cNvPr>
            <p:cNvSpPr/>
            <p:nvPr/>
          </p:nvSpPr>
          <p:spPr>
            <a:xfrm>
              <a:off x="7020272" y="4666144"/>
              <a:ext cx="116285" cy="115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FC73CF-1009-4388-935A-B6027FB31668}"/>
                </a:ext>
              </a:extLst>
            </p:cNvPr>
            <p:cNvSpPr/>
            <p:nvPr/>
          </p:nvSpPr>
          <p:spPr>
            <a:xfrm>
              <a:off x="8168285" y="2778719"/>
              <a:ext cx="116285" cy="115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4AE5C08-3FBB-4324-8FC2-AC116B4BD2D3}"/>
                </a:ext>
              </a:extLst>
            </p:cNvPr>
            <p:cNvSpPr/>
            <p:nvPr/>
          </p:nvSpPr>
          <p:spPr>
            <a:xfrm>
              <a:off x="8175752" y="4684386"/>
              <a:ext cx="116285" cy="115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0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290" y="404664"/>
            <a:ext cx="36102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（凑微分法）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68496"/>
              </p:ext>
            </p:extLst>
          </p:nvPr>
        </p:nvGraphicFramePr>
        <p:xfrm>
          <a:off x="1259632" y="1052736"/>
          <a:ext cx="6108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3" imgW="6108480" imgH="583920" progId="Equation.DSMT4">
                  <p:embed/>
                </p:oleObj>
              </mc:Choice>
              <mc:Fallback>
                <p:oleObj name="Equation" r:id="rId3" imgW="6108480" imgH="5839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052736"/>
                        <a:ext cx="6108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43160"/>
              </p:ext>
            </p:extLst>
          </p:nvPr>
        </p:nvGraphicFramePr>
        <p:xfrm>
          <a:off x="971600" y="1949078"/>
          <a:ext cx="5422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5" imgW="5422680" imgH="583920" progId="Equation.DSMT4">
                  <p:embed/>
                </p:oleObj>
              </mc:Choice>
              <mc:Fallback>
                <p:oleObj name="Equation" r:id="rId5" imgW="5422680" imgH="58392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49078"/>
                        <a:ext cx="5422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95712"/>
              </p:ext>
            </p:extLst>
          </p:nvPr>
        </p:nvGraphicFramePr>
        <p:xfrm>
          <a:off x="899592" y="2885182"/>
          <a:ext cx="426720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7" imgW="4267080" imgH="939600" progId="Equation.DSMT4">
                  <p:embed/>
                </p:oleObj>
              </mc:Choice>
              <mc:Fallback>
                <p:oleObj name="Equation" r:id="rId7" imgW="4267080" imgH="93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85182"/>
                        <a:ext cx="4267201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11006"/>
              </p:ext>
            </p:extLst>
          </p:nvPr>
        </p:nvGraphicFramePr>
        <p:xfrm>
          <a:off x="971600" y="4181326"/>
          <a:ext cx="62357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9" imgW="6235560" imgH="838080" progId="Equation.DSMT4">
                  <p:embed/>
                </p:oleObj>
              </mc:Choice>
              <mc:Fallback>
                <p:oleObj name="Equation" r:id="rId9" imgW="623556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81326"/>
                        <a:ext cx="62357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34773"/>
              </p:ext>
            </p:extLst>
          </p:nvPr>
        </p:nvGraphicFramePr>
        <p:xfrm>
          <a:off x="6516216" y="2021086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11" imgW="2108160" imgH="457200" progId="Equation.DSMT4">
                  <p:embed/>
                </p:oleObj>
              </mc:Choice>
              <mc:Fallback>
                <p:oleObj name="Equation" r:id="rId11" imgW="2108160" imgH="457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021086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7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290" y="404664"/>
            <a:ext cx="361028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（偏积分法）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92739"/>
              </p:ext>
            </p:extLst>
          </p:nvPr>
        </p:nvGraphicFramePr>
        <p:xfrm>
          <a:off x="1187624" y="1124744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3" imgW="5778360" imgH="457200" progId="Equation.DSMT4">
                  <p:embed/>
                </p:oleObj>
              </mc:Choice>
              <mc:Fallback>
                <p:oleObj name="Equation" r:id="rId3" imgW="577836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24744"/>
                        <a:ext cx="5778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14207"/>
              </p:ext>
            </p:extLst>
          </p:nvPr>
        </p:nvGraphicFramePr>
        <p:xfrm>
          <a:off x="323528" y="1628800"/>
          <a:ext cx="15081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5" imgW="1498320" imgH="838080" progId="Equation.DSMT4">
                  <p:embed/>
                </p:oleObj>
              </mc:Choice>
              <mc:Fallback>
                <p:oleObj name="Equation" r:id="rId5" imgW="1498320" imgH="838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28800"/>
                        <a:ext cx="15081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1844824"/>
            <a:ext cx="23487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两边积分后得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01793"/>
              </p:ext>
            </p:extLst>
          </p:nvPr>
        </p:nvGraphicFramePr>
        <p:xfrm>
          <a:off x="741290" y="2564904"/>
          <a:ext cx="5351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7" imgW="5359320" imgH="583920" progId="Equation.DSMT4">
                  <p:embed/>
                </p:oleObj>
              </mc:Choice>
              <mc:Fallback>
                <p:oleObj name="Equation" r:id="rId7" imgW="5359320" imgH="5839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90" y="2564904"/>
                        <a:ext cx="53514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21640"/>
              </p:ext>
            </p:extLst>
          </p:nvPr>
        </p:nvGraphicFramePr>
        <p:xfrm>
          <a:off x="323528" y="3212976"/>
          <a:ext cx="51736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9" imgW="5181480" imgH="825480" progId="Equation.DSMT4">
                  <p:embed/>
                </p:oleObj>
              </mc:Choice>
              <mc:Fallback>
                <p:oleObj name="Equation" r:id="rId9" imgW="5181480" imgH="8254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5173663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691" y="4149080"/>
            <a:ext cx="304762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两边对 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求导，得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080"/>
              </p:ext>
            </p:extLst>
          </p:nvPr>
        </p:nvGraphicFramePr>
        <p:xfrm>
          <a:off x="3154072" y="4014837"/>
          <a:ext cx="4308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11" imgW="4317840" imgH="901440" progId="Equation.DSMT4">
                  <p:embed/>
                </p:oleObj>
              </mc:Choice>
              <mc:Fallback>
                <p:oleObj name="Equation" r:id="rId11" imgW="4317840" imgH="9014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072" y="4014837"/>
                        <a:ext cx="43084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96297"/>
              </p:ext>
            </p:extLst>
          </p:nvPr>
        </p:nvGraphicFramePr>
        <p:xfrm>
          <a:off x="1527175" y="4899025"/>
          <a:ext cx="1581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13" imgW="1574640" imgH="457200" progId="Equation.DSMT4">
                  <p:embed/>
                </p:oleObj>
              </mc:Choice>
              <mc:Fallback>
                <p:oleObj name="Equation" r:id="rId13" imgW="1574640" imgH="457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899025"/>
                        <a:ext cx="1581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57171"/>
              </p:ext>
            </p:extLst>
          </p:nvPr>
        </p:nvGraphicFramePr>
        <p:xfrm>
          <a:off x="3347864" y="4682050"/>
          <a:ext cx="17462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15" imgW="1739880" imgH="838080" progId="Equation.DSMT4">
                  <p:embed/>
                </p:oleObj>
              </mc:Choice>
              <mc:Fallback>
                <p:oleObj name="Equation" r:id="rId15" imgW="1739880" imgH="8380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82050"/>
                        <a:ext cx="17462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77036"/>
              </p:ext>
            </p:extLst>
          </p:nvPr>
        </p:nvGraphicFramePr>
        <p:xfrm>
          <a:off x="539552" y="5445224"/>
          <a:ext cx="5448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17" imgW="5435280" imgH="838080" progId="Equation.DSMT4">
                  <p:embed/>
                </p:oleObj>
              </mc:Choice>
              <mc:Fallback>
                <p:oleObj name="Equation" r:id="rId17" imgW="5435280" imgH="838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45224"/>
                        <a:ext cx="5448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07854"/>
              </p:ext>
            </p:extLst>
          </p:nvPr>
        </p:nvGraphicFramePr>
        <p:xfrm>
          <a:off x="7462547" y="4268837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19" imgW="1409400" imgH="393480" progId="Equation.DSMT4">
                  <p:embed/>
                </p:oleObj>
              </mc:Choice>
              <mc:Fallback>
                <p:oleObj name="Equation" r:id="rId19" imgW="140940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547" y="4268837"/>
                        <a:ext cx="1409700" cy="393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2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9498" y="4680245"/>
            <a:ext cx="7400776" cy="60960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用积分因子解微分方程的方法称为积分因子法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536" y="107157"/>
            <a:ext cx="1344334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思考：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53708"/>
              </p:ext>
            </p:extLst>
          </p:nvPr>
        </p:nvGraphicFramePr>
        <p:xfrm>
          <a:off x="3664891" y="127388"/>
          <a:ext cx="325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3" imgW="3251160" imgH="457200" progId="Equation.DSMT4">
                  <p:embed/>
                </p:oleObj>
              </mc:Choice>
              <mc:Fallback>
                <p:oleObj name="Equation" r:id="rId3" imgW="325116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891" y="127388"/>
                        <a:ext cx="3251200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827602"/>
            <a:ext cx="4144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这不是一个全微分方程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75651"/>
              </p:ext>
            </p:extLst>
          </p:nvPr>
        </p:nvGraphicFramePr>
        <p:xfrm>
          <a:off x="7668344" y="696308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5" imgW="533160" imgH="838080" progId="Equation.DSMT4">
                  <p:embed/>
                </p:oleObj>
              </mc:Choice>
              <mc:Fallback>
                <p:oleObj name="Equation" r:id="rId5" imgW="533160" imgH="838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696308"/>
                        <a:ext cx="53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2441" y="1437450"/>
            <a:ext cx="3747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就化成全微分方程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60842"/>
              </p:ext>
            </p:extLst>
          </p:nvPr>
        </p:nvGraphicFramePr>
        <p:xfrm>
          <a:off x="3606353" y="2783009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7" imgW="2273040" imgH="393480" progId="Equation.DSMT4">
                  <p:embed/>
                </p:oleObj>
              </mc:Choice>
              <mc:Fallback>
                <p:oleObj name="Equation" r:id="rId7" imgW="227304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353" y="2783009"/>
                        <a:ext cx="227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86003" y="266506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40658"/>
              </p:ext>
            </p:extLst>
          </p:nvPr>
        </p:nvGraphicFramePr>
        <p:xfrm>
          <a:off x="1074291" y="3359350"/>
          <a:ext cx="5722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9" imgW="5727600" imgH="393480" progId="Equation.DSMT4">
                  <p:embed/>
                </p:oleObj>
              </mc:Choice>
              <mc:Fallback>
                <p:oleObj name="Equation" r:id="rId9" imgW="5727600" imgH="393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291" y="3359350"/>
                        <a:ext cx="5722937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9498" y="3988962"/>
            <a:ext cx="275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为全微分方程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20845"/>
              </p:ext>
            </p:extLst>
          </p:nvPr>
        </p:nvGraphicFramePr>
        <p:xfrm>
          <a:off x="2813298" y="4046582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11" imgW="1815840" imgH="444240" progId="Equation.DSMT4">
                  <p:embed/>
                </p:oleObj>
              </mc:Choice>
              <mc:Fallback>
                <p:oleObj name="Equation" r:id="rId11" imgW="1815840" imgH="444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298" y="4046582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9756" y="5289845"/>
            <a:ext cx="8964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 积分因子法超出了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高等数学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的要求范围，在简单情况下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可凭观察和经验根据微分公式倒推，凑出导数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40498" y="4017537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为原方程的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积分因子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02844" y="844145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但若在方程两边同乘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52779"/>
              </p:ext>
            </p:extLst>
          </p:nvPr>
        </p:nvGraphicFramePr>
        <p:xfrm>
          <a:off x="2706508" y="2072137"/>
          <a:ext cx="3781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13" imgW="3784320" imgH="393480" progId="Equation.DSMT4">
                  <p:embed/>
                </p:oleObj>
              </mc:Choice>
              <mc:Fallback>
                <p:oleObj name="Equation" r:id="rId13" imgW="378432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508" y="2072137"/>
                        <a:ext cx="3781425" cy="393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2441" y="3033912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42441" y="2665064"/>
            <a:ext cx="352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若存在连续可微函数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6412" y="91325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如何解方程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4291" y="2007377"/>
            <a:ext cx="162736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对于方程</a:t>
            </a:r>
          </a:p>
        </p:txBody>
      </p:sp>
    </p:spTree>
    <p:extLst>
      <p:ext uri="{BB962C8B-B14F-4D97-AF65-F5344CB8AC3E}">
        <p14:creationId xmlns:p14="http://schemas.microsoft.com/office/powerpoint/2010/main" val="32996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utoUpdateAnimBg="0"/>
      <p:bldP spid="7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8" grpId="0" build="p" autoUpdateAnimBg="0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86519"/>
            <a:ext cx="2649411" cy="53545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常用微分公式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38058"/>
              </p:ext>
            </p:extLst>
          </p:nvPr>
        </p:nvGraphicFramePr>
        <p:xfrm>
          <a:off x="666750" y="703263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3" imgW="3124080" imgH="393480" progId="Equation.DSMT4">
                  <p:embed/>
                </p:oleObj>
              </mc:Choice>
              <mc:Fallback>
                <p:oleObj name="Equation" r:id="rId3" imgW="3124080" imgH="393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703263"/>
                        <a:ext cx="312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39042"/>
              </p:ext>
            </p:extLst>
          </p:nvPr>
        </p:nvGraphicFramePr>
        <p:xfrm>
          <a:off x="2768566" y="692696"/>
          <a:ext cx="844939" cy="47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0" name="Equation" r:id="rId5" imgW="342720" imgH="190440" progId="Equation.DSMT4">
                  <p:embed/>
                </p:oleObj>
              </mc:Choice>
              <mc:Fallback>
                <p:oleObj name="Equation" r:id="rId5" imgW="342720" imgH="1904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566" y="692696"/>
                        <a:ext cx="844939" cy="474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69140"/>
              </p:ext>
            </p:extLst>
          </p:nvPr>
        </p:nvGraphicFramePr>
        <p:xfrm>
          <a:off x="5149850" y="703263"/>
          <a:ext cx="340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7" imgW="3403440" imgH="393480" progId="Equation.DSMT4">
                  <p:embed/>
                </p:oleObj>
              </mc:Choice>
              <mc:Fallback>
                <p:oleObj name="Equation" r:id="rId7" imgW="340344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703263"/>
                        <a:ext cx="340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32767"/>
              </p:ext>
            </p:extLst>
          </p:nvPr>
        </p:nvGraphicFramePr>
        <p:xfrm>
          <a:off x="7750078" y="747823"/>
          <a:ext cx="566338" cy="42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9" imgW="228600" imgH="164880" progId="Equation.DSMT4">
                  <p:embed/>
                </p:oleObj>
              </mc:Choice>
              <mc:Fallback>
                <p:oleObj name="Equation" r:id="rId9" imgW="228600" imgH="164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078" y="747823"/>
                        <a:ext cx="566338" cy="420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42521"/>
              </p:ext>
            </p:extLst>
          </p:nvPr>
        </p:nvGraphicFramePr>
        <p:xfrm>
          <a:off x="615950" y="1392238"/>
          <a:ext cx="4340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11" imgW="4343400" imgH="393480" progId="Equation.DSMT4">
                  <p:embed/>
                </p:oleObj>
              </mc:Choice>
              <mc:Fallback>
                <p:oleObj name="Equation" r:id="rId11" imgW="4343400" imgH="393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392238"/>
                        <a:ext cx="4340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37896"/>
              </p:ext>
            </p:extLst>
          </p:nvPr>
        </p:nvGraphicFramePr>
        <p:xfrm>
          <a:off x="3203848" y="1303040"/>
          <a:ext cx="149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" name="Equation" r:id="rId13" imgW="1498320" imgH="685800" progId="Equation.DSMT4">
                  <p:embed/>
                </p:oleObj>
              </mc:Choice>
              <mc:Fallback>
                <p:oleObj name="Equation" r:id="rId13" imgW="1498320" imgH="685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303040"/>
                        <a:ext cx="1498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47102"/>
              </p:ext>
            </p:extLst>
          </p:nvPr>
        </p:nvGraphicFramePr>
        <p:xfrm>
          <a:off x="587375" y="2055813"/>
          <a:ext cx="325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5" name="Equation" r:id="rId15" imgW="3251160" imgH="901440" progId="Equation.DSMT4">
                  <p:embed/>
                </p:oleObj>
              </mc:Choice>
              <mc:Fallback>
                <p:oleObj name="Equation" r:id="rId15" imgW="3251160" imgH="9014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055813"/>
                        <a:ext cx="3251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44323"/>
              </p:ext>
            </p:extLst>
          </p:nvPr>
        </p:nvGraphicFramePr>
        <p:xfrm>
          <a:off x="3264516" y="2070545"/>
          <a:ext cx="371380" cy="92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6" name="Equation" r:id="rId17" imgW="164880" imgH="419040" progId="Equation.DSMT4">
                  <p:embed/>
                </p:oleObj>
              </mc:Choice>
              <mc:Fallback>
                <p:oleObj name="Equation" r:id="rId17" imgW="164880" imgH="4190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516" y="2070545"/>
                        <a:ext cx="371380" cy="926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93992"/>
              </p:ext>
            </p:extLst>
          </p:nvPr>
        </p:nvGraphicFramePr>
        <p:xfrm>
          <a:off x="5178425" y="2049463"/>
          <a:ext cx="3489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7" name="Equation" r:id="rId19" imgW="3492360" imgH="838080" progId="Equation.DSMT4">
                  <p:embed/>
                </p:oleObj>
              </mc:Choice>
              <mc:Fallback>
                <p:oleObj name="Equation" r:id="rId19" imgW="3492360" imgH="8380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049463"/>
                        <a:ext cx="3489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53182"/>
              </p:ext>
            </p:extLst>
          </p:nvPr>
        </p:nvGraphicFramePr>
        <p:xfrm>
          <a:off x="7826248" y="1988840"/>
          <a:ext cx="57741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8" name="Equation" r:id="rId21" imgW="241200" imgH="393480" progId="Equation.DSMT4">
                  <p:embed/>
                </p:oleObj>
              </mc:Choice>
              <mc:Fallback>
                <p:oleObj name="Equation" r:id="rId21" imgW="24120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248" y="1988840"/>
                        <a:ext cx="57741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35061"/>
              </p:ext>
            </p:extLst>
          </p:nvPr>
        </p:nvGraphicFramePr>
        <p:xfrm>
          <a:off x="600075" y="2970213"/>
          <a:ext cx="35893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9" name="Equation" r:id="rId23" imgW="3593880" imgH="914400" progId="Equation.DSMT4">
                  <p:embed/>
                </p:oleObj>
              </mc:Choice>
              <mc:Fallback>
                <p:oleObj name="Equation" r:id="rId23" imgW="3593880" imgH="914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970213"/>
                        <a:ext cx="35893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8065"/>
              </p:ext>
            </p:extLst>
          </p:nvPr>
        </p:nvGraphicFramePr>
        <p:xfrm>
          <a:off x="3259011" y="2848886"/>
          <a:ext cx="736925" cy="101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0" name="Equation" r:id="rId25" imgW="304560" imgH="419040" progId="Equation.DSMT4">
                  <p:embed/>
                </p:oleObj>
              </mc:Choice>
              <mc:Fallback>
                <p:oleObj name="Equation" r:id="rId25" imgW="304560" imgH="4190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1" y="2848886"/>
                        <a:ext cx="736925" cy="101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74565"/>
              </p:ext>
            </p:extLst>
          </p:nvPr>
        </p:nvGraphicFramePr>
        <p:xfrm>
          <a:off x="596900" y="4043363"/>
          <a:ext cx="4213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1" name="Equation" r:id="rId27" imgW="4216320" imgH="914400" progId="Equation.DSMT4">
                  <p:embed/>
                </p:oleObj>
              </mc:Choice>
              <mc:Fallback>
                <p:oleObj name="Equation" r:id="rId27" imgW="4216320" imgH="914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043363"/>
                        <a:ext cx="4213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83634"/>
              </p:ext>
            </p:extLst>
          </p:nvPr>
        </p:nvGraphicFramePr>
        <p:xfrm>
          <a:off x="3318196" y="3917496"/>
          <a:ext cx="1325812" cy="102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Equation" r:id="rId29" imgW="545760" imgH="419040" progId="Equation.DSMT4">
                  <p:embed/>
                </p:oleObj>
              </mc:Choice>
              <mc:Fallback>
                <p:oleObj name="Equation" r:id="rId29" imgW="545760" imgH="4190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196" y="3917496"/>
                        <a:ext cx="1325812" cy="1023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05067"/>
              </p:ext>
            </p:extLst>
          </p:nvPr>
        </p:nvGraphicFramePr>
        <p:xfrm>
          <a:off x="612775" y="5176838"/>
          <a:ext cx="430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" name="Equation" r:id="rId31" imgW="4305240" imgH="1002960" progId="Equation.DSMT4">
                  <p:embed/>
                </p:oleObj>
              </mc:Choice>
              <mc:Fallback>
                <p:oleObj name="Equation" r:id="rId31" imgW="4305240" imgH="10029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176838"/>
                        <a:ext cx="4305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15938"/>
              </p:ext>
            </p:extLst>
          </p:nvPr>
        </p:nvGraphicFramePr>
        <p:xfrm>
          <a:off x="3378200" y="532923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Equation" r:id="rId33" imgW="1371600" imgH="571320" progId="Equation.DSMT4">
                  <p:embed/>
                </p:oleObj>
              </mc:Choice>
              <mc:Fallback>
                <p:oleObj name="Equation" r:id="rId33" imgW="1371600" imgH="5713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329238"/>
                        <a:ext cx="1371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57800" y="2993232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积分因子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不一定唯一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57800" y="2978944"/>
            <a:ext cx="0" cy="3048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11606"/>
              </p:ext>
            </p:extLst>
          </p:nvPr>
        </p:nvGraphicFramePr>
        <p:xfrm>
          <a:off x="6740525" y="3595688"/>
          <a:ext cx="199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Equation" r:id="rId35" imgW="1993680" imgH="393480" progId="Equation.DSMT4">
                  <p:embed/>
                </p:oleObj>
              </mc:Choice>
              <mc:Fallback>
                <p:oleObj name="Equation" r:id="rId35" imgW="1993680" imgH="3934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3595688"/>
                        <a:ext cx="1990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57800" y="3526632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257800" y="4171157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可取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313591"/>
              </p:ext>
            </p:extLst>
          </p:nvPr>
        </p:nvGraphicFramePr>
        <p:xfrm>
          <a:off x="5892800" y="4897438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" name="Equation" r:id="rId37" imgW="1193760" imgH="838080" progId="Equation.DSMT4">
                  <p:embed/>
                </p:oleObj>
              </mc:Choice>
              <mc:Fallback>
                <p:oleObj name="Equation" r:id="rId37" imgW="1193760" imgH="8380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897438"/>
                        <a:ext cx="119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69511"/>
              </p:ext>
            </p:extLst>
          </p:nvPr>
        </p:nvGraphicFramePr>
        <p:xfrm>
          <a:off x="7143750" y="4910138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" name="Equation" r:id="rId39" imgW="1663560" imgH="888840" progId="Equation.DSMT4">
                  <p:embed/>
                </p:oleObj>
              </mc:Choice>
              <mc:Fallback>
                <p:oleObj name="Equation" r:id="rId39" imgW="1663560" imgH="8888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4910138"/>
                        <a:ext cx="1663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26366"/>
              </p:ext>
            </p:extLst>
          </p:nvPr>
        </p:nvGraphicFramePr>
        <p:xfrm>
          <a:off x="6242050" y="4167188"/>
          <a:ext cx="111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name="Equation" r:id="rId41" imgW="1117440" imgH="698400" progId="Equation.DSMT4">
                  <p:embed/>
                </p:oleObj>
              </mc:Choice>
              <mc:Fallback>
                <p:oleObj name="Equation" r:id="rId41" imgW="1117440" imgH="698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167188"/>
                        <a:ext cx="1117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57800" y="2978944"/>
            <a:ext cx="3527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20093"/>
              </p:ext>
            </p:extLst>
          </p:nvPr>
        </p:nvGraphicFramePr>
        <p:xfrm>
          <a:off x="7620000" y="4116388"/>
          <a:ext cx="109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" name="Equation" r:id="rId43" imgW="1091880" imgH="698400" progId="Equation.DSMT4">
                  <p:embed/>
                </p:oleObj>
              </mc:Choice>
              <mc:Fallback>
                <p:oleObj name="Equation" r:id="rId43" imgW="1091880" imgH="698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16388"/>
                        <a:ext cx="1092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92B6AEBF-2DB1-41D0-B4CF-5BFA1E77DC7A}"/>
              </a:ext>
            </a:extLst>
          </p:cNvPr>
          <p:cNvSpPr/>
          <p:nvPr/>
        </p:nvSpPr>
        <p:spPr>
          <a:xfrm>
            <a:off x="3222111" y="82331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prstClr val="black"/>
                </a:solidFill>
                <a:latin typeface="+mn-ea"/>
                <a:cs typeface="Times New Roman" pitchFamily="18" charset="0"/>
              </a:rPr>
              <a:t>用倒推法验证</a:t>
            </a:r>
            <a:r>
              <a:rPr lang="en-US" altLang="zh-CN" sz="2800" b="1" dirty="0">
                <a:solidFill>
                  <a:prstClr val="black"/>
                </a:solidFill>
                <a:latin typeface="+mn-ea"/>
                <a:cs typeface="Times New Roman" pitchFamily="18" charset="0"/>
              </a:rPr>
              <a:t>):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3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21" grpId="0" animBg="1"/>
      <p:bldP spid="23" grpId="0" build="p" autoUpdateAnimBg="0"/>
      <p:bldP spid="24" grpId="0" build="p" autoUpdateAnimBg="0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9382" y="215900"/>
            <a:ext cx="1905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61619"/>
              </p:ext>
            </p:extLst>
          </p:nvPr>
        </p:nvGraphicFramePr>
        <p:xfrm>
          <a:off x="2443163" y="317500"/>
          <a:ext cx="4389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3" imgW="4394160" imgH="393480" progId="Equation.DSMT4">
                  <p:embed/>
                </p:oleObj>
              </mc:Choice>
              <mc:Fallback>
                <p:oleObj name="Equation" r:id="rId3" imgW="439416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17500"/>
                        <a:ext cx="4389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分项组合得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87379"/>
              </p:ext>
            </p:extLst>
          </p:nvPr>
        </p:nvGraphicFramePr>
        <p:xfrm>
          <a:off x="3143250" y="879475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879475"/>
                        <a:ext cx="1841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0" y="146050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92373"/>
              </p:ext>
            </p:extLst>
          </p:nvPr>
        </p:nvGraphicFramePr>
        <p:xfrm>
          <a:off x="2132013" y="1333500"/>
          <a:ext cx="40211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7" imgW="4025880" imgH="901440" progId="Equation.DSMT4">
                  <p:embed/>
                </p:oleObj>
              </mc:Choice>
              <mc:Fallback>
                <p:oleObj name="Equation" r:id="rId7" imgW="4025880" imgH="901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1333500"/>
                        <a:ext cx="4021137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2238375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方程两边同乘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85247"/>
              </p:ext>
            </p:extLst>
          </p:nvPr>
        </p:nvGraphicFramePr>
        <p:xfrm>
          <a:off x="2570163" y="2078831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9" imgW="2234880" imgH="888840" progId="Equation.DSMT4">
                  <p:embed/>
                </p:oleObj>
              </mc:Choice>
              <mc:Fallback>
                <p:oleObj name="Equation" r:id="rId9" imgW="2234880" imgH="8888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078831"/>
                        <a:ext cx="2235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24400" y="2263775"/>
            <a:ext cx="63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26995"/>
              </p:ext>
            </p:extLst>
          </p:nvPr>
        </p:nvGraphicFramePr>
        <p:xfrm>
          <a:off x="2679700" y="2971800"/>
          <a:ext cx="2917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11" imgW="3009600" imgH="914400" progId="Equation.DSMT4">
                  <p:embed/>
                </p:oleObj>
              </mc:Choice>
              <mc:Fallback>
                <p:oleObj name="Equation" r:id="rId11" imgW="3009600" imgH="914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971800"/>
                        <a:ext cx="2917825" cy="8874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" y="402590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21586"/>
              </p:ext>
            </p:extLst>
          </p:nvPr>
        </p:nvGraphicFramePr>
        <p:xfrm>
          <a:off x="1655763" y="3878263"/>
          <a:ext cx="4770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3" imgW="4775040" imgH="914400" progId="Equation.DSMT4">
                  <p:embed/>
                </p:oleObj>
              </mc:Choice>
              <mc:Fallback>
                <p:oleObj name="Equation" r:id="rId13" imgW="4775040" imgH="914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878263"/>
                        <a:ext cx="47704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33363" y="4919662"/>
            <a:ext cx="2433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因此通解为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21564"/>
              </p:ext>
            </p:extLst>
          </p:nvPr>
        </p:nvGraphicFramePr>
        <p:xfrm>
          <a:off x="2235200" y="4805363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5" imgW="2971800" imgH="914400" progId="Equation.DSMT4">
                  <p:embed/>
                </p:oleObj>
              </mc:Choice>
              <mc:Fallback>
                <p:oleObj name="Equation" r:id="rId15" imgW="29718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805363"/>
                        <a:ext cx="297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257800" y="496570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49723"/>
              </p:ext>
            </p:extLst>
          </p:nvPr>
        </p:nvGraphicFramePr>
        <p:xfrm>
          <a:off x="5822950" y="4633913"/>
          <a:ext cx="135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7" imgW="1358640" imgH="1015920" progId="Equation.DSMT4">
                  <p:embed/>
                </p:oleObj>
              </mc:Choice>
              <mc:Fallback>
                <p:oleObj name="Equation" r:id="rId17" imgW="1358640" imgH="10159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633913"/>
                        <a:ext cx="1358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09600" y="5713412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为任意常数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经检验，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也是方程的解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379663" y="684212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648200" y="684212"/>
            <a:ext cx="2873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971800" y="684212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105400" y="684212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49168"/>
              </p:ext>
            </p:extLst>
          </p:nvPr>
        </p:nvGraphicFramePr>
        <p:xfrm>
          <a:off x="4984750" y="889000"/>
          <a:ext cx="298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9" imgW="2984400" imgH="393480" progId="Equation.DSMT4">
                  <p:embed/>
                </p:oleObj>
              </mc:Choice>
              <mc:Fallback>
                <p:oleObj name="Equation" r:id="rId19" imgW="298440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889000"/>
                        <a:ext cx="2984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4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838200"/>
            <a:ext cx="33424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判别下列方程类型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751203"/>
              </p:ext>
            </p:extLst>
          </p:nvPr>
        </p:nvGraphicFramePr>
        <p:xfrm>
          <a:off x="450850" y="1454150"/>
          <a:ext cx="294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Equation" r:id="rId3" imgW="2946240" imgH="914400" progId="Equation.DSMT4">
                  <p:embed/>
                </p:oleObj>
              </mc:Choice>
              <mc:Fallback>
                <p:oleObj name="Equation" r:id="rId3" imgW="2946240" imgH="914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454150"/>
                        <a:ext cx="2946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24518"/>
              </p:ext>
            </p:extLst>
          </p:nvPr>
        </p:nvGraphicFramePr>
        <p:xfrm>
          <a:off x="469900" y="2492896"/>
          <a:ext cx="339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Equation" r:id="rId5" imgW="3390840" imgH="914400" progId="Equation.DSMT4">
                  <p:embed/>
                </p:oleObj>
              </mc:Choice>
              <mc:Fallback>
                <p:oleObj name="Equation" r:id="rId5" imgW="3390840" imgH="914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92896"/>
                        <a:ext cx="3390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51785"/>
              </p:ext>
            </p:extLst>
          </p:nvPr>
        </p:nvGraphicFramePr>
        <p:xfrm>
          <a:off x="467544" y="3666604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Equation" r:id="rId7" imgW="3708360" imgH="457200" progId="Equation.DSMT4">
                  <p:embed/>
                </p:oleObj>
              </mc:Choice>
              <mc:Fallback>
                <p:oleObj name="Equation" r:id="rId7" imgW="370836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66604"/>
                        <a:ext cx="370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00600" y="914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17880"/>
              </p:ext>
            </p:extLst>
          </p:nvPr>
        </p:nvGraphicFramePr>
        <p:xfrm>
          <a:off x="4991100" y="1460500"/>
          <a:ext cx="189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Equation" r:id="rId9" imgW="1892160" imgH="901440" progId="Equation.DSMT4">
                  <p:embed/>
                </p:oleObj>
              </mc:Choice>
              <mc:Fallback>
                <p:oleObj name="Equation" r:id="rId9" imgW="1892160" imgH="9014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460500"/>
                        <a:ext cx="1892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376729" y="1173956"/>
            <a:ext cx="1767271" cy="954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可分离  变量方程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19600" y="28829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36337"/>
              </p:ext>
            </p:extLst>
          </p:nvPr>
        </p:nvGraphicFramePr>
        <p:xfrm>
          <a:off x="4972050" y="2444750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11" imgW="1701720" imgH="914400" progId="Equation.DSMT4">
                  <p:embed/>
                </p:oleObj>
              </mc:Choice>
              <mc:Fallback>
                <p:oleObj name="Equation" r:id="rId11" imgW="1701720" imgH="914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444750"/>
                        <a:ext cx="170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80052" y="2568806"/>
            <a:ext cx="1767271" cy="523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齐次方程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419600" y="3907904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5123"/>
              </p:ext>
            </p:extLst>
          </p:nvPr>
        </p:nvGraphicFramePr>
        <p:xfrm>
          <a:off x="5003800" y="3399904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13" imgW="2425680" imgH="965160" progId="Equation.DSMT4">
                  <p:embed/>
                </p:oleObj>
              </mc:Choice>
              <mc:Fallback>
                <p:oleObj name="Equation" r:id="rId13" imgW="2425680" imgH="9651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99904"/>
                        <a:ext cx="2425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2203" y="3600584"/>
            <a:ext cx="1767271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线性方程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422031" y="54429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4573721"/>
            <a:ext cx="153599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求方程</a:t>
            </a: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0855"/>
              </p:ext>
            </p:extLst>
          </p:nvPr>
        </p:nvGraphicFramePr>
        <p:xfrm>
          <a:off x="2138772" y="4578309"/>
          <a:ext cx="1774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15" imgW="1777680" imgH="457200" progId="Equation.DSMT4">
                  <p:embed/>
                </p:oleObj>
              </mc:Choice>
              <mc:Fallback>
                <p:oleObj name="Equation" r:id="rId15" imgW="177768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72" y="4578309"/>
                        <a:ext cx="17748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48337" y="4546138"/>
            <a:ext cx="352839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满足              的特解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62178"/>
              </p:ext>
            </p:extLst>
          </p:nvPr>
        </p:nvGraphicFramePr>
        <p:xfrm>
          <a:off x="4876800" y="4675658"/>
          <a:ext cx="1185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17" imgW="1193760" imgH="393480" progId="Equation.DSMT4">
                  <p:embed/>
                </p:oleObj>
              </mc:Choice>
              <mc:Fallback>
                <p:oleObj name="Equation" r:id="rId17" imgW="119376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75658"/>
                        <a:ext cx="11858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55576" y="5293801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答案：</a:t>
            </a:r>
          </a:p>
        </p:txBody>
      </p:sp>
      <p:sp>
        <p:nvSpPr>
          <p:cNvPr id="37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68791"/>
              </p:ext>
            </p:extLst>
          </p:nvPr>
        </p:nvGraphicFramePr>
        <p:xfrm>
          <a:off x="1907704" y="5069358"/>
          <a:ext cx="2298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19" imgW="2298600" imgH="1015920" progId="Equation.DSMT4">
                  <p:embed/>
                </p:oleObj>
              </mc:Choice>
              <mc:Fallback>
                <p:oleObj name="Equation" r:id="rId19" imgW="2298600" imgH="10159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069358"/>
                        <a:ext cx="22987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4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nimBg="1" autoUpdateAnimBg="0"/>
      <p:bldP spid="12" grpId="0" animBg="1"/>
      <p:bldP spid="13" grpId="0" animBg="1"/>
      <p:bldP spid="15" grpId="0" animBg="1" autoUpdateAnimBg="0"/>
      <p:bldP spid="16" grpId="0" animBg="1"/>
      <p:bldP spid="18" grpId="0" animBg="1" autoUpdateAnimBg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6335" y="548680"/>
            <a:ext cx="86044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11.1.3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用变量代换法解微分方程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682862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2772217"/>
                <a:ext cx="5976664" cy="811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itchFamily="49" charset="-122"/>
                        <a:sym typeface="Symbol" panose="05050102010706020507" pitchFamily="18" charset="2"/>
                      </a:rPr>
                      <m:t>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𝒂𝒙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𝒃𝒚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型方程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4" name="TextBox 2">
                <a:hlinkClick r:id="rId2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2772217"/>
                <a:ext cx="5976664" cy="811119"/>
              </a:xfrm>
              <a:prstGeom prst="rect">
                <a:avLst/>
              </a:prstGeom>
              <a:blipFill>
                <a:blip r:embed="rId3"/>
                <a:stretch>
                  <a:fillRect l="-2551" r="-510" b="-67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75656" y="3816333"/>
            <a:ext cx="7134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二．可化到一阶线性微分方程的方程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403648" y="4860449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三．两类特殊的一阶微分方程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8820" y="414801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一、微分方程的定义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02069"/>
              </p:ext>
            </p:extLst>
          </p:nvPr>
        </p:nvGraphicFramePr>
        <p:xfrm>
          <a:off x="1476375" y="1780729"/>
          <a:ext cx="31273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80729"/>
                        <a:ext cx="3127375" cy="47466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4765725" y="1698972"/>
            <a:ext cx="27622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—— </a:t>
            </a:r>
            <a:r>
              <a:rPr lang="zh-CN" altLang="en-US" sz="3200" b="1" dirty="0"/>
              <a:t>积分问题 </a:t>
            </a: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936925" y="2544361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03657"/>
              </p:ext>
            </p:extLst>
          </p:nvPr>
        </p:nvGraphicFramePr>
        <p:xfrm>
          <a:off x="1538288" y="3534168"/>
          <a:ext cx="6200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5638680" imgH="444240" progId="Equation.DSMT4">
                  <p:embed/>
                </p:oleObj>
              </mc:Choice>
              <mc:Fallback>
                <p:oleObj name="Equation" r:id="rId5" imgW="5638680" imgH="4442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534168"/>
                        <a:ext cx="6200775" cy="4889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788024" y="4212377"/>
            <a:ext cx="35862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—— </a:t>
            </a:r>
            <a:r>
              <a:rPr lang="zh-CN" altLang="en-US" sz="3200" b="1" dirty="0"/>
              <a:t>微分方程问题 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089325" y="2620561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推广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  <p:bldP spid="7" grpId="0" build="p" autoUpdateAnimBg="0"/>
      <p:bldP spid="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/>
              <p:cNvSpPr txBox="1">
                <a:spLocks noChangeArrowheads="1"/>
              </p:cNvSpPr>
              <p:nvPr/>
            </p:nvSpPr>
            <p:spPr bwMode="auto">
              <a:xfrm>
                <a:off x="971600" y="404664"/>
                <a:ext cx="7776864" cy="811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一．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3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𝒚</m:t>
                        </m:r>
                      </m:num>
                      <m:den>
                        <m:r>
                          <a:rPr lang="en-US" altLang="zh-CN" sz="3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𝒙</m:t>
                        </m:r>
                      </m:den>
                    </m:f>
                    <m:r>
                      <a:rPr lang="en-US" altLang="zh-CN" sz="3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3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黑体" pitchFamily="49" charset="-122"/>
                        <a:sym typeface="Symbol" panose="05050102010706020507" pitchFamily="18" charset="2"/>
                      </a:rPr>
                      <m:t>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𝒂𝒙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𝒃𝒚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sym typeface="Symbol" panose="05050102010706020507" pitchFamily="18" charset="2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型方程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04664"/>
                <a:ext cx="7776864" cy="811119"/>
              </a:xfrm>
              <a:prstGeom prst="rect">
                <a:avLst/>
              </a:prstGeom>
              <a:blipFill>
                <a:blip r:embed="rId3"/>
                <a:stretch>
                  <a:fillRect l="-1959" b="-67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1600" y="1340768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解法：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令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62166"/>
              </p:ext>
            </p:extLst>
          </p:nvPr>
        </p:nvGraphicFramePr>
        <p:xfrm>
          <a:off x="2699792" y="1408703"/>
          <a:ext cx="2070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4" imgW="2070000" imgH="393480" progId="Equation.DSMT4">
                  <p:embed/>
                </p:oleObj>
              </mc:Choice>
              <mc:Fallback>
                <p:oleObj name="Equation" r:id="rId4" imgW="2070000" imgH="3934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08703"/>
                        <a:ext cx="207010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319982"/>
              </p:ext>
            </p:extLst>
          </p:nvPr>
        </p:nvGraphicFramePr>
        <p:xfrm>
          <a:off x="1785284" y="1895038"/>
          <a:ext cx="2460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6" imgW="2450880" imgH="838080" progId="Equation.DSMT4">
                  <p:embed/>
                </p:oleObj>
              </mc:Choice>
              <mc:Fallback>
                <p:oleObj name="Equation" r:id="rId6" imgW="2450880" imgH="8380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1895038"/>
                        <a:ext cx="2460625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83474"/>
              </p:ext>
            </p:extLst>
          </p:nvPr>
        </p:nvGraphicFramePr>
        <p:xfrm>
          <a:off x="2089150" y="3429000"/>
          <a:ext cx="2590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8" imgW="2590560" imgH="914400" progId="Equation.DSMT4">
                  <p:embed/>
                </p:oleObj>
              </mc:Choice>
              <mc:Fallback>
                <p:oleObj name="Equation" r:id="rId8" imgW="2590560" imgH="914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429000"/>
                        <a:ext cx="2590800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2708920"/>
            <a:ext cx="23487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原方程成为：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1880" y="4509120"/>
            <a:ext cx="37882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可分离变量的方程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81000"/>
            <a:ext cx="281027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14.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求通解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7913"/>
              </p:ext>
            </p:extLst>
          </p:nvPr>
        </p:nvGraphicFramePr>
        <p:xfrm>
          <a:off x="3260092" y="435441"/>
          <a:ext cx="275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92" y="435441"/>
                        <a:ext cx="275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1639" y="1224330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08905"/>
              </p:ext>
            </p:extLst>
          </p:nvPr>
        </p:nvGraphicFramePr>
        <p:xfrm>
          <a:off x="1853170" y="1317992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70" y="1317992"/>
                        <a:ext cx="1816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50901" y="121004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71296"/>
              </p:ext>
            </p:extLst>
          </p:nvPr>
        </p:nvGraphicFramePr>
        <p:xfrm>
          <a:off x="2535795" y="1864092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7" imgW="1371600" imgH="406080" progId="Equation.DSMT4">
                  <p:embed/>
                </p:oleObj>
              </mc:Choice>
              <mc:Fallback>
                <p:oleObj name="Equation" r:id="rId7" imgW="1371600" imgH="406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795" y="1864092"/>
                        <a:ext cx="13716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2901" y="253401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2891"/>
              </p:ext>
            </p:extLst>
          </p:nvPr>
        </p:nvGraphicFramePr>
        <p:xfrm>
          <a:off x="2561195" y="2492742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9" imgW="1879560" imgH="457200" progId="Equation.DSMT4">
                  <p:embed/>
                </p:oleObj>
              </mc:Choice>
              <mc:Fallback>
                <p:oleObj name="Equation" r:id="rId9" imgW="187956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95" y="2492742"/>
                        <a:ext cx="187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02901" y="331506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68191"/>
              </p:ext>
            </p:extLst>
          </p:nvPr>
        </p:nvGraphicFramePr>
        <p:xfrm>
          <a:off x="2567545" y="3242042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11" imgW="1955520" imgH="457200" progId="Equation.DSMT4">
                  <p:embed/>
                </p:oleObj>
              </mc:Choice>
              <mc:Fallback>
                <p:oleObj name="Equation" r:id="rId11" imgW="1955520" imgH="4572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545" y="3242042"/>
                        <a:ext cx="1955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238567"/>
              </p:ext>
            </p:extLst>
          </p:nvPr>
        </p:nvGraphicFramePr>
        <p:xfrm>
          <a:off x="2542145" y="4038967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13" imgW="1828800" imgH="393480" progId="Equation.DSMT4">
                  <p:embed/>
                </p:oleObj>
              </mc:Choice>
              <mc:Fallback>
                <p:oleObj name="Equation" r:id="rId13" imgW="182880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145" y="4038967"/>
                        <a:ext cx="182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02901" y="402944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解得</a:t>
            </a: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52685"/>
              </p:ext>
            </p:extLst>
          </p:nvPr>
        </p:nvGraphicFramePr>
        <p:xfrm>
          <a:off x="2564370" y="4797792"/>
          <a:ext cx="298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15" imgW="2984400" imgH="393480" progId="Equation.DSMT4">
                  <p:embed/>
                </p:oleObj>
              </mc:Choice>
              <mc:Fallback>
                <p:oleObj name="Equation" r:id="rId15" imgW="298440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370" y="4797792"/>
                        <a:ext cx="298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758420" y="465333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C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为任意常数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602901" y="4729530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37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3" grpId="0" autoUpdateAnimBg="0"/>
      <p:bldP spid="15" grpId="0" autoUpdateAnimBg="0"/>
      <p:bldP spid="1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1219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15.</a:t>
            </a: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95992"/>
              </p:ext>
            </p:extLst>
          </p:nvPr>
        </p:nvGraphicFramePr>
        <p:xfrm>
          <a:off x="1803400" y="164123"/>
          <a:ext cx="375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3" imgW="3759120" imgH="914400" progId="Equation.DSMT4">
                  <p:embed/>
                </p:oleObj>
              </mc:Choice>
              <mc:Fallback>
                <p:oleObj name="Equation" r:id="rId3" imgW="3759120" imgH="914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64123"/>
                        <a:ext cx="375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95536" y="1066800"/>
            <a:ext cx="3185864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分离变量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73209"/>
              </p:ext>
            </p:extLst>
          </p:nvPr>
        </p:nvGraphicFramePr>
        <p:xfrm>
          <a:off x="3581400" y="1092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5" imgW="1955520" imgH="457200" progId="Equation.DSMT4">
                  <p:embed/>
                </p:oleObj>
              </mc:Choice>
              <mc:Fallback>
                <p:oleObj name="Equation" r:id="rId5" imgW="1955520" imgH="4572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92200"/>
                        <a:ext cx="1955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1183"/>
              </p:ext>
            </p:extLst>
          </p:nvPr>
        </p:nvGraphicFramePr>
        <p:xfrm>
          <a:off x="2844800" y="1701800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Equation" r:id="rId7" imgW="1917360" imgH="380880" progId="Equation.DSMT4">
                  <p:embed/>
                </p:oleObj>
              </mc:Choice>
              <mc:Fallback>
                <p:oleObj name="Equation" r:id="rId7" imgW="1917360" imgH="3808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701800"/>
                        <a:ext cx="1917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84263" y="2224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54898"/>
              </p:ext>
            </p:extLst>
          </p:nvPr>
        </p:nvGraphicFramePr>
        <p:xfrm>
          <a:off x="2705100" y="2260600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9" imgW="2527200" imgH="457200" progId="Equation.DSMT4">
                  <p:embed/>
                </p:oleObj>
              </mc:Choice>
              <mc:Fallback>
                <p:oleObj name="Equation" r:id="rId9" imgW="2527200" imgH="4572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260600"/>
                        <a:ext cx="2527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562600" y="2224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</a:t>
            </a:r>
            <a:r>
              <a:rPr lang="en-US" altLang="zh-CN" sz="28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 0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)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95536" y="2971800"/>
            <a:ext cx="1814264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51893"/>
              </p:ext>
            </p:extLst>
          </p:nvPr>
        </p:nvGraphicFramePr>
        <p:xfrm>
          <a:off x="2203450" y="3014662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11" imgW="1765080" imgH="444240" progId="Equation.DSMT4">
                  <p:embed/>
                </p:oleObj>
              </mc:Choice>
              <mc:Fallback>
                <p:oleObj name="Equation" r:id="rId11" imgW="1765080" imgH="4442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14662"/>
                        <a:ext cx="17653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18007"/>
              </p:ext>
            </p:extLst>
          </p:nvPr>
        </p:nvGraphicFramePr>
        <p:xfrm>
          <a:off x="3994150" y="30543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Equation" r:id="rId13" imgW="1777680" imgH="431640" progId="Equation.DSMT4">
                  <p:embed/>
                </p:oleObj>
              </mc:Choice>
              <mc:Fallback>
                <p:oleObj name="Equation" r:id="rId13" imgW="1777680" imgH="4316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054350"/>
                        <a:ext cx="177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6858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4328"/>
              </p:ext>
            </p:extLst>
          </p:nvPr>
        </p:nvGraphicFramePr>
        <p:xfrm>
          <a:off x="2787650" y="360680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15" imgW="1358640" imgH="380880" progId="Equation.DSMT4">
                  <p:embed/>
                </p:oleObj>
              </mc:Choice>
              <mc:Fallback>
                <p:oleObj name="Equation" r:id="rId15" imgW="1358640" imgH="3808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606800"/>
                        <a:ext cx="1358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68338" y="4191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</a:t>
            </a:r>
          </a:p>
        </p:txBody>
      </p:sp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50446"/>
              </p:ext>
            </p:extLst>
          </p:nvPr>
        </p:nvGraphicFramePr>
        <p:xfrm>
          <a:off x="2609850" y="4133850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Equation" r:id="rId17" imgW="2158920" imgH="838080" progId="Equation.DSMT4">
                  <p:embed/>
                </p:oleObj>
              </mc:Choice>
              <mc:Fallback>
                <p:oleObj name="Equation" r:id="rId17" imgW="2158920" imgH="8380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133850"/>
                        <a:ext cx="215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11159"/>
              </p:ext>
            </p:extLst>
          </p:nvPr>
        </p:nvGraphicFramePr>
        <p:xfrm>
          <a:off x="2152650" y="51562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Equation" r:id="rId19" imgW="2946240" imgH="457200" progId="Equation.DSMT4">
                  <p:embed/>
                </p:oleObj>
              </mc:Choice>
              <mc:Fallback>
                <p:oleObj name="Equation" r:id="rId19" imgW="2946240" imgH="4572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156200"/>
                        <a:ext cx="294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5410200" y="5715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为任意常数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09600" y="5761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78829"/>
              </p:ext>
            </p:extLst>
          </p:nvPr>
        </p:nvGraphicFramePr>
        <p:xfrm>
          <a:off x="2482850" y="57404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Equation" r:id="rId21" imgW="2743200" imgH="457200" progId="Equation.DSMT4">
                  <p:embed/>
                </p:oleObj>
              </mc:Choice>
              <mc:Fallback>
                <p:oleObj name="Equation" r:id="rId21" imgW="2743200" imgH="4572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740400"/>
                        <a:ext cx="274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5486400" y="3886200"/>
            <a:ext cx="30480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21336"/>
              </p:ext>
            </p:extLst>
          </p:nvPr>
        </p:nvGraphicFramePr>
        <p:xfrm>
          <a:off x="5753100" y="4041775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Equation" r:id="rId23" imgW="2400120" imgH="888840" progId="Equation.DSMT4">
                  <p:embed/>
                </p:oleObj>
              </mc:Choice>
              <mc:Fallback>
                <p:oleObj name="Equation" r:id="rId23" imgW="2400120" imgH="8888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041775"/>
                        <a:ext cx="24003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9" grpId="0" autoUpdateAnimBg="0"/>
      <p:bldP spid="10" grpId="0" autoUpdateAnimBg="0"/>
      <p:bldP spid="13" grpId="0" autoUpdateAnimBg="0"/>
      <p:bldP spid="15" grpId="0" autoUpdateAnimBg="0"/>
      <p:bldP spid="18" grpId="0" autoUpdateAnimBg="0"/>
      <p:bldP spid="19" grpId="0" autoUpdateAnimBg="0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2125" y="563563"/>
            <a:ext cx="2216150" cy="627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77000" y="60483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的通解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3425" y="1516063"/>
            <a:ext cx="315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同号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28266"/>
              </p:ext>
            </p:extLst>
          </p:nvPr>
        </p:nvGraphicFramePr>
        <p:xfrm>
          <a:off x="3663950" y="1363663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Equation" r:id="rId3" imgW="3657600" imgH="965160" progId="Equation.DSMT4">
                  <p:embed/>
                </p:oleObj>
              </mc:Choice>
              <mc:Fallback>
                <p:oleObj name="Equation" r:id="rId3" imgW="3657600" imgH="96516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363663"/>
                        <a:ext cx="3657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21149"/>
              </p:ext>
            </p:extLst>
          </p:nvPr>
        </p:nvGraphicFramePr>
        <p:xfrm>
          <a:off x="1600200" y="2066131"/>
          <a:ext cx="289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" name="Equation" r:id="rId5" imgW="2895480" imgH="1041120" progId="Equation.DSMT4">
                  <p:embed/>
                </p:oleObj>
              </mc:Choice>
              <mc:Fallback>
                <p:oleObj name="Equation" r:id="rId5" imgW="2895480" imgH="104112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66131"/>
                        <a:ext cx="2895600" cy="1041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0" y="3078163"/>
            <a:ext cx="491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由一阶线性方程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通解公式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86509"/>
              </p:ext>
            </p:extLst>
          </p:nvPr>
        </p:nvGraphicFramePr>
        <p:xfrm>
          <a:off x="750400" y="4124326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" name="Equation" r:id="rId7" imgW="761760" imgH="444240" progId="Equation.DSMT4">
                  <p:embed/>
                </p:oleObj>
              </mc:Choice>
              <mc:Fallback>
                <p:oleObj name="Equation" r:id="rId7" imgW="761760" imgH="44424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00" y="4124326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45018"/>
              </p:ext>
            </p:extLst>
          </p:nvPr>
        </p:nvGraphicFramePr>
        <p:xfrm>
          <a:off x="1813867" y="3909806"/>
          <a:ext cx="5699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Equation" r:id="rId9" imgW="634680" imgH="749160" progId="Equation.DSMT4">
                  <p:embed/>
                </p:oleObj>
              </mc:Choice>
              <mc:Fallback>
                <p:oleObj name="Equation" r:id="rId9" imgW="634680" imgH="74916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67" y="3909806"/>
                        <a:ext cx="56991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31615"/>
              </p:ext>
            </p:extLst>
          </p:nvPr>
        </p:nvGraphicFramePr>
        <p:xfrm>
          <a:off x="2559050" y="3927475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Equation" r:id="rId11" imgW="1600200" imgH="952200" progId="Equation.DSMT4">
                  <p:embed/>
                </p:oleObj>
              </mc:Choice>
              <mc:Fallback>
                <p:oleObj name="Equation" r:id="rId11" imgW="1600200" imgH="9522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927475"/>
                        <a:ext cx="1600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99691"/>
              </p:ext>
            </p:extLst>
          </p:nvPr>
        </p:nvGraphicFramePr>
        <p:xfrm>
          <a:off x="4055839" y="3597276"/>
          <a:ext cx="800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Equation" r:id="rId13" imgW="888840" imgH="914400" progId="Equation.DSMT4">
                  <p:embed/>
                </p:oleObj>
              </mc:Choice>
              <mc:Fallback>
                <p:oleObj name="Equation" r:id="rId13" imgW="888840" imgH="914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39" y="3597276"/>
                        <a:ext cx="8001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85440"/>
              </p:ext>
            </p:extLst>
          </p:nvPr>
        </p:nvGraphicFramePr>
        <p:xfrm>
          <a:off x="4914900" y="4143375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4" name="Equation" r:id="rId15" imgW="1854000" imgH="482400" progId="Equation.DSMT4">
                  <p:embed/>
                </p:oleObj>
              </mc:Choice>
              <mc:Fallback>
                <p:oleObj name="Equation" r:id="rId15" imgW="1854000" imgH="482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143375"/>
                        <a:ext cx="1854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24400" y="334963"/>
            <a:ext cx="576263" cy="57626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315200" y="1466851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故方程可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1000" y="223996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变形为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600200" y="4568826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886200" y="4568826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724400" y="334963"/>
            <a:ext cx="576263" cy="5762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n>
                <a:solidFill>
                  <a:srgbClr val="FF0000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63621"/>
              </p:ext>
            </p:extLst>
          </p:nvPr>
        </p:nvGraphicFramePr>
        <p:xfrm>
          <a:off x="2690813" y="403225"/>
          <a:ext cx="37877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5" name="Equation" r:id="rId17" imgW="3898800" imgH="1054080" progId="Equation.DSMT4">
                  <p:embed/>
                </p:oleObj>
              </mc:Choice>
              <mc:Fallback>
                <p:oleObj name="Equation" r:id="rId17" imgW="3898800" imgH="10540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03225"/>
                        <a:ext cx="378777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21161"/>
              </p:ext>
            </p:extLst>
          </p:nvPr>
        </p:nvGraphicFramePr>
        <p:xfrm>
          <a:off x="1371600" y="5084763"/>
          <a:ext cx="80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6" name="Equation" r:id="rId19" imgW="799920" imgH="520560" progId="Equation.DSMT4">
                  <p:embed/>
                </p:oleObj>
              </mc:Choice>
              <mc:Fallback>
                <p:oleObj name="Equation" r:id="rId19" imgW="799920" imgH="52056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84763"/>
                        <a:ext cx="800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00862"/>
              </p:ext>
            </p:extLst>
          </p:nvPr>
        </p:nvGraphicFramePr>
        <p:xfrm>
          <a:off x="2247900" y="4875213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" name="Equation" r:id="rId21" imgW="1244520" imgH="952200" progId="Equation.DSMT4">
                  <p:embed/>
                </p:oleObj>
              </mc:Choice>
              <mc:Fallback>
                <p:oleObj name="Equation" r:id="rId21" imgW="1244520" imgH="9522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875213"/>
                        <a:ext cx="1244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8359"/>
              </p:ext>
            </p:extLst>
          </p:nvPr>
        </p:nvGraphicFramePr>
        <p:xfrm>
          <a:off x="3462338" y="4875213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" name="Equation" r:id="rId23" imgW="583920" imgH="952200" progId="Equation.DSMT4">
                  <p:embed/>
                </p:oleObj>
              </mc:Choice>
              <mc:Fallback>
                <p:oleObj name="Equation" r:id="rId23" imgW="583920" imgH="9522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4875213"/>
                        <a:ext cx="584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59820"/>
              </p:ext>
            </p:extLst>
          </p:nvPr>
        </p:nvGraphicFramePr>
        <p:xfrm>
          <a:off x="4084638" y="5084763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9" name="Equation" r:id="rId25" imgW="1828800" imgH="482400" progId="Equation.DSMT4">
                  <p:embed/>
                </p:oleObj>
              </mc:Choice>
              <mc:Fallback>
                <p:oleObj name="Equation" r:id="rId25" imgW="1828800" imgH="48240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5084763"/>
                        <a:ext cx="1828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85982" y="5878839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所求通解为 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66121"/>
              </p:ext>
            </p:extLst>
          </p:nvPr>
        </p:nvGraphicFramePr>
        <p:xfrm>
          <a:off x="2271712" y="5825358"/>
          <a:ext cx="2489200" cy="62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0" name="Equation" r:id="rId27" imgW="2489040" imgH="799920" progId="Equation.DSMT4">
                  <p:embed/>
                </p:oleObj>
              </mc:Choice>
              <mc:Fallback>
                <p:oleObj name="Equation" r:id="rId27" imgW="2489040" imgH="79992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2" y="5825358"/>
                        <a:ext cx="2489200" cy="62941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76049"/>
              </p:ext>
            </p:extLst>
          </p:nvPr>
        </p:nvGraphicFramePr>
        <p:xfrm>
          <a:off x="5937250" y="4811713"/>
          <a:ext cx="168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" name="Equation" r:id="rId29" imgW="1688760" imgH="1015920" progId="Equation.DSMT4">
                  <p:embed/>
                </p:oleObj>
              </mc:Choice>
              <mc:Fallback>
                <p:oleObj name="Equation" r:id="rId29" imgW="1688760" imgH="101592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4811713"/>
                        <a:ext cx="1689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5030217" y="2283594"/>
                <a:ext cx="4076700" cy="53104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zh-CN" altLang="en-US" sz="28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为因变量</a:t>
                </a:r>
                <a:r>
                  <a:rPr lang="en-US" altLang="zh-CN" sz="28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800" i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zh-CN" altLang="en-US" sz="2800" b="1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为自变量</a:t>
                </a:r>
                <a:endParaRPr lang="zh-CN" altLang="en-US" sz="2800" b="1" i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217" y="2283594"/>
                <a:ext cx="4076700" cy="531043"/>
              </a:xfrm>
              <a:prstGeom prst="rect">
                <a:avLst/>
              </a:prstGeom>
              <a:blipFill>
                <a:blip r:embed="rId31"/>
                <a:stretch>
                  <a:fillRect t="-14943" b="-3218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689218" y="17968"/>
            <a:ext cx="7134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可化到一阶线性微分方程的方程</a:t>
            </a:r>
            <a:endParaRPr lang="zh-CN" altLang="zh-CN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22E9E74-F9E2-477B-95ED-EA4B02A92E4A}"/>
                  </a:ext>
                </a:extLst>
              </p:cNvPr>
              <p:cNvSpPr txBox="1"/>
              <p:nvPr/>
            </p:nvSpPr>
            <p:spPr>
              <a:xfrm>
                <a:off x="4633898" y="2782079"/>
                <a:ext cx="4473019" cy="89851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cs typeface="Times New Roman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cs typeface="Times New Roman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cs typeface="Times New Roman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+mn-ea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+mn-ea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+mn-ea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+mn-ea"/>
                                  <a:cs typeface="Times New Roman" pitchFamily="18" charset="0"/>
                                </a:rPr>
                                <m:t>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22E9E74-F9E2-477B-95ED-EA4B02A9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98" y="2782079"/>
                <a:ext cx="4473019" cy="898515"/>
              </a:xfrm>
              <a:prstGeom prst="rect">
                <a:avLst/>
              </a:prstGeom>
              <a:blipFill>
                <a:blip r:embed="rId32"/>
                <a:stretch>
                  <a:fillRect b="-4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6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  <p:bldP spid="16" grpId="0" animBg="1"/>
      <p:bldP spid="17" grpId="0" autoUpdateAnimBg="0"/>
      <p:bldP spid="18" grpId="0" autoUpdateAnimBg="0"/>
      <p:bldP spid="19" grpId="0" animBg="1"/>
      <p:bldP spid="20" grpId="0" animBg="1"/>
      <p:bldP spid="21" grpId="0" animBg="1"/>
      <p:bldP spid="27" grpId="0" build="p" autoUpdateAnimBg="0"/>
      <p:bldP spid="35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3968" y="1780555"/>
            <a:ext cx="2743200" cy="568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伯努利方程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1311"/>
              </p:ext>
            </p:extLst>
          </p:nvPr>
        </p:nvGraphicFramePr>
        <p:xfrm>
          <a:off x="1733550" y="23923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392363"/>
                        <a:ext cx="76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55741"/>
              </p:ext>
            </p:extLst>
          </p:nvPr>
        </p:nvGraphicFramePr>
        <p:xfrm>
          <a:off x="1822450" y="2895600"/>
          <a:ext cx="364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Equation" r:id="rId5" imgW="3644640" imgH="914400" progId="Equation.DSMT4">
                  <p:embed/>
                </p:oleObj>
              </mc:Choice>
              <mc:Fallback>
                <p:oleObj name="Equation" r:id="rId5" imgW="3644640" imgH="914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895600"/>
                        <a:ext cx="36449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5999" y="391909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26933"/>
              </p:ext>
            </p:extLst>
          </p:nvPr>
        </p:nvGraphicFramePr>
        <p:xfrm>
          <a:off x="2787650" y="394017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7" imgW="1231560" imgH="457200" progId="Equation.DSMT4">
                  <p:embed/>
                </p:oleObj>
              </mc:Choice>
              <mc:Fallback>
                <p:oleObj name="Equation" r:id="rId7" imgW="1231560" imgH="4572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940175"/>
                        <a:ext cx="12319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83282"/>
              </p:ext>
            </p:extLst>
          </p:nvPr>
        </p:nvGraphicFramePr>
        <p:xfrm>
          <a:off x="4210050" y="3783013"/>
          <a:ext cx="309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9" imgW="3098520" imgH="914400" progId="Equation.DSMT4">
                  <p:embed/>
                </p:oleObj>
              </mc:Choice>
              <mc:Fallback>
                <p:oleObj name="Equation" r:id="rId9" imgW="3098520" imgH="914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783013"/>
                        <a:ext cx="3098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209799" y="3798446"/>
            <a:ext cx="0" cy="8286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21873"/>
              </p:ext>
            </p:extLst>
          </p:nvPr>
        </p:nvGraphicFramePr>
        <p:xfrm>
          <a:off x="1679575" y="4633913"/>
          <a:ext cx="4619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11" imgW="4622760" imgH="914400" progId="Equation.DSMT4">
                  <p:embed/>
                </p:oleObj>
              </mc:Choice>
              <mc:Fallback>
                <p:oleObj name="Equation" r:id="rId11" imgW="4622760" imgH="914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633913"/>
                        <a:ext cx="4619625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4800" y="55753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求出此方程通解后</a:t>
            </a:r>
            <a:r>
              <a:rPr lang="en-US" altLang="zh-CN" sz="2800" b="1" dirty="0"/>
              <a:t>,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14599" y="2342709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除方程两边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52799" y="555422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换回原变量即得伯努利方程的通解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55637" y="2355409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84924" y="4843021"/>
            <a:ext cx="1867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线性方程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897868" y="115034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三．两类特殊的一阶微分方程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8"/>
              <p:cNvSpPr txBox="1">
                <a:spLocks noChangeArrowheads="1"/>
              </p:cNvSpPr>
              <p:nvPr/>
            </p:nvSpPr>
            <p:spPr>
              <a:xfrm>
                <a:off x="400654" y="838820"/>
                <a:ext cx="7123674" cy="644525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zh-CN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1.</a:t>
                </a:r>
                <a:r>
                  <a:rPr lang="zh-CN" altLang="en-US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𝒚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𝒙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𝑷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𝑸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)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lang="zh-CN" altLang="en-US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𝜶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 的方程</a:t>
                </a:r>
              </a:p>
            </p:txBody>
          </p:sp>
        </mc:Choice>
        <mc:Fallback>
          <p:sp>
            <p:nvSpPr>
              <p:cNvPr id="25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4" y="838820"/>
                <a:ext cx="7123674" cy="644525"/>
              </a:xfrm>
              <a:prstGeom prst="rect">
                <a:avLst/>
              </a:prstGeom>
              <a:blipFill>
                <a:blip r:embed="rId13"/>
                <a:stretch>
                  <a:fillRect l="-2226" b="-3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15616" y="1758373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这类方程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64130"/>
              </p:ext>
            </p:extLst>
          </p:nvPr>
        </p:nvGraphicFramePr>
        <p:xfrm>
          <a:off x="2800350" y="184568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14" imgW="1409400" imgH="393480" progId="Equation.DSMT4">
                  <p:embed/>
                </p:oleObj>
              </mc:Choice>
              <mc:Fallback>
                <p:oleObj name="Equation" r:id="rId14" imgW="140940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845685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9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utoUpdateAnimBg="0"/>
      <p:bldP spid="10" grpId="0" animBg="1"/>
      <p:bldP spid="12" grpId="0" autoUpdateAnimBg="0"/>
      <p:bldP spid="13" grpId="0" autoUpdateAnimBg="0"/>
      <p:bldP spid="14" grpId="0" autoUpdateAnimBg="0"/>
      <p:bldP spid="15" grpId="0" build="p" autoUpdateAnimBg="0"/>
      <p:bldP spid="16" grpId="0" build="p" autoUpdateAnimBg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533400"/>
            <a:ext cx="219945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08519"/>
              </p:ext>
            </p:extLst>
          </p:nvPr>
        </p:nvGraphicFramePr>
        <p:xfrm>
          <a:off x="2609850" y="374650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3" imgW="2768400" imgH="914400" progId="Equation.DSMT4">
                  <p:embed/>
                </p:oleObj>
              </mc:Choice>
              <mc:Fallback>
                <p:oleObj name="Equation" r:id="rId3" imgW="2768400" imgH="914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74650"/>
                        <a:ext cx="276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0" y="5207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3589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427"/>
              </p:ext>
            </p:extLst>
          </p:nvPr>
        </p:nvGraphicFramePr>
        <p:xfrm>
          <a:off x="1714500" y="1346200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Equation" r:id="rId5" imgW="1104840" imgH="457200" progId="Equation.DSMT4">
                  <p:embed/>
                </p:oleObj>
              </mc:Choice>
              <mc:Fallback>
                <p:oleObj name="Equation" r:id="rId5" imgW="110484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346200"/>
                        <a:ext cx="110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19400" y="1295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则方程变形为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82882"/>
              </p:ext>
            </p:extLst>
          </p:nvPr>
        </p:nvGraphicFramePr>
        <p:xfrm>
          <a:off x="2425700" y="189865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7" imgW="2361960" imgH="914400" progId="Equation.DSMT4">
                  <p:embed/>
                </p:oleObj>
              </mc:Choice>
              <mc:Fallback>
                <p:oleObj name="Equation" r:id="rId7" imgW="2361960" imgH="914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898650"/>
                        <a:ext cx="236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3401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其通解为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72175"/>
              </p:ext>
            </p:extLst>
          </p:nvPr>
        </p:nvGraphicFramePr>
        <p:xfrm>
          <a:off x="2198688" y="3532188"/>
          <a:ext cx="723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532188"/>
                        <a:ext cx="723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1000" y="49085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将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8979"/>
              </p:ext>
            </p:extLst>
          </p:nvPr>
        </p:nvGraphicFramePr>
        <p:xfrm>
          <a:off x="960438" y="4943475"/>
          <a:ext cx="9826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11" imgW="977760" imgH="457200" progId="Equation.DSMT4">
                  <p:embed/>
                </p:oleObj>
              </mc:Choice>
              <mc:Fallback>
                <p:oleObj name="Equation" r:id="rId11" imgW="97776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943475"/>
                        <a:ext cx="9826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1149"/>
              </p:ext>
            </p:extLst>
          </p:nvPr>
        </p:nvGraphicFramePr>
        <p:xfrm>
          <a:off x="2457450" y="5499100"/>
          <a:ext cx="316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13" imgW="3162240" imgH="825480" progId="Equation.DSMT4">
                  <p:embed/>
                </p:oleObj>
              </mc:Choice>
              <mc:Fallback>
                <p:oleObj name="Equation" r:id="rId13" imgW="3162240" imgH="825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499100"/>
                        <a:ext cx="3162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96536"/>
              </p:ext>
            </p:extLst>
          </p:nvPr>
        </p:nvGraphicFramePr>
        <p:xfrm>
          <a:off x="2971800" y="2882900"/>
          <a:ext cx="80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Equation" r:id="rId15" imgW="799920" imgH="583920" progId="Equation.DSMT4">
                  <p:embed/>
                </p:oleObj>
              </mc:Choice>
              <mc:Fallback>
                <p:oleObj name="Equation" r:id="rId15" imgW="799920" imgH="58392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82900"/>
                        <a:ext cx="800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06358"/>
              </p:ext>
            </p:extLst>
          </p:nvPr>
        </p:nvGraphicFramePr>
        <p:xfrm>
          <a:off x="3811588" y="3378200"/>
          <a:ext cx="1816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Equation" r:id="rId17" imgW="1815840" imgH="583920" progId="Equation.DSMT4">
                  <p:embed/>
                </p:oleObj>
              </mc:Choice>
              <mc:Fallback>
                <p:oleObj name="Equation" r:id="rId17" imgW="1815840" imgH="58392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3378200"/>
                        <a:ext cx="1816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97519"/>
              </p:ext>
            </p:extLst>
          </p:nvPr>
        </p:nvGraphicFramePr>
        <p:xfrm>
          <a:off x="5683250" y="3028950"/>
          <a:ext cx="1003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name="Equation" r:id="rId19" imgW="1002960" imgH="583920" progId="Equation.DSMT4">
                  <p:embed/>
                </p:oleObj>
              </mc:Choice>
              <mc:Fallback>
                <p:oleObj name="Equation" r:id="rId19" imgW="1002960" imgH="583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3028950"/>
                        <a:ext cx="1003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05739"/>
              </p:ext>
            </p:extLst>
          </p:nvPr>
        </p:nvGraphicFramePr>
        <p:xfrm>
          <a:off x="6769100" y="3403600"/>
          <a:ext cx="118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Equation" r:id="rId21" imgW="1180800" imgH="482400" progId="Equation.DSMT4">
                  <p:embed/>
                </p:oleObj>
              </mc:Choice>
              <mc:Fallback>
                <p:oleObj name="Equation" r:id="rId21" imgW="1180800" imgH="482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403600"/>
                        <a:ext cx="1181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52425"/>
              </p:ext>
            </p:extLst>
          </p:nvPr>
        </p:nvGraphicFramePr>
        <p:xfrm>
          <a:off x="2444750" y="4038600"/>
          <a:ext cx="274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Equation" r:id="rId23" imgW="2743200" imgH="825480" progId="Equation.DSMT4">
                  <p:embed/>
                </p:oleObj>
              </mc:Choice>
              <mc:Fallback>
                <p:oleObj name="Equation" r:id="rId23" imgW="2743200" imgH="825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038600"/>
                        <a:ext cx="2743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905000" y="4908550"/>
            <a:ext cx="3459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代入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得原方程通解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603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 build="p" autoUpdateAnimBg="0"/>
      <p:bldP spid="19" grpId="0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75924" y="3340284"/>
            <a:ext cx="3055335" cy="60960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可化为齐次方程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27992"/>
              </p:ext>
            </p:extLst>
          </p:nvPr>
        </p:nvGraphicFramePr>
        <p:xfrm>
          <a:off x="1038771" y="1917884"/>
          <a:ext cx="5461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3" imgW="5460840" imgH="1117440" progId="Equation.DSMT4">
                  <p:embed/>
                </p:oleObj>
              </mc:Choice>
              <mc:Fallback>
                <p:oleObj name="Equation" r:id="rId3" imgW="5460840" imgH="11174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71" y="1917884"/>
                        <a:ext cx="5461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8"/>
              <p:cNvSpPr txBox="1">
                <a:spLocks noChangeArrowheads="1"/>
              </p:cNvSpPr>
              <p:nvPr/>
            </p:nvSpPr>
            <p:spPr>
              <a:xfrm>
                <a:off x="539552" y="651441"/>
                <a:ext cx="6515068" cy="644525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zh-CN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2.</a:t>
                </a:r>
                <a:r>
                  <a:rPr lang="zh-CN" altLang="en-US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形如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𝒅𝒚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  <m:t>𝒅𝒙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itchFamily="49" charset="-122"/>
                        <a:cs typeface="+mn-cs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𝒂𝒙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𝒃𝒚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𝒄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𝒚</m:t>
                            </m:r>
                            <m:r>
                              <a:rPr lang="en-US" altLang="zh-CN" sz="32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itchFamily="49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accent3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  <a:cs typeface="+mn-cs"/>
                  </a:rPr>
                  <a:t>的方程</a:t>
                </a:r>
              </a:p>
            </p:txBody>
          </p:sp>
        </mc:Choice>
        <mc:Fallback>
          <p:sp>
            <p:nvSpPr>
              <p:cNvPr id="22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51441"/>
                <a:ext cx="6515068" cy="644525"/>
              </a:xfrm>
              <a:prstGeom prst="rect">
                <a:avLst/>
              </a:prstGeom>
              <a:blipFill>
                <a:blip r:embed="rId5"/>
                <a:stretch>
                  <a:fillRect l="-243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5564" y="2207464"/>
            <a:ext cx="23487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有两个子类：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13615"/>
              </p:ext>
            </p:extLst>
          </p:nvPr>
        </p:nvGraphicFramePr>
        <p:xfrm>
          <a:off x="467544" y="3208522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6" imgW="2171520" imgH="914400" progId="Equation.DSMT4">
                  <p:embed/>
                </p:oleObj>
              </mc:Choice>
              <mc:Fallback>
                <p:oleObj name="Equation" r:id="rId6" imgW="2171520" imgH="914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08522"/>
                        <a:ext cx="2171700" cy="914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6202488" y="4246300"/>
            <a:ext cx="312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为待定系数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979738" y="4232012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作变换</a:t>
            </a:r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93951"/>
              </p:ext>
            </p:extLst>
          </p:nvPr>
        </p:nvGraphicFramePr>
        <p:xfrm>
          <a:off x="3294590" y="4390762"/>
          <a:ext cx="287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8" imgW="2869920" imgH="393480" progId="Equation.DSMT4">
                  <p:embed/>
                </p:oleObj>
              </mc:Choice>
              <mc:Fallback>
                <p:oleObj name="Equation" r:id="rId8" imgW="286992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590" y="4390762"/>
                        <a:ext cx="28702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356210"/>
              </p:ext>
            </p:extLst>
          </p:nvPr>
        </p:nvGraphicFramePr>
        <p:xfrm>
          <a:off x="849840" y="5081324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0" imgW="3225600" imgH="431640" progId="Equation.DSMT4">
                  <p:embed/>
                </p:oleObj>
              </mc:Choice>
              <mc:Fallback>
                <p:oleObj name="Equation" r:id="rId10" imgW="3225600" imgH="4316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40" y="5081324"/>
                        <a:ext cx="322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4145088" y="4994012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原方程化为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053" y="4246300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解法：</a:t>
            </a:r>
          </a:p>
        </p:txBody>
      </p:sp>
    </p:spTree>
    <p:extLst>
      <p:ext uri="{BB962C8B-B14F-4D97-AF65-F5344CB8AC3E}">
        <p14:creationId xmlns:p14="http://schemas.microsoft.com/office/powerpoint/2010/main" val="13091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27" grpId="0" build="p" autoUpdateAnimBg="0"/>
      <p:bldP spid="28" grpId="0" autoUpdateAnimBg="0"/>
      <p:bldP spid="31" grpId="0" build="p" autoUpdateAnimBg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30287"/>
              </p:ext>
            </p:extLst>
          </p:nvPr>
        </p:nvGraphicFramePr>
        <p:xfrm>
          <a:off x="995363" y="622300"/>
          <a:ext cx="5118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3" imgW="5117760" imgH="1117440" progId="Equation.DSMT4">
                  <p:embed/>
                </p:oleObj>
              </mc:Choice>
              <mc:Fallback>
                <p:oleObj name="Equation" r:id="rId3" imgW="5117760" imgH="11174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622300"/>
                        <a:ext cx="51181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74655"/>
              </p:ext>
            </p:extLst>
          </p:nvPr>
        </p:nvGraphicFramePr>
        <p:xfrm>
          <a:off x="3783013" y="698444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698444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92962"/>
              </p:ext>
            </p:extLst>
          </p:nvPr>
        </p:nvGraphicFramePr>
        <p:xfrm>
          <a:off x="3757613" y="1161994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7" imgW="2057400" imgH="482400" progId="Equation.DSMT4">
                  <p:embed/>
                </p:oleObj>
              </mc:Choice>
              <mc:Fallback>
                <p:oleObj name="Equation" r:id="rId7" imgW="205740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1161994"/>
                        <a:ext cx="205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979211" y="2170636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 </a:t>
            </a:r>
          </a:p>
        </p:txBody>
      </p:sp>
      <p:sp>
        <p:nvSpPr>
          <p:cNvPr id="12" name="AutoShape 45"/>
          <p:cNvSpPr>
            <a:spLocks/>
          </p:cNvSpPr>
          <p:nvPr/>
        </p:nvSpPr>
        <p:spPr bwMode="auto">
          <a:xfrm>
            <a:off x="2514199" y="2027761"/>
            <a:ext cx="193675" cy="863600"/>
          </a:xfrm>
          <a:prstGeom prst="leftBrace">
            <a:avLst>
              <a:gd name="adj1" fmla="val 371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05720"/>
              </p:ext>
            </p:extLst>
          </p:nvPr>
        </p:nvGraphicFramePr>
        <p:xfrm>
          <a:off x="2819400" y="2034111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9" imgW="2133360" imgH="393480" progId="Equation.DSMT4">
                  <p:embed/>
                </p:oleObj>
              </mc:Choice>
              <mc:Fallback>
                <p:oleObj name="Equation" r:id="rId9" imgW="213336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34111"/>
                        <a:ext cx="213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54995"/>
              </p:ext>
            </p:extLst>
          </p:nvPr>
        </p:nvGraphicFramePr>
        <p:xfrm>
          <a:off x="2781300" y="2516711"/>
          <a:ext cx="240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Equation" r:id="rId11" imgW="2400120" imgH="482400" progId="Equation.DSMT4">
                  <p:embed/>
                </p:oleObj>
              </mc:Choice>
              <mc:Fallback>
                <p:oleObj name="Equation" r:id="rId11" imgW="2400120" imgH="482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516711"/>
                        <a:ext cx="240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179611" y="2126186"/>
            <a:ext cx="1824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2131611" y="2994116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齐次方程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1979211" y="1945211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26643"/>
              </p:ext>
            </p:extLst>
          </p:nvPr>
        </p:nvGraphicFramePr>
        <p:xfrm>
          <a:off x="3008313" y="3800998"/>
          <a:ext cx="425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Equation" r:id="rId13" imgW="4254480" imgH="444240" progId="Equation.DSMT4">
                  <p:embed/>
                </p:oleObj>
              </mc:Choice>
              <mc:Fallback>
                <p:oleObj name="Equation" r:id="rId13" imgW="4254480" imgH="4442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800998"/>
                        <a:ext cx="425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49685" y="3724649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求出其解后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27584" y="4777988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即得原方程的解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8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animBg="1"/>
      <p:bldP spid="15" grpId="0" build="p" autoUpdateAnimBg="0"/>
      <p:bldP spid="16" grpId="0" autoUpdateAnimBg="0"/>
      <p:bldP spid="17" grpId="0" animBg="1"/>
      <p:bldP spid="20" grpId="0"/>
      <p:bldP spid="2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31964"/>
              </p:ext>
            </p:extLst>
          </p:nvPr>
        </p:nvGraphicFramePr>
        <p:xfrm>
          <a:off x="860425" y="268288"/>
          <a:ext cx="279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3" imgW="2793960" imgH="838080" progId="Equation.DSMT4">
                  <p:embed/>
                </p:oleObj>
              </mc:Choice>
              <mc:Fallback>
                <p:oleObj name="Equation" r:id="rId3" imgW="2793960" imgH="838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68288"/>
                        <a:ext cx="2794000" cy="838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993068" y="1403236"/>
            <a:ext cx="2518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原方程可化为 </a:t>
            </a:r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05821"/>
              </p:ext>
            </p:extLst>
          </p:nvPr>
        </p:nvGraphicFramePr>
        <p:xfrm>
          <a:off x="1840245" y="2158646"/>
          <a:ext cx="3670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5" imgW="3670200" imgH="1041120" progId="Equation.DSMT4">
                  <p:embed/>
                </p:oleObj>
              </mc:Choice>
              <mc:Fallback>
                <p:oleObj name="Equation" r:id="rId5" imgW="3670200" imgH="10411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245" y="2158646"/>
                        <a:ext cx="3670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728690" y="3547328"/>
            <a:ext cx="80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令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60850"/>
              </p:ext>
            </p:extLst>
          </p:nvPr>
        </p:nvGraphicFramePr>
        <p:xfrm>
          <a:off x="3243657" y="3680956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657" y="3680956"/>
                        <a:ext cx="17399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45548"/>
              </p:ext>
            </p:extLst>
          </p:nvPr>
        </p:nvGraphicFramePr>
        <p:xfrm>
          <a:off x="5135957" y="3477756"/>
          <a:ext cx="229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9" imgW="2298600" imgH="914400" progId="Equation.DSMT4">
                  <p:embed/>
                </p:oleObj>
              </mc:Choice>
              <mc:Fallback>
                <p:oleObj name="Equation" r:id="rId9" imgW="2298600" imgH="914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957" y="3477756"/>
                        <a:ext cx="22987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2728690" y="347112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07897"/>
              </p:ext>
            </p:extLst>
          </p:nvPr>
        </p:nvGraphicFramePr>
        <p:xfrm>
          <a:off x="1932815" y="4547840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11" imgW="3162240" imgH="1041120" progId="Equation.DSMT4">
                  <p:embed/>
                </p:oleObj>
              </mc:Choice>
              <mc:Fallback>
                <p:oleObj name="Equation" r:id="rId11" imgW="3162240" imgH="10411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815" y="4547840"/>
                        <a:ext cx="3162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4967498" y="4801562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+mn-ea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+mn-ea"/>
              </a:rPr>
              <a:t>可分离变量方程</a:t>
            </a:r>
            <a:r>
              <a:rPr lang="en-US" altLang="zh-CN" sz="2800" b="1">
                <a:solidFill>
                  <a:schemeClr val="accent2"/>
                </a:solidFill>
                <a:latin typeface="+mn-ea"/>
              </a:rPr>
              <a:t>)</a:t>
            </a: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22022"/>
              </p:ext>
            </p:extLst>
          </p:nvPr>
        </p:nvGraphicFramePr>
        <p:xfrm>
          <a:off x="5724128" y="2485603"/>
          <a:ext cx="982527" cy="43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85603"/>
                        <a:ext cx="982527" cy="439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48078" y="412476"/>
            <a:ext cx="415209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可以用简单的换元法求解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41277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解法：</a:t>
            </a:r>
          </a:p>
        </p:txBody>
      </p:sp>
    </p:spTree>
    <p:extLst>
      <p:ext uri="{BB962C8B-B14F-4D97-AF65-F5344CB8AC3E}">
        <p14:creationId xmlns:p14="http://schemas.microsoft.com/office/powerpoint/2010/main" val="17697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autoUpdateAnimBg="0"/>
      <p:bldP spid="12" grpId="0" animBg="1"/>
      <p:bldP spid="14" grpId="0" build="p" autoUpdateAnimBg="0"/>
      <p:bldP spid="19" grpId="0" animBg="1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85800" y="548680"/>
            <a:ext cx="1828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1720"/>
              </p:ext>
            </p:extLst>
          </p:nvPr>
        </p:nvGraphicFramePr>
        <p:xfrm>
          <a:off x="2546708" y="345520"/>
          <a:ext cx="39348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3" imgW="393480" imgH="1015920" progId="Equation.DSMT4">
                  <p:embed/>
                </p:oleObj>
              </mc:Choice>
              <mc:Fallback>
                <p:oleObj name="Equation" r:id="rId3" imgW="393480" imgH="10159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708" y="345520"/>
                        <a:ext cx="39348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37244"/>
              </p:ext>
            </p:extLst>
          </p:nvPr>
        </p:nvGraphicFramePr>
        <p:xfrm>
          <a:off x="2895848" y="174625"/>
          <a:ext cx="210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5" imgW="2108160" imgH="914400" progId="Equation.DSMT4">
                  <p:embed/>
                </p:oleObj>
              </mc:Choice>
              <mc:Fallback>
                <p:oleObj name="Equation" r:id="rId5" imgW="210816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48" y="174625"/>
                        <a:ext cx="2108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36245"/>
              </p:ext>
            </p:extLst>
          </p:nvPr>
        </p:nvGraphicFramePr>
        <p:xfrm>
          <a:off x="3035548" y="10763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Equation" r:id="rId7" imgW="1523880" imgH="482400" progId="Equation.DSMT4">
                  <p:embed/>
                </p:oleObj>
              </mc:Choice>
              <mc:Fallback>
                <p:oleObj name="Equation" r:id="rId7" imgW="1523880" imgH="482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548" y="10763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85800" y="184408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5367"/>
              </p:ext>
            </p:extLst>
          </p:nvPr>
        </p:nvGraphicFramePr>
        <p:xfrm>
          <a:off x="2165350" y="1660525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660525"/>
                        <a:ext cx="17653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09600" y="276006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14919"/>
              </p:ext>
            </p:extLst>
          </p:nvPr>
        </p:nvGraphicFramePr>
        <p:xfrm>
          <a:off x="1123950" y="2879725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name="Equation" r:id="rId11" imgW="2933640" imgH="393480" progId="Equation.DSMT4">
                  <p:embed/>
                </p:oleObj>
              </mc:Choice>
              <mc:Fallback>
                <p:oleObj name="Equation" r:id="rId11" imgW="2933640" imgH="393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79725"/>
                        <a:ext cx="293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49730"/>
              </p:ext>
            </p:extLst>
          </p:nvPr>
        </p:nvGraphicFramePr>
        <p:xfrm>
          <a:off x="4724400" y="2600325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13" imgW="1892160" imgH="838080" progId="Equation.DSMT4">
                  <p:embed/>
                </p:oleObj>
              </mc:Choice>
              <mc:Fallback>
                <p:oleObj name="Equation" r:id="rId13" imgW="1892160" imgH="8380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00325"/>
                        <a:ext cx="189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114800" y="274578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609600" y="3458568"/>
            <a:ext cx="330835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再令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1295400" y="18440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4" name="AutoShape 46"/>
          <p:cNvSpPr>
            <a:spLocks/>
          </p:cNvSpPr>
          <p:nvPr/>
        </p:nvSpPr>
        <p:spPr bwMode="auto">
          <a:xfrm>
            <a:off x="1844675" y="169168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39978"/>
              </p:ext>
            </p:extLst>
          </p:nvPr>
        </p:nvGraphicFramePr>
        <p:xfrm>
          <a:off x="2165350" y="2193925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Equation" r:id="rId15" imgW="1752480" imgH="393480" progId="Equation.DSMT4">
                  <p:embed/>
                </p:oleObj>
              </mc:Choice>
              <mc:Fallback>
                <p:oleObj name="Equation" r:id="rId15" imgW="1752480" imgH="3934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193925"/>
                        <a:ext cx="17526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906609"/>
              </p:ext>
            </p:extLst>
          </p:nvPr>
        </p:nvGraphicFramePr>
        <p:xfrm>
          <a:off x="4152900" y="1927225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name="Equation" r:id="rId17" imgW="2019240" imgH="431640" progId="Equation.DSMT4">
                  <p:embed/>
                </p:oleObj>
              </mc:Choice>
              <mc:Fallback>
                <p:oleObj name="Equation" r:id="rId17" imgW="2019240" imgH="4316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927225"/>
                        <a:ext cx="201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50852"/>
              </p:ext>
            </p:extLst>
          </p:nvPr>
        </p:nvGraphicFramePr>
        <p:xfrm>
          <a:off x="2628900" y="4105275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name="Equation" r:id="rId19" imgW="2247840" imgH="914400" progId="Equation.DSMT4">
                  <p:embed/>
                </p:oleObj>
              </mc:Choice>
              <mc:Fallback>
                <p:oleObj name="Equation" r:id="rId19" imgW="2247840" imgH="914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105275"/>
                        <a:ext cx="2247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609600" y="4993680"/>
            <a:ext cx="154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graphicFrame>
        <p:nvGraphicFramePr>
          <p:cNvPr id="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37171"/>
              </p:ext>
            </p:extLst>
          </p:nvPr>
        </p:nvGraphicFramePr>
        <p:xfrm>
          <a:off x="2603500" y="5100638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Equation" r:id="rId21" imgW="1143000" imgH="368280" progId="Equation.DSMT4">
                  <p:embed/>
                </p:oleObj>
              </mc:Choice>
              <mc:Fallback>
                <p:oleObj name="Equation" r:id="rId21" imgW="1143000" imgH="3682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100638"/>
                        <a:ext cx="1143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3025"/>
              </p:ext>
            </p:extLst>
          </p:nvPr>
        </p:nvGraphicFramePr>
        <p:xfrm>
          <a:off x="3900488" y="4943475"/>
          <a:ext cx="189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Equation" r:id="rId23" imgW="1892160" imgH="685800" progId="Equation.DSMT4">
                  <p:embed/>
                </p:oleObj>
              </mc:Choice>
              <mc:Fallback>
                <p:oleObj name="Equation" r:id="rId23" imgW="189216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943475"/>
                        <a:ext cx="1892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20059"/>
              </p:ext>
            </p:extLst>
          </p:nvPr>
        </p:nvGraphicFramePr>
        <p:xfrm>
          <a:off x="5900738" y="5064125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Equation" r:id="rId25" imgW="1460160" imgH="482400" progId="Equation.DSMT4">
                  <p:embed/>
                </p:oleObj>
              </mc:Choice>
              <mc:Fallback>
                <p:oleObj name="Equation" r:id="rId25" imgW="146016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064125"/>
                        <a:ext cx="1460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609600" y="559216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代回原变量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zh-CN" altLang="en-US" sz="2800" b="1">
                <a:latin typeface="Times New Roman" pitchFamily="18" charset="0"/>
                <a:cs typeface="Times New Roman" pitchFamily="18" charset="0"/>
              </a:rPr>
              <a:t>得原方程的通解</a:t>
            </a:r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68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1" grpId="0" autoUpdateAnimBg="0"/>
      <p:bldP spid="12" grpId="0" autoUpdateAnimBg="0"/>
      <p:bldP spid="13" grpId="0" build="p" autoUpdateAnimBg="0"/>
      <p:bldP spid="14" grpId="0" animBg="1"/>
      <p:bldP spid="18" grpId="0" autoUpdateAnimBg="0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49374" y="112038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常微分方程</a:t>
            </a:r>
            <a:endParaRPr lang="zh-CN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349374" y="182047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偏微分方程</a:t>
            </a:r>
            <a:endParaRPr lang="zh-CN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599" y="397433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含未知函数及其导数的方程叫做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微分方程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07504" y="2698685"/>
            <a:ext cx="903649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方程中所含未知函数导数的最高阶数叫做微分方程的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203574" y="1153725"/>
            <a:ext cx="5795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：未知函数为一元函数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本章内容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56512"/>
              </p:ext>
            </p:extLst>
          </p:nvPr>
        </p:nvGraphicFramePr>
        <p:xfrm>
          <a:off x="2235200" y="4246758"/>
          <a:ext cx="308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3085920" imgH="457200" progId="Equation.DSMT4">
                  <p:embed/>
                </p:oleObj>
              </mc:Choice>
              <mc:Fallback>
                <p:oleObj name="Equation" r:id="rId3" imgW="3085920" imgH="457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246758"/>
                        <a:ext cx="3086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02445"/>
              </p:ext>
            </p:extLst>
          </p:nvPr>
        </p:nvGraphicFramePr>
        <p:xfrm>
          <a:off x="1841500" y="4932558"/>
          <a:ext cx="360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3606480" imgH="457200" progId="Equation.DSMT4">
                  <p:embed/>
                </p:oleObj>
              </mc:Choice>
              <mc:Fallback>
                <p:oleObj name="Equation" r:id="rId5" imgW="3606480" imgH="457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932558"/>
                        <a:ext cx="3603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5638799" y="4845804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显式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85799" y="3612316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一般地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阶常微分方程的形式是</a:t>
            </a:r>
          </a:p>
        </p:txBody>
      </p:sp>
      <p:sp>
        <p:nvSpPr>
          <p:cNvPr id="13" name="AutoShape 40"/>
          <p:cNvSpPr>
            <a:spLocks/>
          </p:cNvSpPr>
          <p:nvPr/>
        </p:nvSpPr>
        <p:spPr bwMode="auto">
          <a:xfrm>
            <a:off x="1196974" y="13347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9845" y="1455350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646112" y="4922004"/>
            <a:ext cx="649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203574" y="1858575"/>
            <a:ext cx="5616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：未知函数为多元函数</a:t>
            </a:r>
            <a:endParaRPr lang="zh-CN" altLang="en-US" sz="2800" b="1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6" grpId="0" build="p" autoUpdateAnimBg="0"/>
      <p:bldP spid="9" grpId="0" autoUpdateAnimBg="0"/>
      <p:bldP spid="11" grpId="0" autoUpdateAnimBg="0"/>
      <p:bldP spid="13" grpId="0" animBg="1"/>
      <p:bldP spid="14" grpId="0" build="p" autoUpdateAnimBg="0"/>
      <p:bldP spid="15" grpId="0" autoUpdateAnimBg="0"/>
      <p:bldP spid="1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1592"/>
              </p:ext>
            </p:extLst>
          </p:nvPr>
        </p:nvGraphicFramePr>
        <p:xfrm>
          <a:off x="1212850" y="450850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3" imgW="1701720" imgH="838080" progId="Equation.DSMT4">
                  <p:embed/>
                </p:oleObj>
              </mc:Choice>
              <mc:Fallback>
                <p:oleObj name="Equation" r:id="rId3" imgW="1701720" imgH="838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50850"/>
                        <a:ext cx="17018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02467"/>
              </p:ext>
            </p:extLst>
          </p:nvPr>
        </p:nvGraphicFramePr>
        <p:xfrm>
          <a:off x="2914650" y="330200"/>
          <a:ext cx="3263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5" imgW="3263760" imgH="1079280" progId="Equation.DSMT4">
                  <p:embed/>
                </p:oleObj>
              </mc:Choice>
              <mc:Fallback>
                <p:oleObj name="Equation" r:id="rId5" imgW="3263760" imgH="10792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30200"/>
                        <a:ext cx="3263900" cy="1079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89184"/>
              </p:ext>
            </p:extLst>
          </p:nvPr>
        </p:nvGraphicFramePr>
        <p:xfrm>
          <a:off x="6175974" y="660400"/>
          <a:ext cx="200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7" imgW="2006280" imgH="482400" progId="Equation.DSMT4">
                  <p:embed/>
                </p:oleObj>
              </mc:Choice>
              <mc:Fallback>
                <p:oleObj name="Equation" r:id="rId7" imgW="2006280" imgH="482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974" y="660400"/>
                        <a:ext cx="2006600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94749"/>
              </p:ext>
            </p:extLst>
          </p:nvPr>
        </p:nvGraphicFramePr>
        <p:xfrm>
          <a:off x="749300" y="1722264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9" imgW="2222280" imgH="482400" progId="Equation.DSMT4">
                  <p:embed/>
                </p:oleObj>
              </mc:Choice>
              <mc:Fallback>
                <p:oleObj name="Equation" r:id="rId9" imgW="2222280" imgH="4824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22264"/>
                        <a:ext cx="222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0" y="1682577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48200" y="165241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故所求特解为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51476"/>
              </p:ext>
            </p:extLst>
          </p:nvPr>
        </p:nvGraphicFramePr>
        <p:xfrm>
          <a:off x="1816100" y="2478782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11" imgW="1701720" imgH="838080" progId="Equation.DSMT4">
                  <p:embed/>
                </p:oleObj>
              </mc:Choice>
              <mc:Fallback>
                <p:oleObj name="Equation" r:id="rId11" imgW="1701720" imgH="8380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478782"/>
                        <a:ext cx="170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53945"/>
              </p:ext>
            </p:extLst>
          </p:nvPr>
        </p:nvGraphicFramePr>
        <p:xfrm>
          <a:off x="3613150" y="2497832"/>
          <a:ext cx="369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13" imgW="3695400" imgH="825480" progId="Equation.DSMT4">
                  <p:embed/>
                </p:oleObj>
              </mc:Choice>
              <mc:Fallback>
                <p:oleObj name="Equation" r:id="rId13" imgW="3695400" imgH="825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497832"/>
                        <a:ext cx="3695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90600" y="3564632"/>
            <a:ext cx="111601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909"/>
              </p:ext>
            </p:extLst>
          </p:nvPr>
        </p:nvGraphicFramePr>
        <p:xfrm>
          <a:off x="3048000" y="3876121"/>
          <a:ext cx="222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15" imgW="2222280" imgH="914400" progId="Equation.DSMT4">
                  <p:embed/>
                </p:oleObj>
              </mc:Choice>
              <mc:Fallback>
                <p:oleObj name="Equation" r:id="rId15" imgW="2222280" imgH="914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76121"/>
                        <a:ext cx="2222500" cy="914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227638" y="4025346"/>
            <a:ext cx="189667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如何求解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19212" y="4790521"/>
            <a:ext cx="1020763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695"/>
              </p:ext>
            </p:extLst>
          </p:nvPr>
        </p:nvGraphicFramePr>
        <p:xfrm>
          <a:off x="1019212" y="5294982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17" imgW="6654600" imgH="444240" progId="Equation.DSMT4">
                  <p:embed/>
                </p:oleObj>
              </mc:Choice>
              <mc:Fallback>
                <p:oleObj name="Equation" r:id="rId17" imgW="6654600" imgH="444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212" y="5294982"/>
                        <a:ext cx="66548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70187" y="4071711"/>
            <a:ext cx="207781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若方程改为 </a:t>
            </a:r>
          </a:p>
        </p:txBody>
      </p:sp>
    </p:spTree>
    <p:extLst>
      <p:ext uri="{BB962C8B-B14F-4D97-AF65-F5344CB8AC3E}">
        <p14:creationId xmlns:p14="http://schemas.microsoft.com/office/powerpoint/2010/main" val="36623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nimBg="1"/>
      <p:bldP spid="12" grpId="0" animBg="1"/>
      <p:bldP spid="13" grpId="0" build="p" autoUpdateAnimBg="0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353" y="908720"/>
            <a:ext cx="846577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将微分方程                                 适当换元后可以变成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872" y="54429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11.1.3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47971"/>
              </p:ext>
            </p:extLst>
          </p:nvPr>
        </p:nvGraphicFramePr>
        <p:xfrm>
          <a:off x="2652609" y="810459"/>
          <a:ext cx="25447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609" y="810459"/>
                        <a:ext cx="25447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353" y="1556792"/>
            <a:ext cx="765305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的一个可分离变量方程是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828" y="2204864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答案：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852936"/>
            <a:ext cx="1175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方程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20163"/>
              </p:ext>
            </p:extLst>
          </p:nvPr>
        </p:nvGraphicFramePr>
        <p:xfrm>
          <a:off x="1590221" y="2958553"/>
          <a:ext cx="29416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5" imgW="2933640" imgH="393480" progId="Equation.DSMT4">
                  <p:embed/>
                </p:oleObj>
              </mc:Choice>
              <mc:Fallback>
                <p:oleObj name="Equation" r:id="rId5" imgW="293364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221" y="2958553"/>
                        <a:ext cx="29416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4008" y="2852936"/>
            <a:ext cx="415209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可变为哪些类型的方程？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031" y="357301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答案：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43479"/>
              </p:ext>
            </p:extLst>
          </p:nvPr>
        </p:nvGraphicFramePr>
        <p:xfrm>
          <a:off x="1878980" y="2051343"/>
          <a:ext cx="16129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7" imgW="1612800" imgH="838080" progId="Equation.DSMT4">
                  <p:embed/>
                </p:oleObj>
              </mc:Choice>
              <mc:Fallback>
                <p:oleObj name="Equation" r:id="rId7" imgW="1612800" imgH="838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980" y="2051343"/>
                        <a:ext cx="16129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65139"/>
              </p:ext>
            </p:extLst>
          </p:nvPr>
        </p:nvGraphicFramePr>
        <p:xfrm>
          <a:off x="1725411" y="3398838"/>
          <a:ext cx="2087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9" imgW="2070000" imgH="901440" progId="Equation.DSMT4">
                  <p:embed/>
                </p:oleObj>
              </mc:Choice>
              <mc:Fallback>
                <p:oleObj name="Equation" r:id="rId9" imgW="2070000" imgH="9014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411" y="3398838"/>
                        <a:ext cx="20875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26034" y="3670941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齐次方程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93417"/>
              </p:ext>
            </p:extLst>
          </p:nvPr>
        </p:nvGraphicFramePr>
        <p:xfrm>
          <a:off x="1746024" y="4437112"/>
          <a:ext cx="2557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1" imgW="2539800" imgH="901440" progId="Equation.DSMT4">
                  <p:embed/>
                </p:oleObj>
              </mc:Choice>
              <mc:Fallback>
                <p:oleObj name="Equation" r:id="rId11" imgW="2539800" imgH="901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24" y="4437112"/>
                        <a:ext cx="25574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26034" y="4616879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线性方程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26034" y="5562818"/>
            <a:ext cx="198804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全微分方程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49388"/>
              </p:ext>
            </p:extLst>
          </p:nvPr>
        </p:nvGraphicFramePr>
        <p:xfrm>
          <a:off x="1777799" y="5465763"/>
          <a:ext cx="35401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3" imgW="3530520" imgH="901440" progId="Equation.DSMT4">
                  <p:embed/>
                </p:oleObj>
              </mc:Choice>
              <mc:Fallback>
                <p:oleObj name="Equation" r:id="rId13" imgW="3530520" imgH="901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99" y="5465763"/>
                        <a:ext cx="35401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8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81673" y="905227"/>
            <a:ext cx="3366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一阶微分方程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620259" y="1609636"/>
            <a:ext cx="3150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高阶微分方程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0"/>
          <p:cNvSpPr>
            <a:spLocks/>
          </p:cNvSpPr>
          <p:nvPr/>
        </p:nvSpPr>
        <p:spPr bwMode="auto">
          <a:xfrm>
            <a:off x="1421311" y="117150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209845" y="1263578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3906780" y="1591764"/>
            <a:ext cx="2016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：阶数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&gt;1</a:t>
            </a:r>
            <a:endParaRPr lang="zh-CN" altLang="en-US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8" name="Text Box 53"/>
          <p:cNvSpPr txBox="1">
            <a:spLocks noChangeArrowheads="1"/>
          </p:cNvSpPr>
          <p:nvPr/>
        </p:nvSpPr>
        <p:spPr bwMode="auto">
          <a:xfrm>
            <a:off x="3868194" y="909893"/>
            <a:ext cx="2016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：阶数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91678" y="2947303"/>
            <a:ext cx="3366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线性微分方程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577052" y="4345940"/>
            <a:ext cx="3150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非线性微分方程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0"/>
          <p:cNvSpPr>
            <a:spLocks/>
          </p:cNvSpPr>
          <p:nvPr/>
        </p:nvSpPr>
        <p:spPr bwMode="auto">
          <a:xfrm>
            <a:off x="1421311" y="3208913"/>
            <a:ext cx="270367" cy="139863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209845" y="3646622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3860234" y="2947303"/>
            <a:ext cx="2016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：形如：</a:t>
            </a:r>
            <a:endParaRPr lang="zh-CN" altLang="en-US" sz="28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6153"/>
              </p:ext>
            </p:extLst>
          </p:nvPr>
        </p:nvGraphicFramePr>
        <p:xfrm>
          <a:off x="1691678" y="3483471"/>
          <a:ext cx="7243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7251480" imgH="495000" progId="Equation.DSMT4">
                  <p:embed/>
                </p:oleObj>
              </mc:Choice>
              <mc:Fallback>
                <p:oleObj name="Equation" r:id="rId3" imgW="7251480" imgH="4950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8" y="3483471"/>
                        <a:ext cx="7243763" cy="501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4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nimBg="1"/>
      <p:bldP spid="6" grpId="0" build="p" autoUpdateAnimBg="0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nimBg="1"/>
      <p:bldP spid="12" grpId="0" build="p" autoUpdateAnimBg="0"/>
      <p:bldP spid="1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2698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二、微分方程的解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3733800" y="3898900"/>
            <a:ext cx="4708525" cy="1473200"/>
            <a:chOff x="2352" y="2552"/>
            <a:chExt cx="2966" cy="928"/>
          </a:xfrm>
        </p:grpSpPr>
        <p:graphicFrame>
          <p:nvGraphicFramePr>
            <p:cNvPr id="4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268361"/>
                </p:ext>
              </p:extLst>
            </p:nvPr>
          </p:nvGraphicFramePr>
          <p:xfrm>
            <a:off x="3252" y="3108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" name="Equation" r:id="rId3" imgW="1333440" imgH="482400" progId="Equation.DSMT4">
                    <p:embed/>
                  </p:oleObj>
                </mc:Choice>
                <mc:Fallback>
                  <p:oleObj name="Equation" r:id="rId3" imgW="1333440" imgH="4824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3108"/>
                          <a:ext cx="84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15786"/>
                </p:ext>
              </p:extLst>
            </p:nvPr>
          </p:nvGraphicFramePr>
          <p:xfrm>
            <a:off x="4263" y="2952"/>
            <a:ext cx="105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" name="Equation" r:id="rId5" imgW="1676160" imgH="838080" progId="Equation.DSMT4">
                    <p:embed/>
                  </p:oleObj>
                </mc:Choice>
                <mc:Fallback>
                  <p:oleObj name="Equation" r:id="rId5" imgW="1676160" imgH="83808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952"/>
                          <a:ext cx="1055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2352" y="2889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楷体_GB2312" pitchFamily="49" charset="-122"/>
                </a:rPr>
                <a:t>例如，</a:t>
              </a:r>
              <a:endParaRPr kumimoji="0" lang="en-US" altLang="zh-CN" sz="2800" b="1" dirty="0"/>
            </a:p>
          </p:txBody>
        </p:sp>
        <p:sp>
          <p:nvSpPr>
            <p:cNvPr id="7" name="AutoShape 77"/>
            <p:cNvSpPr>
              <a:spLocks/>
            </p:cNvSpPr>
            <p:nvPr/>
          </p:nvSpPr>
          <p:spPr bwMode="auto">
            <a:xfrm>
              <a:off x="3059" y="2736"/>
              <a:ext cx="109" cy="623"/>
            </a:xfrm>
            <a:prstGeom prst="leftBrace">
              <a:avLst>
                <a:gd name="adj1" fmla="val 47630"/>
                <a:gd name="adj2" fmla="val 500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8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9055"/>
                </p:ext>
              </p:extLst>
            </p:nvPr>
          </p:nvGraphicFramePr>
          <p:xfrm>
            <a:off x="3188" y="2552"/>
            <a:ext cx="104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" name="Equation" r:id="rId7" imgW="1663560" imgH="939600" progId="Equation.DSMT4">
                    <p:embed/>
                  </p:oleObj>
                </mc:Choice>
                <mc:Fallback>
                  <p:oleObj name="Equation" r:id="rId7" imgW="1663560" imgH="93960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552"/>
                          <a:ext cx="1048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775020" y="4714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/>
              </a:rPr>
              <a:t>—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使方程成为恒等式的函数</a:t>
            </a:r>
            <a:r>
              <a:rPr lang="en-US" altLang="zh-CN" sz="2800" b="1">
                <a:latin typeface="楷体_GB2312" pitchFamily="49" charset="-122"/>
              </a:rPr>
              <a:t>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19200" y="852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通解</a:t>
            </a:r>
            <a:endParaRPr lang="zh-CN" altLang="en-US" sz="2800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057400" y="852488"/>
            <a:ext cx="68580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/>
              </a:rPr>
              <a:t>—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解中所含独立的任意常数的个数与方程</a:t>
            </a:r>
          </a:p>
        </p:txBody>
      </p:sp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51963"/>
              </p:ext>
            </p:extLst>
          </p:nvPr>
        </p:nvGraphicFramePr>
        <p:xfrm>
          <a:off x="1597025" y="3384550"/>
          <a:ext cx="6321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9" imgW="6324480" imgH="469800" progId="Equation.DSMT4">
                  <p:embed/>
                </p:oleObj>
              </mc:Choice>
              <mc:Fallback>
                <p:oleObj name="Equation" r:id="rId9" imgW="6324480" imgH="4698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384550"/>
                        <a:ext cx="6321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133600" y="23764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/>
              </a:rPr>
              <a:t>—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确定通解中任意常数的条件</a:t>
            </a:r>
            <a:r>
              <a:rPr lang="en-US" altLang="zh-CN" sz="2800" b="1" dirty="0">
                <a:latin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066800" y="2895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 dirty="0">
                <a:latin typeface="楷体_GB2312" pitchFamily="49" charset="-122"/>
              </a:rPr>
              <a:t>阶方程的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初始条件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或初值条件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)</a:t>
            </a:r>
            <a:r>
              <a:rPr lang="en-US" altLang="zh-CN" sz="2800" b="1" dirty="0"/>
              <a:t>: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2057400" y="1332706"/>
            <a:ext cx="21336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</a:rPr>
              <a:t>的阶数相同</a:t>
            </a:r>
            <a:r>
              <a:rPr lang="en-US" altLang="zh-CN" sz="2800" b="1" dirty="0">
                <a:latin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12192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</a:rPr>
              <a:t>特解</a:t>
            </a:r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457200" y="3962400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611188" y="3949700"/>
            <a:ext cx="2614612" cy="1300163"/>
            <a:chOff x="336" y="2624"/>
            <a:chExt cx="1647" cy="819"/>
          </a:xfrm>
        </p:grpSpPr>
        <p:graphicFrame>
          <p:nvGraphicFramePr>
            <p:cNvPr id="19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274530"/>
                </p:ext>
              </p:extLst>
            </p:nvPr>
          </p:nvGraphicFramePr>
          <p:xfrm>
            <a:off x="1168" y="2624"/>
            <a:ext cx="7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Equation" r:id="rId11" imgW="1206360" imgH="838080" progId="Equation.DSMT4">
                    <p:embed/>
                  </p:oleObj>
                </mc:Choice>
                <mc:Fallback>
                  <p:oleObj name="Equation" r:id="rId11" imgW="1206360" imgH="83808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624"/>
                          <a:ext cx="76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216426"/>
                </p:ext>
              </p:extLst>
            </p:nvPr>
          </p:nvGraphicFramePr>
          <p:xfrm>
            <a:off x="1247" y="3139"/>
            <a:ext cx="7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" name="Equation" r:id="rId13" imgW="1168200" imgH="482400" progId="Equation.DSMT4">
                    <p:embed/>
                  </p:oleObj>
                </mc:Choice>
                <mc:Fallback>
                  <p:oleObj name="Equation" r:id="rId13" imgW="1168200" imgH="48240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139"/>
                          <a:ext cx="73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AutoShape 76"/>
            <p:cNvSpPr>
              <a:spLocks/>
            </p:cNvSpPr>
            <p:nvPr/>
          </p:nvSpPr>
          <p:spPr bwMode="auto">
            <a:xfrm>
              <a:off x="1043" y="2734"/>
              <a:ext cx="109" cy="624"/>
            </a:xfrm>
            <a:prstGeom prst="leftBrace">
              <a:avLst>
                <a:gd name="adj1" fmla="val 47706"/>
                <a:gd name="adj2" fmla="val 500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336" y="2878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 dirty="0">
                  <a:latin typeface="楷体_GB2312" pitchFamily="49" charset="-122"/>
                </a:rPr>
                <a:t>例如，</a:t>
              </a:r>
              <a:r>
                <a:rPr kumimoji="0" lang="en-US" altLang="zh-CN" sz="2800" b="1" dirty="0">
                  <a:latin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2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36031"/>
              </p:ext>
            </p:extLst>
          </p:nvPr>
        </p:nvGraphicFramePr>
        <p:xfrm>
          <a:off x="2038350" y="5295900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15" imgW="1498320" imgH="457200" progId="Equation.DSMT4">
                  <p:embed/>
                </p:oleObj>
              </mc:Choice>
              <mc:Fallback>
                <p:oleObj name="Equation" r:id="rId15" imgW="1498320" imgH="457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295900"/>
                        <a:ext cx="149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89891"/>
              </p:ext>
            </p:extLst>
          </p:nvPr>
        </p:nvGraphicFramePr>
        <p:xfrm>
          <a:off x="5321300" y="5283200"/>
          <a:ext cx="288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17" imgW="2882880" imgH="469800" progId="Equation.DSMT4">
                  <p:embed/>
                </p:oleObj>
              </mc:Choice>
              <mc:Fallback>
                <p:oleObj name="Equation" r:id="rId17" imgW="2882880" imgH="469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283200"/>
                        <a:ext cx="288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4"/>
          <p:cNvSpPr txBox="1">
            <a:spLocks noChangeArrowheads="1"/>
          </p:cNvSpPr>
          <p:nvPr/>
        </p:nvSpPr>
        <p:spPr bwMode="auto">
          <a:xfrm>
            <a:off x="609600" y="5272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通解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2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57529"/>
              </p:ext>
            </p:extLst>
          </p:nvPr>
        </p:nvGraphicFramePr>
        <p:xfrm>
          <a:off x="5251450" y="5830888"/>
          <a:ext cx="2297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19" imgW="2298600" imgH="457200" progId="Equation.DSMT4">
                  <p:embed/>
                </p:oleObj>
              </mc:Choice>
              <mc:Fallback>
                <p:oleObj name="Equation" r:id="rId19" imgW="2298600" imgH="4572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5830888"/>
                        <a:ext cx="22971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73948"/>
              </p:ext>
            </p:extLst>
          </p:nvPr>
        </p:nvGraphicFramePr>
        <p:xfrm>
          <a:off x="2025650" y="5830888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21" imgW="1358640" imgH="457200" progId="Equation.DSMT4">
                  <p:embed/>
                </p:oleObj>
              </mc:Choice>
              <mc:Fallback>
                <p:oleObj name="Equation" r:id="rId21" imgW="1358640" imgH="4572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830888"/>
                        <a:ext cx="135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609600" y="580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特解</a:t>
            </a:r>
            <a:r>
              <a:rPr lang="en-US" altLang="zh-CN" sz="2800" b="1"/>
              <a:t>: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489020" y="471488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</a:rPr>
              <a:t>微分方程的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解 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2057400" y="1819275"/>
            <a:ext cx="3651250" cy="51911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800" b="1" dirty="0"/>
              <a:t>— </a:t>
            </a:r>
            <a:r>
              <a:rPr lang="zh-CN" altLang="en-US" sz="2800" b="1" dirty="0"/>
              <a:t>不含任意常数的解</a:t>
            </a:r>
            <a:r>
              <a:rPr lang="en-US" altLang="zh-CN" sz="2800" b="1" dirty="0"/>
              <a:t>, 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593725" y="23987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初始条件 </a:t>
            </a:r>
          </a:p>
        </p:txBody>
      </p:sp>
      <p:sp>
        <p:nvSpPr>
          <p:cNvPr id="32" name="AutoShape 94"/>
          <p:cNvSpPr>
            <a:spLocks/>
          </p:cNvSpPr>
          <p:nvPr/>
        </p:nvSpPr>
        <p:spPr bwMode="auto">
          <a:xfrm>
            <a:off x="1066800" y="990600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5486400" y="1815306"/>
            <a:ext cx="3505200" cy="51911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</a:rPr>
              <a:t>其图形称为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积分曲线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</a:endParaRPr>
          </a:p>
        </p:txBody>
      </p:sp>
      <p:sp>
        <p:nvSpPr>
          <p:cNvPr id="34" name="Line 103"/>
          <p:cNvSpPr>
            <a:spLocks noChangeShapeType="1"/>
          </p:cNvSpPr>
          <p:nvPr/>
        </p:nvSpPr>
        <p:spPr bwMode="auto">
          <a:xfrm>
            <a:off x="2057400" y="52578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5" name="Line 104"/>
          <p:cNvSpPr>
            <a:spLocks noChangeShapeType="1"/>
          </p:cNvSpPr>
          <p:nvPr/>
        </p:nvSpPr>
        <p:spPr bwMode="auto">
          <a:xfrm>
            <a:off x="5181600" y="5257800"/>
            <a:ext cx="3276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6" name="TextBox 35"/>
          <p:cNvSpPr txBox="1"/>
          <p:nvPr/>
        </p:nvSpPr>
        <p:spPr bwMode="auto">
          <a:xfrm>
            <a:off x="179512" y="99060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 advAuto="0"/>
      <p:bldP spid="11" grpId="0" animBg="1"/>
      <p:bldP spid="13" grpId="0" build="p" autoUpdateAnimBg="0" advAuto="0"/>
      <p:bldP spid="14" grpId="0" build="p" autoUpdateAnimBg="0"/>
      <p:bldP spid="15" grpId="0" animBg="1"/>
      <p:bldP spid="16" grpId="0" build="p" autoUpdateAnimBg="0"/>
      <p:bldP spid="25" grpId="0" build="p" autoUpdateAnimBg="0"/>
      <p:bldP spid="28" grpId="0" build="p" autoUpdateAnimBg="0"/>
      <p:bldP spid="29" grpId="0" build="p" autoUpdateAnimBg="0"/>
      <p:bldP spid="30" grpId="0" animBg="1"/>
      <p:bldP spid="31" grpId="0" build="p" autoUpdateAnimBg="0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9563"/>
            <a:ext cx="2667000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验证函数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1004888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是微分方程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35536"/>
              </p:ext>
            </p:extLst>
          </p:nvPr>
        </p:nvGraphicFramePr>
        <p:xfrm>
          <a:off x="3013075" y="379879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3" imgW="3314520" imgH="431640" progId="Equation.DSMT4">
                  <p:embed/>
                </p:oleObj>
              </mc:Choice>
              <mc:Fallback>
                <p:oleObj name="Equation" r:id="rId3" imgW="3314520" imgH="43164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79879"/>
                        <a:ext cx="331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92084"/>
              </p:ext>
            </p:extLst>
          </p:nvPr>
        </p:nvGraphicFramePr>
        <p:xfrm>
          <a:off x="2297113" y="839788"/>
          <a:ext cx="6127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5" imgW="647640" imgH="965160" progId="Equation.DSMT4">
                  <p:embed/>
                </p:oleObj>
              </mc:Choice>
              <mc:Fallback>
                <p:oleObj name="Equation" r:id="rId5" imgW="647640" imgH="96516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839788"/>
                        <a:ext cx="612775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43400" y="9906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20708"/>
              </p:ext>
            </p:extLst>
          </p:nvPr>
        </p:nvGraphicFramePr>
        <p:xfrm>
          <a:off x="546100" y="1905000"/>
          <a:ext cx="146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7" imgW="1460160" imgH="583920" progId="Equation.DSMT4">
                  <p:embed/>
                </p:oleObj>
              </mc:Choice>
              <mc:Fallback>
                <p:oleObj name="Equation" r:id="rId7" imgW="1460160" imgH="58392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05000"/>
                        <a:ext cx="1460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86230"/>
              </p:ext>
            </p:extLst>
          </p:nvPr>
        </p:nvGraphicFramePr>
        <p:xfrm>
          <a:off x="2152650" y="1747838"/>
          <a:ext cx="1720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9" imgW="1815840" imgH="1015920" progId="Equation.DSMT4">
                  <p:embed/>
                </p:oleObj>
              </mc:Choice>
              <mc:Fallback>
                <p:oleObj name="Equation" r:id="rId9" imgW="1815840" imgH="101592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747838"/>
                        <a:ext cx="17208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86200" y="1843088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的特解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 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56469" y="2715609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3030"/>
              </p:ext>
            </p:extLst>
          </p:nvPr>
        </p:nvGraphicFramePr>
        <p:xfrm>
          <a:off x="1666682" y="3616466"/>
          <a:ext cx="60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11" imgW="609480" imgH="965160" progId="Equation.DSMT4">
                  <p:embed/>
                </p:oleObj>
              </mc:Choice>
              <mc:Fallback>
                <p:oleObj name="Equation" r:id="rId11" imgW="609480" imgH="96516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682" y="3616466"/>
                        <a:ext cx="6096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58388"/>
              </p:ext>
            </p:extLst>
          </p:nvPr>
        </p:nvGraphicFramePr>
        <p:xfrm>
          <a:off x="4733732" y="3826016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13" imgW="1714320" imgH="469800" progId="Equation.DSMT4">
                  <p:embed/>
                </p:oleObj>
              </mc:Choice>
              <mc:Fallback>
                <p:oleObj name="Equation" r:id="rId13" imgW="1714320" imgH="4698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732" y="3826016"/>
                        <a:ext cx="171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789579"/>
              </p:ext>
            </p:extLst>
          </p:nvPr>
        </p:nvGraphicFramePr>
        <p:xfrm>
          <a:off x="2438460" y="4578921"/>
          <a:ext cx="380988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15" imgW="3809880" imgH="469800" progId="Equation.DSMT4">
                  <p:embed/>
                </p:oleObj>
              </mc:Choice>
              <mc:Fallback>
                <p:oleObj name="Equation" r:id="rId15" imgW="3809880" imgH="4698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60" y="4578921"/>
                        <a:ext cx="380988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67546"/>
              </p:ext>
            </p:extLst>
          </p:nvPr>
        </p:nvGraphicFramePr>
        <p:xfrm>
          <a:off x="6294061" y="4565651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17" imgW="1028520" imgH="457200" progId="Equation.DSMT4">
                  <p:embed/>
                </p:oleObj>
              </mc:Choice>
              <mc:Fallback>
                <p:oleObj name="Equation" r:id="rId17" imgW="1028520" imgH="4572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061" y="4565651"/>
                        <a:ext cx="10287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85800" y="5062322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这说明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411519"/>
              </p:ext>
            </p:extLst>
          </p:nvPr>
        </p:nvGraphicFramePr>
        <p:xfrm>
          <a:off x="2065783" y="5103126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19" imgW="3200400" imgH="431640" progId="Equation.DSMT4">
                  <p:embed/>
                </p:oleObj>
              </mc:Choice>
              <mc:Fallback>
                <p:oleObj name="Equation" r:id="rId19" imgW="3200400" imgH="4316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783" y="5103126"/>
                        <a:ext cx="320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266183" y="506232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是方程的解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642294" y="5696388"/>
            <a:ext cx="3986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是两个独立的任意常数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63233"/>
              </p:ext>
            </p:extLst>
          </p:nvPr>
        </p:nvGraphicFramePr>
        <p:xfrm>
          <a:off x="746944" y="5790050"/>
          <a:ext cx="887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21" imgW="888840" imgH="431640" progId="Equation.DSMT4">
                  <p:embed/>
                </p:oleObj>
              </mc:Choice>
              <mc:Fallback>
                <p:oleObj name="Equation" r:id="rId21" imgW="888840" imgH="43164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44" y="5790050"/>
                        <a:ext cx="8874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77370"/>
              </p:ext>
            </p:extLst>
          </p:nvPr>
        </p:nvGraphicFramePr>
        <p:xfrm>
          <a:off x="6305550" y="307787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Equation" r:id="rId23" imgW="2133360" imgH="457200" progId="Equation.DSMT4">
                  <p:embed/>
                </p:oleObj>
              </mc:Choice>
              <mc:Fallback>
                <p:oleObj name="Equation" r:id="rId23" imgW="2133360" imgH="4572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307787"/>
                        <a:ext cx="213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529014"/>
              </p:ext>
            </p:extLst>
          </p:nvPr>
        </p:nvGraphicFramePr>
        <p:xfrm>
          <a:off x="2415982" y="3838716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25" imgW="2006280" imgH="469800" progId="Equation.DSMT4">
                  <p:embed/>
                </p:oleObj>
              </mc:Choice>
              <mc:Fallback>
                <p:oleObj name="Equation" r:id="rId25" imgW="2006280" imgH="4698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982" y="3838716"/>
                        <a:ext cx="2006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27346"/>
              </p:ext>
            </p:extLst>
          </p:nvPr>
        </p:nvGraphicFramePr>
        <p:xfrm>
          <a:off x="3035300" y="100330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27" imgW="1282680" imgH="457200" progId="Equation.DSMT4">
                  <p:embed/>
                </p:oleObj>
              </mc:Choice>
              <mc:Fallback>
                <p:oleObj name="Equation" r:id="rId27" imgW="1282680" imgH="4572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003300"/>
                        <a:ext cx="1282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5552306" y="5705913"/>
            <a:ext cx="323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故它是方程的通解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5334000" y="981075"/>
            <a:ext cx="323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并求满足初始条件 </a:t>
            </a:r>
          </a:p>
        </p:txBody>
      </p:sp>
      <p:graphicFrame>
        <p:nvGraphicFramePr>
          <p:cNvPr id="30" name="Object 13">
            <a:extLst>
              <a:ext uri="{FF2B5EF4-FFF2-40B4-BE49-F238E27FC236}">
                <a16:creationId xmlns:a16="http://schemas.microsoft.com/office/drawing/2014/main" id="{EC687C8C-46B3-418A-B804-DA1A69593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01693"/>
              </p:ext>
            </p:extLst>
          </p:nvPr>
        </p:nvGraphicFramePr>
        <p:xfrm>
          <a:off x="1762309" y="2659203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Equation" r:id="rId29" imgW="457200" imgH="914400" progId="Equation.DSMT4">
                  <p:embed/>
                </p:oleObj>
              </mc:Choice>
              <mc:Fallback>
                <p:oleObj name="Equation" r:id="rId29" imgW="457200" imgH="91440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309" y="2659203"/>
                        <a:ext cx="4572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4">
            <a:extLst>
              <a:ext uri="{FF2B5EF4-FFF2-40B4-BE49-F238E27FC236}">
                <a16:creationId xmlns:a16="http://schemas.microsoft.com/office/drawing/2014/main" id="{5D6E3E9B-5903-44EE-8F25-46E8DF2BF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0875"/>
              </p:ext>
            </p:extLst>
          </p:nvPr>
        </p:nvGraphicFramePr>
        <p:xfrm>
          <a:off x="2435543" y="2898916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31" imgW="1803240" imgH="431640" progId="Equation.DSMT4">
                  <p:embed/>
                </p:oleObj>
              </mc:Choice>
              <mc:Fallback>
                <p:oleObj name="Equation" r:id="rId31" imgW="1803240" imgH="431640" progId="Equation.DSMT4">
                  <p:embed/>
                  <p:pic>
                    <p:nvPicPr>
                      <p:cNvPr id="2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543" y="2898916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>
            <a:extLst>
              <a:ext uri="{FF2B5EF4-FFF2-40B4-BE49-F238E27FC236}">
                <a16:creationId xmlns:a16="http://schemas.microsoft.com/office/drawing/2014/main" id="{92E9D13C-CC3C-4F5C-9C22-BDD823DE0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24094"/>
              </p:ext>
            </p:extLst>
          </p:nvPr>
        </p:nvGraphicFramePr>
        <p:xfrm>
          <a:off x="4621336" y="2925246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Equation" r:id="rId33" imgW="1625400" imgH="431640" progId="Equation.DSMT4">
                  <p:embed/>
                </p:oleObj>
              </mc:Choice>
              <mc:Fallback>
                <p:oleObj name="Equation" r:id="rId33" imgW="1625400" imgH="431640" progId="Equation.DSMT4">
                  <p:embed/>
                  <p:pic>
                    <p:nvPicPr>
                      <p:cNvPr id="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336" y="2925246"/>
                        <a:ext cx="162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7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5" grpId="0" autoUpdateAnimBg="0"/>
      <p:bldP spid="17" grpId="0" autoUpdateAnimBg="0"/>
      <p:bldP spid="18" grpId="0" build="p" autoUpdateAnimBg="0" advAuto="0"/>
      <p:bldP spid="28" grpId="0" build="p" autoUpdateAnimBg="0"/>
      <p:bldP spid="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>
            <a:extLst>
              <a:ext uri="{FF2B5EF4-FFF2-40B4-BE49-F238E27FC236}">
                <a16:creationId xmlns:a16="http://schemas.microsoft.com/office/drawing/2014/main" id="{2139F060-F7D4-47A8-9F58-CA637B1C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65" y="3156921"/>
            <a:ext cx="109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" name="Object 43">
            <a:extLst>
              <a:ext uri="{FF2B5EF4-FFF2-40B4-BE49-F238E27FC236}">
                <a16:creationId xmlns:a16="http://schemas.microsoft.com/office/drawing/2014/main" id="{737EB9F4-CAF0-4969-9536-DE2511919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876112"/>
              </p:ext>
            </p:extLst>
          </p:nvPr>
        </p:nvGraphicFramePr>
        <p:xfrm>
          <a:off x="2090665" y="4242564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2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665" y="4242564"/>
                        <a:ext cx="10795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4">
            <a:extLst>
              <a:ext uri="{FF2B5EF4-FFF2-40B4-BE49-F238E27FC236}">
                <a16:creationId xmlns:a16="http://schemas.microsoft.com/office/drawing/2014/main" id="{1847643F-2A21-4247-B186-B28597A0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65" y="4906233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故所求特解为</a:t>
            </a:r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D3918F45-3FBC-40D0-ACD1-0AFBDC212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19161"/>
              </p:ext>
            </p:extLst>
          </p:nvPr>
        </p:nvGraphicFramePr>
        <p:xfrm>
          <a:off x="3254028" y="5014381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2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028" y="5014381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6">
            <a:extLst>
              <a:ext uri="{FF2B5EF4-FFF2-40B4-BE49-F238E27FC236}">
                <a16:creationId xmlns:a16="http://schemas.microsoft.com/office/drawing/2014/main" id="{D9DD4455-268B-4E49-BD55-86B8854FC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40888"/>
              </p:ext>
            </p:extLst>
          </p:nvPr>
        </p:nvGraphicFramePr>
        <p:xfrm>
          <a:off x="3170165" y="4242564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7" imgW="1091880" imgH="431640" progId="Equation.DSMT4">
                  <p:embed/>
                </p:oleObj>
              </mc:Choice>
              <mc:Fallback>
                <p:oleObj name="Equation" r:id="rId7" imgW="1091880" imgH="431640" progId="Equation.DSMT4">
                  <p:embed/>
                  <p:pic>
                    <p:nvPicPr>
                      <p:cNvPr id="2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165" y="4242564"/>
                        <a:ext cx="10922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8982113-A241-4207-AF2E-4A17B860D901}"/>
              </a:ext>
            </a:extLst>
          </p:cNvPr>
          <p:cNvSpPr txBox="1"/>
          <p:nvPr/>
        </p:nvSpPr>
        <p:spPr>
          <a:xfrm>
            <a:off x="836465" y="389185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因为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475A3DA-576A-476A-87A1-8D180A43A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53298"/>
              </p:ext>
            </p:extLst>
          </p:nvPr>
        </p:nvGraphicFramePr>
        <p:xfrm>
          <a:off x="2123728" y="444210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9" imgW="3314520" imgH="431640" progId="Equation.DSMT4">
                  <p:embed/>
                </p:oleObj>
              </mc:Choice>
              <mc:Fallback>
                <p:oleObj name="Equation" r:id="rId9" imgW="3314520" imgH="4316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4210"/>
                        <a:ext cx="331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43409041-8987-4725-9464-473D44CCD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12668"/>
              </p:ext>
            </p:extLst>
          </p:nvPr>
        </p:nvGraphicFramePr>
        <p:xfrm>
          <a:off x="2123728" y="1027843"/>
          <a:ext cx="392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11" imgW="3924000" imgH="914400" progId="Equation.DSMT4">
                  <p:embed/>
                </p:oleObj>
              </mc:Choice>
              <mc:Fallback>
                <p:oleObj name="Equation" r:id="rId11" imgW="3924000" imgH="914400" progId="Equation.DSMT4">
                  <p:embed/>
                  <p:pic>
                    <p:nvPicPr>
                      <p:cNvPr id="30" name="Object 13">
                        <a:extLst>
                          <a:ext uri="{FF2B5EF4-FFF2-40B4-BE49-F238E27FC236}">
                            <a16:creationId xmlns:a16="http://schemas.microsoft.com/office/drawing/2014/main" id="{EC687C8C-46B3-418A-B804-DA1A6959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27843"/>
                        <a:ext cx="39243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7197902-FF91-4916-8179-38BE93B69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10810"/>
              </p:ext>
            </p:extLst>
          </p:nvPr>
        </p:nvGraphicFramePr>
        <p:xfrm>
          <a:off x="2151956" y="2038486"/>
          <a:ext cx="146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13" imgW="1460160" imgH="583920" progId="Equation.DSMT4">
                  <p:embed/>
                </p:oleObj>
              </mc:Choice>
              <mc:Fallback>
                <p:oleObj name="Equation" r:id="rId13" imgW="1460160" imgH="58392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956" y="2038486"/>
                        <a:ext cx="1460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EE18FA6-0E26-4AAD-9B1F-458C21D0A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84229"/>
              </p:ext>
            </p:extLst>
          </p:nvPr>
        </p:nvGraphicFramePr>
        <p:xfrm>
          <a:off x="3758506" y="1881324"/>
          <a:ext cx="1720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15" imgW="1815840" imgH="1015920" progId="Equation.DSMT4">
                  <p:embed/>
                </p:oleObj>
              </mc:Choice>
              <mc:Fallback>
                <p:oleObj name="Equation" r:id="rId15" imgW="1815840" imgH="101592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506" y="1881324"/>
                        <a:ext cx="17208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49AB79A3-334A-47FE-844A-D210F63A2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43231"/>
              </p:ext>
            </p:extLst>
          </p:nvPr>
        </p:nvGraphicFramePr>
        <p:xfrm>
          <a:off x="2081213" y="2916238"/>
          <a:ext cx="298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17" imgW="2984400" imgH="1015920" progId="Equation.DSMT4">
                  <p:embed/>
                </p:oleObj>
              </mc:Choice>
              <mc:Fallback>
                <p:oleObj name="Equation" r:id="rId17" imgW="2984400" imgH="1015920" progId="Equation.DSMT4">
                  <p:embed/>
                  <p:pic>
                    <p:nvPicPr>
                      <p:cNvPr id="9" name="Object 13">
                        <a:extLst>
                          <a:ext uri="{FF2B5EF4-FFF2-40B4-BE49-F238E27FC236}">
                            <a16:creationId xmlns:a16="http://schemas.microsoft.com/office/drawing/2014/main" id="{43409041-8987-4725-9464-473D44CCD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916238"/>
                        <a:ext cx="29845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AE4FCD4-2CD7-4F97-849E-94B9170F3313}"/>
              </a:ext>
            </a:extLst>
          </p:cNvPr>
          <p:cNvSpPr txBox="1"/>
          <p:nvPr/>
        </p:nvSpPr>
        <p:spPr>
          <a:xfrm>
            <a:off x="836465" y="4151144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得到：</a:t>
            </a:r>
          </a:p>
        </p:txBody>
      </p:sp>
    </p:spTree>
    <p:extLst>
      <p:ext uri="{BB962C8B-B14F-4D97-AF65-F5344CB8AC3E}">
        <p14:creationId xmlns:p14="http://schemas.microsoft.com/office/powerpoint/2010/main" val="29334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800" b="1" dirty="0" smtClean="0">
            <a:latin typeface="Times New Roman" pitchFamily="18" charset="0"/>
            <a:ea typeface="+mn-ea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726</TotalTime>
  <Words>1852</Words>
  <Application>Microsoft Office PowerPoint</Application>
  <PresentationFormat>全屏显示(4:3)</PresentationFormat>
  <Paragraphs>382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仿宋_GB2312</vt:lpstr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73</cp:revision>
  <dcterms:created xsi:type="dcterms:W3CDTF">2019-06-06T15:05:35Z</dcterms:created>
  <dcterms:modified xsi:type="dcterms:W3CDTF">2019-10-05T00:59:51Z</dcterms:modified>
</cp:coreProperties>
</file>