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1" r:id="rId12"/>
    <p:sldId id="25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0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293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image" Target="../media/image113.emf"/><Relationship Id="rId3" Type="http://schemas.openxmlformats.org/officeDocument/2006/relationships/image" Target="../media/image103.wmf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0" Type="http://schemas.openxmlformats.org/officeDocument/2006/relationships/image" Target="../media/image110.emf"/><Relationship Id="rId4" Type="http://schemas.openxmlformats.org/officeDocument/2006/relationships/image" Target="../media/image104.wmf"/><Relationship Id="rId9" Type="http://schemas.openxmlformats.org/officeDocument/2006/relationships/image" Target="../media/image109.emf"/><Relationship Id="rId14" Type="http://schemas.openxmlformats.org/officeDocument/2006/relationships/image" Target="../media/image11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4" Type="http://schemas.openxmlformats.org/officeDocument/2006/relationships/image" Target="../media/image11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image" Target="../media/image121.emf"/><Relationship Id="rId7" Type="http://schemas.openxmlformats.org/officeDocument/2006/relationships/image" Target="../media/image125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6" Type="http://schemas.openxmlformats.org/officeDocument/2006/relationships/image" Target="../media/image124.emf"/><Relationship Id="rId5" Type="http://schemas.openxmlformats.org/officeDocument/2006/relationships/image" Target="../media/image123.emf"/><Relationship Id="rId4" Type="http://schemas.openxmlformats.org/officeDocument/2006/relationships/image" Target="../media/image122.emf"/><Relationship Id="rId9" Type="http://schemas.openxmlformats.org/officeDocument/2006/relationships/image" Target="../media/image12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image" Target="../media/image148.emf"/><Relationship Id="rId3" Type="http://schemas.openxmlformats.org/officeDocument/2006/relationships/image" Target="../media/image138.emf"/><Relationship Id="rId7" Type="http://schemas.openxmlformats.org/officeDocument/2006/relationships/image" Target="../media/image142.emf"/><Relationship Id="rId12" Type="http://schemas.openxmlformats.org/officeDocument/2006/relationships/image" Target="../media/image147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11" Type="http://schemas.openxmlformats.org/officeDocument/2006/relationships/image" Target="../media/image146.emf"/><Relationship Id="rId5" Type="http://schemas.openxmlformats.org/officeDocument/2006/relationships/image" Target="../media/image140.emf"/><Relationship Id="rId10" Type="http://schemas.openxmlformats.org/officeDocument/2006/relationships/image" Target="../media/image145.emf"/><Relationship Id="rId4" Type="http://schemas.openxmlformats.org/officeDocument/2006/relationships/image" Target="../media/image139.emf"/><Relationship Id="rId9" Type="http://schemas.openxmlformats.org/officeDocument/2006/relationships/image" Target="../media/image144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6" Type="http://schemas.openxmlformats.org/officeDocument/2006/relationships/image" Target="../media/image162.emf"/><Relationship Id="rId11" Type="http://schemas.openxmlformats.org/officeDocument/2006/relationships/image" Target="../media/image167.wmf"/><Relationship Id="rId5" Type="http://schemas.openxmlformats.org/officeDocument/2006/relationships/image" Target="../media/image161.emf"/><Relationship Id="rId10" Type="http://schemas.openxmlformats.org/officeDocument/2006/relationships/image" Target="../media/image166.emf"/><Relationship Id="rId4" Type="http://schemas.openxmlformats.org/officeDocument/2006/relationships/image" Target="../media/image160.emf"/><Relationship Id="rId9" Type="http://schemas.openxmlformats.org/officeDocument/2006/relationships/image" Target="../media/image16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6" Type="http://schemas.openxmlformats.org/officeDocument/2006/relationships/image" Target="../media/image173.emf"/><Relationship Id="rId5" Type="http://schemas.openxmlformats.org/officeDocument/2006/relationships/image" Target="../media/image172.emf"/><Relationship Id="rId4" Type="http://schemas.openxmlformats.org/officeDocument/2006/relationships/image" Target="../media/image17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5" Type="http://schemas.openxmlformats.org/officeDocument/2006/relationships/image" Target="../media/image187.emf"/><Relationship Id="rId4" Type="http://schemas.openxmlformats.org/officeDocument/2006/relationships/image" Target="../media/image186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3" Type="http://schemas.openxmlformats.org/officeDocument/2006/relationships/image" Target="../media/image190.emf"/><Relationship Id="rId7" Type="http://schemas.openxmlformats.org/officeDocument/2006/relationships/image" Target="../media/image194.emf"/><Relationship Id="rId2" Type="http://schemas.openxmlformats.org/officeDocument/2006/relationships/image" Target="../media/image189.wmf"/><Relationship Id="rId1" Type="http://schemas.openxmlformats.org/officeDocument/2006/relationships/image" Target="../media/image188.e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10" Type="http://schemas.openxmlformats.org/officeDocument/2006/relationships/image" Target="../media/image197.wmf"/><Relationship Id="rId4" Type="http://schemas.openxmlformats.org/officeDocument/2006/relationships/image" Target="../media/image191.emf"/><Relationship Id="rId9" Type="http://schemas.openxmlformats.org/officeDocument/2006/relationships/image" Target="../media/image19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04.wmf"/><Relationship Id="rId1" Type="http://schemas.openxmlformats.org/officeDocument/2006/relationships/image" Target="../media/image203.emf"/><Relationship Id="rId6" Type="http://schemas.openxmlformats.org/officeDocument/2006/relationships/image" Target="../media/image208.emf"/><Relationship Id="rId5" Type="http://schemas.openxmlformats.org/officeDocument/2006/relationships/image" Target="../media/image207.emf"/><Relationship Id="rId10" Type="http://schemas.openxmlformats.org/officeDocument/2006/relationships/image" Target="../media/image212.wmf"/><Relationship Id="rId4" Type="http://schemas.openxmlformats.org/officeDocument/2006/relationships/image" Target="../media/image206.emf"/><Relationship Id="rId9" Type="http://schemas.openxmlformats.org/officeDocument/2006/relationships/image" Target="../media/image21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13" Type="http://schemas.openxmlformats.org/officeDocument/2006/relationships/image" Target="../media/image225.wmf"/><Relationship Id="rId3" Type="http://schemas.openxmlformats.org/officeDocument/2006/relationships/image" Target="../media/image215.emf"/><Relationship Id="rId7" Type="http://schemas.openxmlformats.org/officeDocument/2006/relationships/image" Target="../media/image219.emf"/><Relationship Id="rId12" Type="http://schemas.openxmlformats.org/officeDocument/2006/relationships/image" Target="../media/image224.w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Relationship Id="rId6" Type="http://schemas.openxmlformats.org/officeDocument/2006/relationships/image" Target="../media/image218.emf"/><Relationship Id="rId11" Type="http://schemas.openxmlformats.org/officeDocument/2006/relationships/image" Target="../media/image223.wmf"/><Relationship Id="rId5" Type="http://schemas.openxmlformats.org/officeDocument/2006/relationships/image" Target="../media/image217.emf"/><Relationship Id="rId15" Type="http://schemas.openxmlformats.org/officeDocument/2006/relationships/image" Target="../media/image227.emf"/><Relationship Id="rId10" Type="http://schemas.openxmlformats.org/officeDocument/2006/relationships/image" Target="../media/image222.wmf"/><Relationship Id="rId4" Type="http://schemas.openxmlformats.org/officeDocument/2006/relationships/image" Target="../media/image216.wmf"/><Relationship Id="rId9" Type="http://schemas.openxmlformats.org/officeDocument/2006/relationships/image" Target="../media/image221.emf"/><Relationship Id="rId14" Type="http://schemas.openxmlformats.org/officeDocument/2006/relationships/image" Target="../media/image22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image" Target="../media/image230.wmf"/><Relationship Id="rId7" Type="http://schemas.openxmlformats.org/officeDocument/2006/relationships/image" Target="../media/image234.wmf"/><Relationship Id="rId2" Type="http://schemas.openxmlformats.org/officeDocument/2006/relationships/image" Target="../media/image229.wmf"/><Relationship Id="rId1" Type="http://schemas.openxmlformats.org/officeDocument/2006/relationships/image" Target="../media/image228.emf"/><Relationship Id="rId6" Type="http://schemas.openxmlformats.org/officeDocument/2006/relationships/image" Target="../media/image233.wmf"/><Relationship Id="rId11" Type="http://schemas.openxmlformats.org/officeDocument/2006/relationships/image" Target="../media/image238.wmf"/><Relationship Id="rId5" Type="http://schemas.openxmlformats.org/officeDocument/2006/relationships/image" Target="../media/image232.wmf"/><Relationship Id="rId10" Type="http://schemas.openxmlformats.org/officeDocument/2006/relationships/image" Target="../media/image237.wmf"/><Relationship Id="rId4" Type="http://schemas.openxmlformats.org/officeDocument/2006/relationships/image" Target="../media/image231.wmf"/><Relationship Id="rId9" Type="http://schemas.openxmlformats.org/officeDocument/2006/relationships/image" Target="../media/image23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3" Type="http://schemas.openxmlformats.org/officeDocument/2006/relationships/image" Target="../media/image241.wmf"/><Relationship Id="rId7" Type="http://schemas.openxmlformats.org/officeDocument/2006/relationships/image" Target="../media/image245.wmf"/><Relationship Id="rId2" Type="http://schemas.openxmlformats.org/officeDocument/2006/relationships/image" Target="../media/image240.emf"/><Relationship Id="rId1" Type="http://schemas.openxmlformats.org/officeDocument/2006/relationships/image" Target="../media/image239.emf"/><Relationship Id="rId6" Type="http://schemas.openxmlformats.org/officeDocument/2006/relationships/image" Target="../media/image244.wmf"/><Relationship Id="rId5" Type="http://schemas.openxmlformats.org/officeDocument/2006/relationships/image" Target="../media/image243.emf"/><Relationship Id="rId4" Type="http://schemas.openxmlformats.org/officeDocument/2006/relationships/image" Target="../media/image242.emf"/><Relationship Id="rId9" Type="http://schemas.openxmlformats.org/officeDocument/2006/relationships/image" Target="../media/image24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image" Target="../media/image250.emf"/><Relationship Id="rId7" Type="http://schemas.openxmlformats.org/officeDocument/2006/relationships/image" Target="../media/image254.wmf"/><Relationship Id="rId2" Type="http://schemas.openxmlformats.org/officeDocument/2006/relationships/image" Target="../media/image249.emf"/><Relationship Id="rId1" Type="http://schemas.openxmlformats.org/officeDocument/2006/relationships/image" Target="../media/image248.wmf"/><Relationship Id="rId6" Type="http://schemas.openxmlformats.org/officeDocument/2006/relationships/image" Target="../media/image253.emf"/><Relationship Id="rId5" Type="http://schemas.openxmlformats.org/officeDocument/2006/relationships/image" Target="../media/image252.emf"/><Relationship Id="rId4" Type="http://schemas.openxmlformats.org/officeDocument/2006/relationships/image" Target="../media/image25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image" Target="../media/image258.wmf"/><Relationship Id="rId7" Type="http://schemas.openxmlformats.org/officeDocument/2006/relationships/image" Target="../media/image262.emf"/><Relationship Id="rId2" Type="http://schemas.openxmlformats.org/officeDocument/2006/relationships/image" Target="../media/image257.wmf"/><Relationship Id="rId1" Type="http://schemas.openxmlformats.org/officeDocument/2006/relationships/image" Target="../media/image256.emf"/><Relationship Id="rId6" Type="http://schemas.openxmlformats.org/officeDocument/2006/relationships/image" Target="../media/image261.wmf"/><Relationship Id="rId5" Type="http://schemas.openxmlformats.org/officeDocument/2006/relationships/image" Target="../media/image260.emf"/><Relationship Id="rId4" Type="http://schemas.openxmlformats.org/officeDocument/2006/relationships/image" Target="../media/image259.emf"/><Relationship Id="rId9" Type="http://schemas.openxmlformats.org/officeDocument/2006/relationships/image" Target="../media/image26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e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image" Target="../media/image267.wmf"/><Relationship Id="rId7" Type="http://schemas.openxmlformats.org/officeDocument/2006/relationships/image" Target="../media/image271.wmf"/><Relationship Id="rId12" Type="http://schemas.openxmlformats.org/officeDocument/2006/relationships/image" Target="../media/image276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6" Type="http://schemas.openxmlformats.org/officeDocument/2006/relationships/image" Target="../media/image270.wmf"/><Relationship Id="rId11" Type="http://schemas.openxmlformats.org/officeDocument/2006/relationships/image" Target="../media/image275.wmf"/><Relationship Id="rId5" Type="http://schemas.openxmlformats.org/officeDocument/2006/relationships/image" Target="../media/image269.wmf"/><Relationship Id="rId10" Type="http://schemas.openxmlformats.org/officeDocument/2006/relationships/image" Target="../media/image274.wmf"/><Relationship Id="rId4" Type="http://schemas.openxmlformats.org/officeDocument/2006/relationships/image" Target="../media/image268.wmf"/><Relationship Id="rId9" Type="http://schemas.openxmlformats.org/officeDocument/2006/relationships/image" Target="../media/image27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emf"/><Relationship Id="rId2" Type="http://schemas.openxmlformats.org/officeDocument/2006/relationships/image" Target="../media/image287.emf"/><Relationship Id="rId1" Type="http://schemas.openxmlformats.org/officeDocument/2006/relationships/image" Target="../media/image286.emf"/><Relationship Id="rId5" Type="http://schemas.openxmlformats.org/officeDocument/2006/relationships/image" Target="../media/image290.emf"/><Relationship Id="rId4" Type="http://schemas.openxmlformats.org/officeDocument/2006/relationships/image" Target="../media/image289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13" Type="http://schemas.openxmlformats.org/officeDocument/2006/relationships/image" Target="../media/image303.wmf"/><Relationship Id="rId3" Type="http://schemas.openxmlformats.org/officeDocument/2006/relationships/image" Target="../media/image293.emf"/><Relationship Id="rId7" Type="http://schemas.openxmlformats.org/officeDocument/2006/relationships/image" Target="../media/image297.emf"/><Relationship Id="rId12" Type="http://schemas.openxmlformats.org/officeDocument/2006/relationships/image" Target="../media/image302.emf"/><Relationship Id="rId2" Type="http://schemas.openxmlformats.org/officeDocument/2006/relationships/image" Target="../media/image292.emf"/><Relationship Id="rId16" Type="http://schemas.openxmlformats.org/officeDocument/2006/relationships/image" Target="../media/image306.wmf"/><Relationship Id="rId1" Type="http://schemas.openxmlformats.org/officeDocument/2006/relationships/image" Target="../media/image291.wmf"/><Relationship Id="rId6" Type="http://schemas.openxmlformats.org/officeDocument/2006/relationships/image" Target="../media/image296.wmf"/><Relationship Id="rId11" Type="http://schemas.openxmlformats.org/officeDocument/2006/relationships/image" Target="../media/image301.emf"/><Relationship Id="rId5" Type="http://schemas.openxmlformats.org/officeDocument/2006/relationships/image" Target="../media/image295.emf"/><Relationship Id="rId15" Type="http://schemas.openxmlformats.org/officeDocument/2006/relationships/image" Target="../media/image305.emf"/><Relationship Id="rId10" Type="http://schemas.openxmlformats.org/officeDocument/2006/relationships/image" Target="../media/image300.emf"/><Relationship Id="rId4" Type="http://schemas.openxmlformats.org/officeDocument/2006/relationships/image" Target="../media/image294.wmf"/><Relationship Id="rId9" Type="http://schemas.openxmlformats.org/officeDocument/2006/relationships/image" Target="../media/image299.wmf"/><Relationship Id="rId14" Type="http://schemas.openxmlformats.org/officeDocument/2006/relationships/image" Target="../media/image304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13" Type="http://schemas.openxmlformats.org/officeDocument/2006/relationships/image" Target="../media/image321.emf"/><Relationship Id="rId3" Type="http://schemas.openxmlformats.org/officeDocument/2006/relationships/image" Target="../media/image311.emf"/><Relationship Id="rId7" Type="http://schemas.openxmlformats.org/officeDocument/2006/relationships/image" Target="../media/image315.emf"/><Relationship Id="rId12" Type="http://schemas.openxmlformats.org/officeDocument/2006/relationships/image" Target="../media/image320.emf"/><Relationship Id="rId2" Type="http://schemas.openxmlformats.org/officeDocument/2006/relationships/image" Target="../media/image310.emf"/><Relationship Id="rId1" Type="http://schemas.openxmlformats.org/officeDocument/2006/relationships/image" Target="../media/image309.emf"/><Relationship Id="rId6" Type="http://schemas.openxmlformats.org/officeDocument/2006/relationships/image" Target="../media/image314.emf"/><Relationship Id="rId11" Type="http://schemas.openxmlformats.org/officeDocument/2006/relationships/image" Target="../media/image319.emf"/><Relationship Id="rId5" Type="http://schemas.openxmlformats.org/officeDocument/2006/relationships/image" Target="../media/image313.emf"/><Relationship Id="rId10" Type="http://schemas.openxmlformats.org/officeDocument/2006/relationships/image" Target="../media/image318.emf"/><Relationship Id="rId4" Type="http://schemas.openxmlformats.org/officeDocument/2006/relationships/image" Target="../media/image312.wmf"/><Relationship Id="rId9" Type="http://schemas.openxmlformats.org/officeDocument/2006/relationships/image" Target="../media/image317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emf"/><Relationship Id="rId3" Type="http://schemas.openxmlformats.org/officeDocument/2006/relationships/image" Target="../media/image324.emf"/><Relationship Id="rId7" Type="http://schemas.openxmlformats.org/officeDocument/2006/relationships/image" Target="../media/image328.emf"/><Relationship Id="rId2" Type="http://schemas.openxmlformats.org/officeDocument/2006/relationships/image" Target="../media/image323.emf"/><Relationship Id="rId1" Type="http://schemas.openxmlformats.org/officeDocument/2006/relationships/image" Target="../media/image322.emf"/><Relationship Id="rId6" Type="http://schemas.openxmlformats.org/officeDocument/2006/relationships/image" Target="../media/image327.emf"/><Relationship Id="rId11" Type="http://schemas.openxmlformats.org/officeDocument/2006/relationships/image" Target="../media/image332.emf"/><Relationship Id="rId5" Type="http://schemas.openxmlformats.org/officeDocument/2006/relationships/image" Target="../media/image326.emf"/><Relationship Id="rId10" Type="http://schemas.openxmlformats.org/officeDocument/2006/relationships/image" Target="../media/image331.emf"/><Relationship Id="rId4" Type="http://schemas.openxmlformats.org/officeDocument/2006/relationships/image" Target="../media/image325.emf"/><Relationship Id="rId9" Type="http://schemas.openxmlformats.org/officeDocument/2006/relationships/image" Target="../media/image330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emf"/><Relationship Id="rId13" Type="http://schemas.openxmlformats.org/officeDocument/2006/relationships/image" Target="../media/image345.wmf"/><Relationship Id="rId3" Type="http://schemas.openxmlformats.org/officeDocument/2006/relationships/image" Target="../media/image335.wmf"/><Relationship Id="rId7" Type="http://schemas.openxmlformats.org/officeDocument/2006/relationships/image" Target="../media/image339.emf"/><Relationship Id="rId12" Type="http://schemas.openxmlformats.org/officeDocument/2006/relationships/image" Target="../media/image344.wmf"/><Relationship Id="rId2" Type="http://schemas.openxmlformats.org/officeDocument/2006/relationships/image" Target="../media/image334.emf"/><Relationship Id="rId1" Type="http://schemas.openxmlformats.org/officeDocument/2006/relationships/image" Target="../media/image333.wmf"/><Relationship Id="rId6" Type="http://schemas.openxmlformats.org/officeDocument/2006/relationships/image" Target="../media/image338.emf"/><Relationship Id="rId11" Type="http://schemas.openxmlformats.org/officeDocument/2006/relationships/image" Target="../media/image343.emf"/><Relationship Id="rId5" Type="http://schemas.openxmlformats.org/officeDocument/2006/relationships/image" Target="../media/image337.emf"/><Relationship Id="rId10" Type="http://schemas.openxmlformats.org/officeDocument/2006/relationships/image" Target="../media/image342.emf"/><Relationship Id="rId4" Type="http://schemas.openxmlformats.org/officeDocument/2006/relationships/image" Target="../media/image336.wmf"/><Relationship Id="rId9" Type="http://schemas.openxmlformats.org/officeDocument/2006/relationships/image" Target="../media/image341.wmf"/><Relationship Id="rId14" Type="http://schemas.openxmlformats.org/officeDocument/2006/relationships/image" Target="../media/image346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wmf"/><Relationship Id="rId2" Type="http://schemas.openxmlformats.org/officeDocument/2006/relationships/image" Target="../media/image348.wmf"/><Relationship Id="rId1" Type="http://schemas.openxmlformats.org/officeDocument/2006/relationships/image" Target="../media/image347.wmf"/><Relationship Id="rId5" Type="http://schemas.openxmlformats.org/officeDocument/2006/relationships/image" Target="../media/image351.wmf"/><Relationship Id="rId4" Type="http://schemas.openxmlformats.org/officeDocument/2006/relationships/image" Target="../media/image35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wmf"/><Relationship Id="rId7" Type="http://schemas.openxmlformats.org/officeDocument/2006/relationships/image" Target="../media/image359.wmf"/><Relationship Id="rId2" Type="http://schemas.openxmlformats.org/officeDocument/2006/relationships/image" Target="../media/image354.wmf"/><Relationship Id="rId1" Type="http://schemas.openxmlformats.org/officeDocument/2006/relationships/image" Target="../media/image353.wmf"/><Relationship Id="rId6" Type="http://schemas.openxmlformats.org/officeDocument/2006/relationships/image" Target="../media/image358.wmf"/><Relationship Id="rId5" Type="http://schemas.openxmlformats.org/officeDocument/2006/relationships/image" Target="../media/image357.wmf"/><Relationship Id="rId4" Type="http://schemas.openxmlformats.org/officeDocument/2006/relationships/image" Target="../media/image35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wmf"/><Relationship Id="rId2" Type="http://schemas.openxmlformats.org/officeDocument/2006/relationships/image" Target="../media/image361.emf"/><Relationship Id="rId1" Type="http://schemas.openxmlformats.org/officeDocument/2006/relationships/image" Target="../media/image360.emf"/><Relationship Id="rId6" Type="http://schemas.openxmlformats.org/officeDocument/2006/relationships/image" Target="../media/image365.wmf"/><Relationship Id="rId5" Type="http://schemas.openxmlformats.org/officeDocument/2006/relationships/image" Target="../media/image364.emf"/><Relationship Id="rId4" Type="http://schemas.openxmlformats.org/officeDocument/2006/relationships/image" Target="../media/image36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emf"/><Relationship Id="rId13" Type="http://schemas.openxmlformats.org/officeDocument/2006/relationships/image" Target="../media/image378.emf"/><Relationship Id="rId3" Type="http://schemas.openxmlformats.org/officeDocument/2006/relationships/image" Target="../media/image368.emf"/><Relationship Id="rId7" Type="http://schemas.openxmlformats.org/officeDocument/2006/relationships/image" Target="../media/image372.emf"/><Relationship Id="rId12" Type="http://schemas.openxmlformats.org/officeDocument/2006/relationships/image" Target="../media/image377.emf"/><Relationship Id="rId2" Type="http://schemas.openxmlformats.org/officeDocument/2006/relationships/image" Target="../media/image367.emf"/><Relationship Id="rId1" Type="http://schemas.openxmlformats.org/officeDocument/2006/relationships/image" Target="../media/image366.emf"/><Relationship Id="rId6" Type="http://schemas.openxmlformats.org/officeDocument/2006/relationships/image" Target="../media/image371.emf"/><Relationship Id="rId11" Type="http://schemas.openxmlformats.org/officeDocument/2006/relationships/image" Target="../media/image376.emf"/><Relationship Id="rId5" Type="http://schemas.openxmlformats.org/officeDocument/2006/relationships/image" Target="../media/image370.emf"/><Relationship Id="rId15" Type="http://schemas.openxmlformats.org/officeDocument/2006/relationships/image" Target="../media/image380.emf"/><Relationship Id="rId10" Type="http://schemas.openxmlformats.org/officeDocument/2006/relationships/image" Target="../media/image375.wmf"/><Relationship Id="rId4" Type="http://schemas.openxmlformats.org/officeDocument/2006/relationships/image" Target="../media/image369.wmf"/><Relationship Id="rId9" Type="http://schemas.openxmlformats.org/officeDocument/2006/relationships/image" Target="../media/image374.wmf"/><Relationship Id="rId14" Type="http://schemas.openxmlformats.org/officeDocument/2006/relationships/image" Target="../media/image379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13" Type="http://schemas.openxmlformats.org/officeDocument/2006/relationships/image" Target="../media/image393.emf"/><Relationship Id="rId3" Type="http://schemas.openxmlformats.org/officeDocument/2006/relationships/image" Target="../media/image383.emf"/><Relationship Id="rId7" Type="http://schemas.openxmlformats.org/officeDocument/2006/relationships/image" Target="../media/image387.emf"/><Relationship Id="rId12" Type="http://schemas.openxmlformats.org/officeDocument/2006/relationships/image" Target="../media/image392.emf"/><Relationship Id="rId2" Type="http://schemas.openxmlformats.org/officeDocument/2006/relationships/image" Target="../media/image382.emf"/><Relationship Id="rId1" Type="http://schemas.openxmlformats.org/officeDocument/2006/relationships/image" Target="../media/image381.emf"/><Relationship Id="rId6" Type="http://schemas.openxmlformats.org/officeDocument/2006/relationships/image" Target="../media/image386.emf"/><Relationship Id="rId11" Type="http://schemas.openxmlformats.org/officeDocument/2006/relationships/image" Target="../media/image391.wmf"/><Relationship Id="rId5" Type="http://schemas.openxmlformats.org/officeDocument/2006/relationships/image" Target="../media/image385.emf"/><Relationship Id="rId10" Type="http://schemas.openxmlformats.org/officeDocument/2006/relationships/image" Target="../media/image390.emf"/><Relationship Id="rId4" Type="http://schemas.openxmlformats.org/officeDocument/2006/relationships/image" Target="../media/image384.emf"/><Relationship Id="rId9" Type="http://schemas.openxmlformats.org/officeDocument/2006/relationships/image" Target="../media/image389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3" Type="http://schemas.openxmlformats.org/officeDocument/2006/relationships/image" Target="../media/image396.wmf"/><Relationship Id="rId7" Type="http://schemas.openxmlformats.org/officeDocument/2006/relationships/image" Target="../media/image400.wmf"/><Relationship Id="rId2" Type="http://schemas.openxmlformats.org/officeDocument/2006/relationships/image" Target="../media/image395.wmf"/><Relationship Id="rId1" Type="http://schemas.openxmlformats.org/officeDocument/2006/relationships/image" Target="../media/image394.wmf"/><Relationship Id="rId6" Type="http://schemas.openxmlformats.org/officeDocument/2006/relationships/image" Target="../media/image399.wmf"/><Relationship Id="rId11" Type="http://schemas.openxmlformats.org/officeDocument/2006/relationships/image" Target="../media/image404.wmf"/><Relationship Id="rId5" Type="http://schemas.openxmlformats.org/officeDocument/2006/relationships/image" Target="../media/image398.wmf"/><Relationship Id="rId10" Type="http://schemas.openxmlformats.org/officeDocument/2006/relationships/image" Target="../media/image403.wmf"/><Relationship Id="rId4" Type="http://schemas.openxmlformats.org/officeDocument/2006/relationships/image" Target="../media/image397.wmf"/><Relationship Id="rId9" Type="http://schemas.openxmlformats.org/officeDocument/2006/relationships/image" Target="../media/image40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7.wmf"/><Relationship Id="rId2" Type="http://schemas.openxmlformats.org/officeDocument/2006/relationships/image" Target="../media/image406.wmf"/><Relationship Id="rId1" Type="http://schemas.openxmlformats.org/officeDocument/2006/relationships/image" Target="../media/image405.wmf"/><Relationship Id="rId5" Type="http://schemas.openxmlformats.org/officeDocument/2006/relationships/image" Target="../media/image409.wmf"/><Relationship Id="rId4" Type="http://schemas.openxmlformats.org/officeDocument/2006/relationships/image" Target="../media/image408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wmf"/><Relationship Id="rId2" Type="http://schemas.openxmlformats.org/officeDocument/2006/relationships/image" Target="../media/image411.wmf"/><Relationship Id="rId1" Type="http://schemas.openxmlformats.org/officeDocument/2006/relationships/image" Target="../media/image410.wmf"/><Relationship Id="rId6" Type="http://schemas.openxmlformats.org/officeDocument/2006/relationships/image" Target="../media/image415.wmf"/><Relationship Id="rId5" Type="http://schemas.openxmlformats.org/officeDocument/2006/relationships/image" Target="../media/image414.wmf"/><Relationship Id="rId4" Type="http://schemas.openxmlformats.org/officeDocument/2006/relationships/image" Target="../media/image41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8.wmf"/><Relationship Id="rId7" Type="http://schemas.openxmlformats.org/officeDocument/2006/relationships/image" Target="../media/image422.wmf"/><Relationship Id="rId2" Type="http://schemas.openxmlformats.org/officeDocument/2006/relationships/image" Target="../media/image417.wmf"/><Relationship Id="rId1" Type="http://schemas.openxmlformats.org/officeDocument/2006/relationships/image" Target="../media/image416.wmf"/><Relationship Id="rId6" Type="http://schemas.openxmlformats.org/officeDocument/2006/relationships/image" Target="../media/image421.wmf"/><Relationship Id="rId5" Type="http://schemas.openxmlformats.org/officeDocument/2006/relationships/image" Target="../media/image420.wmf"/><Relationship Id="rId4" Type="http://schemas.openxmlformats.org/officeDocument/2006/relationships/image" Target="../media/image419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wmf"/><Relationship Id="rId2" Type="http://schemas.openxmlformats.org/officeDocument/2006/relationships/image" Target="../media/image424.wmf"/><Relationship Id="rId1" Type="http://schemas.openxmlformats.org/officeDocument/2006/relationships/image" Target="../media/image423.wmf"/><Relationship Id="rId6" Type="http://schemas.openxmlformats.org/officeDocument/2006/relationships/image" Target="../media/image428.wmf"/><Relationship Id="rId5" Type="http://schemas.openxmlformats.org/officeDocument/2006/relationships/image" Target="../media/image427.wmf"/><Relationship Id="rId4" Type="http://schemas.openxmlformats.org/officeDocument/2006/relationships/image" Target="../media/image42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wmf"/><Relationship Id="rId2" Type="http://schemas.openxmlformats.org/officeDocument/2006/relationships/image" Target="../media/image430.wmf"/><Relationship Id="rId1" Type="http://schemas.openxmlformats.org/officeDocument/2006/relationships/image" Target="../media/image429.wmf"/><Relationship Id="rId5" Type="http://schemas.openxmlformats.org/officeDocument/2006/relationships/image" Target="../media/image433.wmf"/><Relationship Id="rId4" Type="http://schemas.openxmlformats.org/officeDocument/2006/relationships/image" Target="../media/image432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6.wmf"/><Relationship Id="rId2" Type="http://schemas.openxmlformats.org/officeDocument/2006/relationships/image" Target="../media/image435.wmf"/><Relationship Id="rId1" Type="http://schemas.openxmlformats.org/officeDocument/2006/relationships/image" Target="../media/image434.wmf"/><Relationship Id="rId6" Type="http://schemas.openxmlformats.org/officeDocument/2006/relationships/image" Target="../media/image439.wmf"/><Relationship Id="rId5" Type="http://schemas.openxmlformats.org/officeDocument/2006/relationships/image" Target="../media/image438.wmf"/><Relationship Id="rId4" Type="http://schemas.openxmlformats.org/officeDocument/2006/relationships/image" Target="../media/image43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39.wmf"/><Relationship Id="rId16" Type="http://schemas.openxmlformats.org/officeDocument/2006/relationships/image" Target="../media/image53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5" Type="http://schemas.openxmlformats.org/officeDocument/2006/relationships/image" Target="../media/image5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5" Type="http://schemas.openxmlformats.org/officeDocument/2006/relationships/image" Target="../media/image8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Relationship Id="rId14" Type="http://schemas.openxmlformats.org/officeDocument/2006/relationships/image" Target="../media/image8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hyperlink" Target="../&#30446;&#24405;&#20027;&#30028;&#38754;.pptx#-1,15,&#24187;&#28783;&#29255; 1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27.xml"/><Relationship Id="rId4" Type="http://schemas.openxmlformats.org/officeDocument/2006/relationships/slide" Target="slide3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0.wmf"/><Relationship Id="rId26" Type="http://schemas.openxmlformats.org/officeDocument/2006/relationships/image" Target="../media/image84.w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29" Type="http://schemas.openxmlformats.org/officeDocument/2006/relationships/oleObject" Target="../embeddings/oleObject8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83.wmf"/><Relationship Id="rId32" Type="http://schemas.openxmlformats.org/officeDocument/2006/relationships/image" Target="../media/image87.w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28" Type="http://schemas.openxmlformats.org/officeDocument/2006/relationships/image" Target="../media/image85.wmf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0.bin"/><Relationship Id="rId31" Type="http://schemas.openxmlformats.org/officeDocument/2006/relationships/oleObject" Target="../embeddings/oleObject86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84.bin"/><Relationship Id="rId30" Type="http://schemas.openxmlformats.org/officeDocument/2006/relationships/image" Target="../media/image8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00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6.e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8.emf"/><Relationship Id="rId26" Type="http://schemas.openxmlformats.org/officeDocument/2006/relationships/image" Target="../media/image112.e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11.e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13.emf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1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6.e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8.e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6.e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3.e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5.emf"/><Relationship Id="rId20" Type="http://schemas.openxmlformats.org/officeDocument/2006/relationships/image" Target="../media/image127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2.e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5.e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4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31.emf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3.emf"/><Relationship Id="rId26" Type="http://schemas.openxmlformats.org/officeDocument/2006/relationships/image" Target="../media/image147.e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0.e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2.emf"/><Relationship Id="rId20" Type="http://schemas.openxmlformats.org/officeDocument/2006/relationships/image" Target="../media/image144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46.e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48.emf"/><Relationship Id="rId10" Type="http://schemas.openxmlformats.org/officeDocument/2006/relationships/image" Target="../media/image139.e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1.emf"/><Relationship Id="rId22" Type="http://schemas.openxmlformats.org/officeDocument/2006/relationships/image" Target="../media/image145.emf"/><Relationship Id="rId27" Type="http://schemas.openxmlformats.org/officeDocument/2006/relationships/oleObject" Target="../embeddings/oleObject14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56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64.emf"/><Relationship Id="rId3" Type="http://schemas.openxmlformats.org/officeDocument/2006/relationships/oleObject" Target="../embeddings/oleObject156.bin"/><Relationship Id="rId21" Type="http://schemas.openxmlformats.org/officeDocument/2006/relationships/oleObject" Target="../embeddings/oleObject165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61.e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3.emf"/><Relationship Id="rId20" Type="http://schemas.openxmlformats.org/officeDocument/2006/relationships/image" Target="../media/image16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60.bin"/><Relationship Id="rId24" Type="http://schemas.openxmlformats.org/officeDocument/2006/relationships/image" Target="../media/image167.wmf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23" Type="http://schemas.openxmlformats.org/officeDocument/2006/relationships/oleObject" Target="../embeddings/oleObject166.bin"/><Relationship Id="rId10" Type="http://schemas.openxmlformats.org/officeDocument/2006/relationships/image" Target="../media/image160.emf"/><Relationship Id="rId19" Type="http://schemas.openxmlformats.org/officeDocument/2006/relationships/oleObject" Target="../embeddings/oleObject164.bin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62.emf"/><Relationship Id="rId22" Type="http://schemas.openxmlformats.org/officeDocument/2006/relationships/image" Target="../media/image16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9.e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71.emf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5.e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77.emf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8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8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86.emf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8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95.emf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4.emf"/><Relationship Id="rId20" Type="http://schemas.openxmlformats.org/officeDocument/2006/relationships/image" Target="../media/image196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91.emf"/><Relationship Id="rId19" Type="http://schemas.openxmlformats.org/officeDocument/2006/relationships/oleObject" Target="../embeddings/oleObject195.bin"/><Relationship Id="rId4" Type="http://schemas.openxmlformats.org/officeDocument/2006/relationships/image" Target="../media/image188.e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93.wmf"/><Relationship Id="rId22" Type="http://schemas.openxmlformats.org/officeDocument/2006/relationships/image" Target="../media/image19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00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10.wmf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1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07.emf"/><Relationship Id="rId17" Type="http://schemas.openxmlformats.org/officeDocument/2006/relationships/oleObject" Target="../embeddings/oleObject2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9.wmf"/><Relationship Id="rId20" Type="http://schemas.openxmlformats.org/officeDocument/2006/relationships/image" Target="../media/image21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10" Type="http://schemas.openxmlformats.org/officeDocument/2006/relationships/image" Target="../media/image206.emf"/><Relationship Id="rId19" Type="http://schemas.openxmlformats.org/officeDocument/2006/relationships/oleObject" Target="../embeddings/oleObject210.bin"/><Relationship Id="rId4" Type="http://schemas.openxmlformats.org/officeDocument/2006/relationships/image" Target="../media/image203.e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08.emf"/><Relationship Id="rId22" Type="http://schemas.openxmlformats.org/officeDocument/2006/relationships/image" Target="../media/image21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220.emf"/><Relationship Id="rId26" Type="http://schemas.openxmlformats.org/officeDocument/2006/relationships/image" Target="../media/image224.wmf"/><Relationship Id="rId3" Type="http://schemas.openxmlformats.org/officeDocument/2006/relationships/oleObject" Target="../embeddings/oleObject212.bin"/><Relationship Id="rId21" Type="http://schemas.openxmlformats.org/officeDocument/2006/relationships/oleObject" Target="../embeddings/oleObject221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17.emf"/><Relationship Id="rId17" Type="http://schemas.openxmlformats.org/officeDocument/2006/relationships/oleObject" Target="../embeddings/oleObject219.bin"/><Relationship Id="rId25" Type="http://schemas.openxmlformats.org/officeDocument/2006/relationships/oleObject" Target="../embeddings/oleObject2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9.emf"/><Relationship Id="rId20" Type="http://schemas.openxmlformats.org/officeDocument/2006/relationships/image" Target="../media/image221.emf"/><Relationship Id="rId29" Type="http://schemas.openxmlformats.org/officeDocument/2006/relationships/oleObject" Target="../embeddings/oleObject225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4.emf"/><Relationship Id="rId11" Type="http://schemas.openxmlformats.org/officeDocument/2006/relationships/oleObject" Target="../embeddings/oleObject216.bin"/><Relationship Id="rId24" Type="http://schemas.openxmlformats.org/officeDocument/2006/relationships/image" Target="../media/image223.wmf"/><Relationship Id="rId32" Type="http://schemas.openxmlformats.org/officeDocument/2006/relationships/image" Target="../media/image227.emf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23" Type="http://schemas.openxmlformats.org/officeDocument/2006/relationships/oleObject" Target="../embeddings/oleObject222.bin"/><Relationship Id="rId28" Type="http://schemas.openxmlformats.org/officeDocument/2006/relationships/image" Target="../media/image225.wmf"/><Relationship Id="rId10" Type="http://schemas.openxmlformats.org/officeDocument/2006/relationships/image" Target="../media/image216.wmf"/><Relationship Id="rId19" Type="http://schemas.openxmlformats.org/officeDocument/2006/relationships/oleObject" Target="../embeddings/oleObject220.bin"/><Relationship Id="rId31" Type="http://schemas.openxmlformats.org/officeDocument/2006/relationships/oleObject" Target="../embeddings/oleObject226.bin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218.emf"/><Relationship Id="rId22" Type="http://schemas.openxmlformats.org/officeDocument/2006/relationships/image" Target="../media/image222.wmf"/><Relationship Id="rId27" Type="http://schemas.openxmlformats.org/officeDocument/2006/relationships/oleObject" Target="../embeddings/oleObject224.bin"/><Relationship Id="rId30" Type="http://schemas.openxmlformats.org/officeDocument/2006/relationships/image" Target="../media/image22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235.wmf"/><Relationship Id="rId3" Type="http://schemas.openxmlformats.org/officeDocument/2006/relationships/oleObject" Target="../embeddings/oleObject227.bin"/><Relationship Id="rId21" Type="http://schemas.openxmlformats.org/officeDocument/2006/relationships/oleObject" Target="../embeddings/oleObject236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32.wmf"/><Relationship Id="rId17" Type="http://schemas.openxmlformats.org/officeDocument/2006/relationships/oleObject" Target="../embeddings/oleObject2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4.wmf"/><Relationship Id="rId20" Type="http://schemas.openxmlformats.org/officeDocument/2006/relationships/image" Target="../media/image236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9.wmf"/><Relationship Id="rId11" Type="http://schemas.openxmlformats.org/officeDocument/2006/relationships/oleObject" Target="../embeddings/oleObject231.bin"/><Relationship Id="rId24" Type="http://schemas.openxmlformats.org/officeDocument/2006/relationships/image" Target="../media/image238.wmf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23" Type="http://schemas.openxmlformats.org/officeDocument/2006/relationships/oleObject" Target="../embeddings/oleObject237.bin"/><Relationship Id="rId10" Type="http://schemas.openxmlformats.org/officeDocument/2006/relationships/image" Target="../media/image231.wmf"/><Relationship Id="rId19" Type="http://schemas.openxmlformats.org/officeDocument/2006/relationships/oleObject" Target="../embeddings/oleObject235.bin"/><Relationship Id="rId4" Type="http://schemas.openxmlformats.org/officeDocument/2006/relationships/image" Target="../media/image228.e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33.wmf"/><Relationship Id="rId22" Type="http://schemas.openxmlformats.org/officeDocument/2006/relationships/image" Target="../media/image23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oleObject" Target="../embeddings/oleObject243.bin"/><Relationship Id="rId18" Type="http://schemas.openxmlformats.org/officeDocument/2006/relationships/image" Target="../media/image246.w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43.emf"/><Relationship Id="rId17" Type="http://schemas.openxmlformats.org/officeDocument/2006/relationships/oleObject" Target="../embeddings/oleObject2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5.wmf"/><Relationship Id="rId20" Type="http://schemas.openxmlformats.org/officeDocument/2006/relationships/image" Target="../media/image24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0.emf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9.bin"/><Relationship Id="rId15" Type="http://schemas.openxmlformats.org/officeDocument/2006/relationships/oleObject" Target="../embeddings/oleObject244.bin"/><Relationship Id="rId10" Type="http://schemas.openxmlformats.org/officeDocument/2006/relationships/image" Target="../media/image242.emf"/><Relationship Id="rId19" Type="http://schemas.openxmlformats.org/officeDocument/2006/relationships/oleObject" Target="../embeddings/oleObject246.bin"/><Relationship Id="rId4" Type="http://schemas.openxmlformats.org/officeDocument/2006/relationships/image" Target="../media/image239.emf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24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e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55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52.emf"/><Relationship Id="rId17" Type="http://schemas.openxmlformats.org/officeDocument/2006/relationships/oleObject" Target="../embeddings/oleObject2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49.e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10" Type="http://schemas.openxmlformats.org/officeDocument/2006/relationships/image" Target="../media/image251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5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63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60.emf"/><Relationship Id="rId17" Type="http://schemas.openxmlformats.org/officeDocument/2006/relationships/oleObject" Target="../embeddings/oleObject2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2.emf"/><Relationship Id="rId20" Type="http://schemas.openxmlformats.org/officeDocument/2006/relationships/image" Target="../media/image264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57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10" Type="http://schemas.openxmlformats.org/officeDocument/2006/relationships/image" Target="../media/image259.emf"/><Relationship Id="rId19" Type="http://schemas.openxmlformats.org/officeDocument/2006/relationships/oleObject" Target="../embeddings/oleObject263.bin"/><Relationship Id="rId4" Type="http://schemas.openxmlformats.org/officeDocument/2006/relationships/image" Target="../media/image256.e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26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272.wmf"/><Relationship Id="rId26" Type="http://schemas.openxmlformats.org/officeDocument/2006/relationships/image" Target="../media/image276.wmf"/><Relationship Id="rId3" Type="http://schemas.openxmlformats.org/officeDocument/2006/relationships/oleObject" Target="../embeddings/oleObject264.bin"/><Relationship Id="rId21" Type="http://schemas.openxmlformats.org/officeDocument/2006/relationships/oleObject" Target="../embeddings/oleObject273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69.wmf"/><Relationship Id="rId17" Type="http://schemas.openxmlformats.org/officeDocument/2006/relationships/oleObject" Target="../embeddings/oleObject271.bin"/><Relationship Id="rId25" Type="http://schemas.openxmlformats.org/officeDocument/2006/relationships/oleObject" Target="../embeddings/oleObject2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1.wmf"/><Relationship Id="rId20" Type="http://schemas.openxmlformats.org/officeDocument/2006/relationships/image" Target="../media/image273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66.wmf"/><Relationship Id="rId11" Type="http://schemas.openxmlformats.org/officeDocument/2006/relationships/oleObject" Target="../embeddings/oleObject268.bin"/><Relationship Id="rId24" Type="http://schemas.openxmlformats.org/officeDocument/2006/relationships/image" Target="../media/image275.wmf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23" Type="http://schemas.openxmlformats.org/officeDocument/2006/relationships/oleObject" Target="../embeddings/oleObject274.bin"/><Relationship Id="rId10" Type="http://schemas.openxmlformats.org/officeDocument/2006/relationships/image" Target="../media/image268.wmf"/><Relationship Id="rId19" Type="http://schemas.openxmlformats.org/officeDocument/2006/relationships/oleObject" Target="../embeddings/oleObject272.bin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70.wmf"/><Relationship Id="rId22" Type="http://schemas.openxmlformats.org/officeDocument/2006/relationships/image" Target="../media/image27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281.bin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0" Type="http://schemas.openxmlformats.org/officeDocument/2006/relationships/image" Target="../media/image28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8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image" Target="../media/image285.png"/><Relationship Id="rId4" Type="http://schemas.openxmlformats.org/officeDocument/2006/relationships/image" Target="../media/image28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emf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29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87.emf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3.bin"/><Relationship Id="rId10" Type="http://schemas.openxmlformats.org/officeDocument/2006/relationships/image" Target="../media/image289.emf"/><Relationship Id="rId4" Type="http://schemas.openxmlformats.org/officeDocument/2006/relationships/image" Target="../media/image286.emf"/><Relationship Id="rId9" Type="http://schemas.openxmlformats.org/officeDocument/2006/relationships/oleObject" Target="../embeddings/oleObject285.bin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5.emf"/><Relationship Id="rId18" Type="http://schemas.openxmlformats.org/officeDocument/2006/relationships/oleObject" Target="../embeddings/oleObject294.bin"/><Relationship Id="rId26" Type="http://schemas.openxmlformats.org/officeDocument/2006/relationships/image" Target="../media/image301.emf"/><Relationship Id="rId3" Type="http://schemas.openxmlformats.org/officeDocument/2006/relationships/image" Target="../media/image307.png"/><Relationship Id="rId21" Type="http://schemas.openxmlformats.org/officeDocument/2006/relationships/image" Target="../media/image299.wmf"/><Relationship Id="rId34" Type="http://schemas.openxmlformats.org/officeDocument/2006/relationships/image" Target="../media/image305.emf"/><Relationship Id="rId7" Type="http://schemas.openxmlformats.org/officeDocument/2006/relationships/image" Target="../media/image292.emf"/><Relationship Id="rId12" Type="http://schemas.openxmlformats.org/officeDocument/2006/relationships/oleObject" Target="../embeddings/oleObject291.bin"/><Relationship Id="rId17" Type="http://schemas.openxmlformats.org/officeDocument/2006/relationships/image" Target="../media/image297.emf"/><Relationship Id="rId25" Type="http://schemas.openxmlformats.org/officeDocument/2006/relationships/oleObject" Target="../embeddings/oleObject297.bin"/><Relationship Id="rId33" Type="http://schemas.openxmlformats.org/officeDocument/2006/relationships/oleObject" Target="../embeddings/oleObject30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3.bin"/><Relationship Id="rId20" Type="http://schemas.openxmlformats.org/officeDocument/2006/relationships/oleObject" Target="../embeddings/oleObject295.bin"/><Relationship Id="rId29" Type="http://schemas.openxmlformats.org/officeDocument/2006/relationships/oleObject" Target="../embeddings/oleObject299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294.wmf"/><Relationship Id="rId24" Type="http://schemas.openxmlformats.org/officeDocument/2006/relationships/image" Target="../media/image300.emf"/><Relationship Id="rId32" Type="http://schemas.openxmlformats.org/officeDocument/2006/relationships/image" Target="../media/image304.emf"/><Relationship Id="rId5" Type="http://schemas.openxmlformats.org/officeDocument/2006/relationships/image" Target="../media/image291.wmf"/><Relationship Id="rId15" Type="http://schemas.openxmlformats.org/officeDocument/2006/relationships/image" Target="../media/image296.wmf"/><Relationship Id="rId23" Type="http://schemas.openxmlformats.org/officeDocument/2006/relationships/oleObject" Target="../embeddings/oleObject296.bin"/><Relationship Id="rId28" Type="http://schemas.openxmlformats.org/officeDocument/2006/relationships/image" Target="../media/image302.emf"/><Relationship Id="rId36" Type="http://schemas.openxmlformats.org/officeDocument/2006/relationships/image" Target="../media/image306.wmf"/><Relationship Id="rId10" Type="http://schemas.openxmlformats.org/officeDocument/2006/relationships/oleObject" Target="../embeddings/oleObject290.bin"/><Relationship Id="rId19" Type="http://schemas.openxmlformats.org/officeDocument/2006/relationships/image" Target="../media/image298.wmf"/><Relationship Id="rId31" Type="http://schemas.openxmlformats.org/officeDocument/2006/relationships/oleObject" Target="../embeddings/oleObject300.bin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293.emf"/><Relationship Id="rId14" Type="http://schemas.openxmlformats.org/officeDocument/2006/relationships/oleObject" Target="../embeddings/oleObject292.bin"/><Relationship Id="rId22" Type="http://schemas.openxmlformats.org/officeDocument/2006/relationships/image" Target="../media/image308.jpeg"/><Relationship Id="rId27" Type="http://schemas.openxmlformats.org/officeDocument/2006/relationships/oleObject" Target="../embeddings/oleObject298.bin"/><Relationship Id="rId30" Type="http://schemas.openxmlformats.org/officeDocument/2006/relationships/image" Target="../media/image303.wmf"/><Relationship Id="rId35" Type="http://schemas.openxmlformats.org/officeDocument/2006/relationships/oleObject" Target="../embeddings/oleObject302.bin"/><Relationship Id="rId8" Type="http://schemas.openxmlformats.org/officeDocument/2006/relationships/oleObject" Target="../embeddings/oleObject28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emf"/><Relationship Id="rId13" Type="http://schemas.openxmlformats.org/officeDocument/2006/relationships/oleObject" Target="../embeddings/oleObject308.bin"/><Relationship Id="rId18" Type="http://schemas.openxmlformats.org/officeDocument/2006/relationships/image" Target="../media/image316.wmf"/><Relationship Id="rId26" Type="http://schemas.openxmlformats.org/officeDocument/2006/relationships/image" Target="../media/image320.emf"/><Relationship Id="rId3" Type="http://schemas.openxmlformats.org/officeDocument/2006/relationships/oleObject" Target="../embeddings/oleObject303.bin"/><Relationship Id="rId21" Type="http://schemas.openxmlformats.org/officeDocument/2006/relationships/oleObject" Target="../embeddings/oleObject312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313.emf"/><Relationship Id="rId17" Type="http://schemas.openxmlformats.org/officeDocument/2006/relationships/oleObject" Target="../embeddings/oleObject310.bin"/><Relationship Id="rId25" Type="http://schemas.openxmlformats.org/officeDocument/2006/relationships/oleObject" Target="../embeddings/oleObject3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5.emf"/><Relationship Id="rId20" Type="http://schemas.openxmlformats.org/officeDocument/2006/relationships/image" Target="../media/image317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10.emf"/><Relationship Id="rId11" Type="http://schemas.openxmlformats.org/officeDocument/2006/relationships/oleObject" Target="../embeddings/oleObject307.bin"/><Relationship Id="rId24" Type="http://schemas.openxmlformats.org/officeDocument/2006/relationships/image" Target="../media/image319.emf"/><Relationship Id="rId5" Type="http://schemas.openxmlformats.org/officeDocument/2006/relationships/oleObject" Target="../embeddings/oleObject304.bin"/><Relationship Id="rId15" Type="http://schemas.openxmlformats.org/officeDocument/2006/relationships/oleObject" Target="../embeddings/oleObject309.bin"/><Relationship Id="rId23" Type="http://schemas.openxmlformats.org/officeDocument/2006/relationships/oleObject" Target="../embeddings/oleObject313.bin"/><Relationship Id="rId28" Type="http://schemas.openxmlformats.org/officeDocument/2006/relationships/image" Target="../media/image321.emf"/><Relationship Id="rId10" Type="http://schemas.openxmlformats.org/officeDocument/2006/relationships/image" Target="../media/image312.wmf"/><Relationship Id="rId19" Type="http://schemas.openxmlformats.org/officeDocument/2006/relationships/oleObject" Target="../embeddings/oleObject311.bin"/><Relationship Id="rId4" Type="http://schemas.openxmlformats.org/officeDocument/2006/relationships/image" Target="../media/image309.e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314.emf"/><Relationship Id="rId22" Type="http://schemas.openxmlformats.org/officeDocument/2006/relationships/image" Target="../media/image318.emf"/><Relationship Id="rId27" Type="http://schemas.openxmlformats.org/officeDocument/2006/relationships/oleObject" Target="../embeddings/oleObject3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emf"/><Relationship Id="rId13" Type="http://schemas.openxmlformats.org/officeDocument/2006/relationships/oleObject" Target="../embeddings/oleObject321.bin"/><Relationship Id="rId18" Type="http://schemas.openxmlformats.org/officeDocument/2006/relationships/image" Target="../media/image329.emf"/><Relationship Id="rId3" Type="http://schemas.openxmlformats.org/officeDocument/2006/relationships/oleObject" Target="../embeddings/oleObject316.bin"/><Relationship Id="rId21" Type="http://schemas.openxmlformats.org/officeDocument/2006/relationships/oleObject" Target="../embeddings/oleObject325.bin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326.emf"/><Relationship Id="rId17" Type="http://schemas.openxmlformats.org/officeDocument/2006/relationships/oleObject" Target="../embeddings/oleObject3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8.emf"/><Relationship Id="rId20" Type="http://schemas.openxmlformats.org/officeDocument/2006/relationships/image" Target="../media/image330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23.emf"/><Relationship Id="rId11" Type="http://schemas.openxmlformats.org/officeDocument/2006/relationships/oleObject" Target="../embeddings/oleObject320.bin"/><Relationship Id="rId24" Type="http://schemas.openxmlformats.org/officeDocument/2006/relationships/image" Target="../media/image332.emf"/><Relationship Id="rId5" Type="http://schemas.openxmlformats.org/officeDocument/2006/relationships/oleObject" Target="../embeddings/oleObject317.bin"/><Relationship Id="rId15" Type="http://schemas.openxmlformats.org/officeDocument/2006/relationships/oleObject" Target="../embeddings/oleObject322.bin"/><Relationship Id="rId23" Type="http://schemas.openxmlformats.org/officeDocument/2006/relationships/oleObject" Target="../embeddings/oleObject326.bin"/><Relationship Id="rId10" Type="http://schemas.openxmlformats.org/officeDocument/2006/relationships/image" Target="../media/image325.emf"/><Relationship Id="rId19" Type="http://schemas.openxmlformats.org/officeDocument/2006/relationships/oleObject" Target="../embeddings/oleObject324.bin"/><Relationship Id="rId4" Type="http://schemas.openxmlformats.org/officeDocument/2006/relationships/image" Target="../media/image322.emf"/><Relationship Id="rId9" Type="http://schemas.openxmlformats.org/officeDocument/2006/relationships/oleObject" Target="../embeddings/oleObject319.bin"/><Relationship Id="rId14" Type="http://schemas.openxmlformats.org/officeDocument/2006/relationships/image" Target="../media/image327.emf"/><Relationship Id="rId22" Type="http://schemas.openxmlformats.org/officeDocument/2006/relationships/image" Target="../media/image331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13" Type="http://schemas.openxmlformats.org/officeDocument/2006/relationships/oleObject" Target="../embeddings/oleObject332.bin"/><Relationship Id="rId18" Type="http://schemas.openxmlformats.org/officeDocument/2006/relationships/image" Target="../media/image340.emf"/><Relationship Id="rId26" Type="http://schemas.openxmlformats.org/officeDocument/2006/relationships/image" Target="../media/image344.wmf"/><Relationship Id="rId3" Type="http://schemas.openxmlformats.org/officeDocument/2006/relationships/oleObject" Target="../embeddings/oleObject327.bin"/><Relationship Id="rId21" Type="http://schemas.openxmlformats.org/officeDocument/2006/relationships/oleObject" Target="../embeddings/oleObject336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337.emf"/><Relationship Id="rId17" Type="http://schemas.openxmlformats.org/officeDocument/2006/relationships/oleObject" Target="../embeddings/oleObject334.bin"/><Relationship Id="rId25" Type="http://schemas.openxmlformats.org/officeDocument/2006/relationships/oleObject" Target="../embeddings/oleObject3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9.emf"/><Relationship Id="rId20" Type="http://schemas.openxmlformats.org/officeDocument/2006/relationships/image" Target="../media/image341.wmf"/><Relationship Id="rId29" Type="http://schemas.openxmlformats.org/officeDocument/2006/relationships/oleObject" Target="../embeddings/oleObject340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34.emf"/><Relationship Id="rId11" Type="http://schemas.openxmlformats.org/officeDocument/2006/relationships/oleObject" Target="../embeddings/oleObject331.bin"/><Relationship Id="rId24" Type="http://schemas.openxmlformats.org/officeDocument/2006/relationships/image" Target="../media/image343.emf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3.bin"/><Relationship Id="rId23" Type="http://schemas.openxmlformats.org/officeDocument/2006/relationships/oleObject" Target="../embeddings/oleObject337.bin"/><Relationship Id="rId28" Type="http://schemas.openxmlformats.org/officeDocument/2006/relationships/image" Target="../media/image345.wmf"/><Relationship Id="rId10" Type="http://schemas.openxmlformats.org/officeDocument/2006/relationships/image" Target="../media/image336.wmf"/><Relationship Id="rId19" Type="http://schemas.openxmlformats.org/officeDocument/2006/relationships/oleObject" Target="../embeddings/oleObject335.bin"/><Relationship Id="rId4" Type="http://schemas.openxmlformats.org/officeDocument/2006/relationships/image" Target="../media/image333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338.emf"/><Relationship Id="rId22" Type="http://schemas.openxmlformats.org/officeDocument/2006/relationships/image" Target="../media/image342.emf"/><Relationship Id="rId27" Type="http://schemas.openxmlformats.org/officeDocument/2006/relationships/oleObject" Target="../embeddings/oleObject339.bin"/><Relationship Id="rId30" Type="http://schemas.openxmlformats.org/officeDocument/2006/relationships/image" Target="../media/image346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3.bin"/><Relationship Id="rId13" Type="http://schemas.openxmlformats.org/officeDocument/2006/relationships/image" Target="../media/image351.wmf"/><Relationship Id="rId3" Type="http://schemas.openxmlformats.org/officeDocument/2006/relationships/image" Target="../media/image352.png"/><Relationship Id="rId7" Type="http://schemas.openxmlformats.org/officeDocument/2006/relationships/image" Target="../media/image348.wmf"/><Relationship Id="rId12" Type="http://schemas.openxmlformats.org/officeDocument/2006/relationships/oleObject" Target="../embeddings/oleObject3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42.bin"/><Relationship Id="rId11" Type="http://schemas.openxmlformats.org/officeDocument/2006/relationships/image" Target="../media/image350.wmf"/><Relationship Id="rId5" Type="http://schemas.openxmlformats.org/officeDocument/2006/relationships/image" Target="../media/image347.wmf"/><Relationship Id="rId10" Type="http://schemas.openxmlformats.org/officeDocument/2006/relationships/oleObject" Target="../embeddings/oleObject344.bin"/><Relationship Id="rId4" Type="http://schemas.openxmlformats.org/officeDocument/2006/relationships/oleObject" Target="../embeddings/oleObject341.bin"/><Relationship Id="rId9" Type="http://schemas.openxmlformats.org/officeDocument/2006/relationships/image" Target="../media/image34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wmf"/><Relationship Id="rId13" Type="http://schemas.openxmlformats.org/officeDocument/2006/relationships/oleObject" Target="../embeddings/oleObject351.bin"/><Relationship Id="rId3" Type="http://schemas.openxmlformats.org/officeDocument/2006/relationships/oleObject" Target="../embeddings/oleObject346.bin"/><Relationship Id="rId7" Type="http://schemas.openxmlformats.org/officeDocument/2006/relationships/oleObject" Target="../embeddings/oleObject348.bin"/><Relationship Id="rId12" Type="http://schemas.openxmlformats.org/officeDocument/2006/relationships/image" Target="../media/image35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9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54.wmf"/><Relationship Id="rId11" Type="http://schemas.openxmlformats.org/officeDocument/2006/relationships/oleObject" Target="../embeddings/oleObject350.bin"/><Relationship Id="rId5" Type="http://schemas.openxmlformats.org/officeDocument/2006/relationships/oleObject" Target="../embeddings/oleObject347.bin"/><Relationship Id="rId15" Type="http://schemas.openxmlformats.org/officeDocument/2006/relationships/oleObject" Target="../embeddings/oleObject352.bin"/><Relationship Id="rId10" Type="http://schemas.openxmlformats.org/officeDocument/2006/relationships/image" Target="../media/image356.wmf"/><Relationship Id="rId4" Type="http://schemas.openxmlformats.org/officeDocument/2006/relationships/image" Target="../media/image353.wmf"/><Relationship Id="rId9" Type="http://schemas.openxmlformats.org/officeDocument/2006/relationships/oleObject" Target="../embeddings/oleObject349.bin"/><Relationship Id="rId14" Type="http://schemas.openxmlformats.org/officeDocument/2006/relationships/image" Target="../media/image35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wmf"/><Relationship Id="rId13" Type="http://schemas.openxmlformats.org/officeDocument/2006/relationships/oleObject" Target="../embeddings/oleObject358.bin"/><Relationship Id="rId3" Type="http://schemas.openxmlformats.org/officeDocument/2006/relationships/oleObject" Target="../embeddings/oleObject353.bin"/><Relationship Id="rId7" Type="http://schemas.openxmlformats.org/officeDocument/2006/relationships/oleObject" Target="../embeddings/oleObject355.bin"/><Relationship Id="rId12" Type="http://schemas.openxmlformats.org/officeDocument/2006/relationships/image" Target="../media/image36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61.emf"/><Relationship Id="rId11" Type="http://schemas.openxmlformats.org/officeDocument/2006/relationships/oleObject" Target="../embeddings/oleObject357.bin"/><Relationship Id="rId5" Type="http://schemas.openxmlformats.org/officeDocument/2006/relationships/oleObject" Target="../embeddings/oleObject354.bin"/><Relationship Id="rId10" Type="http://schemas.openxmlformats.org/officeDocument/2006/relationships/image" Target="../media/image363.wmf"/><Relationship Id="rId4" Type="http://schemas.openxmlformats.org/officeDocument/2006/relationships/image" Target="../media/image360.emf"/><Relationship Id="rId9" Type="http://schemas.openxmlformats.org/officeDocument/2006/relationships/oleObject" Target="../embeddings/oleObject356.bin"/><Relationship Id="rId14" Type="http://schemas.openxmlformats.org/officeDocument/2006/relationships/image" Target="../media/image36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emf"/><Relationship Id="rId13" Type="http://schemas.openxmlformats.org/officeDocument/2006/relationships/oleObject" Target="../embeddings/oleObject364.bin"/><Relationship Id="rId18" Type="http://schemas.openxmlformats.org/officeDocument/2006/relationships/image" Target="../media/image373.emf"/><Relationship Id="rId26" Type="http://schemas.openxmlformats.org/officeDocument/2006/relationships/image" Target="../media/image377.emf"/><Relationship Id="rId3" Type="http://schemas.openxmlformats.org/officeDocument/2006/relationships/oleObject" Target="../embeddings/oleObject359.bin"/><Relationship Id="rId21" Type="http://schemas.openxmlformats.org/officeDocument/2006/relationships/oleObject" Target="../embeddings/oleObject368.bin"/><Relationship Id="rId7" Type="http://schemas.openxmlformats.org/officeDocument/2006/relationships/oleObject" Target="../embeddings/oleObject361.bin"/><Relationship Id="rId12" Type="http://schemas.openxmlformats.org/officeDocument/2006/relationships/image" Target="../media/image370.emf"/><Relationship Id="rId17" Type="http://schemas.openxmlformats.org/officeDocument/2006/relationships/oleObject" Target="../embeddings/oleObject366.bin"/><Relationship Id="rId25" Type="http://schemas.openxmlformats.org/officeDocument/2006/relationships/oleObject" Target="../embeddings/oleObject3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2.emf"/><Relationship Id="rId20" Type="http://schemas.openxmlformats.org/officeDocument/2006/relationships/image" Target="../media/image374.wmf"/><Relationship Id="rId29" Type="http://schemas.openxmlformats.org/officeDocument/2006/relationships/oleObject" Target="../embeddings/oleObject372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67.emf"/><Relationship Id="rId11" Type="http://schemas.openxmlformats.org/officeDocument/2006/relationships/oleObject" Target="../embeddings/oleObject363.bin"/><Relationship Id="rId24" Type="http://schemas.openxmlformats.org/officeDocument/2006/relationships/image" Target="../media/image376.emf"/><Relationship Id="rId32" Type="http://schemas.openxmlformats.org/officeDocument/2006/relationships/image" Target="../media/image380.emf"/><Relationship Id="rId5" Type="http://schemas.openxmlformats.org/officeDocument/2006/relationships/oleObject" Target="../embeddings/oleObject360.bin"/><Relationship Id="rId15" Type="http://schemas.openxmlformats.org/officeDocument/2006/relationships/oleObject" Target="../embeddings/oleObject365.bin"/><Relationship Id="rId23" Type="http://schemas.openxmlformats.org/officeDocument/2006/relationships/oleObject" Target="../embeddings/oleObject369.bin"/><Relationship Id="rId28" Type="http://schemas.openxmlformats.org/officeDocument/2006/relationships/image" Target="../media/image378.emf"/><Relationship Id="rId10" Type="http://schemas.openxmlformats.org/officeDocument/2006/relationships/image" Target="../media/image369.wmf"/><Relationship Id="rId19" Type="http://schemas.openxmlformats.org/officeDocument/2006/relationships/oleObject" Target="../embeddings/oleObject367.bin"/><Relationship Id="rId31" Type="http://schemas.openxmlformats.org/officeDocument/2006/relationships/oleObject" Target="../embeddings/oleObject373.bin"/><Relationship Id="rId4" Type="http://schemas.openxmlformats.org/officeDocument/2006/relationships/image" Target="../media/image366.emf"/><Relationship Id="rId9" Type="http://schemas.openxmlformats.org/officeDocument/2006/relationships/oleObject" Target="../embeddings/oleObject362.bin"/><Relationship Id="rId14" Type="http://schemas.openxmlformats.org/officeDocument/2006/relationships/image" Target="../media/image371.emf"/><Relationship Id="rId22" Type="http://schemas.openxmlformats.org/officeDocument/2006/relationships/image" Target="../media/image375.wmf"/><Relationship Id="rId27" Type="http://schemas.openxmlformats.org/officeDocument/2006/relationships/oleObject" Target="../embeddings/oleObject371.bin"/><Relationship Id="rId30" Type="http://schemas.openxmlformats.org/officeDocument/2006/relationships/image" Target="../media/image379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emf"/><Relationship Id="rId13" Type="http://schemas.openxmlformats.org/officeDocument/2006/relationships/oleObject" Target="../embeddings/oleObject379.bin"/><Relationship Id="rId18" Type="http://schemas.openxmlformats.org/officeDocument/2006/relationships/image" Target="../media/image388.wmf"/><Relationship Id="rId26" Type="http://schemas.openxmlformats.org/officeDocument/2006/relationships/image" Target="../media/image392.emf"/><Relationship Id="rId3" Type="http://schemas.openxmlformats.org/officeDocument/2006/relationships/oleObject" Target="../embeddings/oleObject374.bin"/><Relationship Id="rId21" Type="http://schemas.openxmlformats.org/officeDocument/2006/relationships/oleObject" Target="../embeddings/oleObject383.bin"/><Relationship Id="rId7" Type="http://schemas.openxmlformats.org/officeDocument/2006/relationships/oleObject" Target="../embeddings/oleObject376.bin"/><Relationship Id="rId12" Type="http://schemas.openxmlformats.org/officeDocument/2006/relationships/image" Target="../media/image385.emf"/><Relationship Id="rId17" Type="http://schemas.openxmlformats.org/officeDocument/2006/relationships/oleObject" Target="../embeddings/oleObject381.bin"/><Relationship Id="rId25" Type="http://schemas.openxmlformats.org/officeDocument/2006/relationships/oleObject" Target="../embeddings/oleObject3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7.emf"/><Relationship Id="rId20" Type="http://schemas.openxmlformats.org/officeDocument/2006/relationships/image" Target="../media/image389.e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82.emf"/><Relationship Id="rId11" Type="http://schemas.openxmlformats.org/officeDocument/2006/relationships/oleObject" Target="../embeddings/oleObject378.bin"/><Relationship Id="rId24" Type="http://schemas.openxmlformats.org/officeDocument/2006/relationships/image" Target="../media/image391.wmf"/><Relationship Id="rId5" Type="http://schemas.openxmlformats.org/officeDocument/2006/relationships/oleObject" Target="../embeddings/oleObject375.bin"/><Relationship Id="rId15" Type="http://schemas.openxmlformats.org/officeDocument/2006/relationships/oleObject" Target="../embeddings/oleObject380.bin"/><Relationship Id="rId23" Type="http://schemas.openxmlformats.org/officeDocument/2006/relationships/oleObject" Target="../embeddings/oleObject384.bin"/><Relationship Id="rId28" Type="http://schemas.openxmlformats.org/officeDocument/2006/relationships/image" Target="../media/image393.emf"/><Relationship Id="rId10" Type="http://schemas.openxmlformats.org/officeDocument/2006/relationships/image" Target="../media/image384.emf"/><Relationship Id="rId19" Type="http://schemas.openxmlformats.org/officeDocument/2006/relationships/oleObject" Target="../embeddings/oleObject382.bin"/><Relationship Id="rId4" Type="http://schemas.openxmlformats.org/officeDocument/2006/relationships/image" Target="../media/image381.emf"/><Relationship Id="rId9" Type="http://schemas.openxmlformats.org/officeDocument/2006/relationships/oleObject" Target="../embeddings/oleObject377.bin"/><Relationship Id="rId14" Type="http://schemas.openxmlformats.org/officeDocument/2006/relationships/image" Target="../media/image386.emf"/><Relationship Id="rId22" Type="http://schemas.openxmlformats.org/officeDocument/2006/relationships/image" Target="../media/image390.emf"/><Relationship Id="rId27" Type="http://schemas.openxmlformats.org/officeDocument/2006/relationships/oleObject" Target="../embeddings/oleObject38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9.bin"/><Relationship Id="rId13" Type="http://schemas.openxmlformats.org/officeDocument/2006/relationships/image" Target="../media/image398.wmf"/><Relationship Id="rId18" Type="http://schemas.openxmlformats.org/officeDocument/2006/relationships/oleObject" Target="../embeddings/oleObject394.bin"/><Relationship Id="rId3" Type="http://schemas.openxmlformats.org/officeDocument/2006/relationships/image" Target="../media/image401.png"/><Relationship Id="rId21" Type="http://schemas.openxmlformats.org/officeDocument/2006/relationships/image" Target="../media/image402.wmf"/><Relationship Id="rId7" Type="http://schemas.openxmlformats.org/officeDocument/2006/relationships/image" Target="../media/image395.wmf"/><Relationship Id="rId12" Type="http://schemas.openxmlformats.org/officeDocument/2006/relationships/oleObject" Target="../embeddings/oleObject391.bin"/><Relationship Id="rId17" Type="http://schemas.openxmlformats.org/officeDocument/2006/relationships/image" Target="../media/image400.wmf"/><Relationship Id="rId25" Type="http://schemas.openxmlformats.org/officeDocument/2006/relationships/image" Target="../media/image40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3.bin"/><Relationship Id="rId20" Type="http://schemas.openxmlformats.org/officeDocument/2006/relationships/oleObject" Target="../embeddings/oleObject395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88.bin"/><Relationship Id="rId11" Type="http://schemas.openxmlformats.org/officeDocument/2006/relationships/image" Target="../media/image397.wmf"/><Relationship Id="rId24" Type="http://schemas.openxmlformats.org/officeDocument/2006/relationships/oleObject" Target="../embeddings/oleObject397.bin"/><Relationship Id="rId5" Type="http://schemas.openxmlformats.org/officeDocument/2006/relationships/image" Target="../media/image394.wmf"/><Relationship Id="rId15" Type="http://schemas.openxmlformats.org/officeDocument/2006/relationships/image" Target="../media/image399.wmf"/><Relationship Id="rId23" Type="http://schemas.openxmlformats.org/officeDocument/2006/relationships/image" Target="../media/image403.wmf"/><Relationship Id="rId10" Type="http://schemas.openxmlformats.org/officeDocument/2006/relationships/oleObject" Target="../embeddings/oleObject390.bin"/><Relationship Id="rId19" Type="http://schemas.openxmlformats.org/officeDocument/2006/relationships/image" Target="../media/image401.wmf"/><Relationship Id="rId4" Type="http://schemas.openxmlformats.org/officeDocument/2006/relationships/oleObject" Target="../embeddings/oleObject387.bin"/><Relationship Id="rId9" Type="http://schemas.openxmlformats.org/officeDocument/2006/relationships/image" Target="../media/image396.wmf"/><Relationship Id="rId14" Type="http://schemas.openxmlformats.org/officeDocument/2006/relationships/oleObject" Target="../embeddings/oleObject392.bin"/><Relationship Id="rId22" Type="http://schemas.openxmlformats.org/officeDocument/2006/relationships/oleObject" Target="../embeddings/oleObject396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wmf"/><Relationship Id="rId3" Type="http://schemas.openxmlformats.org/officeDocument/2006/relationships/oleObject" Target="../embeddings/oleObject398.bin"/><Relationship Id="rId7" Type="http://schemas.openxmlformats.org/officeDocument/2006/relationships/oleObject" Target="../embeddings/oleObject400.bin"/><Relationship Id="rId12" Type="http://schemas.openxmlformats.org/officeDocument/2006/relationships/image" Target="../media/image4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06.wmf"/><Relationship Id="rId11" Type="http://schemas.openxmlformats.org/officeDocument/2006/relationships/oleObject" Target="../embeddings/oleObject402.bin"/><Relationship Id="rId5" Type="http://schemas.openxmlformats.org/officeDocument/2006/relationships/oleObject" Target="../embeddings/oleObject399.bin"/><Relationship Id="rId10" Type="http://schemas.openxmlformats.org/officeDocument/2006/relationships/image" Target="../media/image408.wmf"/><Relationship Id="rId4" Type="http://schemas.openxmlformats.org/officeDocument/2006/relationships/image" Target="../media/image405.wmf"/><Relationship Id="rId9" Type="http://schemas.openxmlformats.org/officeDocument/2006/relationships/oleObject" Target="../embeddings/oleObject401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wmf"/><Relationship Id="rId13" Type="http://schemas.openxmlformats.org/officeDocument/2006/relationships/oleObject" Target="../embeddings/oleObject408.bin"/><Relationship Id="rId3" Type="http://schemas.openxmlformats.org/officeDocument/2006/relationships/oleObject" Target="../embeddings/oleObject403.bin"/><Relationship Id="rId7" Type="http://schemas.openxmlformats.org/officeDocument/2006/relationships/oleObject" Target="../embeddings/oleObject405.bin"/><Relationship Id="rId12" Type="http://schemas.openxmlformats.org/officeDocument/2006/relationships/image" Target="../media/image4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11.wmf"/><Relationship Id="rId11" Type="http://schemas.openxmlformats.org/officeDocument/2006/relationships/oleObject" Target="../embeddings/oleObject407.bin"/><Relationship Id="rId5" Type="http://schemas.openxmlformats.org/officeDocument/2006/relationships/oleObject" Target="../embeddings/oleObject404.bin"/><Relationship Id="rId10" Type="http://schemas.openxmlformats.org/officeDocument/2006/relationships/image" Target="../media/image413.wmf"/><Relationship Id="rId4" Type="http://schemas.openxmlformats.org/officeDocument/2006/relationships/image" Target="../media/image410.wmf"/><Relationship Id="rId9" Type="http://schemas.openxmlformats.org/officeDocument/2006/relationships/oleObject" Target="../embeddings/oleObject406.bin"/><Relationship Id="rId14" Type="http://schemas.openxmlformats.org/officeDocument/2006/relationships/image" Target="../media/image4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7.w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8.wmf"/><Relationship Id="rId13" Type="http://schemas.openxmlformats.org/officeDocument/2006/relationships/oleObject" Target="../embeddings/oleObject414.bin"/><Relationship Id="rId3" Type="http://schemas.openxmlformats.org/officeDocument/2006/relationships/oleObject" Target="../embeddings/oleObject409.bin"/><Relationship Id="rId7" Type="http://schemas.openxmlformats.org/officeDocument/2006/relationships/oleObject" Target="../embeddings/oleObject411.bin"/><Relationship Id="rId12" Type="http://schemas.openxmlformats.org/officeDocument/2006/relationships/image" Target="../media/image42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2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17.wmf"/><Relationship Id="rId11" Type="http://schemas.openxmlformats.org/officeDocument/2006/relationships/oleObject" Target="../embeddings/oleObject413.bin"/><Relationship Id="rId5" Type="http://schemas.openxmlformats.org/officeDocument/2006/relationships/oleObject" Target="../embeddings/oleObject410.bin"/><Relationship Id="rId15" Type="http://schemas.openxmlformats.org/officeDocument/2006/relationships/oleObject" Target="../embeddings/oleObject415.bin"/><Relationship Id="rId10" Type="http://schemas.openxmlformats.org/officeDocument/2006/relationships/image" Target="../media/image419.wmf"/><Relationship Id="rId4" Type="http://schemas.openxmlformats.org/officeDocument/2006/relationships/image" Target="../media/image416.wmf"/><Relationship Id="rId9" Type="http://schemas.openxmlformats.org/officeDocument/2006/relationships/oleObject" Target="../embeddings/oleObject412.bin"/><Relationship Id="rId14" Type="http://schemas.openxmlformats.org/officeDocument/2006/relationships/image" Target="../media/image42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wmf"/><Relationship Id="rId13" Type="http://schemas.openxmlformats.org/officeDocument/2006/relationships/oleObject" Target="../embeddings/oleObject421.bin"/><Relationship Id="rId3" Type="http://schemas.openxmlformats.org/officeDocument/2006/relationships/oleObject" Target="../embeddings/oleObject416.bin"/><Relationship Id="rId7" Type="http://schemas.openxmlformats.org/officeDocument/2006/relationships/oleObject" Target="../embeddings/oleObject418.bin"/><Relationship Id="rId12" Type="http://schemas.openxmlformats.org/officeDocument/2006/relationships/image" Target="../media/image4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24.wmf"/><Relationship Id="rId11" Type="http://schemas.openxmlformats.org/officeDocument/2006/relationships/oleObject" Target="../embeddings/oleObject420.bin"/><Relationship Id="rId5" Type="http://schemas.openxmlformats.org/officeDocument/2006/relationships/oleObject" Target="../embeddings/oleObject417.bin"/><Relationship Id="rId10" Type="http://schemas.openxmlformats.org/officeDocument/2006/relationships/image" Target="../media/image426.wmf"/><Relationship Id="rId4" Type="http://schemas.openxmlformats.org/officeDocument/2006/relationships/image" Target="../media/image423.wmf"/><Relationship Id="rId9" Type="http://schemas.openxmlformats.org/officeDocument/2006/relationships/oleObject" Target="../embeddings/oleObject419.bin"/><Relationship Id="rId14" Type="http://schemas.openxmlformats.org/officeDocument/2006/relationships/image" Target="../media/image428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wmf"/><Relationship Id="rId3" Type="http://schemas.openxmlformats.org/officeDocument/2006/relationships/oleObject" Target="../embeddings/oleObject422.bin"/><Relationship Id="rId7" Type="http://schemas.openxmlformats.org/officeDocument/2006/relationships/oleObject" Target="../embeddings/oleObject424.bin"/><Relationship Id="rId12" Type="http://schemas.openxmlformats.org/officeDocument/2006/relationships/image" Target="../media/image4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30.wmf"/><Relationship Id="rId11" Type="http://schemas.openxmlformats.org/officeDocument/2006/relationships/oleObject" Target="../embeddings/oleObject426.bin"/><Relationship Id="rId5" Type="http://schemas.openxmlformats.org/officeDocument/2006/relationships/oleObject" Target="../embeddings/oleObject423.bin"/><Relationship Id="rId10" Type="http://schemas.openxmlformats.org/officeDocument/2006/relationships/image" Target="../media/image432.wmf"/><Relationship Id="rId4" Type="http://schemas.openxmlformats.org/officeDocument/2006/relationships/image" Target="../media/image429.wmf"/><Relationship Id="rId9" Type="http://schemas.openxmlformats.org/officeDocument/2006/relationships/oleObject" Target="../embeddings/oleObject42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wmf"/><Relationship Id="rId13" Type="http://schemas.openxmlformats.org/officeDocument/2006/relationships/oleObject" Target="../embeddings/oleObject432.bin"/><Relationship Id="rId3" Type="http://schemas.openxmlformats.org/officeDocument/2006/relationships/oleObject" Target="../embeddings/oleObject427.bin"/><Relationship Id="rId7" Type="http://schemas.openxmlformats.org/officeDocument/2006/relationships/oleObject" Target="../embeddings/oleObject429.bin"/><Relationship Id="rId12" Type="http://schemas.openxmlformats.org/officeDocument/2006/relationships/image" Target="../media/image4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435.wmf"/><Relationship Id="rId11" Type="http://schemas.openxmlformats.org/officeDocument/2006/relationships/oleObject" Target="../embeddings/oleObject431.bin"/><Relationship Id="rId5" Type="http://schemas.openxmlformats.org/officeDocument/2006/relationships/oleObject" Target="../embeddings/oleObject428.bin"/><Relationship Id="rId10" Type="http://schemas.openxmlformats.org/officeDocument/2006/relationships/image" Target="../media/image437.wmf"/><Relationship Id="rId4" Type="http://schemas.openxmlformats.org/officeDocument/2006/relationships/image" Target="../media/image434.wmf"/><Relationship Id="rId9" Type="http://schemas.openxmlformats.org/officeDocument/2006/relationships/oleObject" Target="../embeddings/oleObject430.bin"/><Relationship Id="rId14" Type="http://schemas.openxmlformats.org/officeDocument/2006/relationships/image" Target="../media/image43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34" Type="http://schemas.openxmlformats.org/officeDocument/2006/relationships/image" Target="../media/image53.wmf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8.wmf"/><Relationship Id="rId32" Type="http://schemas.openxmlformats.org/officeDocument/2006/relationships/image" Target="../media/image52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50.wmf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1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51.wmf"/><Relationship Id="rId8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2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496" y="289972"/>
            <a:ext cx="849694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§11.2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二阶微分方程</a:t>
            </a:r>
          </a:p>
        </p:txBody>
      </p:sp>
      <p:sp>
        <p:nvSpPr>
          <p:cNvPr id="12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1593666"/>
            <a:ext cx="83226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11.2.1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可降阶的二阶微分方程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4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0" y="4737338"/>
            <a:ext cx="97565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11.2.4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二阶常系数非齐次线性微分方程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5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0" y="3689448"/>
            <a:ext cx="87129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11.2.3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二阶常系数齐次线性微分方程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6" name="Text Box 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641557"/>
            <a:ext cx="85386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11.2.2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二阶线性微分方程解的结构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9" name="圆角矩形 8">
            <a:hlinkClick r:id="rId7" action="ppaction://hlinkpres?slideindex=15&amp;slidetitle=幻灯片 15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43302" y="410612"/>
            <a:ext cx="28956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解初值问题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43302" y="1413912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811666"/>
              </p:ext>
            </p:extLst>
          </p:nvPr>
        </p:nvGraphicFramePr>
        <p:xfrm>
          <a:off x="3342162" y="245552"/>
          <a:ext cx="39348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7" name="Equation" r:id="rId3" imgW="393480" imgH="1015920" progId="Equation.DSMT4">
                  <p:embed/>
                </p:oleObj>
              </mc:Choice>
              <mc:Fallback>
                <p:oleObj name="Equation" r:id="rId3" imgW="393480" imgH="101592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162" y="245552"/>
                        <a:ext cx="393480" cy="1015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25967"/>
              </p:ext>
            </p:extLst>
          </p:nvPr>
        </p:nvGraphicFramePr>
        <p:xfrm>
          <a:off x="3690938" y="233363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8" name="Equation" r:id="rId5" imgW="1625400" imgH="457200" progId="Equation.DSMT4">
                  <p:embed/>
                </p:oleObj>
              </mc:Choice>
              <mc:Fallback>
                <p:oleObj name="Equation" r:id="rId5" imgW="1625400" imgH="4572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233363"/>
                        <a:ext cx="1625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894457"/>
              </p:ext>
            </p:extLst>
          </p:nvPr>
        </p:nvGraphicFramePr>
        <p:xfrm>
          <a:off x="3736975" y="747713"/>
          <a:ext cx="1447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9" name="Equation" r:id="rId7" imgW="1447560" imgH="583920" progId="Equation.DSMT4">
                  <p:embed/>
                </p:oleObj>
              </mc:Choice>
              <mc:Fallback>
                <p:oleObj name="Equation" r:id="rId7" imgW="1447560" imgH="58392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747713"/>
                        <a:ext cx="14478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60575"/>
              </p:ext>
            </p:extLst>
          </p:nvPr>
        </p:nvGraphicFramePr>
        <p:xfrm>
          <a:off x="5665788" y="747713"/>
          <a:ext cx="1308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0" name="Equation" r:id="rId9" imgW="1307880" imgH="583920" progId="Equation.DSMT4">
                  <p:embed/>
                </p:oleObj>
              </mc:Choice>
              <mc:Fallback>
                <p:oleObj name="Equation" r:id="rId9" imgW="1307880" imgH="58392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747713"/>
                        <a:ext cx="1308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143738"/>
              </p:ext>
            </p:extLst>
          </p:nvPr>
        </p:nvGraphicFramePr>
        <p:xfrm>
          <a:off x="1760538" y="1497013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1" name="Equation" r:id="rId11" imgW="1485720" imgH="406080" progId="Equation.DSMT4">
                  <p:embed/>
                </p:oleObj>
              </mc:Choice>
              <mc:Fallback>
                <p:oleObj name="Equation" r:id="rId11" imgW="1485720" imgH="40608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1497013"/>
                        <a:ext cx="1485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169940"/>
              </p:ext>
            </p:extLst>
          </p:nvPr>
        </p:nvGraphicFramePr>
        <p:xfrm>
          <a:off x="3405188" y="1331913"/>
          <a:ext cx="1968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2" name="Equation" r:id="rId13" imgW="1968480" imgH="914400" progId="Equation.DSMT4">
                  <p:embed/>
                </p:oleObj>
              </mc:Choice>
              <mc:Fallback>
                <p:oleObj name="Equation" r:id="rId13" imgW="1968480" imgH="9144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1331913"/>
                        <a:ext cx="1968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367702" y="1413912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代入方程得</a:t>
            </a:r>
          </a:p>
        </p:txBody>
      </p:sp>
      <p:graphicFrame>
        <p:nvGraphicFramePr>
          <p:cNvPr id="1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0876"/>
              </p:ext>
            </p:extLst>
          </p:nvPr>
        </p:nvGraphicFramePr>
        <p:xfrm>
          <a:off x="2459038" y="2112963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" name="Equation" r:id="rId15" imgW="1904760" imgH="457200" progId="Equation.DSMT4">
                  <p:embed/>
                </p:oleObj>
              </mc:Choice>
              <mc:Fallback>
                <p:oleObj name="Equation" r:id="rId15" imgW="1904760" imgH="4572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2112963"/>
                        <a:ext cx="190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3"/>
          <p:cNvSpPr txBox="1">
            <a:spLocks noChangeArrowheads="1"/>
          </p:cNvSpPr>
          <p:nvPr/>
        </p:nvSpPr>
        <p:spPr bwMode="auto">
          <a:xfrm>
            <a:off x="643302" y="2747412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积分得</a:t>
            </a:r>
          </a:p>
        </p:txBody>
      </p:sp>
      <p:graphicFrame>
        <p:nvGraphicFramePr>
          <p:cNvPr id="1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419641"/>
              </p:ext>
            </p:extLst>
          </p:nvPr>
        </p:nvGraphicFramePr>
        <p:xfrm>
          <a:off x="2420938" y="2684463"/>
          <a:ext cx="2349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" name="Equation" r:id="rId17" imgW="2349360" imgH="685800" progId="Equation.DSMT4">
                  <p:embed/>
                </p:oleObj>
              </mc:Choice>
              <mc:Fallback>
                <p:oleObj name="Equation" r:id="rId17" imgW="2349360" imgH="6858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2684463"/>
                        <a:ext cx="2349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292465" y="3396700"/>
            <a:ext cx="2560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利用初始条件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023919"/>
              </p:ext>
            </p:extLst>
          </p:nvPr>
        </p:nvGraphicFramePr>
        <p:xfrm>
          <a:off x="5100638" y="3389313"/>
          <a:ext cx="2870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" name="Equation" r:id="rId19" imgW="2869920" imgH="558720" progId="Equation.DSMT4">
                  <p:embed/>
                </p:oleObj>
              </mc:Choice>
              <mc:Fallback>
                <p:oleObj name="Equation" r:id="rId19" imgW="2869920" imgH="55872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3389313"/>
                        <a:ext cx="2870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387961"/>
              </p:ext>
            </p:extLst>
          </p:nvPr>
        </p:nvGraphicFramePr>
        <p:xfrm>
          <a:off x="2662238" y="3468688"/>
          <a:ext cx="137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" name="Equation" r:id="rId21" imgW="1371600" imgH="444240" progId="Equation.DSMT4">
                  <p:embed/>
                </p:oleObj>
              </mc:Choice>
              <mc:Fallback>
                <p:oleObj name="Equation" r:id="rId21" imgW="1371600" imgH="44424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3468688"/>
                        <a:ext cx="1371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4072302" y="3382412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根据</a:t>
            </a:r>
          </a:p>
        </p:txBody>
      </p:sp>
      <p:graphicFrame>
        <p:nvGraphicFramePr>
          <p:cNvPr id="1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003956"/>
              </p:ext>
            </p:extLst>
          </p:nvPr>
        </p:nvGraphicFramePr>
        <p:xfrm>
          <a:off x="2681288" y="3986213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" name="Equation" r:id="rId23" imgW="1663560" imgH="914400" progId="Equation.DSMT4">
                  <p:embed/>
                </p:oleObj>
              </mc:Choice>
              <mc:Fallback>
                <p:oleObj name="Equation" r:id="rId23" imgW="1663560" imgH="9144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3986213"/>
                        <a:ext cx="16637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338502" y="4915937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积分得</a:t>
            </a:r>
          </a:p>
        </p:txBody>
      </p:sp>
      <p:graphicFrame>
        <p:nvGraphicFramePr>
          <p:cNvPr id="2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738339"/>
              </p:ext>
            </p:extLst>
          </p:nvPr>
        </p:nvGraphicFramePr>
        <p:xfrm>
          <a:off x="1773238" y="4945063"/>
          <a:ext cx="203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" name="Equation" r:id="rId25" imgW="2031840" imgH="469800" progId="Equation.DSMT4">
                  <p:embed/>
                </p:oleObj>
              </mc:Choice>
              <mc:Fallback>
                <p:oleObj name="Equation" r:id="rId25" imgW="2031840" imgH="4698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4945063"/>
                        <a:ext cx="2032000" cy="469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64824"/>
              </p:ext>
            </p:extLst>
          </p:nvPr>
        </p:nvGraphicFramePr>
        <p:xfrm>
          <a:off x="4059238" y="4976813"/>
          <a:ext cx="205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" name="Equation" r:id="rId27" imgW="2057400" imgH="482400" progId="Equation.DSMT4">
                  <p:embed/>
                </p:oleObj>
              </mc:Choice>
              <mc:Fallback>
                <p:oleObj name="Equation" r:id="rId27" imgW="2057400" imgH="4824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4976813"/>
                        <a:ext cx="2057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386438"/>
              </p:ext>
            </p:extLst>
          </p:nvPr>
        </p:nvGraphicFramePr>
        <p:xfrm>
          <a:off x="6288088" y="5029200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" name="Equation" r:id="rId29" imgW="1574640" imgH="444240" progId="Equation.DSMT4">
                  <p:embed/>
                </p:oleObj>
              </mc:Choice>
              <mc:Fallback>
                <p:oleObj name="Equation" r:id="rId29" imgW="1574640" imgH="44424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5029200"/>
                        <a:ext cx="1574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4"/>
          <p:cNvSpPr txBox="1">
            <a:spLocks noChangeArrowheads="1"/>
          </p:cNvSpPr>
          <p:nvPr/>
        </p:nvSpPr>
        <p:spPr bwMode="auto">
          <a:xfrm>
            <a:off x="311515" y="5516012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故所求特解为</a:t>
            </a:r>
          </a:p>
        </p:txBody>
      </p:sp>
      <p:graphicFrame>
        <p:nvGraphicFramePr>
          <p:cNvPr id="24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068603"/>
              </p:ext>
            </p:extLst>
          </p:nvPr>
        </p:nvGraphicFramePr>
        <p:xfrm>
          <a:off x="3405188" y="5618163"/>
          <a:ext cx="1447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" name="Equation" r:id="rId31" imgW="1447560" imgH="380880" progId="Equation.DSMT4">
                  <p:embed/>
                </p:oleObj>
              </mc:Choice>
              <mc:Fallback>
                <p:oleObj name="Equation" r:id="rId31" imgW="1447560" imgH="38088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5618163"/>
                        <a:ext cx="1447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60"/>
          <p:cNvSpPr txBox="1">
            <a:spLocks noChangeArrowheads="1"/>
          </p:cNvSpPr>
          <p:nvPr/>
        </p:nvSpPr>
        <p:spPr bwMode="auto">
          <a:xfrm>
            <a:off x="8034702" y="3382412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267245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utoUpdateAnimBg="0"/>
      <p:bldP spid="12" grpId="0" autoUpdateAnimBg="0"/>
      <p:bldP spid="14" grpId="0" autoUpdateAnimBg="0"/>
      <p:bldP spid="17" grpId="0" autoUpdateAnimBg="0"/>
      <p:bldP spid="19" grpId="0" autoUpdateAnimBg="0"/>
      <p:bldP spid="23" grpId="0" autoUpdateAnimBg="0"/>
      <p:bldP spid="2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2031" y="188640"/>
            <a:ext cx="8229600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11.2.1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28666" y="3362012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形如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088808"/>
              </p:ext>
            </p:extLst>
          </p:nvPr>
        </p:nvGraphicFramePr>
        <p:xfrm>
          <a:off x="1887538" y="3405970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Equation" r:id="rId3" imgW="1511280" imgH="406080" progId="Equation.DSMT4">
                  <p:embed/>
                </p:oleObj>
              </mc:Choice>
              <mc:Fallback>
                <p:oleObj name="Equation" r:id="rId3" imgW="1511280" imgH="4060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3405970"/>
                        <a:ext cx="1511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424266" y="3362012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的方程如何代换求解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3568" y="434594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53765"/>
              </p:ext>
            </p:extLst>
          </p:nvPr>
        </p:nvGraphicFramePr>
        <p:xfrm>
          <a:off x="2052638" y="4389898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Equation" r:id="rId5" imgW="1346040" imgH="406080" progId="Equation.DSMT4">
                  <p:embed/>
                </p:oleObj>
              </mc:Choice>
              <mc:Fallback>
                <p:oleObj name="Equation" r:id="rId5" imgW="1346040" imgH="4060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389898"/>
                        <a:ext cx="1346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576666" y="4345940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18631"/>
              </p:ext>
            </p:extLst>
          </p:nvPr>
        </p:nvGraphicFramePr>
        <p:xfrm>
          <a:off x="4205288" y="437561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name="Equation" r:id="rId7" imgW="1371600" imgH="406080" progId="Equation.DSMT4">
                  <p:embed/>
                </p:oleObj>
              </mc:Choice>
              <mc:Fallback>
                <p:oleObj name="Equation" r:id="rId7" imgW="1371600" imgH="40608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4375610"/>
                        <a:ext cx="1371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5595966" y="4331652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均可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295904"/>
              </p:ext>
            </p:extLst>
          </p:nvPr>
        </p:nvGraphicFramePr>
        <p:xfrm>
          <a:off x="1714874" y="1539854"/>
          <a:ext cx="9350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Equation" r:id="rId9" imgW="927000" imgH="406080" progId="Equation.DSMT4">
                  <p:embed/>
                </p:oleObj>
              </mc:Choice>
              <mc:Fallback>
                <p:oleObj name="Equation" r:id="rId9" imgW="927000" imgH="40608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874" y="1539854"/>
                        <a:ext cx="93503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9552" y="1416684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方程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71800" y="1416684"/>
            <a:ext cx="387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的通解是</a:t>
            </a:r>
            <a:r>
              <a:rPr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           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5278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298159"/>
              </p:ext>
            </p:extLst>
          </p:nvPr>
        </p:nvGraphicFramePr>
        <p:xfrm>
          <a:off x="1982138" y="2398170"/>
          <a:ext cx="27225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Equation" r:id="rId11" imgW="2730240" imgH="469800" progId="Equation.DSMT4">
                  <p:embed/>
                </p:oleObj>
              </mc:Choice>
              <mc:Fallback>
                <p:oleObj name="Equation" r:id="rId11" imgW="2730240" imgH="4698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138" y="2398170"/>
                        <a:ext cx="2722562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87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9512" y="344850"/>
            <a:ext cx="85386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11.2.2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二阶线性微分方程解的结构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252" y="1676658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87624" y="2767862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二阶齐次线性方程解的结构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87624" y="3996353"/>
            <a:ext cx="7530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二阶非齐次线性方程解的结构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8"/>
          <p:cNvSpPr>
            <a:spLocks noChangeArrowheads="1"/>
          </p:cNvSpPr>
          <p:nvPr/>
        </p:nvSpPr>
        <p:spPr bwMode="auto">
          <a:xfrm>
            <a:off x="414633" y="1134445"/>
            <a:ext cx="5410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阶线性微分方程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300333" y="14082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二阶线性微分方程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</p:txBody>
      </p:sp>
      <p:graphicFrame>
        <p:nvGraphicFramePr>
          <p:cNvPr id="8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199371"/>
              </p:ext>
            </p:extLst>
          </p:nvPr>
        </p:nvGraphicFramePr>
        <p:xfrm>
          <a:off x="2306804" y="667083"/>
          <a:ext cx="388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Equation" r:id="rId3" imgW="3886200" imgH="406080" progId="Equation.DSMT4">
                  <p:embed/>
                </p:oleObj>
              </mc:Choice>
              <mc:Fallback>
                <p:oleObj name="Equation" r:id="rId3" imgW="3886200" imgH="4060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804" y="667083"/>
                        <a:ext cx="3886200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32283"/>
              </p:ext>
            </p:extLst>
          </p:nvPr>
        </p:nvGraphicFramePr>
        <p:xfrm>
          <a:off x="971600" y="1836448"/>
          <a:ext cx="74533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Equation" r:id="rId5" imgW="8768160" imgH="615960" progId="Equation.3">
                  <p:embed/>
                </p:oleObj>
              </mc:Choice>
              <mc:Fallback>
                <p:oleObj name="Equation" r:id="rId5" imgW="8768160" imgH="61596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36448"/>
                        <a:ext cx="7453312" cy="533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6"/>
          <p:cNvSpPr txBox="1">
            <a:spLocks noChangeArrowheads="1"/>
          </p:cNvSpPr>
          <p:nvPr/>
        </p:nvSpPr>
        <p:spPr bwMode="auto">
          <a:xfrm>
            <a:off x="3524243" y="2550629"/>
            <a:ext cx="42707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非齐次线性方程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graphicFrame>
        <p:nvGraphicFramePr>
          <p:cNvPr id="12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404280"/>
              </p:ext>
            </p:extLst>
          </p:nvPr>
        </p:nvGraphicFramePr>
        <p:xfrm>
          <a:off x="2187568" y="3214204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" name="Equation" r:id="rId7" imgW="1513800" imgH="470520" progId="Equation.3">
                  <p:embed/>
                </p:oleObj>
              </mc:Choice>
              <mc:Fallback>
                <p:oleObj name="Equation" r:id="rId7" imgW="1513800" imgH="47052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68" y="3214204"/>
                        <a:ext cx="1295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8"/>
          <p:cNvSpPr txBox="1">
            <a:spLocks noChangeArrowheads="1"/>
          </p:cNvSpPr>
          <p:nvPr/>
        </p:nvSpPr>
        <p:spPr bwMode="auto">
          <a:xfrm>
            <a:off x="3524243" y="3123716"/>
            <a:ext cx="37000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齐次线性方程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AutoShape 59"/>
          <p:cNvSpPr>
            <a:spLocks/>
          </p:cNvSpPr>
          <p:nvPr/>
        </p:nvSpPr>
        <p:spPr bwMode="auto">
          <a:xfrm>
            <a:off x="1958968" y="2706204"/>
            <a:ext cx="193675" cy="838200"/>
          </a:xfrm>
          <a:prstGeom prst="leftBrace">
            <a:avLst>
              <a:gd name="adj1" fmla="val 360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60"/>
          <p:cNvSpPr txBox="1">
            <a:spLocks noChangeArrowheads="1"/>
          </p:cNvSpPr>
          <p:nvPr/>
        </p:nvSpPr>
        <p:spPr bwMode="auto">
          <a:xfrm>
            <a:off x="414633" y="4130660"/>
            <a:ext cx="350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复习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一阶线性方程</a:t>
            </a:r>
          </a:p>
        </p:txBody>
      </p:sp>
      <p:graphicFrame>
        <p:nvGraphicFramePr>
          <p:cNvPr id="16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906917"/>
              </p:ext>
            </p:extLst>
          </p:nvPr>
        </p:nvGraphicFramePr>
        <p:xfrm>
          <a:off x="3856333" y="4206860"/>
          <a:ext cx="265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Equation" r:id="rId9" imgW="3117240" imgH="481680" progId="Equation.3">
                  <p:embed/>
                </p:oleObj>
              </mc:Choice>
              <mc:Fallback>
                <p:oleObj name="Equation" r:id="rId9" imgW="3117240" imgH="48168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333" y="4206860"/>
                        <a:ext cx="2654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643233" y="483074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通解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8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010638"/>
              </p:ext>
            </p:extLst>
          </p:nvPr>
        </p:nvGraphicFramePr>
        <p:xfrm>
          <a:off x="4089719" y="4665647"/>
          <a:ext cx="3771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name="Equation" r:id="rId11" imgW="3771720" imgH="698400" progId="Equation.DSMT4">
                  <p:embed/>
                </p:oleObj>
              </mc:Choice>
              <mc:Fallback>
                <p:oleObj name="Equation" r:id="rId11" imgW="3771720" imgH="6984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719" y="4665647"/>
                        <a:ext cx="37719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455595"/>
              </p:ext>
            </p:extLst>
          </p:nvPr>
        </p:nvGraphicFramePr>
        <p:xfrm>
          <a:off x="1793351" y="4727359"/>
          <a:ext cx="1993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3" name="Equation" r:id="rId13" imgW="1993680" imgH="609480" progId="Equation.DSMT4">
                  <p:embed/>
                </p:oleObj>
              </mc:Choice>
              <mc:Fallback>
                <p:oleObj name="Equation" r:id="rId13" imgW="1993680" imgH="6094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351" y="4727359"/>
                        <a:ext cx="1993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65"/>
          <p:cNvSpPr>
            <a:spLocks noChangeShapeType="1"/>
          </p:cNvSpPr>
          <p:nvPr/>
        </p:nvSpPr>
        <p:spPr bwMode="auto">
          <a:xfrm>
            <a:off x="4237333" y="5349860"/>
            <a:ext cx="3886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66"/>
          <p:cNvSpPr txBox="1">
            <a:spLocks noChangeArrowheads="1"/>
          </p:cNvSpPr>
          <p:nvPr/>
        </p:nvSpPr>
        <p:spPr bwMode="auto">
          <a:xfrm>
            <a:off x="4249904" y="5426060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非齐次方程特解</a:t>
            </a:r>
          </a:p>
        </p:txBody>
      </p:sp>
      <p:sp>
        <p:nvSpPr>
          <p:cNvPr id="22" name="Line 67"/>
          <p:cNvSpPr>
            <a:spLocks noChangeShapeType="1"/>
          </p:cNvSpPr>
          <p:nvPr/>
        </p:nvSpPr>
        <p:spPr bwMode="auto">
          <a:xfrm>
            <a:off x="2243433" y="5349860"/>
            <a:ext cx="1676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68"/>
          <p:cNvSpPr txBox="1">
            <a:spLocks noChangeArrowheads="1"/>
          </p:cNvSpPr>
          <p:nvPr/>
        </p:nvSpPr>
        <p:spPr bwMode="auto">
          <a:xfrm>
            <a:off x="1570333" y="5364147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齐次方程通解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aphicFrame>
        <p:nvGraphicFramePr>
          <p:cNvPr id="24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226784"/>
              </p:ext>
            </p:extLst>
          </p:nvPr>
        </p:nvGraphicFramePr>
        <p:xfrm>
          <a:off x="6815433" y="5299060"/>
          <a:ext cx="38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4" name="Equation" r:id="rId15" imgW="437400" imgH="582480" progId="Equation.3">
                  <p:embed/>
                </p:oleObj>
              </mc:Choice>
              <mc:Fallback>
                <p:oleObj name="Equation" r:id="rId15" imgW="437400" imgH="58248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433" y="5299060"/>
                        <a:ext cx="381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70"/>
          <p:cNvGrpSpPr>
            <a:grpSpLocks/>
          </p:cNvGrpSpPr>
          <p:nvPr/>
        </p:nvGrpSpPr>
        <p:grpSpPr bwMode="auto">
          <a:xfrm>
            <a:off x="2187568" y="2630004"/>
            <a:ext cx="1295400" cy="412750"/>
            <a:chOff x="1462" y="2064"/>
            <a:chExt cx="816" cy="260"/>
          </a:xfrm>
        </p:grpSpPr>
        <p:graphicFrame>
          <p:nvGraphicFramePr>
            <p:cNvPr id="26" name="Object 71"/>
            <p:cNvGraphicFramePr>
              <a:graphicFrameLocks noChangeAspect="1"/>
            </p:cNvGraphicFramePr>
            <p:nvPr/>
          </p:nvGraphicFramePr>
          <p:xfrm>
            <a:off x="1462" y="2068"/>
            <a:ext cx="8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5" name="Equation" r:id="rId17" imgW="1513800" imgH="470520" progId="Equation.3">
                    <p:embed/>
                  </p:oleObj>
                </mc:Choice>
                <mc:Fallback>
                  <p:oleObj name="Equation" r:id="rId17" imgW="1513800" imgH="470520" progId="Equation.3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2068"/>
                          <a:ext cx="816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72"/>
            <p:cNvSpPr>
              <a:spLocks noChangeShapeType="1"/>
            </p:cNvSpPr>
            <p:nvPr/>
          </p:nvSpPr>
          <p:spPr bwMode="auto">
            <a:xfrm flipH="1">
              <a:off x="2016" y="2064"/>
              <a:ext cx="4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Line 73"/>
          <p:cNvSpPr>
            <a:spLocks noChangeShapeType="1"/>
          </p:cNvSpPr>
          <p:nvPr/>
        </p:nvSpPr>
        <p:spPr bwMode="auto">
          <a:xfrm>
            <a:off x="0" y="3933056"/>
            <a:ext cx="9143999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1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build="p" autoUpdateAnimBg="0"/>
      <p:bldP spid="11" grpId="0" build="p" autoUpdateAnimBg="0" advAuto="0"/>
      <p:bldP spid="13" grpId="0" build="p" autoUpdateAnimBg="0" advAuto="0"/>
      <p:bldP spid="14" grpId="0" animBg="1"/>
      <p:bldP spid="15" grpId="0" autoUpdateAnimBg="0"/>
      <p:bldP spid="17" grpId="0" autoUpdateAnimBg="0"/>
      <p:bldP spid="20" grpId="0" animBg="1"/>
      <p:bldP spid="21" grpId="0" autoUpdateAnimBg="0"/>
      <p:bldP spid="22" grpId="0" animBg="1"/>
      <p:bldP spid="23" grpId="0" autoUpdateAnimBg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9552" y="19797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二阶齐次线性方程解的结构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313345"/>
              </p:ext>
            </p:extLst>
          </p:nvPr>
        </p:nvGraphicFramePr>
        <p:xfrm>
          <a:off x="3761090" y="3650211"/>
          <a:ext cx="309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" name="Equation" r:id="rId3" imgW="3632760" imgH="515160" progId="Equation.3">
                  <p:embed/>
                </p:oleObj>
              </mc:Choice>
              <mc:Fallback>
                <p:oleObj name="Equation" r:id="rId3" imgW="3632760" imgH="51516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090" y="3650211"/>
                        <a:ext cx="3098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600661"/>
              </p:ext>
            </p:extLst>
          </p:nvPr>
        </p:nvGraphicFramePr>
        <p:xfrm>
          <a:off x="3761090" y="4247111"/>
          <a:ext cx="313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" name="Equation" r:id="rId5" imgW="3677760" imgH="515160" progId="Equation.3">
                  <p:embed/>
                </p:oleObj>
              </mc:Choice>
              <mc:Fallback>
                <p:oleObj name="Equation" r:id="rId5" imgW="3677760" imgH="51516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090" y="4247111"/>
                        <a:ext cx="3136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033786"/>
              </p:ext>
            </p:extLst>
          </p:nvPr>
        </p:nvGraphicFramePr>
        <p:xfrm>
          <a:off x="6766573" y="5539952"/>
          <a:ext cx="55872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4" name="Equation" r:id="rId7" imgW="558720" imgH="317160" progId="Equation.DSMT4">
                  <p:embed/>
                </p:oleObj>
              </mc:Choice>
              <mc:Fallback>
                <p:oleObj name="Equation" r:id="rId7" imgW="558720" imgH="31716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6573" y="5539952"/>
                        <a:ext cx="558720" cy="31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91442" y="5482186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631290"/>
              </p:ext>
            </p:extLst>
          </p:nvPr>
        </p:nvGraphicFramePr>
        <p:xfrm>
          <a:off x="3771183" y="764850"/>
          <a:ext cx="53719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5" name="Equation" r:id="rId9" imgW="5371920" imgH="457200" progId="Equation.DSMT4">
                  <p:embed/>
                </p:oleObj>
              </mc:Choice>
              <mc:Fallback>
                <p:oleObj name="Equation" r:id="rId9" imgW="5371920" imgH="4572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183" y="764850"/>
                        <a:ext cx="537192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138359"/>
              </p:ext>
            </p:extLst>
          </p:nvPr>
        </p:nvGraphicFramePr>
        <p:xfrm>
          <a:off x="2788443" y="1342742"/>
          <a:ext cx="3567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6" name="Equation" r:id="rId11" imgW="4193640" imgH="481680" progId="Equation.3">
                  <p:embed/>
                </p:oleObj>
              </mc:Choice>
              <mc:Fallback>
                <p:oleObj name="Equation" r:id="rId11" imgW="4193640" imgH="481680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443" y="1342742"/>
                        <a:ext cx="3567113" cy="41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890" y="188491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55890" y="249451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也是该方程的解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60690" y="302791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10607"/>
              </p:ext>
            </p:extLst>
          </p:nvPr>
        </p:nvGraphicFramePr>
        <p:xfrm>
          <a:off x="1322690" y="3110461"/>
          <a:ext cx="3757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7" name="Equation" r:id="rId13" imgW="4417560" imgH="526320" progId="Equation.3">
                  <p:embed/>
                </p:oleObj>
              </mc:Choice>
              <mc:Fallback>
                <p:oleObj name="Equation" r:id="rId13" imgW="4417560" imgH="52632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690" y="3110461"/>
                        <a:ext cx="37576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056490" y="3042199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代入方程左边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565565"/>
              </p:ext>
            </p:extLst>
          </p:nvPr>
        </p:nvGraphicFramePr>
        <p:xfrm>
          <a:off x="1551290" y="3650211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8" name="Equation" r:id="rId15" imgW="2466720" imgH="515160" progId="Equation.3">
                  <p:embed/>
                </p:oleObj>
              </mc:Choice>
              <mc:Fallback>
                <p:oleObj name="Equation" r:id="rId15" imgW="2466720" imgH="51516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290" y="3650211"/>
                        <a:ext cx="2108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511672"/>
              </p:ext>
            </p:extLst>
          </p:nvPr>
        </p:nvGraphicFramePr>
        <p:xfrm>
          <a:off x="2694290" y="3637511"/>
          <a:ext cx="77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9" name="Equation" r:id="rId17" imgW="897120" imgH="515160" progId="Equation.3">
                  <p:embed/>
                </p:oleObj>
              </mc:Choice>
              <mc:Fallback>
                <p:oleObj name="Equation" r:id="rId17" imgW="897120" imgH="51516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290" y="3637511"/>
                        <a:ext cx="774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339389"/>
              </p:ext>
            </p:extLst>
          </p:nvPr>
        </p:nvGraphicFramePr>
        <p:xfrm>
          <a:off x="5894690" y="3650211"/>
          <a:ext cx="77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0" name="Equation" r:id="rId19" imgW="897120" imgH="515160" progId="Equation.3">
                  <p:embed/>
                </p:oleObj>
              </mc:Choice>
              <mc:Fallback>
                <p:oleObj name="Equation" r:id="rId19" imgW="897120" imgH="51516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690" y="3650211"/>
                        <a:ext cx="774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260329"/>
              </p:ext>
            </p:extLst>
          </p:nvPr>
        </p:nvGraphicFramePr>
        <p:xfrm>
          <a:off x="5970890" y="4247111"/>
          <a:ext cx="77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1" name="Equation" r:id="rId21" imgW="897120" imgH="515160" progId="Equation.3">
                  <p:embed/>
                </p:oleObj>
              </mc:Choice>
              <mc:Fallback>
                <p:oleObj name="Equation" r:id="rId21" imgW="897120" imgH="51516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890" y="4247111"/>
                        <a:ext cx="774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631787"/>
              </p:ext>
            </p:extLst>
          </p:nvPr>
        </p:nvGraphicFramePr>
        <p:xfrm>
          <a:off x="1094090" y="4856711"/>
          <a:ext cx="41354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2" name="Equation" r:id="rId23" imgW="4798800" imgH="515160" progId="Equation.3">
                  <p:embed/>
                </p:oleObj>
              </mc:Choice>
              <mc:Fallback>
                <p:oleObj name="Equation" r:id="rId23" imgW="4798800" imgH="51516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090" y="4856711"/>
                        <a:ext cx="413543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071104"/>
              </p:ext>
            </p:extLst>
          </p:nvPr>
        </p:nvGraphicFramePr>
        <p:xfrm>
          <a:off x="2452990" y="5466311"/>
          <a:ext cx="427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3" name="Equation" r:id="rId25" imgW="5023080" imgH="515160" progId="Equation.3">
                  <p:embed/>
                </p:oleObj>
              </mc:Choice>
              <mc:Fallback>
                <p:oleObj name="Equation" r:id="rId25" imgW="5023080" imgH="51516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990" y="5466311"/>
                        <a:ext cx="4279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150336"/>
              </p:ext>
            </p:extLst>
          </p:nvPr>
        </p:nvGraphicFramePr>
        <p:xfrm>
          <a:off x="2008490" y="1973811"/>
          <a:ext cx="370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" name="Equation" r:id="rId27" imgW="4350600" imgH="515160" progId="Equation.3">
                  <p:embed/>
                </p:oleObj>
              </mc:Choice>
              <mc:Fallback>
                <p:oleObj name="Equation" r:id="rId27" imgW="4350600" imgH="51516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490" y="1973811"/>
                        <a:ext cx="3708400" cy="44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802615" y="1853161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098783"/>
              </p:ext>
            </p:extLst>
          </p:nvPr>
        </p:nvGraphicFramePr>
        <p:xfrm>
          <a:off x="5742290" y="1961111"/>
          <a:ext cx="312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" name="Equation" r:id="rId29" imgW="3666600" imgH="537480" progId="Equation.3">
                  <p:embed/>
                </p:oleObj>
              </mc:Choice>
              <mc:Fallback>
                <p:oleObj name="Equation" r:id="rId29" imgW="3666600" imgH="53748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290" y="1961111"/>
                        <a:ext cx="3124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31954" y="685579"/>
            <a:ext cx="36639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11.2.1.(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叠加原理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002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  <p:bldP spid="10" grpId="0" build="p" autoUpdateAnimBg="0" advAuto="0"/>
      <p:bldP spid="11" grpId="0" build="p" autoUpdateAnimBg="0" advAuto="0"/>
      <p:bldP spid="12" grpId="0" build="p" autoUpdateAnimBg="0"/>
      <p:bldP spid="14" grpId="0" build="p" autoUpdateAnimBg="0" advAuto="0"/>
      <p:bldP spid="2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19088"/>
            <a:ext cx="1219200" cy="685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说明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962400" y="10048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是所给二阶方程的通解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16906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85768"/>
              </p:ext>
            </p:extLst>
          </p:nvPr>
        </p:nvGraphicFramePr>
        <p:xfrm>
          <a:off x="1701800" y="1738313"/>
          <a:ext cx="81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3" imgW="941760" imgH="515160" progId="Equation.3">
                  <p:embed/>
                </p:oleObj>
              </mc:Choice>
              <mc:Fallback>
                <p:oleObj name="Equation" r:id="rId3" imgW="941760" imgH="51516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738313"/>
                        <a:ext cx="812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4600" y="16906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是某二阶齐次方程的解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232195"/>
              </p:ext>
            </p:extLst>
          </p:nvPr>
        </p:nvGraphicFramePr>
        <p:xfrm>
          <a:off x="1752600" y="2374900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5" imgW="2634840" imgH="515160" progId="Equation.3">
                  <p:embed/>
                </p:oleObj>
              </mc:Choice>
              <mc:Fallback>
                <p:oleObj name="Equation" r:id="rId5" imgW="2634840" imgH="51516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74900"/>
                        <a:ext cx="2247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62400" y="22987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也是齐次方程的解 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391322"/>
              </p:ext>
            </p:extLst>
          </p:nvPr>
        </p:nvGraphicFramePr>
        <p:xfrm>
          <a:off x="1730375" y="3060700"/>
          <a:ext cx="5508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7" imgW="6480720" imgH="515160" progId="Equation.3">
                  <p:embed/>
                </p:oleObj>
              </mc:Choice>
              <mc:Fallback>
                <p:oleObj name="Equation" r:id="rId7" imgW="6480720" imgH="51516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060700"/>
                        <a:ext cx="55086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691680" y="36718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并不是通解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08112" y="2971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83696"/>
              </p:ext>
            </p:extLst>
          </p:nvPr>
        </p:nvGraphicFramePr>
        <p:xfrm>
          <a:off x="685800" y="1066800"/>
          <a:ext cx="33131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9" imgW="3890880" imgH="515160" progId="Equation.3">
                  <p:embed/>
                </p:oleObj>
              </mc:Choice>
              <mc:Fallback>
                <p:oleObj name="Equation" r:id="rId9" imgW="3890880" imgH="51516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66800"/>
                        <a:ext cx="33131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318250" y="16764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09600" y="4419600"/>
            <a:ext cx="40607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为解决通解的判别问题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270125" y="49974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419600" y="4419600"/>
            <a:ext cx="46939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下面引入函数的线性相关与 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26765" y="5029200"/>
            <a:ext cx="2528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线性无关概念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16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utoUpdateAnimBg="0"/>
      <p:bldP spid="8" grpId="0" autoUpdateAnimBg="0"/>
      <p:bldP spid="10" grpId="0" autoUpdateAnimBg="0"/>
      <p:bldP spid="11" grpId="0" autoUpdateAnimBg="0"/>
      <p:bldP spid="13" grpId="0" build="p" autoUpdateAnimBg="0"/>
      <p:bldP spid="14" grpId="0" build="p" autoUpdateAnimBg="0"/>
      <p:bldP spid="16" grpId="0" build="p" autoUpdateAnimBg="0"/>
      <p:bldP spid="17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25056" y="227112"/>
            <a:ext cx="159385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769756"/>
              </p:ext>
            </p:extLst>
          </p:nvPr>
        </p:nvGraphicFramePr>
        <p:xfrm>
          <a:off x="1691856" y="303312"/>
          <a:ext cx="3757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Equation" r:id="rId3" imgW="4429080" imgH="515160" progId="Equation.3">
                  <p:embed/>
                </p:oleObj>
              </mc:Choice>
              <mc:Fallback>
                <p:oleObj name="Equation" r:id="rId3" imgW="4429080" imgH="51516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856" y="303312"/>
                        <a:ext cx="37576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25656" y="241400"/>
            <a:ext cx="3417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是定义在区间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0256" y="836712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390167"/>
              </p:ext>
            </p:extLst>
          </p:nvPr>
        </p:nvGraphicFramePr>
        <p:xfrm>
          <a:off x="5666956" y="912912"/>
          <a:ext cx="212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Equation" r:id="rId5" imgW="2489040" imgH="515160" progId="Equation.3">
                  <p:embed/>
                </p:oleObj>
              </mc:Choice>
              <mc:Fallback>
                <p:oleObj name="Equation" r:id="rId5" imgW="2489040" imgH="51516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956" y="912912"/>
                        <a:ext cx="2120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711656" y="83671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591582"/>
              </p:ext>
            </p:extLst>
          </p:nvPr>
        </p:nvGraphicFramePr>
        <p:xfrm>
          <a:off x="1615656" y="1459012"/>
          <a:ext cx="631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Equation" r:id="rId7" imgW="7422840" imgH="515160" progId="Equation.3">
                  <p:embed/>
                </p:oleObj>
              </mc:Choice>
              <mc:Fallback>
                <p:oleObj name="Equation" r:id="rId7" imgW="7422840" imgH="51516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656" y="1459012"/>
                        <a:ext cx="6311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0256" y="2055912"/>
            <a:ext cx="518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则称这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个函数在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线性相关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349456" y="2055912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否则称为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线性无关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66281" y="2603600"/>
            <a:ext cx="1501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例如，</a:t>
            </a: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392615"/>
              </p:ext>
            </p:extLst>
          </p:nvPr>
        </p:nvGraphicFramePr>
        <p:xfrm>
          <a:off x="1604544" y="2589312"/>
          <a:ext cx="252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Equation" r:id="rId9" imgW="2960280" imgH="582480" progId="Equation.3">
                  <p:embed/>
                </p:oleObj>
              </mc:Choice>
              <mc:Fallback>
                <p:oleObj name="Equation" r:id="rId9" imgW="2960280" imgH="58248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544" y="2589312"/>
                        <a:ext cx="2527300" cy="508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30256" y="2603600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 , 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上都有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116386"/>
              </p:ext>
            </p:extLst>
          </p:nvPr>
        </p:nvGraphicFramePr>
        <p:xfrm>
          <a:off x="2364956" y="3148112"/>
          <a:ext cx="313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Equation" r:id="rId11" imgW="3677760" imgH="492840" progId="Equation.3">
                  <p:embed/>
                </p:oleObj>
              </mc:Choice>
              <mc:Fallback>
                <p:oleObj name="Equation" r:id="rId11" imgW="3677760" imgH="49284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956" y="3148112"/>
                        <a:ext cx="3136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20256" y="3732312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故它们在任何区间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上都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线性相关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39306" y="4265712"/>
            <a:ext cx="157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又如，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390101"/>
              </p:ext>
            </p:extLst>
          </p:nvPr>
        </p:nvGraphicFramePr>
        <p:xfrm>
          <a:off x="1691856" y="4265712"/>
          <a:ext cx="129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6" name="Equation" r:id="rId13" imgW="1513800" imgH="582480" progId="Equation.3">
                  <p:embed/>
                </p:oleObj>
              </mc:Choice>
              <mc:Fallback>
                <p:oleObj name="Equation" r:id="rId13" imgW="1513800" imgH="58248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856" y="4265712"/>
                        <a:ext cx="1295400" cy="508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987256" y="4280000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若在某区间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16987"/>
              </p:ext>
            </p:extLst>
          </p:nvPr>
        </p:nvGraphicFramePr>
        <p:xfrm>
          <a:off x="5590756" y="4278412"/>
          <a:ext cx="2895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7" name="Equation" r:id="rId15" imgW="3397320" imgH="604800" progId="Equation.3">
                  <p:embed/>
                </p:oleObj>
              </mc:Choice>
              <mc:Fallback>
                <p:oleObj name="Equation" r:id="rId15" imgW="3397320" imgH="6048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756" y="4278412"/>
                        <a:ext cx="2895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20256" y="4875312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则根据二次多项式至多只有两个零点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403687"/>
              </p:ext>
            </p:extLst>
          </p:nvPr>
        </p:nvGraphicFramePr>
        <p:xfrm>
          <a:off x="7178256" y="4964212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8" name="Equation" r:id="rId17" imgW="1558440" imgH="515160" progId="Equation.3">
                  <p:embed/>
                </p:oleObj>
              </mc:Choice>
              <mc:Fallback>
                <p:oleObj name="Equation" r:id="rId17" imgW="1558440" imgH="51516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256" y="4964212"/>
                        <a:ext cx="1333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20256" y="5499200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必需全为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263856" y="4875312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可见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592761"/>
              </p:ext>
            </p:extLst>
          </p:nvPr>
        </p:nvGraphicFramePr>
        <p:xfrm>
          <a:off x="2377656" y="5484912"/>
          <a:ext cx="1625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9" name="Equation" r:id="rId19" imgW="1906200" imgH="604800" progId="Equation.3">
                  <p:embed/>
                </p:oleObj>
              </mc:Choice>
              <mc:Fallback>
                <p:oleObj name="Equation" r:id="rId19" imgW="1906200" imgH="6048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656" y="5484912"/>
                        <a:ext cx="1625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977856" y="5484912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在任何区间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上都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线性无关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996656" y="836712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若存在</a:t>
            </a:r>
            <a:r>
              <a:rPr lang="zh-CN" altLang="en-US" sz="28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不全为 </a:t>
            </a:r>
            <a:r>
              <a:rPr lang="en-US" altLang="zh-CN" sz="2800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的常数</a:t>
            </a:r>
          </a:p>
        </p:txBody>
      </p:sp>
    </p:spTree>
    <p:extLst>
      <p:ext uri="{BB962C8B-B14F-4D97-AF65-F5344CB8AC3E}">
        <p14:creationId xmlns:p14="http://schemas.microsoft.com/office/powerpoint/2010/main" val="2693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3" grpId="0" autoUpdateAnimBg="0"/>
      <p:bldP spid="15" grpId="0" autoUpdateAnimBg="0"/>
      <p:bldP spid="16" grpId="0" autoUpdateAnimBg="0"/>
      <p:bldP spid="18" grpId="0" autoUpdateAnimBg="0"/>
      <p:bldP spid="20" grpId="0" autoUpdateAnimBg="0"/>
      <p:bldP spid="22" grpId="0" autoUpdateAnimBg="0"/>
      <p:bldP spid="23" grpId="0" autoUpdateAnimBg="0"/>
      <p:bldP spid="25" grpId="0" autoUpdateAnimBg="0"/>
      <p:bldP spid="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304800"/>
            <a:ext cx="86106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两个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函数在区间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上线性相关与线性无关的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充要条件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827699"/>
              </p:ext>
            </p:extLst>
          </p:nvPr>
        </p:nvGraphicFramePr>
        <p:xfrm>
          <a:off x="393700" y="1131888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9" name="Equation" r:id="rId3" imgW="2130480" imgH="515160" progId="Equation.3">
                  <p:embed/>
                </p:oleObj>
              </mc:Choice>
              <mc:Fallback>
                <p:oleObj name="Equation" r:id="rId3" imgW="2130480" imgH="51516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131888"/>
                        <a:ext cx="1816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33600" y="10556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线性相关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733800" y="1284288"/>
            <a:ext cx="1008063" cy="152400"/>
            <a:chOff x="2304" y="1056"/>
            <a:chExt cx="720" cy="96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304" y="10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2304" y="11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00600" y="10414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存在不全为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456327"/>
              </p:ext>
            </p:extLst>
          </p:nvPr>
        </p:nvGraphicFramePr>
        <p:xfrm>
          <a:off x="7473950" y="1104900"/>
          <a:ext cx="831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Equation" r:id="rId5" imgW="964440" imgH="515160" progId="Equation.3">
                  <p:embed/>
                </p:oleObj>
              </mc:Choice>
              <mc:Fallback>
                <p:oleObj name="Equation" r:id="rId5" imgW="964440" imgH="51516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1104900"/>
                        <a:ext cx="8318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229600" y="10287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344164"/>
              </p:ext>
            </p:extLst>
          </p:nvPr>
        </p:nvGraphicFramePr>
        <p:xfrm>
          <a:off x="5003800" y="1746250"/>
          <a:ext cx="314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Equation" r:id="rId7" imgW="3700080" imgH="515160" progId="Equation.3">
                  <p:embed/>
                </p:oleObj>
              </mc:Choice>
              <mc:Fallback>
                <p:oleObj name="Equation" r:id="rId7" imgW="3700080" imgH="51516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746250"/>
                        <a:ext cx="3149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810000" y="2862263"/>
            <a:ext cx="1008063" cy="152400"/>
            <a:chOff x="2352" y="1824"/>
            <a:chExt cx="720" cy="9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52" y="18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352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262927"/>
              </p:ext>
            </p:extLst>
          </p:nvPr>
        </p:nvGraphicFramePr>
        <p:xfrm>
          <a:off x="4978400" y="2455863"/>
          <a:ext cx="187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Equation" r:id="rId9" imgW="2197800" imgH="1108800" progId="Equation.3">
                  <p:embed/>
                </p:oleObj>
              </mc:Choice>
              <mc:Fallback>
                <p:oleObj name="Equation" r:id="rId9" imgW="2197800" imgH="11088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2455863"/>
                        <a:ext cx="1879600" cy="952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7315200" y="2532063"/>
            <a:ext cx="1676400" cy="914400"/>
            <a:chOff x="4464" y="1248"/>
            <a:chExt cx="1056" cy="576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464" y="1248"/>
              <a:ext cx="912" cy="57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6600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464" y="1248"/>
              <a:ext cx="10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无妨设</a:t>
              </a:r>
            </a:p>
          </p:txBody>
        </p:sp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4560" y="1495"/>
            <a:ext cx="75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3" name="公式" r:id="rId11" imgW="571680" imgH="246240" progId="Equation.3">
                    <p:embed/>
                  </p:oleObj>
                </mc:Choice>
                <mc:Fallback>
                  <p:oleObj name="公式" r:id="rId11" imgW="571680" imgH="246240" progId="Equation.3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495"/>
                          <a:ext cx="759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746139"/>
              </p:ext>
            </p:extLst>
          </p:nvPr>
        </p:nvGraphicFramePr>
        <p:xfrm>
          <a:off x="457200" y="4114800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Equation" r:id="rId13" imgW="2130480" imgH="515160" progId="Equation.3">
                  <p:embed/>
                </p:oleObj>
              </mc:Choice>
              <mc:Fallback>
                <p:oleObj name="Equation" r:id="rId13" imgW="2130480" imgH="51516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14800"/>
                        <a:ext cx="1816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273300" y="406241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线性无关</a:t>
            </a:r>
          </a:p>
        </p:txBody>
      </p: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3873500" y="4254500"/>
            <a:ext cx="1008063" cy="152400"/>
            <a:chOff x="2352" y="1824"/>
            <a:chExt cx="720" cy="96"/>
          </a:xfrm>
        </p:grpSpPr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352" y="18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352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308287"/>
              </p:ext>
            </p:extLst>
          </p:nvPr>
        </p:nvGraphicFramePr>
        <p:xfrm>
          <a:off x="5041900" y="3844925"/>
          <a:ext cx="88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Equation" r:id="rId15" imgW="1031400" imgH="1108800" progId="Equation.3">
                  <p:embed/>
                </p:oleObj>
              </mc:Choice>
              <mc:Fallback>
                <p:oleObj name="Equation" r:id="rId15" imgW="1031400" imgH="11088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3844925"/>
                        <a:ext cx="889000" cy="952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5918200" y="4092575"/>
            <a:ext cx="495300" cy="457200"/>
            <a:chOff x="3744" y="2448"/>
            <a:chExt cx="312" cy="288"/>
          </a:xfrm>
        </p:grpSpPr>
        <p:graphicFrame>
          <p:nvGraphicFramePr>
            <p:cNvPr id="2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9019650"/>
                </p:ext>
              </p:extLst>
            </p:nvPr>
          </p:nvGraphicFramePr>
          <p:xfrm>
            <a:off x="3744" y="2448"/>
            <a:ext cx="31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6" name="公式" r:id="rId17" imgW="134640" imgH="123120" progId="Equation.3">
                    <p:embed/>
                  </p:oleObj>
                </mc:Choice>
                <mc:Fallback>
                  <p:oleObj name="公式" r:id="rId17" imgW="134640" imgH="123120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48"/>
                          <a:ext cx="312" cy="281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840" y="2448"/>
              <a:ext cx="96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413500" y="4062413"/>
            <a:ext cx="1295400" cy="51911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常数</a:t>
            </a:r>
          </a:p>
        </p:txBody>
      </p:sp>
    </p:spTree>
    <p:extLst>
      <p:ext uri="{BB962C8B-B14F-4D97-AF65-F5344CB8AC3E}">
        <p14:creationId xmlns:p14="http://schemas.microsoft.com/office/powerpoint/2010/main" val="193121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  <p:bldP spid="10" grpId="0" autoUpdateAnimBg="0"/>
      <p:bldP spid="21" grpId="0" autoUpdateAnimBg="0"/>
      <p:bldP spid="2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162" y="313750"/>
            <a:ext cx="1877888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11.2.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954092"/>
              </p:ext>
            </p:extLst>
          </p:nvPr>
        </p:nvGraphicFramePr>
        <p:xfrm>
          <a:off x="1905000" y="373063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8" name="Equation" r:id="rId3" imgW="2545200" imgH="526320" progId="Equation.3">
                  <p:embed/>
                </p:oleObj>
              </mc:Choice>
              <mc:Fallback>
                <p:oleObj name="Equation" r:id="rId3" imgW="2545200" imgH="52632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3063"/>
                        <a:ext cx="21717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38600" y="296863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是二阶线性齐次方程的两个线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8067" y="887413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性无关特解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711530"/>
              </p:ext>
            </p:extLst>
          </p:nvPr>
        </p:nvGraphicFramePr>
        <p:xfrm>
          <a:off x="2743200" y="982663"/>
          <a:ext cx="331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9" name="Equation" r:id="rId5" imgW="3890880" imgH="515160" progId="Equation.3">
                  <p:embed/>
                </p:oleObj>
              </mc:Choice>
              <mc:Fallback>
                <p:oleObj name="Equation" r:id="rId5" imgW="3890880" imgH="51516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82663"/>
                        <a:ext cx="3314700" cy="44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6200" y="1440030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是该方程的通解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5800" y="2012951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970670"/>
              </p:ext>
            </p:extLst>
          </p:nvPr>
        </p:nvGraphicFramePr>
        <p:xfrm>
          <a:off x="2514600" y="2089151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" name="Equation" r:id="rId7" imgW="1726560" imgH="481680" progId="Equation.3">
                  <p:embed/>
                </p:oleObj>
              </mc:Choice>
              <mc:Fallback>
                <p:oleObj name="Equation" r:id="rId7" imgW="1726560" imgH="48168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89151"/>
                        <a:ext cx="1473200" cy="419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62400" y="1973263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有特解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476881"/>
              </p:ext>
            </p:extLst>
          </p:nvPr>
        </p:nvGraphicFramePr>
        <p:xfrm>
          <a:off x="5232400" y="2049463"/>
          <a:ext cx="154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1" name="Equation" r:id="rId9" imgW="1816560" imgH="515160" progId="Equation.3">
                  <p:embed/>
                </p:oleObj>
              </mc:Choice>
              <mc:Fallback>
                <p:oleObj name="Equation" r:id="rId9" imgW="1816560" imgH="51516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2049463"/>
                        <a:ext cx="1549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932614"/>
              </p:ext>
            </p:extLst>
          </p:nvPr>
        </p:nvGraphicFramePr>
        <p:xfrm>
          <a:off x="6813550" y="2049463"/>
          <a:ext cx="154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2" name="Equation" r:id="rId11" imgW="1816560" imgH="515160" progId="Equation.3">
                  <p:embed/>
                </p:oleObj>
              </mc:Choice>
              <mc:Fallback>
                <p:oleObj name="Equation" r:id="rId11" imgW="1816560" imgH="51516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0" y="2049463"/>
                        <a:ext cx="1549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305800" y="1987551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1981200" y="2659063"/>
            <a:ext cx="495300" cy="457200"/>
            <a:chOff x="3744" y="2448"/>
            <a:chExt cx="312" cy="288"/>
          </a:xfrm>
        </p:grpSpPr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3744" y="2448"/>
            <a:ext cx="31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3" name="公式" r:id="rId13" imgW="134640" imgH="123120" progId="Equation.3">
                    <p:embed/>
                  </p:oleObj>
                </mc:Choice>
                <mc:Fallback>
                  <p:oleObj name="公式" r:id="rId13" imgW="134640" imgH="123120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48"/>
                          <a:ext cx="312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840" y="2448"/>
              <a:ext cx="96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362200" y="2659063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常数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76600" y="2582863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故方程的通解为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632889"/>
              </p:ext>
            </p:extLst>
          </p:nvPr>
        </p:nvGraphicFramePr>
        <p:xfrm>
          <a:off x="2209800" y="3205163"/>
          <a:ext cx="321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" name="Equation" r:id="rId15" imgW="3767400" imgH="515160" progId="Equation.3">
                  <p:embed/>
                </p:oleObj>
              </mc:Choice>
              <mc:Fallback>
                <p:oleObj name="Equation" r:id="rId15" imgW="3767400" imgH="51516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5163"/>
                        <a:ext cx="32131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367865" y="1426231"/>
            <a:ext cx="6138219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因为解中含有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独立的任意常数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85800" y="3816351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939234"/>
              </p:ext>
            </p:extLst>
          </p:nvPr>
        </p:nvGraphicFramePr>
        <p:xfrm>
          <a:off x="1752600" y="3871913"/>
          <a:ext cx="223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" name="Equation" r:id="rId17" imgW="2623680" imgH="526320" progId="Equation.3">
                  <p:embed/>
                </p:oleObj>
              </mc:Choice>
              <mc:Fallback>
                <p:oleObj name="Equation" r:id="rId17" imgW="2623680" imgH="52632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71913"/>
                        <a:ext cx="2235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962400" y="3802063"/>
            <a:ext cx="281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阶齐次方程 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076131"/>
              </p:ext>
            </p:extLst>
          </p:nvPr>
        </p:nvGraphicFramePr>
        <p:xfrm>
          <a:off x="1524000" y="4411663"/>
          <a:ext cx="692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" name="Equation" r:id="rId19" imgW="8140320" imgH="615960" progId="Equation.3">
                  <p:embed/>
                </p:oleObj>
              </mc:Choice>
              <mc:Fallback>
                <p:oleObj name="Equation" r:id="rId19" imgW="8140320" imgH="61596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1663"/>
                        <a:ext cx="6921500" cy="5334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04800" y="5035551"/>
            <a:ext cx="3268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个线性无关解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68675" y="5021263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则方程的通解为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239342"/>
              </p:ext>
            </p:extLst>
          </p:nvPr>
        </p:nvGraphicFramePr>
        <p:xfrm>
          <a:off x="1377950" y="5707063"/>
          <a:ext cx="575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" name="Equation" r:id="rId21" imgW="6761160" imgH="537480" progId="Equation.3">
                  <p:embed/>
                </p:oleObj>
              </mc:Choice>
              <mc:Fallback>
                <p:oleObj name="Equation" r:id="rId21" imgW="6761160" imgH="53748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5707063"/>
                        <a:ext cx="5753100" cy="4699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457200" y="2455863"/>
            <a:ext cx="1524000" cy="939800"/>
            <a:chOff x="768" y="1616"/>
            <a:chExt cx="960" cy="592"/>
          </a:xfrm>
        </p:grpSpPr>
        <p:graphicFrame>
          <p:nvGraphicFramePr>
            <p:cNvPr id="29" name="Object 29"/>
            <p:cNvGraphicFramePr>
              <a:graphicFrameLocks noChangeAspect="1"/>
            </p:cNvGraphicFramePr>
            <p:nvPr/>
          </p:nvGraphicFramePr>
          <p:xfrm>
            <a:off x="768" y="1616"/>
            <a:ext cx="96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8" name="Equation" r:id="rId23" imgW="1782720" imgH="1097640" progId="Equation.3">
                    <p:embed/>
                  </p:oleObj>
                </mc:Choice>
                <mc:Fallback>
                  <p:oleObj name="Equation" r:id="rId23" imgW="1782720" imgH="1097640" progId="Equation.3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616"/>
                          <a:ext cx="960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0"/>
            <p:cNvGraphicFramePr>
              <a:graphicFrameLocks noChangeAspect="1"/>
            </p:cNvGraphicFramePr>
            <p:nvPr/>
          </p:nvGraphicFramePr>
          <p:xfrm>
            <a:off x="820" y="1868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9" name="Equation" r:id="rId25" imgW="381240" imgH="515160" progId="Equation.3">
                    <p:embed/>
                  </p:oleObj>
                </mc:Choice>
                <mc:Fallback>
                  <p:oleObj name="Equation" r:id="rId25" imgW="381240" imgH="515160" progId="Equation.3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" y="1868"/>
                          <a:ext cx="208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00739"/>
              </p:ext>
            </p:extLst>
          </p:nvPr>
        </p:nvGraphicFramePr>
        <p:xfrm>
          <a:off x="6172200" y="982663"/>
          <a:ext cx="260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" name="Equation" r:id="rId27" imgW="3049920" imgH="537480" progId="Equation.3">
                  <p:embed/>
                </p:oleObj>
              </mc:Choice>
              <mc:Fallback>
                <p:oleObj name="Equation" r:id="rId27" imgW="3049920" imgH="53748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982663"/>
                        <a:ext cx="2603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680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8" grpId="0" autoUpdateAnimBg="0"/>
      <p:bldP spid="10" grpId="0" autoUpdateAnimBg="0"/>
      <p:bldP spid="13" grpId="0" autoUpdateAnimBg="0"/>
      <p:bldP spid="17" grpId="0" autoUpdateAnimBg="0"/>
      <p:bldP spid="18" grpId="0" autoUpdateAnimBg="0"/>
      <p:bldP spid="20" grpId="0" animBg="1"/>
      <p:bldP spid="21" grpId="0" build="p" autoUpdateAnimBg="0"/>
      <p:bldP spid="23" grpId="0" build="p" autoUpdateAnimBg="0" advAuto="0"/>
      <p:bldP spid="25" grpId="0" build="p" autoUpdateAnimBg="0" advAuto="0"/>
      <p:bldP spid="2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43302" y="410612"/>
            <a:ext cx="1840466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已知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21662"/>
              </p:ext>
            </p:extLst>
          </p:nvPr>
        </p:nvGraphicFramePr>
        <p:xfrm>
          <a:off x="2244725" y="388938"/>
          <a:ext cx="14033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9" name="Equation" r:id="rId3" imgW="1396800" imgH="469800" progId="Equation.DSMT4">
                  <p:embed/>
                </p:oleObj>
              </mc:Choice>
              <mc:Fallback>
                <p:oleObj name="Equation" r:id="rId3" imgW="1396800" imgH="4698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388938"/>
                        <a:ext cx="14033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79912" y="41061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是齐次线性方程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981105"/>
              </p:ext>
            </p:extLst>
          </p:nvPr>
        </p:nvGraphicFramePr>
        <p:xfrm>
          <a:off x="1550148" y="1082322"/>
          <a:ext cx="42957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0" name="Equation" r:id="rId5" imgW="4292280" imgH="406080" progId="Equation.DSMT4">
                  <p:embed/>
                </p:oleObj>
              </mc:Choice>
              <mc:Fallback>
                <p:oleObj name="Equation" r:id="rId5" imgW="4292280" imgH="4060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148" y="1082322"/>
                        <a:ext cx="42957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1556792"/>
            <a:ext cx="496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的一个解，求此方程的通解 ．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208001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3561" y="2080012"/>
            <a:ext cx="545342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429374"/>
              </p:ext>
            </p:extLst>
          </p:nvPr>
        </p:nvGraphicFramePr>
        <p:xfrm>
          <a:off x="1904501" y="2148976"/>
          <a:ext cx="1988045" cy="385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" name="Equation" r:id="rId7" imgW="2006280" imgH="393480" progId="Equation.DSMT4">
                  <p:embed/>
                </p:oleObj>
              </mc:Choice>
              <mc:Fallback>
                <p:oleObj name="Equation" r:id="rId7" imgW="2006280" imgH="3934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501" y="2148976"/>
                        <a:ext cx="1988045" cy="38529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139952" y="208001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代入方程得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55728"/>
              </p:ext>
            </p:extLst>
          </p:nvPr>
        </p:nvGraphicFramePr>
        <p:xfrm>
          <a:off x="1187624" y="2724026"/>
          <a:ext cx="5594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2" name="Equation" r:id="rId9" imgW="5600520" imgH="482400" progId="Equation.DSMT4">
                  <p:embed/>
                </p:oleObj>
              </mc:Choice>
              <mc:Fallback>
                <p:oleObj name="Equation" r:id="rId9" imgW="5600520" imgH="4824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24026"/>
                        <a:ext cx="55943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445583"/>
              </p:ext>
            </p:extLst>
          </p:nvPr>
        </p:nvGraphicFramePr>
        <p:xfrm>
          <a:off x="462007" y="3397052"/>
          <a:ext cx="1905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" name="Equation" r:id="rId11" imgW="1892160" imgH="431640" progId="Equation.DSMT4">
                  <p:embed/>
                </p:oleObj>
              </mc:Choice>
              <mc:Fallback>
                <p:oleObj name="Equation" r:id="rId11" imgW="1892160" imgH="4316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07" y="3397052"/>
                        <a:ext cx="19050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325816"/>
              </p:ext>
            </p:extLst>
          </p:nvPr>
        </p:nvGraphicFramePr>
        <p:xfrm>
          <a:off x="2447970" y="3362127"/>
          <a:ext cx="273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4" name="Equation" r:id="rId13" imgW="2730240" imgH="444240" progId="Equation.DSMT4">
                  <p:embed/>
                </p:oleObj>
              </mc:Choice>
              <mc:Fallback>
                <p:oleObj name="Equation" r:id="rId13" imgW="2730240" imgH="44424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70" y="3362127"/>
                        <a:ext cx="27305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151419" y="333322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也是方程的解，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1707" y="404557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并且与解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227364"/>
              </p:ext>
            </p:extLst>
          </p:nvPr>
        </p:nvGraphicFramePr>
        <p:xfrm>
          <a:off x="1940708" y="4045570"/>
          <a:ext cx="14033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5" name="Equation" r:id="rId15" imgW="1397000" imgH="469900" progId="Equation.DSMT4">
                  <p:embed/>
                </p:oleObj>
              </mc:Choice>
              <mc:Fallback>
                <p:oleObj name="Equation" r:id="rId15" imgW="1397000" imgH="4699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708" y="4045570"/>
                        <a:ext cx="14033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448051" y="404557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线性无关，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7964" y="456879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从而原方程的通解为</a:t>
            </a: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800725"/>
              </p:ext>
            </p:extLst>
          </p:nvPr>
        </p:nvGraphicFramePr>
        <p:xfrm>
          <a:off x="1562100" y="5269706"/>
          <a:ext cx="30099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6" name="Equation" r:id="rId17" imgW="3009600" imgH="469800" progId="Equation.DSMT4">
                  <p:embed/>
                </p:oleObj>
              </mc:Choice>
              <mc:Fallback>
                <p:oleObj name="Equation" r:id="rId17" imgW="3009600" imgH="4698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5269706"/>
                        <a:ext cx="30099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4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  <p:bldP spid="20" grpId="0"/>
      <p:bldP spid="21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5536" y="332656"/>
            <a:ext cx="83226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11.2.1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可降阶的二阶微分方程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417445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87624" y="2325587"/>
            <a:ext cx="58326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sym typeface="Symbol"/>
              </a:rPr>
              <a:t>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型的微分方程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87624" y="3309341"/>
            <a:ext cx="58326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  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x, y, y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sym typeface="Symbol"/>
              </a:rPr>
              <a:t>)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=0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型的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微分方程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187624" y="4293096"/>
            <a:ext cx="6480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  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y, y, y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sym typeface="Symbol"/>
              </a:rPr>
              <a:t>)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=0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型的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微分方程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827584" y="188640"/>
            <a:ext cx="7530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二阶非齐次线性方程解的结构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485246"/>
              </p:ext>
            </p:extLst>
          </p:nvPr>
        </p:nvGraphicFramePr>
        <p:xfrm>
          <a:off x="2123707" y="958056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" name="Equation" r:id="rId3" imgW="1614600" imgH="492840" progId="Equation.3">
                  <p:embed/>
                </p:oleObj>
              </mc:Choice>
              <mc:Fallback>
                <p:oleObj name="Equation" r:id="rId3" imgW="1614600" imgH="49284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07" y="958056"/>
                        <a:ext cx="1384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95307" y="870744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是二阶非齐次方程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4907" y="2010569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的一个特解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115376"/>
              </p:ext>
            </p:extLst>
          </p:nvPr>
        </p:nvGraphicFramePr>
        <p:xfrm>
          <a:off x="2428507" y="2583656"/>
          <a:ext cx="256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1" name="Equation" r:id="rId5" imgW="3004920" imgH="470520" progId="Equation.3">
                  <p:embed/>
                </p:oleObj>
              </mc:Choice>
              <mc:Fallback>
                <p:oleObj name="Equation" r:id="rId5" imgW="3004920" imgH="47052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507" y="2583656"/>
                        <a:ext cx="2565400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76107" y="1999456"/>
            <a:ext cx="480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相应齐次方程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的通解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856456"/>
            <a:ext cx="19441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11.2.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706759"/>
              </p:ext>
            </p:extLst>
          </p:nvPr>
        </p:nvGraphicFramePr>
        <p:xfrm>
          <a:off x="2098307" y="1504156"/>
          <a:ext cx="406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2" name="Equation" r:id="rId7" imgW="4776480" imgH="481680" progId="Equation.3">
                  <p:embed/>
                </p:oleObj>
              </mc:Choice>
              <mc:Fallback>
                <p:oleObj name="Equation" r:id="rId7" imgW="4776480" imgH="48168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307" y="1504156"/>
                        <a:ext cx="4064000" cy="41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46613" y="2010569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94907" y="3080544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是非齐次方程的通解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99707" y="359965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461472"/>
              </p:ext>
            </p:extLst>
          </p:nvPr>
        </p:nvGraphicFramePr>
        <p:xfrm>
          <a:off x="1742707" y="3720306"/>
          <a:ext cx="256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3" name="Equation" r:id="rId9" imgW="3004920" imgH="470520" progId="Equation.3">
                  <p:embed/>
                </p:oleObj>
              </mc:Choice>
              <mc:Fallback>
                <p:oleObj name="Equation" r:id="rId9" imgW="3004920" imgH="47052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707" y="3720306"/>
                        <a:ext cx="2565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257307" y="3613944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代入方程①左端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897988"/>
              </p:ext>
            </p:extLst>
          </p:nvPr>
        </p:nvGraphicFramePr>
        <p:xfrm>
          <a:off x="1185495" y="4285456"/>
          <a:ext cx="161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" name="Equation" r:id="rId11" imgW="1883880" imgH="481680" progId="Equation.3">
                  <p:embed/>
                </p:oleObj>
              </mc:Choice>
              <mc:Fallback>
                <p:oleObj name="Equation" r:id="rId11" imgW="1883880" imgH="48168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495" y="4285456"/>
                        <a:ext cx="1612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135396"/>
              </p:ext>
            </p:extLst>
          </p:nvPr>
        </p:nvGraphicFramePr>
        <p:xfrm>
          <a:off x="2868245" y="4274344"/>
          <a:ext cx="254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5" name="Equation" r:id="rId13" imgW="2982600" imgH="481680" progId="Equation.3">
                  <p:embed/>
                </p:oleObj>
              </mc:Choice>
              <mc:Fallback>
                <p:oleObj name="Equation" r:id="rId13" imgW="2982600" imgH="48168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245" y="4274344"/>
                        <a:ext cx="2540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187881"/>
              </p:ext>
            </p:extLst>
          </p:nvPr>
        </p:nvGraphicFramePr>
        <p:xfrm>
          <a:off x="866407" y="4933156"/>
          <a:ext cx="415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6" name="Equation" r:id="rId15" imgW="4877280" imgH="481680" progId="Equation.3">
                  <p:embed/>
                </p:oleObj>
              </mc:Choice>
              <mc:Fallback>
                <p:oleObj name="Equation" r:id="rId15" imgW="4877280" imgH="48168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407" y="4933156"/>
                        <a:ext cx="4152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44260"/>
              </p:ext>
            </p:extLst>
          </p:nvPr>
        </p:nvGraphicFramePr>
        <p:xfrm>
          <a:off x="5095507" y="4971256"/>
          <a:ext cx="368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7" name="Equation" r:id="rId17" imgW="4327920" imgH="481680" progId="Equation.3">
                  <p:embed/>
                </p:oleObj>
              </mc:Choice>
              <mc:Fallback>
                <p:oleObj name="Equation" r:id="rId17" imgW="4327920" imgH="48168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507" y="4971256"/>
                        <a:ext cx="3683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391877"/>
              </p:ext>
            </p:extLst>
          </p:nvPr>
        </p:nvGraphicFramePr>
        <p:xfrm>
          <a:off x="879475" y="5484813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8" name="Equation" r:id="rId19" imgW="2603160" imgH="393480" progId="Equation.DSMT4">
                  <p:embed/>
                </p:oleObj>
              </mc:Choice>
              <mc:Fallback>
                <p:oleObj name="Equation" r:id="rId19" imgW="2603160" imgH="3934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5484813"/>
                        <a:ext cx="260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488614"/>
              </p:ext>
            </p:extLst>
          </p:nvPr>
        </p:nvGraphicFramePr>
        <p:xfrm>
          <a:off x="5400307" y="4274344"/>
          <a:ext cx="238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9" name="Equation" r:id="rId21" imgW="2802960" imgH="470520" progId="Equation.3">
                  <p:embed/>
                </p:oleObj>
              </mc:Choice>
              <mc:Fallback>
                <p:oleObj name="Equation" r:id="rId21" imgW="2802960" imgH="47052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307" y="4274344"/>
                        <a:ext cx="2387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1971307" y="4704556"/>
            <a:ext cx="5397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562107" y="4666456"/>
            <a:ext cx="5397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7152907" y="4666456"/>
            <a:ext cx="5397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375032" y="250110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375032" y="135810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781148"/>
              </p:ext>
            </p:extLst>
          </p:nvPr>
        </p:nvGraphicFramePr>
        <p:xfrm>
          <a:off x="5690888" y="3080544"/>
          <a:ext cx="33972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0" name="Equation" r:id="rId23" imgW="3390840" imgH="406080" progId="Equation.DSMT4">
                  <p:embed/>
                </p:oleObj>
              </mc:Choice>
              <mc:Fallback>
                <p:oleObj name="Equation" r:id="rId23" imgW="3390840" imgH="40608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888" y="3080544"/>
                        <a:ext cx="33972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5720905" y="2518569"/>
            <a:ext cx="291255" cy="406375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3635896" y="2518569"/>
            <a:ext cx="208500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508104" y="2994300"/>
            <a:ext cx="3635896" cy="674712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676456" y="2721756"/>
            <a:ext cx="504056" cy="11517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2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8" grpId="0" autoUpdateAnimBg="0"/>
      <p:bldP spid="10" grpId="0" autoUpdateAnimBg="0"/>
      <p:bldP spid="11" grpId="0" autoUpdateAnimBg="0"/>
      <p:bldP spid="12" grpId="0" autoUpdateAnimBg="0"/>
      <p:bldP spid="14" grpId="0" autoUpdateAnimBg="0"/>
      <p:bldP spid="21" grpId="0" animBg="1"/>
      <p:bldP spid="22" grpId="0" animBg="1"/>
      <p:bldP spid="23" grpId="0" animBg="1"/>
      <p:bldP spid="24" grpId="0" build="p" autoUpdateAnimBg="0" advAuto="0"/>
      <p:bldP spid="25" grpId="0" build="p" autoUpdateAnimBg="0" advAuto="0"/>
      <p:bldP spid="31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432851"/>
              </p:ext>
            </p:extLst>
          </p:nvPr>
        </p:nvGraphicFramePr>
        <p:xfrm>
          <a:off x="762000" y="555625"/>
          <a:ext cx="30527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" name="Equation" r:id="rId3" imgW="3531960" imgH="492840" progId="Equation.3">
                  <p:embed/>
                </p:oleObj>
              </mc:Choice>
              <mc:Fallback>
                <p:oleObj name="Equation" r:id="rId3" imgW="3531960" imgH="4928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5625"/>
                        <a:ext cx="305276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10000" y="4572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是非齐次方程的解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0" y="457200"/>
            <a:ext cx="22505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中含有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0" y="11430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两个独立任意常数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1838" y="2377760"/>
            <a:ext cx="2819400" cy="519113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08342"/>
              </p:ext>
            </p:extLst>
          </p:nvPr>
        </p:nvGraphicFramePr>
        <p:xfrm>
          <a:off x="2968487" y="2373684"/>
          <a:ext cx="1752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3" name="公式" r:id="rId5" imgW="762480" imgH="223920" progId="Equation.3">
                  <p:embed/>
                </p:oleObj>
              </mc:Choice>
              <mc:Fallback>
                <p:oleObj name="公式" r:id="rId5" imgW="762480" imgH="22392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487" y="2373684"/>
                        <a:ext cx="1752600" cy="53657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6300" y="237776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有特解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717744"/>
              </p:ext>
            </p:extLst>
          </p:nvPr>
        </p:nvGraphicFramePr>
        <p:xfrm>
          <a:off x="6115050" y="2448366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name="Equation" r:id="rId7" imgW="1109880" imgH="470520" progId="Equation.3">
                  <p:embed/>
                </p:oleObj>
              </mc:Choice>
              <mc:Fallback>
                <p:oleObj name="Equation" r:id="rId7" imgW="1109880" imgH="47052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2448366"/>
                        <a:ext cx="952500" cy="4064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124054"/>
              </p:ext>
            </p:extLst>
          </p:nvPr>
        </p:nvGraphicFramePr>
        <p:xfrm>
          <a:off x="2971800" y="3914460"/>
          <a:ext cx="323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name="Equation" r:id="rId9" imgW="3800880" imgH="515160" progId="Equation.3">
                  <p:embed/>
                </p:oleObj>
              </mc:Choice>
              <mc:Fallback>
                <p:oleObj name="Equation" r:id="rId9" imgW="3800880" imgH="51516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14460"/>
                        <a:ext cx="3238500" cy="4445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104900" y="313658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对应齐次方程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439975"/>
              </p:ext>
            </p:extLst>
          </p:nvPr>
        </p:nvGraphicFramePr>
        <p:xfrm>
          <a:off x="3390900" y="3176273"/>
          <a:ext cx="1752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公式" r:id="rId11" imgW="762480" imgH="223920" progId="Equation.3">
                  <p:embed/>
                </p:oleObj>
              </mc:Choice>
              <mc:Fallback>
                <p:oleObj name="公式" r:id="rId11" imgW="762480" imgH="22392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3176273"/>
                        <a:ext cx="17526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067300" y="309689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有通解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104900" y="444944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因此该方程的通解为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487659"/>
              </p:ext>
            </p:extLst>
          </p:nvPr>
        </p:nvGraphicFramePr>
        <p:xfrm>
          <a:off x="2997200" y="5209860"/>
          <a:ext cx="374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13" imgW="4395240" imgH="515160" progId="Equation.3">
                  <p:embed/>
                </p:oleObj>
              </mc:Choice>
              <mc:Fallback>
                <p:oleObj name="Equation" r:id="rId13" imgW="4395240" imgH="51516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209860"/>
                        <a:ext cx="3746500" cy="4445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81000" y="1706247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429000" y="1143000"/>
            <a:ext cx="3951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因而 ② 也是通解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7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 advAuto="0"/>
      <p:bldP spid="6" grpId="0" animBg="1"/>
      <p:bldP spid="8" grpId="0" build="p" autoUpdateAnimBg="0"/>
      <p:bldP spid="11" grpId="0" build="p" autoUpdateAnimBg="0"/>
      <p:bldP spid="13" grpId="0" build="p" autoUpdateAnimBg="0"/>
      <p:bldP spid="14" grpId="0" build="p" autoUpdateAnimBg="0"/>
      <p:bldP spid="16" grpId="0" build="p" autoUpdateAnimBg="0"/>
      <p:bldP spid="1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88565" y="356161"/>
            <a:ext cx="218884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11.2.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26193"/>
              </p:ext>
            </p:extLst>
          </p:nvPr>
        </p:nvGraphicFramePr>
        <p:xfrm>
          <a:off x="2598591" y="380790"/>
          <a:ext cx="3276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0" name="Equation" r:id="rId3" imgW="3845880" imgH="604800" progId="Equation.3">
                  <p:embed/>
                </p:oleObj>
              </mc:Choice>
              <mc:Fallback>
                <p:oleObj name="Equation" r:id="rId3" imgW="3845880" imgH="6048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591" y="380790"/>
                        <a:ext cx="3276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824391" y="374440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分别是方程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552" y="19288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的特解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089996" y="192881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是方程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835534"/>
              </p:ext>
            </p:extLst>
          </p:nvPr>
        </p:nvGraphicFramePr>
        <p:xfrm>
          <a:off x="2154040" y="1166813"/>
          <a:ext cx="67675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1" name="Equation" r:id="rId5" imgW="7961040" imgH="515160" progId="Equation.3">
                  <p:embed/>
                </p:oleObj>
              </mc:Choice>
              <mc:Fallback>
                <p:oleObj name="Equation" r:id="rId5" imgW="7961040" imgH="51516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040" y="1166813"/>
                        <a:ext cx="6767512" cy="44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0774"/>
              </p:ext>
            </p:extLst>
          </p:nvPr>
        </p:nvGraphicFramePr>
        <p:xfrm>
          <a:off x="2136974" y="1686719"/>
          <a:ext cx="1879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" name="Equation" r:id="rId7" imgW="2197800" imgH="1164960" progId="Equation.3">
                  <p:embed/>
                </p:oleObj>
              </mc:Choice>
              <mc:Fallback>
                <p:oleObj name="Equation" r:id="rId7" imgW="2197800" imgH="116496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974" y="1686719"/>
                        <a:ext cx="1879600" cy="1003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400257"/>
              </p:ext>
            </p:extLst>
          </p:nvPr>
        </p:nvGraphicFramePr>
        <p:xfrm>
          <a:off x="2107701" y="2765425"/>
          <a:ext cx="46085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3" name="Equation" r:id="rId9" imgW="5415480" imgH="1187280" progId="Equation.3">
                  <p:embed/>
                </p:oleObj>
              </mc:Choice>
              <mc:Fallback>
                <p:oleObj name="Equation" r:id="rId9" imgW="5415480" imgH="118728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701" y="2765425"/>
                        <a:ext cx="4608512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88565" y="3877588"/>
            <a:ext cx="64636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altLang="zh-CN" sz="2800" b="1" dirty="0">
                <a:solidFill>
                  <a:schemeClr val="accent2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非齐次方程之解的叠加原理</a:t>
            </a:r>
            <a:r>
              <a:rPr lang="en-US" altLang="zh-CN" sz="2800" b="1" dirty="0">
                <a:solidFill>
                  <a:schemeClr val="accent2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470598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89585" y="4653136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306827"/>
              </p:ext>
            </p:extLst>
          </p:nvPr>
        </p:nvGraphicFramePr>
        <p:xfrm>
          <a:off x="3038277" y="4581128"/>
          <a:ext cx="4298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" name="Equation" r:id="rId11" imgW="4305240" imgH="558720" progId="Equation.DSMT4">
                  <p:embed/>
                </p:oleObj>
              </mc:Choice>
              <mc:Fallback>
                <p:oleObj name="Equation" r:id="rId11" imgW="4305240" imgH="55872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277" y="4581128"/>
                        <a:ext cx="42989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783289"/>
              </p:ext>
            </p:extLst>
          </p:nvPr>
        </p:nvGraphicFramePr>
        <p:xfrm>
          <a:off x="7797800" y="4676329"/>
          <a:ext cx="1168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5" name="Equation" r:id="rId13" imgW="1168200" imgH="482400" progId="Equation.DSMT4">
                  <p:embed/>
                </p:oleObj>
              </mc:Choice>
              <mc:Fallback>
                <p:oleObj name="Equation" r:id="rId13" imgW="1168200" imgH="4824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0" y="4676329"/>
                        <a:ext cx="11684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1560" y="542606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两式相加得</a:t>
            </a:r>
          </a:p>
        </p:txBody>
      </p:sp>
    </p:spTree>
    <p:extLst>
      <p:ext uri="{BB962C8B-B14F-4D97-AF65-F5344CB8AC3E}">
        <p14:creationId xmlns:p14="http://schemas.microsoft.com/office/powerpoint/2010/main" val="266301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build="p" autoUpdateAnimBg="0" advAuto="0"/>
      <p:bldP spid="12" grpId="0"/>
      <p:bldP spid="13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19465" y="3160279"/>
            <a:ext cx="83856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本小节的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个定理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均可推广到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阶线性非齐次方程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87306"/>
              </p:ext>
            </p:extLst>
          </p:nvPr>
        </p:nvGraphicFramePr>
        <p:xfrm>
          <a:off x="467544" y="1112058"/>
          <a:ext cx="83375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3" imgW="8343720" imgH="736560" progId="Equation.DSMT4">
                  <p:embed/>
                </p:oleObj>
              </mc:Choice>
              <mc:Fallback>
                <p:oleObj name="Equation" r:id="rId3" imgW="8343720" imgH="73656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12058"/>
                        <a:ext cx="833755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467138" y="2265928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213135"/>
              </p:ext>
            </p:extLst>
          </p:nvPr>
        </p:nvGraphicFramePr>
        <p:xfrm>
          <a:off x="1907704" y="116632"/>
          <a:ext cx="4298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5" imgW="4305240" imgH="558720" progId="Equation.DSMT4">
                  <p:embed/>
                </p:oleObj>
              </mc:Choice>
              <mc:Fallback>
                <p:oleObj name="Equation" r:id="rId5" imgW="4305240" imgH="55872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6632"/>
                        <a:ext cx="42989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791444"/>
              </p:ext>
            </p:extLst>
          </p:nvPr>
        </p:nvGraphicFramePr>
        <p:xfrm>
          <a:off x="7164288" y="188640"/>
          <a:ext cx="1168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7" imgW="1168200" imgH="482400" progId="Equation.DSMT4">
                  <p:embed/>
                </p:oleObj>
              </mc:Choice>
              <mc:Fallback>
                <p:oleObj name="Equation" r:id="rId7" imgW="1168200" imgH="4824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188640"/>
                        <a:ext cx="11684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6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19471" y="396881"/>
            <a:ext cx="264408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11.2.1.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050758"/>
              </p:ext>
            </p:extLst>
          </p:nvPr>
        </p:nvGraphicFramePr>
        <p:xfrm>
          <a:off x="2818008" y="335940"/>
          <a:ext cx="23336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Equation" r:id="rId3" imgW="1009080" imgH="257760" progId="Equation.DSMT4">
                  <p:embed/>
                </p:oleObj>
              </mc:Choice>
              <mc:Fallback>
                <p:oleObj name="Equation" r:id="rId3" imgW="1009080" imgH="25776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008" y="335940"/>
                        <a:ext cx="2333625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63776" y="396881"/>
            <a:ext cx="2990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是非齐次方程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552" y="1893618"/>
            <a:ext cx="3043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的两个特解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3006" y="3509776"/>
            <a:ext cx="314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是对应齐次方程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36980"/>
              </p:ext>
            </p:extLst>
          </p:nvPr>
        </p:nvGraphicFramePr>
        <p:xfrm>
          <a:off x="2276475" y="1196975"/>
          <a:ext cx="46005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Equation" r:id="rId5" imgW="1995840" imgH="223920" progId="Equation.DSMT4">
                  <p:embed/>
                </p:oleObj>
              </mc:Choice>
              <mc:Fallback>
                <p:oleObj name="Equation" r:id="rId5" imgW="1995840" imgH="22392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1196975"/>
                        <a:ext cx="46005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567655"/>
              </p:ext>
            </p:extLst>
          </p:nvPr>
        </p:nvGraphicFramePr>
        <p:xfrm>
          <a:off x="3491880" y="3483721"/>
          <a:ext cx="40147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7" imgW="1738080" imgH="223920" progId="Equation.DSMT4">
                  <p:embed/>
                </p:oleObj>
              </mc:Choice>
              <mc:Fallback>
                <p:oleObj name="Equation" r:id="rId7" imgW="1738080" imgH="22392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483721"/>
                        <a:ext cx="401478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39552" y="4201924"/>
            <a:ext cx="26114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的一个特解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571750" y="1917927"/>
            <a:ext cx="647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81555"/>
              </p:ext>
            </p:extLst>
          </p:nvPr>
        </p:nvGraphicFramePr>
        <p:xfrm>
          <a:off x="1885950" y="2595563"/>
          <a:ext cx="28479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name="Equation" r:id="rId9" imgW="1233360" imgH="257760" progId="Equation.DSMT4">
                  <p:embed/>
                </p:oleObj>
              </mc:Choice>
              <mc:Fallback>
                <p:oleObj name="Equation" r:id="rId9" imgW="1233360" imgH="25776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2595563"/>
                        <a:ext cx="2847975" cy="6175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662488" y="2636838"/>
            <a:ext cx="647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76187"/>
              </p:ext>
            </p:extLst>
          </p:nvPr>
        </p:nvGraphicFramePr>
        <p:xfrm>
          <a:off x="5172499" y="2589679"/>
          <a:ext cx="28479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Equation" r:id="rId11" imgW="1233360" imgH="257760" progId="Equation.DSMT4">
                  <p:embed/>
                </p:oleObj>
              </mc:Choice>
              <mc:Fallback>
                <p:oleObj name="Equation" r:id="rId11" imgW="1233360" imgH="25776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499" y="2589679"/>
                        <a:ext cx="2847975" cy="6175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5C42329E-B558-4D8E-91FD-6A6A323B731F}"/>
              </a:ext>
            </a:extLst>
          </p:cNvPr>
          <p:cNvSpPr txBox="1"/>
          <p:nvPr/>
        </p:nvSpPr>
        <p:spPr>
          <a:xfrm>
            <a:off x="683568" y="5013176"/>
            <a:ext cx="5841086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这是定理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11.2.4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的一个推论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非常有用</a:t>
            </a:r>
          </a:p>
        </p:txBody>
      </p:sp>
    </p:spTree>
    <p:extLst>
      <p:ext uri="{BB962C8B-B14F-4D97-AF65-F5344CB8AC3E}">
        <p14:creationId xmlns:p14="http://schemas.microsoft.com/office/powerpoint/2010/main" val="39042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9" grpId="0" build="p" autoUpdateAnimBg="0" advAuto="0"/>
      <p:bldP spid="10" grpId="0"/>
      <p:bldP spid="12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418001"/>
            <a:ext cx="9906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47800" y="381000"/>
            <a:ext cx="268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已知微分方程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048391"/>
              </p:ext>
            </p:extLst>
          </p:nvPr>
        </p:nvGraphicFramePr>
        <p:xfrm>
          <a:off x="3876675" y="419100"/>
          <a:ext cx="398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8" name="Equation" r:id="rId3" imgW="4686840" imgH="481680" progId="Equation.3">
                  <p:embed/>
                </p:oleObj>
              </mc:Choice>
              <mc:Fallback>
                <p:oleObj name="Equation" r:id="rId3" imgW="4686840" imgH="48168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419100"/>
                        <a:ext cx="3987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0" y="9286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个解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121692"/>
              </p:ext>
            </p:extLst>
          </p:nvPr>
        </p:nvGraphicFramePr>
        <p:xfrm>
          <a:off x="1460500" y="952500"/>
          <a:ext cx="342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9" name="Equation" r:id="rId5" imgW="3429000" imgH="469800" progId="Equation.DSMT4">
                  <p:embed/>
                </p:oleObj>
              </mc:Choice>
              <mc:Fallback>
                <p:oleObj name="Equation" r:id="rId5" imgW="3429000" imgH="4698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952500"/>
                        <a:ext cx="3429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05400" y="9144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求此方程满足初始条件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631608"/>
              </p:ext>
            </p:extLst>
          </p:nvPr>
        </p:nvGraphicFramePr>
        <p:xfrm>
          <a:off x="457200" y="1619250"/>
          <a:ext cx="264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0" name="Equation" r:id="rId7" imgW="3094560" imgH="481680" progId="Equation.3">
                  <p:embed/>
                </p:oleObj>
              </mc:Choice>
              <mc:Fallback>
                <p:oleObj name="Equation" r:id="rId7" imgW="3094560" imgH="48168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19250"/>
                        <a:ext cx="2641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124200" y="151923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的特解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5800" y="2133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80784"/>
              </p:ext>
            </p:extLst>
          </p:nvPr>
        </p:nvGraphicFramePr>
        <p:xfrm>
          <a:off x="1371600" y="2209800"/>
          <a:ext cx="2514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" name="Equation" r:id="rId9" imgW="2948760" imgH="526320" progId="Equation.3">
                  <p:embed/>
                </p:oleObj>
              </mc:Choice>
              <mc:Fallback>
                <p:oleObj name="Equation" r:id="rId9" imgW="2948760" imgH="52632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2514600" cy="4540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86200" y="21478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是对应齐次方程的解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315200" y="21336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62384"/>
              </p:ext>
            </p:extLst>
          </p:nvPr>
        </p:nvGraphicFramePr>
        <p:xfrm>
          <a:off x="2057400" y="2654300"/>
          <a:ext cx="265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2" name="Equation" r:id="rId11" imgW="2654280" imgH="977760" progId="Equation.DSMT4">
                  <p:embed/>
                </p:oleObj>
              </mc:Choice>
              <mc:Fallback>
                <p:oleObj name="Equation" r:id="rId11" imgW="2654280" imgH="97776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54300"/>
                        <a:ext cx="26543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800600" y="28336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常数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04800" y="37338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因而线性无关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667000" y="37338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故原方程通解为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790949"/>
              </p:ext>
            </p:extLst>
          </p:nvPr>
        </p:nvGraphicFramePr>
        <p:xfrm>
          <a:off x="1676400" y="4305300"/>
          <a:ext cx="411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3" name="Equation" r:id="rId13" imgW="4114800" imgH="469800" progId="Equation.DSMT4">
                  <p:embed/>
                </p:oleObj>
              </mc:Choice>
              <mc:Fallback>
                <p:oleObj name="Equation" r:id="rId13" imgW="4114800" imgH="4698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05300"/>
                        <a:ext cx="4114800" cy="469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76867"/>
              </p:ext>
            </p:extLst>
          </p:nvPr>
        </p:nvGraphicFramePr>
        <p:xfrm>
          <a:off x="5791200" y="44640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" name="Equation" r:id="rId15" imgW="257760" imgH="268920" progId="Equation.3">
                  <p:embed/>
                </p:oleObj>
              </mc:Choice>
              <mc:Fallback>
                <p:oleObj name="Equation" r:id="rId15" imgW="257760" imgH="26892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64050"/>
                        <a:ext cx="228600" cy="241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04800" y="48768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代入初始条件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160011"/>
              </p:ext>
            </p:extLst>
          </p:nvPr>
        </p:nvGraphicFramePr>
        <p:xfrm>
          <a:off x="2571750" y="4991100"/>
          <a:ext cx="273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5" name="Equation" r:id="rId17" imgW="3206880" imgH="481680" progId="Equation.3">
                  <p:embed/>
                </p:oleObj>
              </mc:Choice>
              <mc:Fallback>
                <p:oleObj name="Equation" r:id="rId17" imgW="3206880" imgH="48168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991100"/>
                        <a:ext cx="273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846448"/>
              </p:ext>
            </p:extLst>
          </p:nvPr>
        </p:nvGraphicFramePr>
        <p:xfrm>
          <a:off x="5334000" y="4991100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6" name="Equation" r:id="rId19" imgW="3341160" imgH="526320" progId="Equation.3">
                  <p:embed/>
                </p:oleObj>
              </mc:Choice>
              <mc:Fallback>
                <p:oleObj name="Equation" r:id="rId19" imgW="3341160" imgH="52632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991100"/>
                        <a:ext cx="2844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33576"/>
              </p:ext>
            </p:extLst>
          </p:nvPr>
        </p:nvGraphicFramePr>
        <p:xfrm>
          <a:off x="2749550" y="5537200"/>
          <a:ext cx="187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7" name="Equation" r:id="rId21" imgW="1879560" imgH="457200" progId="Equation.DSMT4">
                  <p:embed/>
                </p:oleObj>
              </mc:Choice>
              <mc:Fallback>
                <p:oleObj name="Equation" r:id="rId21" imgW="1879560" imgH="4572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5537200"/>
                        <a:ext cx="1879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04800" y="54864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故所求特解为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908925" y="371475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有三 </a:t>
            </a:r>
          </a:p>
        </p:txBody>
      </p:sp>
    </p:spTree>
    <p:extLst>
      <p:ext uri="{BB962C8B-B14F-4D97-AF65-F5344CB8AC3E}">
        <p14:creationId xmlns:p14="http://schemas.microsoft.com/office/powerpoint/2010/main" val="5684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  <p:bldP spid="7" grpId="0" build="p" autoUpdateAnimBg="0"/>
      <p:bldP spid="9" grpId="0" build="p" autoUpdateAnimBg="0" advAuto="0"/>
      <p:bldP spid="10" grpId="0" build="p" autoUpdateAnimBg="0"/>
      <p:bldP spid="12" grpId="0" build="p" autoUpdateAnimBg="0" advAuto="0"/>
      <p:bldP spid="13" grpId="0" build="p" autoUpdateAnimBg="0"/>
      <p:bldP spid="15" grpId="0" build="p" autoUpdateAnimBg="0" advAuto="0"/>
      <p:bldP spid="16" grpId="0" build="p" autoUpdateAnimBg="0"/>
      <p:bldP spid="17" grpId="0" build="p" autoUpdateAnimBg="0"/>
      <p:bldP spid="20" grpId="0" build="p" autoUpdateAnimBg="0"/>
      <p:bldP spid="24" grpId="0" build="p" autoUpdateAnimBg="0"/>
      <p:bldP spid="2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2031" y="188640"/>
            <a:ext cx="8229600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11.2.2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031" y="908720"/>
            <a:ext cx="890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验证                                      都是方程                   的解，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21306"/>
              </p:ext>
            </p:extLst>
          </p:nvPr>
        </p:nvGraphicFramePr>
        <p:xfrm>
          <a:off x="1691680" y="957605"/>
          <a:ext cx="3146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Equation" r:id="rId3" imgW="3149280" imgH="431640" progId="Equation.DSMT4">
                  <p:embed/>
                </p:oleObj>
              </mc:Choice>
              <mc:Fallback>
                <p:oleObj name="Equation" r:id="rId3" imgW="3149280" imgH="43164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957605"/>
                        <a:ext cx="31464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735935"/>
              </p:ext>
            </p:extLst>
          </p:nvPr>
        </p:nvGraphicFramePr>
        <p:xfrm>
          <a:off x="6372200" y="970305"/>
          <a:ext cx="15795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Equation" r:id="rId5" imgW="1587240" imgH="406080" progId="Equation.DSMT4">
                  <p:embed/>
                </p:oleObj>
              </mc:Choice>
              <mc:Fallback>
                <p:oleObj name="Equation" r:id="rId5" imgW="1587240" imgH="4060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970305"/>
                        <a:ext cx="15795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2031" y="1431940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并写出这个方程的通解．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221695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154" y="2937038"/>
            <a:ext cx="8493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已知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=1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是方程                    的一个特解，利用上题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375697"/>
              </p:ext>
            </p:extLst>
          </p:nvPr>
        </p:nvGraphicFramePr>
        <p:xfrm>
          <a:off x="3707904" y="2998622"/>
          <a:ext cx="1579563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" name="Equation" r:id="rId7" imgW="1587240" imgH="406080" progId="Equation.DSMT4">
                  <p:embed/>
                </p:oleObj>
              </mc:Choice>
              <mc:Fallback>
                <p:oleObj name="Equation" r:id="rId7" imgW="1587240" imgH="4060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998622"/>
                        <a:ext cx="1579563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6154" y="3460258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结果，写出这个方程的通解．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4709" y="420192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664825"/>
              </p:ext>
            </p:extLst>
          </p:nvPr>
        </p:nvGraphicFramePr>
        <p:xfrm>
          <a:off x="1547423" y="2265843"/>
          <a:ext cx="33480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" name="Equation" r:id="rId9" imgW="3340080" imgH="431640" progId="Equation.DSMT4">
                  <p:embed/>
                </p:oleObj>
              </mc:Choice>
              <mc:Fallback>
                <p:oleObj name="Equation" r:id="rId9" imgW="3340080" imgH="43164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423" y="2265843"/>
                        <a:ext cx="334803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57389"/>
              </p:ext>
            </p:extLst>
          </p:nvPr>
        </p:nvGraphicFramePr>
        <p:xfrm>
          <a:off x="1663822" y="4250809"/>
          <a:ext cx="37639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" name="Equation" r:id="rId11" imgW="3771720" imgH="431640" progId="Equation.DSMT4">
                  <p:embed/>
                </p:oleObj>
              </mc:Choice>
              <mc:Fallback>
                <p:oleObj name="Equation" r:id="rId11" imgW="3771720" imgH="43164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822" y="4250809"/>
                        <a:ext cx="376396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0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1520" y="188640"/>
            <a:ext cx="87129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11.2.3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二阶常系数齐次线性微分方程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551101" y="1519238"/>
            <a:ext cx="1837362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基本思路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569357" y="2339653"/>
            <a:ext cx="50321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求解</a:t>
            </a:r>
            <a:r>
              <a:rPr lang="zh-CN" altLang="en-US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常系数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线性</a:t>
            </a:r>
            <a:r>
              <a:rPr lang="zh-CN" altLang="en-US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齐次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微分方程 </a:t>
            </a: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017157" y="3023865"/>
            <a:ext cx="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580133" y="3789040"/>
            <a:ext cx="4493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求特征方程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代数方程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之根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077482" y="311435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转化</a:t>
            </a:r>
          </a:p>
        </p:txBody>
      </p:sp>
    </p:spTree>
    <p:extLst>
      <p:ext uri="{BB962C8B-B14F-4D97-AF65-F5344CB8AC3E}">
        <p14:creationId xmlns:p14="http://schemas.microsoft.com/office/powerpoint/2010/main" val="35537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animBg="1"/>
      <p:bldP spid="6" grpId="0" build="p" autoUpdateAnimBg="0"/>
      <p:bldP spid="7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5105400" cy="762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6600">
                        <a:gamma/>
                        <a:shade val="46275"/>
                        <a:invGamma/>
                      </a:srgbClr>
                    </a:gs>
                    <a:gs pos="100000">
                      <a:srgbClr val="00660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二阶常系数齐次线性微分方程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086870"/>
              </p:ext>
            </p:extLst>
          </p:nvPr>
        </p:nvGraphicFramePr>
        <p:xfrm>
          <a:off x="1651000" y="990600"/>
          <a:ext cx="505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6" name="Equation" r:id="rId3" imgW="5942520" imgH="526320" progId="Equation.3">
                  <p:embed/>
                </p:oleObj>
              </mc:Choice>
              <mc:Fallback>
                <p:oleObj name="Equation" r:id="rId3" imgW="5942520" imgH="52632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990600"/>
                        <a:ext cx="5054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810844"/>
              </p:ext>
            </p:extLst>
          </p:nvPr>
        </p:nvGraphicFramePr>
        <p:xfrm>
          <a:off x="3022600" y="2184400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7" name="Equation" r:id="rId5" imgW="1041120" imgH="457200" progId="Equation.DSMT4">
                  <p:embed/>
                </p:oleObj>
              </mc:Choice>
              <mc:Fallback>
                <p:oleObj name="Equation" r:id="rId5" imgW="1041120" imgH="4572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184400"/>
                        <a:ext cx="1041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48200" y="15367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和它的导数只差常数因子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064375" y="21177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代入①得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91653"/>
              </p:ext>
            </p:extLst>
          </p:nvPr>
        </p:nvGraphicFramePr>
        <p:xfrm>
          <a:off x="2406650" y="2711450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8" name="Equation" r:id="rId7" imgW="2844720" imgH="457200" progId="Equation.DSMT4">
                  <p:embed/>
                </p:oleObj>
              </mc:Choice>
              <mc:Fallback>
                <p:oleObj name="Equation" r:id="rId7" imgW="2844720" imgH="4572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711450"/>
                        <a:ext cx="28448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024326"/>
              </p:ext>
            </p:extLst>
          </p:nvPr>
        </p:nvGraphicFramePr>
        <p:xfrm>
          <a:off x="4483100" y="3225800"/>
          <a:ext cx="222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9" name="Equation" r:id="rId9" imgW="2601360" imgH="582480" progId="Equation.3">
                  <p:embed/>
                </p:oleObj>
              </mc:Choice>
              <mc:Fallback>
                <p:oleObj name="Equation" r:id="rId9" imgW="2601360" imgH="58248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25800"/>
                        <a:ext cx="2222500" cy="508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4800" y="38242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称②为微分方程①的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特征方程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8600" y="4437063"/>
            <a:ext cx="168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）当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655936"/>
              </p:ext>
            </p:extLst>
          </p:nvPr>
        </p:nvGraphicFramePr>
        <p:xfrm>
          <a:off x="1587500" y="4419600"/>
          <a:ext cx="176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0" name="Equation" r:id="rId11" imgW="2063160" imgH="582480" progId="Equation.3">
                  <p:embed/>
                </p:oleObj>
              </mc:Choice>
              <mc:Fallback>
                <p:oleObj name="Equation" r:id="rId11" imgW="2063160" imgH="58248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419600"/>
                        <a:ext cx="1765300" cy="50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352800" y="4419600"/>
            <a:ext cx="431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②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有两个相异实根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39199"/>
              </p:ext>
            </p:extLst>
          </p:nvPr>
        </p:nvGraphicFramePr>
        <p:xfrm>
          <a:off x="7094538" y="4413250"/>
          <a:ext cx="787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1" name="Equation" r:id="rId13" imgW="919440" imgH="515160" progId="Equation.3">
                  <p:embed/>
                </p:oleObj>
              </mc:Choice>
              <mc:Fallback>
                <p:oleObj name="Equation" r:id="rId13" imgW="919440" imgH="51516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413250"/>
                        <a:ext cx="7874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04800" y="50292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方程有两个线性无关的特解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06524"/>
              </p:ext>
            </p:extLst>
          </p:nvPr>
        </p:nvGraphicFramePr>
        <p:xfrm>
          <a:off x="5118100" y="5054600"/>
          <a:ext cx="121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2" name="Equation" r:id="rId15" imgW="1218960" imgH="482400" progId="Equation.DSMT4">
                  <p:embed/>
                </p:oleObj>
              </mc:Choice>
              <mc:Fallback>
                <p:oleObj name="Equation" r:id="rId15" imgW="1218960" imgH="4824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5054600"/>
                        <a:ext cx="1219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367026"/>
              </p:ext>
            </p:extLst>
          </p:nvPr>
        </p:nvGraphicFramePr>
        <p:xfrm>
          <a:off x="6731000" y="5054600"/>
          <a:ext cx="128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3" name="Equation" r:id="rId17" imgW="1282680" imgH="482400" progId="Equation.DSMT4">
                  <p:embed/>
                </p:oleObj>
              </mc:Choice>
              <mc:Fallback>
                <p:oleObj name="Equation" r:id="rId17" imgW="1282680" imgH="4824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5054600"/>
                        <a:ext cx="1282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28600" y="56388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因此方程的通解为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120941"/>
              </p:ext>
            </p:extLst>
          </p:nvPr>
        </p:nvGraphicFramePr>
        <p:xfrm>
          <a:off x="3784600" y="5670550"/>
          <a:ext cx="2654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4" name="Equation" r:id="rId19" imgW="2654280" imgH="533160" progId="Equation.DSMT4">
                  <p:embed/>
                </p:oleObj>
              </mc:Choice>
              <mc:Fallback>
                <p:oleObj name="Equation" r:id="rId19" imgW="2654280" imgH="53316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5670550"/>
                        <a:ext cx="2654300" cy="533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995738" y="2117725"/>
            <a:ext cx="3265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为待定常数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3200400" y="3429000"/>
            <a:ext cx="1143000" cy="152400"/>
          </a:xfrm>
          <a:prstGeom prst="rightArrow">
            <a:avLst>
              <a:gd name="adj1" fmla="val 50000"/>
              <a:gd name="adj2" fmla="val 187500"/>
            </a:avLst>
          </a:prstGeom>
          <a:solidFill>
            <a:srgbClr val="2448A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421281"/>
              </p:ext>
            </p:extLst>
          </p:nvPr>
        </p:nvGraphicFramePr>
        <p:xfrm>
          <a:off x="844550" y="1568450"/>
          <a:ext cx="369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5" name="Equation" r:id="rId21" imgW="3695400" imgH="457200" progId="Equation.DSMT4">
                  <p:embed/>
                </p:oleObj>
              </mc:Choice>
              <mc:Fallback>
                <p:oleObj name="Equation" r:id="rId21" imgW="3695400" imgH="4572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568450"/>
                        <a:ext cx="3695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315200" y="9144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65125" y="2111375"/>
            <a:ext cx="2863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所以令①的解为 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7391400" y="321468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780338" y="4365625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则微分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153025" y="3802063"/>
            <a:ext cx="286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其根称为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9" grpId="0" autoUpdateAnimBg="0"/>
      <p:bldP spid="10" grpId="0" autoUpdateAnimBg="0"/>
      <p:bldP spid="12" grpId="0" autoUpdateAnimBg="0"/>
      <p:bldP spid="14" grpId="0" autoUpdateAnimBg="0"/>
      <p:bldP spid="17" grpId="0" autoUpdateAnimBg="0"/>
      <p:bldP spid="19" grpId="0" autoUpdateAnimBg="0"/>
      <p:bldP spid="20" grpId="0" animBg="1"/>
      <p:bldP spid="22" grpId="0" build="p" autoUpdateAnimBg="0" advAuto="0"/>
      <p:bldP spid="23" grpId="0" build="p" autoUpdateAnimBg="0"/>
      <p:bldP spid="24" grpId="0" build="p" autoUpdateAnimBg="0" advAuto="0"/>
      <p:bldP spid="25" grpId="0" build="p" autoUpdateAnimBg="0"/>
      <p:bldP spid="2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6367" y="320475"/>
            <a:ext cx="1675262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）当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267726"/>
              </p:ext>
            </p:extLst>
          </p:nvPr>
        </p:nvGraphicFramePr>
        <p:xfrm>
          <a:off x="1524698" y="315913"/>
          <a:ext cx="176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5" name="Equation" r:id="rId3" imgW="2063160" imgH="582480" progId="Equation.3">
                  <p:embed/>
                </p:oleObj>
              </mc:Choice>
              <mc:Fallback>
                <p:oleObj name="Equation" r:id="rId3" imgW="2063160" imgH="58248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698" y="315913"/>
                        <a:ext cx="1765300" cy="50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89998" y="290513"/>
            <a:ext cx="487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特征方程有两个相等实根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870277"/>
              </p:ext>
            </p:extLst>
          </p:nvPr>
        </p:nvGraphicFramePr>
        <p:xfrm>
          <a:off x="7938198" y="379413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6" name="Equation" r:id="rId5" imgW="1031400" imgH="515160" progId="Equation.3">
                  <p:embed/>
                </p:oleObj>
              </mc:Choice>
              <mc:Fallback>
                <p:oleObj name="Equation" r:id="rId5" imgW="1031400" imgH="51516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198" y="379413"/>
                        <a:ext cx="889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08798" y="900113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则微分方程有一个特解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89929"/>
              </p:ext>
            </p:extLst>
          </p:nvPr>
        </p:nvGraphicFramePr>
        <p:xfrm>
          <a:off x="2680398" y="1624013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7" name="Equation" r:id="rId7" imgW="2063160" imgH="515160" progId="Equation.3">
                  <p:embed/>
                </p:oleObj>
              </mc:Choice>
              <mc:Fallback>
                <p:oleObj name="Equation" r:id="rId7" imgW="2063160" imgH="51516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398" y="1624013"/>
                        <a:ext cx="1765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9198" y="1562101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设另一特解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490398" y="1538288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待定)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18198" y="2119313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代入方程得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213521"/>
              </p:ext>
            </p:extLst>
          </p:nvPr>
        </p:nvGraphicFramePr>
        <p:xfrm>
          <a:off x="1028700" y="2747963"/>
          <a:ext cx="67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8" name="Equation" r:id="rId9" imgW="672840" imgH="469800" progId="Equation.DSMT4">
                  <p:embed/>
                </p:oleObj>
              </mc:Choice>
              <mc:Fallback>
                <p:oleObj name="Equation" r:id="rId9" imgW="672840" imgH="4698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747963"/>
                        <a:ext cx="673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944361"/>
              </p:ext>
            </p:extLst>
          </p:nvPr>
        </p:nvGraphicFramePr>
        <p:xfrm>
          <a:off x="4432998" y="2767013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9" name="Equation" r:id="rId11" imgW="2186280" imgH="515160" progId="Equation.3">
                  <p:embed/>
                </p:oleObj>
              </mc:Choice>
              <mc:Fallback>
                <p:oleObj name="Equation" r:id="rId11" imgW="2186280" imgH="51516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998" y="2767013"/>
                        <a:ext cx="1866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525027"/>
              </p:ext>
            </p:extLst>
          </p:nvPr>
        </p:nvGraphicFramePr>
        <p:xfrm>
          <a:off x="6337998" y="2747963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0" name="Equation" r:id="rId13" imgW="1704240" imgH="492840" progId="Equation.3">
                  <p:embed/>
                </p:oleObj>
              </mc:Choice>
              <mc:Fallback>
                <p:oleObj name="Equation" r:id="rId13" imgW="1704240" imgH="49284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998" y="2747963"/>
                        <a:ext cx="1460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003998" y="2728913"/>
            <a:ext cx="457200" cy="457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223198" y="3948113"/>
            <a:ext cx="0" cy="609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070675"/>
              </p:ext>
            </p:extLst>
          </p:nvPr>
        </p:nvGraphicFramePr>
        <p:xfrm>
          <a:off x="1765998" y="2728913"/>
          <a:ext cx="262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1" name="Equation" r:id="rId15" imgW="3083400" imgH="615960" progId="Equation.3">
                  <p:embed/>
                </p:oleObj>
              </mc:Choice>
              <mc:Fallback>
                <p:oleObj name="Equation" r:id="rId15" imgW="3083400" imgH="61596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998" y="2728913"/>
                        <a:ext cx="2628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108606"/>
              </p:ext>
            </p:extLst>
          </p:nvPr>
        </p:nvGraphicFramePr>
        <p:xfrm>
          <a:off x="2364486" y="4030663"/>
          <a:ext cx="10017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2" name="Equation" r:id="rId17" imgW="1188360" imgH="526320" progId="Equation.3">
                  <p:embed/>
                </p:oleObj>
              </mc:Choice>
              <mc:Fallback>
                <p:oleObj name="Equation" r:id="rId17" imgW="1188360" imgH="5263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486" y="4030663"/>
                        <a:ext cx="100171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366198" y="3948113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是特征方程的重根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071880"/>
              </p:ext>
            </p:extLst>
          </p:nvPr>
        </p:nvGraphicFramePr>
        <p:xfrm>
          <a:off x="1765998" y="4557713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3" name="Equation" r:id="rId19" imgW="1054080" imgH="392040" progId="Equation.3">
                  <p:embed/>
                </p:oleObj>
              </mc:Choice>
              <mc:Fallback>
                <p:oleObj name="Equation" r:id="rId19" imgW="1054080" imgH="39204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998" y="4557713"/>
                        <a:ext cx="9017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22998" y="5029201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则得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787890"/>
              </p:ext>
            </p:extLst>
          </p:nvPr>
        </p:nvGraphicFramePr>
        <p:xfrm>
          <a:off x="3009900" y="5040313"/>
          <a:ext cx="147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4" name="Equation" r:id="rId21" imgW="1473120" imgH="482400" progId="Equation.DSMT4">
                  <p:embed/>
                </p:oleObj>
              </mc:Choice>
              <mc:Fallback>
                <p:oleObj name="Equation" r:id="rId21" imgW="1473120" imgH="4824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5040313"/>
                        <a:ext cx="1473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585398" y="5014913"/>
            <a:ext cx="358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因此原方程的通解为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632765"/>
              </p:ext>
            </p:extLst>
          </p:nvPr>
        </p:nvGraphicFramePr>
        <p:xfrm>
          <a:off x="2724150" y="5573713"/>
          <a:ext cx="2628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5" name="Equation" r:id="rId23" imgW="2628720" imgH="482400" progId="Equation.DSMT4">
                  <p:embed/>
                </p:oleObj>
              </mc:Choice>
              <mc:Fallback>
                <p:oleObj name="Equation" r:id="rId23" imgW="2628720" imgH="4824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5573713"/>
                        <a:ext cx="2628900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161314"/>
              </p:ext>
            </p:extLst>
          </p:nvPr>
        </p:nvGraphicFramePr>
        <p:xfrm>
          <a:off x="336550" y="817563"/>
          <a:ext cx="990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6" name="Equation" r:id="rId25" imgW="990360" imgH="761760" progId="Equation.DSMT4">
                  <p:embed/>
                </p:oleObj>
              </mc:Choice>
              <mc:Fallback>
                <p:oleObj name="Equation" r:id="rId25" imgW="990360" imgH="76176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817563"/>
                        <a:ext cx="990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929999"/>
              </p:ext>
            </p:extLst>
          </p:nvPr>
        </p:nvGraphicFramePr>
        <p:xfrm>
          <a:off x="5130800" y="925513"/>
          <a:ext cx="119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7" name="Equation" r:id="rId27" imgW="1193760" imgH="482400" progId="Equation.DSMT4">
                  <p:embed/>
                </p:oleObj>
              </mc:Choice>
              <mc:Fallback>
                <p:oleObj name="Equation" r:id="rId27" imgW="1193760" imgH="4824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925513"/>
                        <a:ext cx="1193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690262"/>
              </p:ext>
            </p:extLst>
          </p:nvPr>
        </p:nvGraphicFramePr>
        <p:xfrm>
          <a:off x="4641850" y="1543050"/>
          <a:ext cx="139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" name="Equation" r:id="rId29" imgW="1396800" imgH="469800" progId="Equation.DSMT4">
                  <p:embed/>
                </p:oleObj>
              </mc:Choice>
              <mc:Fallback>
                <p:oleObj name="Equation" r:id="rId29" imgW="1396800" imgH="4698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1543050"/>
                        <a:ext cx="1397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873926"/>
              </p:ext>
            </p:extLst>
          </p:nvPr>
        </p:nvGraphicFramePr>
        <p:xfrm>
          <a:off x="1677098" y="3338513"/>
          <a:ext cx="565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9" name="Equation" r:id="rId31" imgW="6637680" imgH="615960" progId="Equation.3">
                  <p:embed/>
                </p:oleObj>
              </mc:Choice>
              <mc:Fallback>
                <p:oleObj name="Equation" r:id="rId31" imgW="6637680" imgH="61596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098" y="3338513"/>
                        <a:ext cx="5651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4585398" y="3871913"/>
            <a:ext cx="1905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2527998" y="3871913"/>
            <a:ext cx="1143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8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autoUpdateAnimBg="0"/>
      <p:bldP spid="8" grpId="0" autoUpdateAnimBg="0"/>
      <p:bldP spid="9" grpId="0" autoUpdateAnimBg="0"/>
      <p:bldP spid="10" grpId="0" autoUpdateAnimBg="0"/>
      <p:bldP spid="14" grpId="0" animBg="1"/>
      <p:bldP spid="15" grpId="0" animBg="1"/>
      <p:bldP spid="18" grpId="0" build="p" autoUpdateAnimBg="0" advAuto="0"/>
      <p:bldP spid="20" grpId="0" autoUpdateAnimBg="0"/>
      <p:bldP spid="22" grpId="0" autoUpdateAnimBg="0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43608" y="260648"/>
            <a:ext cx="58326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sym typeface="Symbol"/>
              </a:rPr>
              <a:t>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型的微分方程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88052" y="915342"/>
            <a:ext cx="1616068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不妨以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083838"/>
              </p:ext>
            </p:extLst>
          </p:nvPr>
        </p:nvGraphicFramePr>
        <p:xfrm>
          <a:off x="1892300" y="928688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Equation" r:id="rId3" imgW="1600200" imgH="457200" progId="Equation.DSMT4">
                  <p:embed/>
                </p:oleObj>
              </mc:Choice>
              <mc:Fallback>
                <p:oleObj name="Equation" r:id="rId3" imgW="1600200" imgH="45720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928688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7427" y="1720205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115190"/>
              </p:ext>
            </p:extLst>
          </p:nvPr>
        </p:nvGraphicFramePr>
        <p:xfrm>
          <a:off x="1276350" y="1728788"/>
          <a:ext cx="135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name="Equation" r:id="rId5" imgW="1358640" imgH="457200" progId="Equation.DSMT4">
                  <p:embed/>
                </p:oleObj>
              </mc:Choice>
              <mc:Fallback>
                <p:oleObj name="Equation" r:id="rId5" imgW="1358640" imgH="4572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728788"/>
                        <a:ext cx="1358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684744"/>
              </p:ext>
            </p:extLst>
          </p:nvPr>
        </p:nvGraphicFramePr>
        <p:xfrm>
          <a:off x="2879725" y="1595438"/>
          <a:ext cx="173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" name="Equation" r:id="rId7" imgW="1739880" imgH="914400" progId="Equation.DSMT4">
                  <p:embed/>
                </p:oleObj>
              </mc:Choice>
              <mc:Fallback>
                <p:oleObj name="Equation" r:id="rId7" imgW="1739880" imgH="9144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1595438"/>
                        <a:ext cx="1739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769652" y="1696392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349449"/>
              </p:ext>
            </p:extLst>
          </p:nvPr>
        </p:nvGraphicFramePr>
        <p:xfrm>
          <a:off x="2695575" y="2592388"/>
          <a:ext cx="2501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Equation" r:id="rId9" imgW="2501640" imgH="583920" progId="Equation.DSMT4">
                  <p:embed/>
                </p:oleObj>
              </mc:Choice>
              <mc:Fallback>
                <p:oleObj name="Equation" r:id="rId9" imgW="2501640" imgH="58392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2592388"/>
                        <a:ext cx="2501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83252" y="3339455"/>
            <a:ext cx="763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351692"/>
              </p:ext>
            </p:extLst>
          </p:nvPr>
        </p:nvGraphicFramePr>
        <p:xfrm>
          <a:off x="2155825" y="3377555"/>
          <a:ext cx="3073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name="Equation" r:id="rId11" imgW="3073320" imgH="583920" progId="Equation.DSMT4">
                  <p:embed/>
                </p:oleObj>
              </mc:Choice>
              <mc:Fallback>
                <p:oleObj name="Equation" r:id="rId11" imgW="3073320" imgH="58392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3377555"/>
                        <a:ext cx="3073400" cy="58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83252" y="4196705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同理可得</a:t>
            </a:r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135953"/>
              </p:ext>
            </p:extLst>
          </p:nvPr>
        </p:nvGraphicFramePr>
        <p:xfrm>
          <a:off x="2101850" y="4211638"/>
          <a:ext cx="48101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" name="Equation" r:id="rId13" imgW="4813200" imgH="583920" progId="Equation.DSMT4">
                  <p:embed/>
                </p:oleObj>
              </mc:Choice>
              <mc:Fallback>
                <p:oleObj name="Equation" r:id="rId13" imgW="4813200" imgH="58392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211638"/>
                        <a:ext cx="4810125" cy="58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753399"/>
              </p:ext>
            </p:extLst>
          </p:nvPr>
        </p:nvGraphicFramePr>
        <p:xfrm>
          <a:off x="3667125" y="4217988"/>
          <a:ext cx="1968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Equation" r:id="rId15" imgW="1968480" imgH="583920" progId="Equation.DSMT4">
                  <p:embed/>
                </p:oleObj>
              </mc:Choice>
              <mc:Fallback>
                <p:oleObj name="Equation" r:id="rId15" imgW="1968480" imgH="58392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4217988"/>
                        <a:ext cx="1968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252787"/>
              </p:ext>
            </p:extLst>
          </p:nvPr>
        </p:nvGraphicFramePr>
        <p:xfrm>
          <a:off x="2930525" y="5030788"/>
          <a:ext cx="2667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name="Equation" r:id="rId17" imgW="2666880" imgH="583920" progId="Equation.DSMT4">
                  <p:embed/>
                </p:oleObj>
              </mc:Choice>
              <mc:Fallback>
                <p:oleObj name="Equation" r:id="rId17" imgW="2666880" imgH="58392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5030788"/>
                        <a:ext cx="2667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441469"/>
              </p:ext>
            </p:extLst>
          </p:nvPr>
        </p:nvGraphicFramePr>
        <p:xfrm>
          <a:off x="3609975" y="5030788"/>
          <a:ext cx="132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" name="Equation" r:id="rId19" imgW="1320480" imgH="583920" progId="Equation.DSMT4">
                  <p:embed/>
                </p:oleObj>
              </mc:Choice>
              <mc:Fallback>
                <p:oleObj name="Equation" r:id="rId19" imgW="1320480" imgH="58392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5030788"/>
                        <a:ext cx="13208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88052" y="5792142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依次通过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次积分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可得含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个任意常数的通解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675928"/>
              </p:ext>
            </p:extLst>
          </p:nvPr>
        </p:nvGraphicFramePr>
        <p:xfrm>
          <a:off x="4638675" y="1785938"/>
          <a:ext cx="116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" name="Equation" r:id="rId21" imgW="1168200" imgH="393480" progId="Equation.DSMT4">
                  <p:embed/>
                </p:oleObj>
              </mc:Choice>
              <mc:Fallback>
                <p:oleObj name="Equation" r:id="rId21" imgW="1168200" imgH="3934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1785938"/>
                        <a:ext cx="1168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817976"/>
              </p:ext>
            </p:extLst>
          </p:nvPr>
        </p:nvGraphicFramePr>
        <p:xfrm>
          <a:off x="5754688" y="5113338"/>
          <a:ext cx="13985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" name="Equation" r:id="rId23" imgW="1434960" imgH="431640" progId="Equation.DSMT4">
                  <p:embed/>
                </p:oleObj>
              </mc:Choice>
              <mc:Fallback>
                <p:oleObj name="Equation" r:id="rId23" imgW="1434960" imgH="43164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8" y="5113338"/>
                        <a:ext cx="13985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483652" y="915342"/>
            <a:ext cx="4904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型的微分方程说明解法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42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utoUpdateAnimBg="0"/>
      <p:bldP spid="8" grpId="0" autoUpdateAnimBg="0"/>
      <p:bldP spid="10" grpId="0" autoUpdateAnimBg="0"/>
      <p:bldP spid="12" grpId="0" autoUpdateAnimBg="0"/>
      <p:bldP spid="17" grpId="0" autoUpdateAnimBg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0519" y="260648"/>
            <a:ext cx="1676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）当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849739"/>
              </p:ext>
            </p:extLst>
          </p:nvPr>
        </p:nvGraphicFramePr>
        <p:xfrm>
          <a:off x="1525919" y="214040"/>
          <a:ext cx="176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8" name="Equation" r:id="rId3" imgW="2063160" imgH="582480" progId="Equation.3">
                  <p:embed/>
                </p:oleObj>
              </mc:Choice>
              <mc:Fallback>
                <p:oleObj name="Equation" r:id="rId3" imgW="2063160" imgH="58248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919" y="214040"/>
                        <a:ext cx="1765300" cy="50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78519" y="18864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特征方程有一对共轭复根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670025"/>
              </p:ext>
            </p:extLst>
          </p:nvPr>
        </p:nvGraphicFramePr>
        <p:xfrm>
          <a:off x="2438400" y="741363"/>
          <a:ext cx="349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9" name="Equation" r:id="rId5" imgW="3492360" imgH="431640" progId="Equation.DSMT4">
                  <p:embed/>
                </p:oleObj>
              </mc:Choice>
              <mc:Fallback>
                <p:oleObj name="Equation" r:id="rId5" imgW="3492360" imgH="4316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41363"/>
                        <a:ext cx="3492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6719" y="119352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这时原方程有两个复数解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98332"/>
              </p:ext>
            </p:extLst>
          </p:nvPr>
        </p:nvGraphicFramePr>
        <p:xfrm>
          <a:off x="1806575" y="1812925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0" name="Equation" r:id="rId7" imgW="1650960" imgH="469800" progId="Equation.DSMT4">
                  <p:embed/>
                </p:oleObj>
              </mc:Choice>
              <mc:Fallback>
                <p:oleObj name="Equation" r:id="rId7" imgW="1650960" imgH="4698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1812925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313011"/>
              </p:ext>
            </p:extLst>
          </p:nvPr>
        </p:nvGraphicFramePr>
        <p:xfrm>
          <a:off x="3849688" y="1819275"/>
          <a:ext cx="34909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1" name="Equation" r:id="rId9" imgW="3492360" imgH="457200" progId="Equation.DSMT4">
                  <p:embed/>
                </p:oleObj>
              </mc:Choice>
              <mc:Fallback>
                <p:oleObj name="Equation" r:id="rId9" imgW="3492360" imgH="4572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1819275"/>
                        <a:ext cx="34909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945929"/>
              </p:ext>
            </p:extLst>
          </p:nvPr>
        </p:nvGraphicFramePr>
        <p:xfrm>
          <a:off x="1785938" y="2430463"/>
          <a:ext cx="17129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2" name="Equation" r:id="rId11" imgW="1714320" imgH="469800" progId="Equation.DSMT4">
                  <p:embed/>
                </p:oleObj>
              </mc:Choice>
              <mc:Fallback>
                <p:oleObj name="Equation" r:id="rId11" imgW="1714320" imgH="4698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430463"/>
                        <a:ext cx="171291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098471"/>
              </p:ext>
            </p:extLst>
          </p:nvPr>
        </p:nvGraphicFramePr>
        <p:xfrm>
          <a:off x="3857625" y="2443163"/>
          <a:ext cx="3478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3" name="Equation" r:id="rId13" imgW="3479760" imgH="457200" progId="Equation.DSMT4">
                  <p:embed/>
                </p:oleObj>
              </mc:Choice>
              <mc:Fallback>
                <p:oleObj name="Equation" r:id="rId13" imgW="3479760" imgH="4572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443163"/>
                        <a:ext cx="3478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30519" y="3008040"/>
            <a:ext cx="754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利用解的叠加原理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得原方程的线性无关特解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436895"/>
              </p:ext>
            </p:extLst>
          </p:nvPr>
        </p:nvGraphicFramePr>
        <p:xfrm>
          <a:off x="1982788" y="3497263"/>
          <a:ext cx="2146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4" name="Equation" r:id="rId15" imgW="2145960" imgH="761760" progId="Equation.DSMT4">
                  <p:embed/>
                </p:oleObj>
              </mc:Choice>
              <mc:Fallback>
                <p:oleObj name="Equation" r:id="rId15" imgW="2145960" imgH="76176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3497263"/>
                        <a:ext cx="21463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027916"/>
              </p:ext>
            </p:extLst>
          </p:nvPr>
        </p:nvGraphicFramePr>
        <p:xfrm>
          <a:off x="1976438" y="4210050"/>
          <a:ext cx="228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5" name="Equation" r:id="rId17" imgW="2286000" imgH="838080" progId="Equation.DSMT4">
                  <p:embed/>
                </p:oleObj>
              </mc:Choice>
              <mc:Fallback>
                <p:oleObj name="Equation" r:id="rId17" imgW="2286000" imgH="8380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210050"/>
                        <a:ext cx="2286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634770"/>
              </p:ext>
            </p:extLst>
          </p:nvPr>
        </p:nvGraphicFramePr>
        <p:xfrm>
          <a:off x="4452938" y="3668713"/>
          <a:ext cx="179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6" name="Equation" r:id="rId19" imgW="1790640" imgH="457200" progId="Equation.DSMT4">
                  <p:embed/>
                </p:oleObj>
              </mc:Choice>
              <mc:Fallback>
                <p:oleObj name="Equation" r:id="rId19" imgW="1790640" imgH="4572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3668713"/>
                        <a:ext cx="1790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922283"/>
              </p:ext>
            </p:extLst>
          </p:nvPr>
        </p:nvGraphicFramePr>
        <p:xfrm>
          <a:off x="4427538" y="4343400"/>
          <a:ext cx="173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7" name="Equation" r:id="rId21" imgW="1739880" imgH="457200" progId="Equation.DSMT4">
                  <p:embed/>
                </p:oleObj>
              </mc:Choice>
              <mc:Fallback>
                <p:oleObj name="Equation" r:id="rId21" imgW="1739880" imgH="4572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343400"/>
                        <a:ext cx="1739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06719" y="492732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因此原方程的通解为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309841"/>
              </p:ext>
            </p:extLst>
          </p:nvPr>
        </p:nvGraphicFramePr>
        <p:xfrm>
          <a:off x="2084388" y="5554663"/>
          <a:ext cx="43386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8" name="Equation" r:id="rId23" imgW="4343400" imgH="469800" progId="Equation.DSMT4">
                  <p:embed/>
                </p:oleObj>
              </mc:Choice>
              <mc:Fallback>
                <p:oleObj name="Equation" r:id="rId23" imgW="4343400" imgH="4698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5554663"/>
                        <a:ext cx="4338637" cy="469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29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autoUpdateAnimBg="0"/>
      <p:bldP spid="11" grpId="0" autoUpdateAnimBg="0"/>
      <p:bldP spid="1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88913"/>
            <a:ext cx="1371600" cy="609600"/>
          </a:xfrm>
          <a:prstGeom prst="rect">
            <a:avLst/>
          </a:prstGeom>
          <a:solidFill>
            <a:srgbClr val="FFFF00"/>
          </a:solidFill>
          <a:ln/>
          <a:extLst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小结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552604"/>
              </p:ext>
            </p:extLst>
          </p:nvPr>
        </p:nvGraphicFramePr>
        <p:xfrm>
          <a:off x="1728788" y="846138"/>
          <a:ext cx="5053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5" name="Equation" r:id="rId3" imgW="5942520" imgH="526320" progId="Equation.3">
                  <p:embed/>
                </p:oleObj>
              </mc:Choice>
              <mc:Fallback>
                <p:oleObj name="Equation" r:id="rId3" imgW="5942520" imgH="52632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846138"/>
                        <a:ext cx="50530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899785"/>
              </p:ext>
            </p:extLst>
          </p:nvPr>
        </p:nvGraphicFramePr>
        <p:xfrm>
          <a:off x="2374900" y="1436688"/>
          <a:ext cx="2347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6" name="Equation" r:id="rId5" imgW="2758320" imgH="604800" progId="Equation.3">
                  <p:embed/>
                </p:oleObj>
              </mc:Choice>
              <mc:Fallback>
                <p:oleObj name="Equation" r:id="rId5" imgW="2758320" imgH="6048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436688"/>
                        <a:ext cx="2347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14843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特征方程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579491"/>
              </p:ext>
            </p:extLst>
          </p:nvPr>
        </p:nvGraphicFramePr>
        <p:xfrm>
          <a:off x="3725863" y="3025775"/>
          <a:ext cx="261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7" name="Equation" r:id="rId7" imgW="2616120" imgH="507960" progId="Equation.DSMT4">
                  <p:embed/>
                </p:oleObj>
              </mc:Choice>
              <mc:Fallback>
                <p:oleObj name="Equation" r:id="rId7" imgW="2616120" imgH="50796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3025775"/>
                        <a:ext cx="2616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56118"/>
              </p:ext>
            </p:extLst>
          </p:nvPr>
        </p:nvGraphicFramePr>
        <p:xfrm>
          <a:off x="4876800" y="1517650"/>
          <a:ext cx="201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8" name="Equation" r:id="rId9" imgW="2365920" imgH="526320" progId="Equation.3">
                  <p:embed/>
                </p:oleObj>
              </mc:Choice>
              <mc:Fallback>
                <p:oleObj name="Equation" r:id="rId9" imgW="2365920" imgH="52632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17650"/>
                        <a:ext cx="20193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FF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668609"/>
              </p:ext>
            </p:extLst>
          </p:nvPr>
        </p:nvGraphicFramePr>
        <p:xfrm>
          <a:off x="1352550" y="3032125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9" name="Equation" r:id="rId11" imgW="1054080" imgH="515160" progId="Equation.3">
                  <p:embed/>
                </p:oleObj>
              </mc:Choice>
              <mc:Fallback>
                <p:oleObj name="Equation" r:id="rId11" imgW="1054080" imgH="51516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032125"/>
                        <a:ext cx="901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254250" y="29860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实根 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009588"/>
              </p:ext>
            </p:extLst>
          </p:nvPr>
        </p:nvGraphicFramePr>
        <p:xfrm>
          <a:off x="1358900" y="3538538"/>
          <a:ext cx="1714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0" name="Equation" r:id="rId13" imgW="1714320" imgH="761760" progId="Equation.DSMT4">
                  <p:embed/>
                </p:oleObj>
              </mc:Choice>
              <mc:Fallback>
                <p:oleObj name="Equation" r:id="rId13" imgW="1714320" imgH="76176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538538"/>
                        <a:ext cx="1714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87421"/>
              </p:ext>
            </p:extLst>
          </p:nvPr>
        </p:nvGraphicFramePr>
        <p:xfrm>
          <a:off x="3651250" y="3616325"/>
          <a:ext cx="26527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1" name="Equation" r:id="rId15" imgW="2654280" imgH="507960" progId="Equation.DSMT4">
                  <p:embed/>
                </p:oleObj>
              </mc:Choice>
              <mc:Fallback>
                <p:oleObj name="Equation" r:id="rId15" imgW="2654280" imgH="50796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3616325"/>
                        <a:ext cx="26527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324144"/>
              </p:ext>
            </p:extLst>
          </p:nvPr>
        </p:nvGraphicFramePr>
        <p:xfrm>
          <a:off x="1346200" y="4402138"/>
          <a:ext cx="1700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2" name="Equation" r:id="rId17" imgW="1701720" imgH="482400" progId="Equation.DSMT4">
                  <p:embed/>
                </p:oleObj>
              </mc:Choice>
              <mc:Fallback>
                <p:oleObj name="Equation" r:id="rId17" imgW="1701720" imgH="4824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4402138"/>
                        <a:ext cx="17002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788065"/>
              </p:ext>
            </p:extLst>
          </p:nvPr>
        </p:nvGraphicFramePr>
        <p:xfrm>
          <a:off x="3695700" y="4300538"/>
          <a:ext cx="4329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3" name="Equation" r:id="rId19" imgW="4330440" imgH="469800" progId="Equation.DSMT4">
                  <p:embed/>
                </p:oleObj>
              </mc:Choice>
              <mc:Fallback>
                <p:oleObj name="Equation" r:id="rId19" imgW="4330440" imgH="4698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4300538"/>
                        <a:ext cx="43291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1187450" y="2300288"/>
            <a:ext cx="7010400" cy="2590800"/>
            <a:chOff x="864" y="1728"/>
            <a:chExt cx="4416" cy="1632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912" y="2064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208" y="177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864" y="1728"/>
              <a:ext cx="1248" cy="3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特 征 根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496" y="1728"/>
              <a:ext cx="1488" cy="3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通              解</a:t>
              </a:r>
            </a:p>
          </p:txBody>
        </p:sp>
      </p:grp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339850" y="2300288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187450" y="4891088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35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 autoUpdateAnimBg="0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55600"/>
            <a:ext cx="914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795926"/>
              </p:ext>
            </p:extLst>
          </p:nvPr>
        </p:nvGraphicFramePr>
        <p:xfrm>
          <a:off x="864298" y="943647"/>
          <a:ext cx="287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1" name="Equation" r:id="rId3" imgW="2869920" imgH="482400" progId="Equation.DSMT4">
                  <p:embed/>
                </p:oleObj>
              </mc:Choice>
              <mc:Fallback>
                <p:oleObj name="Equation" r:id="rId3" imgW="2869920" imgH="4824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298" y="943647"/>
                        <a:ext cx="2870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93365" y="38674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求通解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520" y="1635991"/>
            <a:ext cx="3013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）特征方程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240340"/>
              </p:ext>
            </p:extLst>
          </p:nvPr>
        </p:nvGraphicFramePr>
        <p:xfrm>
          <a:off x="3184408" y="1634403"/>
          <a:ext cx="2209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2" name="Equation" r:id="rId5" imgW="2590200" imgH="604800" progId="Equation.3">
                  <p:embed/>
                </p:oleObj>
              </mc:Choice>
              <mc:Fallback>
                <p:oleObj name="Equation" r:id="rId5" imgW="2590200" imgH="6048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408" y="1634403"/>
                        <a:ext cx="2209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94208" y="1639166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特征根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777500"/>
              </p:ext>
            </p:extLst>
          </p:nvPr>
        </p:nvGraphicFramePr>
        <p:xfrm>
          <a:off x="6791208" y="1704253"/>
          <a:ext cx="218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3" name="Equation" r:id="rId7" imgW="2556360" imgH="515160" progId="Equation.3">
                  <p:embed/>
                </p:oleObj>
              </mc:Choice>
              <mc:Fallback>
                <p:oleObj name="Equation" r:id="rId7" imgW="2556360" imgH="51516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208" y="1704253"/>
                        <a:ext cx="21844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0733" y="2337666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因此原方程通解为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764651"/>
              </p:ext>
            </p:extLst>
          </p:nvPr>
        </p:nvGraphicFramePr>
        <p:xfrm>
          <a:off x="3651250" y="2370138"/>
          <a:ext cx="250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4" name="Equation" r:id="rId9" imgW="2501640" imgH="469800" progId="Equation.DSMT4">
                  <p:embed/>
                </p:oleObj>
              </mc:Choice>
              <mc:Fallback>
                <p:oleObj name="Equation" r:id="rId9" imgW="2501640" imgH="4698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2370138"/>
                        <a:ext cx="2501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711974" y="3166831"/>
            <a:ext cx="107326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1524000" y="321207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特征方程</a:t>
            </a:r>
          </a:p>
        </p:txBody>
      </p:sp>
      <p:graphicFrame>
        <p:nvGraphicFramePr>
          <p:cNvPr id="1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508257"/>
              </p:ext>
            </p:extLst>
          </p:nvPr>
        </p:nvGraphicFramePr>
        <p:xfrm>
          <a:off x="3311525" y="3195751"/>
          <a:ext cx="25209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5" name="Equation" r:id="rId11" imgW="1098720" imgH="257760" progId="Equation.DSMT4">
                  <p:embed/>
                </p:oleObj>
              </mc:Choice>
              <mc:Fallback>
                <p:oleObj name="Equation" r:id="rId11" imgW="1098720" imgH="25776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3195751"/>
                        <a:ext cx="25209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1169871" y="3947840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特征根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7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3270"/>
              </p:ext>
            </p:extLst>
          </p:nvPr>
        </p:nvGraphicFramePr>
        <p:xfrm>
          <a:off x="3187583" y="3876402"/>
          <a:ext cx="1943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6" name="Equation" r:id="rId13" imgW="840960" imgH="268920" progId="Equation.DSMT4">
                  <p:embed/>
                </p:oleObj>
              </mc:Choice>
              <mc:Fallback>
                <p:oleObj name="Equation" r:id="rId13" imgW="840960" imgH="26892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583" y="3876402"/>
                        <a:ext cx="1943100" cy="647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450733" y="4797152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因此原方程通解为</a:t>
            </a:r>
          </a:p>
        </p:txBody>
      </p:sp>
      <p:graphicFrame>
        <p:nvGraphicFramePr>
          <p:cNvPr id="19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95749"/>
              </p:ext>
            </p:extLst>
          </p:nvPr>
        </p:nvGraphicFramePr>
        <p:xfrm>
          <a:off x="2071570" y="5316265"/>
          <a:ext cx="48355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7" name="Equation" r:id="rId15" imgW="1803240" imgH="241200" progId="Equation.DSMT4">
                  <p:embed/>
                </p:oleObj>
              </mc:Choice>
              <mc:Fallback>
                <p:oleObj name="Equation" r:id="rId15" imgW="1803240" imgH="2412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570" y="5316265"/>
                        <a:ext cx="48355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950978"/>
              </p:ext>
            </p:extLst>
          </p:nvPr>
        </p:nvGraphicFramePr>
        <p:xfrm>
          <a:off x="4789461" y="889000"/>
          <a:ext cx="285732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8" name="Equation" r:id="rId17" imgW="2857320" imgH="482400" progId="Equation.DSMT4">
                  <p:embed/>
                </p:oleObj>
              </mc:Choice>
              <mc:Fallback>
                <p:oleObj name="Equation" r:id="rId17" imgW="2857320" imgH="4824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61" y="889000"/>
                        <a:ext cx="285732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19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9" grpId="0" autoUpdateAnimBg="0"/>
      <p:bldP spid="11" grpId="0"/>
      <p:bldP spid="14" grpId="0" autoUpdateAnimBg="0"/>
      <p:bldP spid="16" grpId="0" autoUpdateAnimBg="0"/>
      <p:bldP spid="1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609600" y="874713"/>
            <a:ext cx="32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求解初值问题</a:t>
            </a: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423764"/>
              </p:ext>
            </p:extLst>
          </p:nvPr>
        </p:nvGraphicFramePr>
        <p:xfrm>
          <a:off x="4006850" y="263525"/>
          <a:ext cx="2616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8" name="Equation" r:id="rId3" imgW="3072240" imgH="1231920" progId="Equation.3">
                  <p:embed/>
                </p:oleObj>
              </mc:Choice>
              <mc:Fallback>
                <p:oleObj name="Equation" r:id="rId3" imgW="3072240" imgH="123192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263525"/>
                        <a:ext cx="26162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684598"/>
              </p:ext>
            </p:extLst>
          </p:nvPr>
        </p:nvGraphicFramePr>
        <p:xfrm>
          <a:off x="3959846" y="1370807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9" name="Equation" r:id="rId5" imgW="1269720" imgH="507960" progId="Equation.DSMT4">
                  <p:embed/>
                </p:oleObj>
              </mc:Choice>
              <mc:Fallback>
                <p:oleObj name="Equation" r:id="rId5" imgW="1269720" imgH="50796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846" y="1370807"/>
                        <a:ext cx="1270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22920"/>
              </p:ext>
            </p:extLst>
          </p:nvPr>
        </p:nvGraphicFramePr>
        <p:xfrm>
          <a:off x="5937250" y="1103314"/>
          <a:ext cx="1549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0" name="Equation" r:id="rId7" imgW="1549080" imgH="1041120" progId="Equation.DSMT4">
                  <p:embed/>
                </p:oleObj>
              </mc:Choice>
              <mc:Fallback>
                <p:oleObj name="Equation" r:id="rId7" imgW="1549080" imgH="104112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1103314"/>
                        <a:ext cx="15494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685800" y="23129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特征方程</a:t>
            </a:r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441282"/>
              </p:ext>
            </p:extLst>
          </p:nvPr>
        </p:nvGraphicFramePr>
        <p:xfrm>
          <a:off x="3171825" y="2276475"/>
          <a:ext cx="212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1" name="Equation" r:id="rId9" imgW="2489040" imgH="582480" progId="Equation.3">
                  <p:embed/>
                </p:oleObj>
              </mc:Choice>
              <mc:Fallback>
                <p:oleObj name="Equation" r:id="rId9" imgW="2489040" imgH="58248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2276475"/>
                        <a:ext cx="2120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258888" y="2997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有重根</a:t>
            </a:r>
          </a:p>
        </p:txBody>
      </p:sp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654123"/>
              </p:ext>
            </p:extLst>
          </p:nvPr>
        </p:nvGraphicFramePr>
        <p:xfrm>
          <a:off x="3187700" y="3024188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2" name="Equation" r:id="rId11" imgW="2130480" imgH="515160" progId="Equation.3">
                  <p:embed/>
                </p:oleObj>
              </mc:Choice>
              <mc:Fallback>
                <p:oleObj name="Equation" r:id="rId11" imgW="2130480" imgH="51516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3024188"/>
                        <a:ext cx="18161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09600" y="379095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因此原方程的通解为</a:t>
            </a:r>
          </a:p>
        </p:txBody>
      </p:sp>
      <p:graphicFrame>
        <p:nvGraphicFramePr>
          <p:cNvPr id="1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9122"/>
              </p:ext>
            </p:extLst>
          </p:nvPr>
        </p:nvGraphicFramePr>
        <p:xfrm>
          <a:off x="4305300" y="3814763"/>
          <a:ext cx="257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3" name="Equation" r:id="rId13" imgW="2577960" imgH="469800" progId="Equation.DSMT4">
                  <p:embed/>
                </p:oleObj>
              </mc:Choice>
              <mc:Fallback>
                <p:oleObj name="Equation" r:id="rId13" imgW="2577960" imgH="4698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3814763"/>
                        <a:ext cx="2578100" cy="469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35000" y="4565650"/>
            <a:ext cx="2895600" cy="519113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利用初始条件得</a:t>
            </a:r>
          </a:p>
        </p:txBody>
      </p:sp>
      <p:graphicFrame>
        <p:nvGraphicFramePr>
          <p:cNvPr id="1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957694"/>
              </p:ext>
            </p:extLst>
          </p:nvPr>
        </p:nvGraphicFramePr>
        <p:xfrm>
          <a:off x="4114800" y="4640263"/>
          <a:ext cx="104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4" name="Equation" r:id="rId15" imgW="1211040" imgH="515160" progId="Equation.3">
                  <p:embed/>
                </p:oleObj>
              </mc:Choice>
              <mc:Fallback>
                <p:oleObj name="Equation" r:id="rId15" imgW="1211040" imgH="51516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640263"/>
                        <a:ext cx="1041400" cy="4445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609600" y="5286375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于是所求初值问题的解为</a:t>
            </a:r>
          </a:p>
        </p:txBody>
      </p:sp>
      <p:graphicFrame>
        <p:nvGraphicFramePr>
          <p:cNvPr id="1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03435"/>
              </p:ext>
            </p:extLst>
          </p:nvPr>
        </p:nvGraphicFramePr>
        <p:xfrm>
          <a:off x="4819650" y="5322888"/>
          <a:ext cx="223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5" name="Equation" r:id="rId17" imgW="2234880" imgH="457200" progId="Equation.DSMT4">
                  <p:embed/>
                </p:oleObj>
              </mc:Choice>
              <mc:Fallback>
                <p:oleObj name="Equation" r:id="rId17" imgW="2234880" imgH="4572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5322888"/>
                        <a:ext cx="2235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3754437" y="1897063"/>
            <a:ext cx="1447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361079"/>
              </p:ext>
            </p:extLst>
          </p:nvPr>
        </p:nvGraphicFramePr>
        <p:xfrm>
          <a:off x="5473700" y="4640263"/>
          <a:ext cx="100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6" name="Equation" r:id="rId19" imgW="1166040" imgH="515160" progId="Equation.3">
                  <p:embed/>
                </p:oleObj>
              </mc:Choice>
              <mc:Fallback>
                <p:oleObj name="Equation" r:id="rId19" imgW="1166040" imgH="51516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4640263"/>
                        <a:ext cx="1003300" cy="4445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5791200" y="2146300"/>
            <a:ext cx="1905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28"/>
          <p:cNvSpPr>
            <a:spLocks/>
          </p:cNvSpPr>
          <p:nvPr/>
        </p:nvSpPr>
        <p:spPr bwMode="auto">
          <a:xfrm>
            <a:off x="3657600" y="555625"/>
            <a:ext cx="193675" cy="1219200"/>
          </a:xfrm>
          <a:prstGeom prst="leftBrace">
            <a:avLst>
              <a:gd name="adj1" fmla="val 524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8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0" grpId="0" autoUpdateAnimBg="0"/>
      <p:bldP spid="12" grpId="0" autoUpdateAnimBg="0"/>
      <p:bldP spid="14" grpId="0" autoUpdateAnimBg="0"/>
      <p:bldP spid="16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671564" y="355601"/>
            <a:ext cx="81489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求作一个二阶常系数齐次线性微分方程，使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126982"/>
              </p:ext>
            </p:extLst>
          </p:nvPr>
        </p:nvGraphicFramePr>
        <p:xfrm>
          <a:off x="328613" y="1080413"/>
          <a:ext cx="2206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0" name="Equation" r:id="rId3" imgW="228600" imgH="330120" progId="Equation.DSMT4">
                  <p:embed/>
                </p:oleObj>
              </mc:Choice>
              <mc:Fallback>
                <p:oleObj name="Equation" r:id="rId3" imgW="228600" imgH="33012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1080413"/>
                        <a:ext cx="22066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263297"/>
              </p:ext>
            </p:extLst>
          </p:nvPr>
        </p:nvGraphicFramePr>
        <p:xfrm>
          <a:off x="678805" y="1048663"/>
          <a:ext cx="3873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1" name="Equation" r:id="rId5" imgW="393480" imgH="393480" progId="Equation.DSMT4">
                  <p:embed/>
                </p:oleObj>
              </mc:Choice>
              <mc:Fallback>
                <p:oleObj name="Equation" r:id="rId5" imgW="393480" imgH="3934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05" y="1048663"/>
                        <a:ext cx="3873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468452"/>
              </p:ext>
            </p:extLst>
          </p:nvPr>
        </p:nvGraphicFramePr>
        <p:xfrm>
          <a:off x="1901477" y="1055013"/>
          <a:ext cx="812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2" name="Equation" r:id="rId7" imgW="812520" imgH="380880" progId="Equation.DSMT4">
                  <p:embed/>
                </p:oleObj>
              </mc:Choice>
              <mc:Fallback>
                <p:oleObj name="Equation" r:id="rId7" imgW="812520" imgH="38088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477" y="1055013"/>
                        <a:ext cx="8128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808" y="9807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都是它的解．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622236"/>
              </p:ext>
            </p:extLst>
          </p:nvPr>
        </p:nvGraphicFramePr>
        <p:xfrm>
          <a:off x="1195685" y="1048663"/>
          <a:ext cx="5762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3" name="Equation" r:id="rId9" imgW="583920" imgH="393480" progId="Equation.DSMT4">
                  <p:embed/>
                </p:oleObj>
              </mc:Choice>
              <mc:Fallback>
                <p:oleObj name="Equation" r:id="rId9" imgW="583920" imgH="39348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685" y="1048663"/>
                        <a:ext cx="5762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85800" y="1693281"/>
            <a:ext cx="71784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071262"/>
              </p:ext>
            </p:extLst>
          </p:nvPr>
        </p:nvGraphicFramePr>
        <p:xfrm>
          <a:off x="1518527" y="1827609"/>
          <a:ext cx="1727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4" name="Equation" r:id="rId11" imgW="1726920" imgH="457200" progId="Equation.DSMT4">
                  <p:embed/>
                </p:oleObj>
              </mc:Choice>
              <mc:Fallback>
                <p:oleObj name="Equation" r:id="rId11" imgW="1726920" imgH="4572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527" y="1827609"/>
                        <a:ext cx="17272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967826"/>
              </p:ext>
            </p:extLst>
          </p:nvPr>
        </p:nvGraphicFramePr>
        <p:xfrm>
          <a:off x="3475484" y="1828521"/>
          <a:ext cx="95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5" name="Equation" r:id="rId13" imgW="952200" imgH="457200" progId="Equation.DSMT4">
                  <p:embed/>
                </p:oleObj>
              </mc:Choice>
              <mc:Fallback>
                <p:oleObj name="Equation" r:id="rId13" imgW="952200" imgH="4572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484" y="1828521"/>
                        <a:ext cx="952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427984" y="1753652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为两个线性无关解，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140711"/>
              </p:ext>
            </p:extLst>
          </p:nvPr>
        </p:nvGraphicFramePr>
        <p:xfrm>
          <a:off x="438535" y="2702793"/>
          <a:ext cx="5762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6" name="Equation" r:id="rId15" imgW="583920" imgH="393480" progId="Equation.DSMT4">
                  <p:embed/>
                </p:oleObj>
              </mc:Choice>
              <mc:Fallback>
                <p:oleObj name="Equation" r:id="rId15" imgW="583920" imgH="3934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535" y="2702793"/>
                        <a:ext cx="5762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52768"/>
              </p:ext>
            </p:extLst>
          </p:nvPr>
        </p:nvGraphicFramePr>
        <p:xfrm>
          <a:off x="1045086" y="2709143"/>
          <a:ext cx="812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7" name="Equation" r:id="rId17" imgW="812520" imgH="380880" progId="Equation.DSMT4">
                  <p:embed/>
                </p:oleObj>
              </mc:Choice>
              <mc:Fallback>
                <p:oleObj name="Equation" r:id="rId17" imgW="812520" imgH="3808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086" y="2709143"/>
                        <a:ext cx="8128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88175" y="263485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都与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87976"/>
              </p:ext>
            </p:extLst>
          </p:nvPr>
        </p:nvGraphicFramePr>
        <p:xfrm>
          <a:off x="2824481" y="2667868"/>
          <a:ext cx="63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8" name="Equation" r:id="rId19" imgW="634680" imgH="457200" progId="Equation.DSMT4">
                  <p:embed/>
                </p:oleObj>
              </mc:Choice>
              <mc:Fallback>
                <p:oleObj name="Equation" r:id="rId19" imgW="634680" imgH="4572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481" y="2667868"/>
                        <a:ext cx="63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489770" y="263485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线性相关，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8104" y="263485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故可以认为二阶常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8535" y="362586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系数齐次线性方程的特征根为</a:t>
            </a: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331792"/>
              </p:ext>
            </p:extLst>
          </p:nvPr>
        </p:nvGraphicFramePr>
        <p:xfrm>
          <a:off x="5353428" y="3706495"/>
          <a:ext cx="10493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9" name="Equation" r:id="rId21" imgW="1041120" imgH="368280" progId="Equation.DSMT4">
                  <p:embed/>
                </p:oleObj>
              </mc:Choice>
              <mc:Fallback>
                <p:oleObj name="Equation" r:id="rId21" imgW="1041120" imgH="3682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428" y="3706495"/>
                        <a:ext cx="10493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444208" y="362586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特征方程为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800828"/>
              </p:ext>
            </p:extLst>
          </p:nvPr>
        </p:nvGraphicFramePr>
        <p:xfrm>
          <a:off x="544860" y="4557891"/>
          <a:ext cx="14351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0" name="Equation" r:id="rId23" imgW="1434960" imgH="393480" progId="Equation.DSMT4">
                  <p:embed/>
                </p:oleObj>
              </mc:Choice>
              <mc:Fallback>
                <p:oleObj name="Equation" r:id="rId23" imgW="1434960" imgH="3934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60" y="4557891"/>
                        <a:ext cx="14351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240086" y="448995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可作微分方程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360474"/>
              </p:ext>
            </p:extLst>
          </p:nvPr>
        </p:nvGraphicFramePr>
        <p:xfrm>
          <a:off x="4670847" y="4551541"/>
          <a:ext cx="15573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1" name="Equation" r:id="rId25" imgW="1549080" imgH="406080" progId="Equation.DSMT4">
                  <p:embed/>
                </p:oleObj>
              </mc:Choice>
              <mc:Fallback>
                <p:oleObj name="Equation" r:id="rId25" imgW="1549080" imgH="4060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847" y="4551541"/>
                        <a:ext cx="155733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4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1" grpId="0"/>
      <p:bldP spid="25" grpId="0"/>
      <p:bldP spid="27" grpId="0"/>
      <p:bldP spid="28" grpId="0"/>
      <p:bldP spid="29" grpId="0"/>
      <p:bldP spid="32" grpId="0"/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2031" y="116632"/>
            <a:ext cx="8229600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11.2.3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031" y="908720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微分方程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657925"/>
              </p:ext>
            </p:extLst>
          </p:nvPr>
        </p:nvGraphicFramePr>
        <p:xfrm>
          <a:off x="2318704" y="725830"/>
          <a:ext cx="25447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" name="Equation" r:id="rId3" imgW="2552400" imgH="888840" progId="Equation.DSMT4">
                  <p:embed/>
                </p:oleObj>
              </mc:Choice>
              <mc:Fallback>
                <p:oleObj name="Equation" r:id="rId3" imgW="2552400" imgH="88884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704" y="725830"/>
                        <a:ext cx="254476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00194" y="839380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的通解是</a:t>
            </a:r>
            <a:r>
              <a:rPr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84482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327925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500744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031" y="2492896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微分方程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2031" y="4018498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微分方程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8687" y="2430524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的通解是</a:t>
            </a:r>
            <a:r>
              <a:rPr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55976" y="3927326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的通解是</a:t>
            </a:r>
            <a:r>
              <a:rPr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64251"/>
              </p:ext>
            </p:extLst>
          </p:nvPr>
        </p:nvGraphicFramePr>
        <p:xfrm>
          <a:off x="2525086" y="2551105"/>
          <a:ext cx="22050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Equation" r:id="rId5" imgW="2197080" imgH="406080" progId="Equation.DSMT4">
                  <p:embed/>
                </p:oleObj>
              </mc:Choice>
              <mc:Fallback>
                <p:oleObj name="Equation" r:id="rId5" imgW="2197080" imgH="4060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086" y="2551105"/>
                        <a:ext cx="220503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574788"/>
              </p:ext>
            </p:extLst>
          </p:nvPr>
        </p:nvGraphicFramePr>
        <p:xfrm>
          <a:off x="2337193" y="4080083"/>
          <a:ext cx="2003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" name="Equation" r:id="rId7" imgW="2006280" imgH="406080" progId="Equation.DSMT4">
                  <p:embed/>
                </p:oleObj>
              </mc:Choice>
              <mc:Fallback>
                <p:oleObj name="Equation" r:id="rId7" imgW="2006280" imgH="40608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193" y="4080083"/>
                        <a:ext cx="20034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358390"/>
              </p:ext>
            </p:extLst>
          </p:nvPr>
        </p:nvGraphicFramePr>
        <p:xfrm>
          <a:off x="1795463" y="1868041"/>
          <a:ext cx="2489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" name="Equation" r:id="rId9" imgW="2489040" imgH="469800" progId="Equation.DSMT4">
                  <p:embed/>
                </p:oleObj>
              </mc:Choice>
              <mc:Fallback>
                <p:oleObj name="Equation" r:id="rId9" imgW="2489040" imgH="469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1868041"/>
                        <a:ext cx="24892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934989"/>
              </p:ext>
            </p:extLst>
          </p:nvPr>
        </p:nvGraphicFramePr>
        <p:xfrm>
          <a:off x="1806245" y="3261588"/>
          <a:ext cx="23415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" name="Equation" r:id="rId11" imgW="2349360" imgH="495000" progId="Equation.DSMT4">
                  <p:embed/>
                </p:oleObj>
              </mc:Choice>
              <mc:Fallback>
                <p:oleObj name="Equation" r:id="rId11" imgW="2349360" imgH="4950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245" y="3261588"/>
                        <a:ext cx="234156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776374"/>
              </p:ext>
            </p:extLst>
          </p:nvPr>
        </p:nvGraphicFramePr>
        <p:xfrm>
          <a:off x="1806245" y="4791422"/>
          <a:ext cx="47704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" name="Equation" r:id="rId13" imgW="4762440" imgH="1091880" progId="Equation.DSMT4">
                  <p:embed/>
                </p:oleObj>
              </mc:Choice>
              <mc:Fallback>
                <p:oleObj name="Equation" r:id="rId13" imgW="4762440" imgH="10918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245" y="4791422"/>
                        <a:ext cx="4770438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29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5496" y="200834"/>
            <a:ext cx="92170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11.2.4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二阶常系数非齐次线性微分方程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06935"/>
            <a:ext cx="3769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5"/>
              <p:cNvSpPr txBox="1">
                <a:spLocks noChangeArrowheads="1"/>
              </p:cNvSpPr>
              <p:nvPr/>
            </p:nvSpPr>
            <p:spPr bwMode="auto">
              <a:xfrm>
                <a:off x="395536" y="2151481"/>
                <a:ext cx="7560840" cy="678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一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. 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f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x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𝐞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  <a:sym typeface="Symbol"/>
                          </a:rPr>
                          <m:t></m:t>
                        </m:r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  <a:sym typeface="Symbol"/>
                          </a:rPr>
                          <m:t>𝒙</m:t>
                        </m:r>
                      </m:sup>
                    </m:sSup>
                    <m:sSub>
                      <m:sSubPr>
                        <m:ctrl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(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x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) 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型方程的特解</a:t>
                </a:r>
                <a:r>
                  <a:rPr lang="en-US" altLang="zh-CN" sz="28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 </a:t>
                </a:r>
                <a:r>
                  <a:rPr lang="zh-CN" altLang="zh-CN" sz="2800" b="1" dirty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2800" b="1" dirty="0">
                    <a:latin typeface="黑体" pitchFamily="49" charset="-122"/>
                    <a:ea typeface="黑体" pitchFamily="49" charset="-122"/>
                  </a:rPr>
                  <a:t> </a:t>
                </a:r>
                <a:endParaRPr kumimoji="1" lang="zh-CN" altLang="en-US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151481"/>
                <a:ext cx="7560840" cy="678904"/>
              </a:xfrm>
              <a:prstGeom prst="rect">
                <a:avLst/>
              </a:prstGeom>
              <a:blipFill>
                <a:blip r:embed="rId3"/>
                <a:stretch>
                  <a:fillRect l="-2097" t="-1802" b="-288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395536" y="3128600"/>
                <a:ext cx="8424936" cy="1171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二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. 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f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x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3200" b="1" i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𝐞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  <a:sym typeface="Symbol"/>
                          </a:rPr>
                          <m:t></m:t>
                        </m:r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  <a:sym typeface="Symbol"/>
                          </a:rPr>
                          <m:t>𝒙</m:t>
                        </m:r>
                      </m:sup>
                    </m:sSup>
                    <m:sSub>
                      <m:sSubPr>
                        <m:ctrlP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(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x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3200" b="1" dirty="0" err="1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cos</a:t>
                </a:r>
                <a:r>
                  <a:rPr lang="en-US" altLang="zh-CN" sz="3200" b="1" dirty="0" err="1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</a:t>
                </a:r>
                <a:r>
                  <a:rPr lang="en-US" altLang="zh-CN" sz="3200" b="1" i="1" dirty="0" err="1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x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F79646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79646">
                                <a:lumMod val="50000"/>
                              </a:srgbClr>
                            </a:solidFill>
                            <a:latin typeface="Cambria Math"/>
                            <a:ea typeface="黑体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79646">
                                <a:lumMod val="50000"/>
                              </a:srgbClr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F79646">
                        <a:lumMod val="50000"/>
                      </a:srgb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(</a:t>
                </a:r>
                <a:r>
                  <a:rPr lang="en-US" altLang="zh-CN" sz="3200" b="1" i="1" dirty="0">
                    <a:solidFill>
                      <a:srgbClr val="F79646">
                        <a:lumMod val="50000"/>
                      </a:srgb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x</a:t>
                </a:r>
                <a:r>
                  <a:rPr lang="en-US" altLang="zh-CN" sz="3200" b="1" dirty="0">
                    <a:solidFill>
                      <a:srgbClr val="F79646">
                        <a:lumMod val="50000"/>
                      </a:srgb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)sin</a:t>
                </a:r>
                <a:r>
                  <a:rPr lang="en-US" altLang="zh-CN" sz="3200" b="1" dirty="0">
                    <a:solidFill>
                      <a:srgbClr val="F79646">
                        <a:lumMod val="50000"/>
                      </a:srgb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</a:t>
                </a:r>
                <a:r>
                  <a:rPr lang="en-US" altLang="zh-CN" sz="3200" b="1" i="1" dirty="0" err="1">
                    <a:solidFill>
                      <a:srgbClr val="F79646">
                        <a:lumMod val="50000"/>
                      </a:srgb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x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] 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型方程的特解</a:t>
                </a:r>
                <a:r>
                  <a:rPr lang="en-US" altLang="zh-CN" sz="28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 </a:t>
                </a:r>
                <a:r>
                  <a:rPr lang="zh-CN" altLang="zh-CN" sz="2800" b="1" dirty="0">
                    <a:latin typeface="黑体" pitchFamily="49" charset="-122"/>
                    <a:ea typeface="黑体" pitchFamily="49" charset="-122"/>
                  </a:rPr>
                  <a:t> </a:t>
                </a:r>
                <a:endParaRPr lang="zh-CN" altLang="zh-CN" sz="3200" b="1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128600"/>
                <a:ext cx="8424936" cy="1171924"/>
              </a:xfrm>
              <a:prstGeom prst="rect">
                <a:avLst/>
              </a:prstGeom>
              <a:blipFill>
                <a:blip r:embed="rId4"/>
                <a:stretch>
                  <a:fillRect l="-1881" t="-1042" b="-145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2"/>
              <p:cNvSpPr txBox="1">
                <a:spLocks noChangeArrowheads="1"/>
              </p:cNvSpPr>
              <p:nvPr/>
            </p:nvSpPr>
            <p:spPr bwMode="auto">
              <a:xfrm>
                <a:off x="395536" y="4598739"/>
                <a:ext cx="835292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三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. 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f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x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)=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f</a:t>
                </a:r>
                <a:r>
                  <a:rPr lang="en-US" altLang="zh-CN" sz="3200" b="1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1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x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黑体" pitchFamily="49" charset="-122"/>
                      </a:rPr>
                      <m:t>+</m:t>
                    </m:r>
                    <m:r>
                      <m:rPr>
                        <m:nor/>
                      </m:rPr>
                      <a:rPr lang="en-US" altLang="zh-CN" sz="3200" b="1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3200" b="1" i="0" baseline="-25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32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3200" b="1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32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混合叠加型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方程的特解</a:t>
                </a:r>
                <a:endParaRPr lang="zh-CN" altLang="zh-CN" sz="3200" b="1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598739"/>
                <a:ext cx="8352928" cy="584775"/>
              </a:xfrm>
              <a:prstGeom prst="rect">
                <a:avLst/>
              </a:prstGeom>
              <a:blipFill>
                <a:blip r:embed="rId5"/>
                <a:stretch>
                  <a:fillRect l="-1898" t="-17708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2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95536" y="5481729"/>
            <a:ext cx="83529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*四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欧拉方程和微分方程组解法举例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986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000442"/>
              </p:ext>
            </p:extLst>
          </p:nvPr>
        </p:nvGraphicFramePr>
        <p:xfrm>
          <a:off x="1739900" y="956544"/>
          <a:ext cx="306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7" name="Equation" r:id="rId3" imgW="3588120" imgH="481680" progId="Equation.3">
                  <p:embed/>
                </p:oleObj>
              </mc:Choice>
              <mc:Fallback>
                <p:oleObj name="Equation" r:id="rId3" imgW="3588120" imgH="4816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956544"/>
                        <a:ext cx="3060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26755"/>
              </p:ext>
            </p:extLst>
          </p:nvPr>
        </p:nvGraphicFramePr>
        <p:xfrm>
          <a:off x="5029200" y="956544"/>
          <a:ext cx="2166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8" name="Equation" r:id="rId5" imgW="2511720" imgH="526320" progId="Equation.3">
                  <p:embed/>
                </p:oleObj>
              </mc:Choice>
              <mc:Fallback>
                <p:oleObj name="Equation" r:id="rId5" imgW="2511720" imgH="52632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56544"/>
                        <a:ext cx="21669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332656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二阶常系数线性非齐次微分方程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5800" y="1566144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根据解的结构定理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其通解为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091959"/>
              </p:ext>
            </p:extLst>
          </p:nvPr>
        </p:nvGraphicFramePr>
        <p:xfrm>
          <a:off x="2514600" y="2266231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9" name="Equation" r:id="rId7" imgW="986760" imgH="447840" progId="Equation.3">
                  <p:embed/>
                </p:oleObj>
              </mc:Choice>
              <mc:Fallback>
                <p:oleObj name="Equation" r:id="rId7" imgW="986760" imgH="4478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66231"/>
                        <a:ext cx="850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215529"/>
              </p:ext>
            </p:extLst>
          </p:nvPr>
        </p:nvGraphicFramePr>
        <p:xfrm>
          <a:off x="3352800" y="2240831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0" name="Equation" r:id="rId9" imgW="840960" imgH="470520" progId="Equation.3">
                  <p:embed/>
                </p:oleObj>
              </mc:Choice>
              <mc:Fallback>
                <p:oleObj name="Equation" r:id="rId9" imgW="840960" imgH="47052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40831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886200" y="2556744"/>
            <a:ext cx="3352800" cy="823912"/>
            <a:chOff x="2448" y="1584"/>
            <a:chExt cx="2112" cy="519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592" y="1776"/>
              <a:ext cx="1968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非齐次方程特解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2448" y="1584"/>
              <a:ext cx="38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676400" y="2632944"/>
            <a:ext cx="2590800" cy="747712"/>
            <a:chOff x="1056" y="1632"/>
            <a:chExt cx="1632" cy="471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056" y="1776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齐次方程通解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776" y="163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85800" y="3547344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求特解的方法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85800" y="4233144"/>
            <a:ext cx="3657600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的特殊形式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737619"/>
              </p:ext>
            </p:extLst>
          </p:nvPr>
        </p:nvGraphicFramePr>
        <p:xfrm>
          <a:off x="4343400" y="4307756"/>
          <a:ext cx="196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1" name="Equation" r:id="rId11" imgW="2309760" imgH="515160" progId="Equation.3">
                  <p:embed/>
                </p:oleObj>
              </mc:Choice>
              <mc:Fallback>
                <p:oleObj name="Equation" r:id="rId11" imgW="2309760" imgH="51516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07756"/>
                        <a:ext cx="1968500" cy="4445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311900" y="4233144"/>
            <a:ext cx="2209800" cy="519112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的待定形式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85800" y="4918944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代入原方程比较两端表达式以确定待定系数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842250" y="894631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927350" y="3547344"/>
            <a:ext cx="2635250" cy="5191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待定系数法</a:t>
            </a:r>
          </a:p>
        </p:txBody>
      </p:sp>
    </p:spTree>
    <p:extLst>
      <p:ext uri="{BB962C8B-B14F-4D97-AF65-F5344CB8AC3E}">
        <p14:creationId xmlns:p14="http://schemas.microsoft.com/office/powerpoint/2010/main" val="9637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4" grpId="0" autoUpdateAnimBg="0"/>
      <p:bldP spid="15" grpId="0" animBg="1" autoUpdateAnimBg="0"/>
      <p:bldP spid="17" grpId="0" animBg="1" autoUpdateAnimBg="0"/>
      <p:bldP spid="18" grpId="0" autoUpdateAnimBg="0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5"/>
              <p:cNvSpPr txBox="1">
                <a:spLocks noChangeArrowheads="1"/>
              </p:cNvSpPr>
              <p:nvPr/>
            </p:nvSpPr>
            <p:spPr bwMode="auto">
              <a:xfrm>
                <a:off x="616044" y="44823"/>
                <a:ext cx="7560840" cy="678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一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. 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f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x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𝐞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  <a:sym typeface="Symbol"/>
                          </a:rPr>
                          <m:t></m:t>
                        </m:r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  <a:sym typeface="Symbol"/>
                          </a:rPr>
                          <m:t>𝒙</m:t>
                        </m:r>
                      </m:sup>
                    </m:sSup>
                    <m:sSub>
                      <m:sSubPr>
                        <m:ctrl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(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x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) 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型方程的特解</a:t>
                </a:r>
                <a:r>
                  <a:rPr lang="en-US" altLang="zh-CN" sz="28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 </a:t>
                </a:r>
                <a:r>
                  <a:rPr lang="zh-CN" altLang="zh-CN" sz="2800" b="1" dirty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2800" b="1" dirty="0">
                    <a:latin typeface="黑体" pitchFamily="49" charset="-122"/>
                    <a:ea typeface="黑体" pitchFamily="49" charset="-122"/>
                  </a:rPr>
                  <a:t> </a:t>
                </a:r>
                <a:endParaRPr kumimoji="1" lang="zh-CN" altLang="en-US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044" y="44823"/>
                <a:ext cx="7560840" cy="678904"/>
              </a:xfrm>
              <a:prstGeom prst="rect">
                <a:avLst/>
              </a:prstGeom>
              <a:blipFill>
                <a:blip r:embed="rId3"/>
                <a:stretch>
                  <a:fillRect l="-2016" t="-1786" b="-276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440565"/>
              </p:ext>
            </p:extLst>
          </p:nvPr>
        </p:nvGraphicFramePr>
        <p:xfrm>
          <a:off x="1366261" y="4969768"/>
          <a:ext cx="14601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8" name="Equation" r:id="rId4" imgW="1460160" imgH="457200" progId="Equation.DSMT4">
                  <p:embed/>
                </p:oleObj>
              </mc:Choice>
              <mc:Fallback>
                <p:oleObj name="Equation" r:id="rId4" imgW="1460160" imgH="4572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261" y="4969768"/>
                        <a:ext cx="14601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82329"/>
              </p:ext>
            </p:extLst>
          </p:nvPr>
        </p:nvGraphicFramePr>
        <p:xfrm>
          <a:off x="2795465" y="4960243"/>
          <a:ext cx="2768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9" name="公式" r:id="rId6" imgW="1278360" imgH="223920" progId="Equation.3">
                  <p:embed/>
                </p:oleObj>
              </mc:Choice>
              <mc:Fallback>
                <p:oleObj name="公式" r:id="rId6" imgW="1278360" imgH="22392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465" y="4960243"/>
                        <a:ext cx="27686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195852"/>
              </p:ext>
            </p:extLst>
          </p:nvPr>
        </p:nvGraphicFramePr>
        <p:xfrm>
          <a:off x="5503740" y="4817368"/>
          <a:ext cx="35401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0" name="公式" r:id="rId8" imgW="1636920" imgH="302400" progId="Equation.3">
                  <p:embed/>
                </p:oleObj>
              </mc:Choice>
              <mc:Fallback>
                <p:oleObj name="公式" r:id="rId8" imgW="1636920" imgH="3024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740" y="4817368"/>
                        <a:ext cx="354012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111897"/>
              </p:ext>
            </p:extLst>
          </p:nvPr>
        </p:nvGraphicFramePr>
        <p:xfrm>
          <a:off x="1289941" y="5595063"/>
          <a:ext cx="1536480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1" name="Equation" r:id="rId10" imgW="1536480" imgH="469800" progId="Equation.DSMT4">
                  <p:embed/>
                </p:oleObj>
              </mc:Choice>
              <mc:Fallback>
                <p:oleObj name="Equation" r:id="rId10" imgW="1536480" imgH="4698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941" y="5595063"/>
                        <a:ext cx="1536480" cy="46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00065" y="778768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为实数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508629"/>
              </p:ext>
            </p:extLst>
          </p:nvPr>
        </p:nvGraphicFramePr>
        <p:xfrm>
          <a:off x="3252665" y="854968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2" name="Equation" r:id="rId12" imgW="1054080" imgH="515160" progId="Equation.3">
                  <p:embed/>
                </p:oleObj>
              </mc:Choice>
              <mc:Fallback>
                <p:oleObj name="Equation" r:id="rId12" imgW="1054080" imgH="51516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665" y="854968"/>
                        <a:ext cx="901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38065" y="1313756"/>
            <a:ext cx="1981200" cy="51911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设特解为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703383"/>
              </p:ext>
            </p:extLst>
          </p:nvPr>
        </p:nvGraphicFramePr>
        <p:xfrm>
          <a:off x="2414465" y="1362968"/>
          <a:ext cx="204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3" name="Equation" r:id="rId14" imgW="2044440" imgH="457200" progId="Equation.DSMT4">
                  <p:embed/>
                </p:oleObj>
              </mc:Choice>
              <mc:Fallback>
                <p:oleObj name="Equation" r:id="rId14" imgW="2044440" imgH="4572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465" y="1362968"/>
                        <a:ext cx="20447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4548065" y="1312168"/>
            <a:ext cx="4191000" cy="533400"/>
            <a:chOff x="3024" y="1344"/>
            <a:chExt cx="2640" cy="336"/>
          </a:xfrm>
        </p:grpSpPr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024" y="1344"/>
              <a:ext cx="26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          为待定多项式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</a:p>
          </p:txBody>
        </p:sp>
        <p:graphicFrame>
          <p:nvGraphicFramePr>
            <p:cNvPr id="13" name="Object 14"/>
            <p:cNvGraphicFramePr>
              <a:graphicFrameLocks noChangeAspect="1"/>
            </p:cNvGraphicFramePr>
            <p:nvPr/>
          </p:nvGraphicFramePr>
          <p:xfrm>
            <a:off x="3532" y="1368"/>
            <a:ext cx="54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4" name="公式" r:id="rId16" imgW="403560" imgH="223920" progId="Equation.3">
                    <p:embed/>
                  </p:oleObj>
                </mc:Choice>
                <mc:Fallback>
                  <p:oleObj name="公式" r:id="rId16" imgW="403560" imgH="223920" progId="Equation.3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" y="1368"/>
                          <a:ext cx="548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505284"/>
              </p:ext>
            </p:extLst>
          </p:nvPr>
        </p:nvGraphicFramePr>
        <p:xfrm>
          <a:off x="1763590" y="1947168"/>
          <a:ext cx="3668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5" name="Equation" r:id="rId18" imgW="3670200" imgH="457200" progId="Equation.DSMT4">
                  <p:embed/>
                </p:oleObj>
              </mc:Choice>
              <mc:Fallback>
                <p:oleObj name="Equation" r:id="rId18" imgW="3670200" imgH="4572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590" y="1947168"/>
                        <a:ext cx="36687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223727"/>
              </p:ext>
            </p:extLst>
          </p:nvPr>
        </p:nvGraphicFramePr>
        <p:xfrm>
          <a:off x="1741365" y="2632968"/>
          <a:ext cx="55229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6" name="Equation" r:id="rId20" imgW="5524200" imgH="457200" progId="Equation.DSMT4">
                  <p:embed/>
                </p:oleObj>
              </mc:Choice>
              <mc:Fallback>
                <p:oleObj name="Equation" r:id="rId20" imgW="5524200" imgH="4572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365" y="2632968"/>
                        <a:ext cx="55229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357065" y="3217168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代入原方程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57065" y="4391124"/>
            <a:ext cx="8624887" cy="1676400"/>
          </a:xfrm>
          <a:prstGeom prst="rect">
            <a:avLst/>
          </a:prstGeom>
          <a:blipFill>
            <a:blip r:embed="rId22" cstate="print"/>
            <a:tile tx="0" ty="0" sx="100000" sy="100000" flip="none" algn="tl"/>
          </a:blipFill>
          <a:ln>
            <a:noFill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63448"/>
              </p:ext>
            </p:extLst>
          </p:nvPr>
        </p:nvGraphicFramePr>
        <p:xfrm>
          <a:off x="890465" y="3839468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7" name="Equation" r:id="rId23" imgW="1065240" imgH="481680" progId="Equation.3">
                  <p:embed/>
                </p:oleObj>
              </mc:Choice>
              <mc:Fallback>
                <p:oleObj name="Equation" r:id="rId23" imgW="1065240" imgH="48168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65" y="3839468"/>
                        <a:ext cx="914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667518" y="4360168"/>
            <a:ext cx="4510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不是特征方程的根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413339"/>
              </p:ext>
            </p:extLst>
          </p:nvPr>
        </p:nvGraphicFramePr>
        <p:xfrm>
          <a:off x="5259265" y="4379218"/>
          <a:ext cx="2779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8" name="Equation" r:id="rId25" imgW="3262680" imgH="604800" progId="Equation.3">
                  <p:embed/>
                </p:oleObj>
              </mc:Choice>
              <mc:Fallback>
                <p:oleObj name="Equation" r:id="rId25" imgW="3262680" imgH="6048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265" y="4379218"/>
                        <a:ext cx="27797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8002465" y="4439939"/>
            <a:ext cx="1081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则取</a:t>
            </a:r>
          </a:p>
        </p:txBody>
      </p:sp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604511"/>
              </p:ext>
            </p:extLst>
          </p:nvPr>
        </p:nvGraphicFramePr>
        <p:xfrm>
          <a:off x="5081465" y="5045968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9" name="Equation" r:id="rId27" imgW="1233360" imgH="515160" progId="Equation.3">
                  <p:embed/>
                </p:oleObj>
              </mc:Choice>
              <mc:Fallback>
                <p:oleObj name="Equation" r:id="rId27" imgW="1233360" imgH="51516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465" y="5045968"/>
                        <a:ext cx="1054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6148265" y="4969768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从而得到特解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357065" y="561698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形式为</a:t>
            </a:r>
          </a:p>
        </p:txBody>
      </p:sp>
      <p:graphicFrame>
        <p:nvGraphicFramePr>
          <p:cNvPr id="2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574241"/>
              </p:ext>
            </p:extLst>
          </p:nvPr>
        </p:nvGraphicFramePr>
        <p:xfrm>
          <a:off x="1766765" y="5617468"/>
          <a:ext cx="21447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0" name="Equation" r:id="rId29" imgW="2145960" imgH="469800" progId="Equation.DSMT4">
                  <p:embed/>
                </p:oleObj>
              </mc:Choice>
              <mc:Fallback>
                <p:oleObj name="Equation" r:id="rId29" imgW="2145960" imgH="4698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765" y="5617468"/>
                        <a:ext cx="2144713" cy="469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6360990" y="3140968"/>
            <a:ext cx="914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982386"/>
              </p:ext>
            </p:extLst>
          </p:nvPr>
        </p:nvGraphicFramePr>
        <p:xfrm>
          <a:off x="1882653" y="3864868"/>
          <a:ext cx="2563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1" name="Equation" r:id="rId31" imgW="3004920" imgH="481680" progId="Equation.3">
                  <p:embed/>
                </p:oleObj>
              </mc:Choice>
              <mc:Fallback>
                <p:oleObj name="Equation" r:id="rId31" imgW="3004920" imgH="48168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653" y="3864868"/>
                        <a:ext cx="25638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317760"/>
              </p:ext>
            </p:extLst>
          </p:nvPr>
        </p:nvGraphicFramePr>
        <p:xfrm>
          <a:off x="4471865" y="3763268"/>
          <a:ext cx="314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2" name="Equation" r:id="rId33" imgW="3700080" imgH="582480" progId="Equation.3">
                  <p:embed/>
                </p:oleObj>
              </mc:Choice>
              <mc:Fallback>
                <p:oleObj name="Equation" r:id="rId33" imgW="3700080" imgH="58248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865" y="3763268"/>
                        <a:ext cx="3149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06311"/>
              </p:ext>
            </p:extLst>
          </p:nvPr>
        </p:nvGraphicFramePr>
        <p:xfrm>
          <a:off x="7793038" y="3876675"/>
          <a:ext cx="1003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3" name="Equation" r:id="rId35" imgW="1168200" imgH="431640" progId="Equation.DSMT4">
                  <p:embed/>
                </p:oleObj>
              </mc:Choice>
              <mc:Fallback>
                <p:oleObj name="Equation" r:id="rId35" imgW="1168200" imgH="43164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038" y="3876675"/>
                        <a:ext cx="10033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4455990" y="2455168"/>
            <a:ext cx="1143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4684590" y="3140968"/>
            <a:ext cx="1295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3024065" y="1845568"/>
            <a:ext cx="1219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3008190" y="3140968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4090865" y="778768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次多项式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3070103" y="2455168"/>
            <a:ext cx="1219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37"/>
          <p:cNvSpPr txBox="1">
            <a:spLocks noChangeAspect="1" noChangeArrowheads="1"/>
          </p:cNvSpPr>
          <p:nvPr/>
        </p:nvSpPr>
        <p:spPr bwMode="auto">
          <a:xfrm>
            <a:off x="418977" y="4969768"/>
            <a:ext cx="4814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次待定系数多项式</a:t>
            </a:r>
          </a:p>
        </p:txBody>
      </p:sp>
    </p:spTree>
    <p:extLst>
      <p:ext uri="{BB962C8B-B14F-4D97-AF65-F5344CB8AC3E}">
        <p14:creationId xmlns:p14="http://schemas.microsoft.com/office/powerpoint/2010/main" val="23163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6" grpId="0" autoUpdateAnimBg="0"/>
      <p:bldP spid="17" grpId="0" animBg="1"/>
      <p:bldP spid="19" grpId="0" autoUpdateAnimBg="0"/>
      <p:bldP spid="21" grpId="0" autoUpdateAnimBg="0"/>
      <p:bldP spid="23" grpId="0" autoUpdateAnimBg="0"/>
      <p:bldP spid="24" grpId="0" autoUpdateAnimBg="0"/>
      <p:bldP spid="26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25091" y="876300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是特征方程的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单根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519075"/>
              </p:ext>
            </p:extLst>
          </p:nvPr>
        </p:nvGraphicFramePr>
        <p:xfrm>
          <a:off x="1952241" y="1403350"/>
          <a:ext cx="2425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8" name="Equation" r:id="rId3" imgW="2847960" imgH="604800" progId="Equation.3">
                  <p:embed/>
                </p:oleObj>
              </mc:Choice>
              <mc:Fallback>
                <p:oleObj name="Equation" r:id="rId3" imgW="2847960" imgH="6048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241" y="1403350"/>
                        <a:ext cx="2425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786614"/>
              </p:ext>
            </p:extLst>
          </p:nvPr>
        </p:nvGraphicFramePr>
        <p:xfrm>
          <a:off x="4714491" y="1549400"/>
          <a:ext cx="170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9" name="Equation" r:id="rId5" imgW="1995840" imgH="447840" progId="Equation.3">
                  <p:embed/>
                </p:oleObj>
              </mc:Choice>
              <mc:Fallback>
                <p:oleObj name="Equation" r:id="rId5" imgW="1995840" imgH="44784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491" y="1549400"/>
                        <a:ext cx="1701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218423"/>
              </p:ext>
            </p:extLst>
          </p:nvPr>
        </p:nvGraphicFramePr>
        <p:xfrm>
          <a:off x="396491" y="2019300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0" name="Equation" r:id="rId7" imgW="1424160" imgH="492840" progId="Equation.3">
                  <p:embed/>
                </p:oleObj>
              </mc:Choice>
              <mc:Fallback>
                <p:oleObj name="Equation" r:id="rId7" imgW="1424160" imgH="4928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91" y="2019300"/>
                        <a:ext cx="1219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39491" y="19431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次多项式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01691" y="19431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故特解形式为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42013"/>
              </p:ext>
            </p:extLst>
          </p:nvPr>
        </p:nvGraphicFramePr>
        <p:xfrm>
          <a:off x="6665913" y="1998663"/>
          <a:ext cx="19367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1" name="Equation" r:id="rId9" imgW="2273040" imgH="469800" progId="Equation.DSMT4">
                  <p:embed/>
                </p:oleObj>
              </mc:Choice>
              <mc:Fallback>
                <p:oleObj name="Equation" r:id="rId9" imgW="2273040" imgH="4698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13" y="1998663"/>
                        <a:ext cx="1936750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28266" y="2552700"/>
            <a:ext cx="4492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是特征方程的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重根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92874"/>
              </p:ext>
            </p:extLst>
          </p:nvPr>
        </p:nvGraphicFramePr>
        <p:xfrm>
          <a:off x="1844291" y="3086100"/>
          <a:ext cx="2425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2" name="Equation" r:id="rId11" imgW="2847960" imgH="604800" progId="Equation.3">
                  <p:embed/>
                </p:oleObj>
              </mc:Choice>
              <mc:Fallback>
                <p:oleObj name="Equation" r:id="rId11" imgW="2847960" imgH="6048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291" y="3086100"/>
                        <a:ext cx="2425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606082"/>
              </p:ext>
            </p:extLst>
          </p:nvPr>
        </p:nvGraphicFramePr>
        <p:xfrm>
          <a:off x="4511291" y="3225800"/>
          <a:ext cx="170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3" name="Equation" r:id="rId13" imgW="1995840" imgH="447840" progId="Equation.3">
                  <p:embed/>
                </p:oleObj>
              </mc:Choice>
              <mc:Fallback>
                <p:oleObj name="Equation" r:id="rId13" imgW="1995840" imgH="44784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291" y="3225800"/>
                        <a:ext cx="1701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32485"/>
              </p:ext>
            </p:extLst>
          </p:nvPr>
        </p:nvGraphicFramePr>
        <p:xfrm>
          <a:off x="320291" y="3797300"/>
          <a:ext cx="127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4" name="Equation" r:id="rId15" imgW="1479960" imgH="492840" progId="Equation.3">
                  <p:embed/>
                </p:oleObj>
              </mc:Choice>
              <mc:Fallback>
                <p:oleObj name="Equation" r:id="rId15" imgW="1479960" imgH="49284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91" y="3797300"/>
                        <a:ext cx="1270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615691" y="36957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次多项式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977891" y="36957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故特解形式为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55805"/>
              </p:ext>
            </p:extLst>
          </p:nvPr>
        </p:nvGraphicFramePr>
        <p:xfrm>
          <a:off x="6565900" y="3759200"/>
          <a:ext cx="20129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5" name="Equation" r:id="rId17" imgW="2361960" imgH="469800" progId="Equation.DSMT4">
                  <p:embed/>
                </p:oleObj>
              </mc:Choice>
              <mc:Fallback>
                <p:oleObj name="Equation" r:id="rId17" imgW="2361960" imgH="4698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759200"/>
                        <a:ext cx="2012950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01291" y="4432300"/>
            <a:ext cx="914400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小结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691891" y="44418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对方程①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,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038982"/>
              </p:ext>
            </p:extLst>
          </p:nvPr>
        </p:nvGraphicFramePr>
        <p:xfrm>
          <a:off x="2606291" y="5227687"/>
          <a:ext cx="4203360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6" name="Equation" r:id="rId19" imgW="4203360" imgH="469800" progId="Equation.DSMT4">
                  <p:embed/>
                </p:oleObj>
              </mc:Choice>
              <mc:Fallback>
                <p:oleObj name="Equation" r:id="rId19" imgW="4203360" imgH="4698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291" y="5227687"/>
                        <a:ext cx="4203360" cy="469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449267"/>
              </p:ext>
            </p:extLst>
          </p:nvPr>
        </p:nvGraphicFramePr>
        <p:xfrm>
          <a:off x="464754" y="30480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7" name="Equation" r:id="rId21" imgW="1065240" imgH="481680" progId="Equation.3">
                  <p:embed/>
                </p:oleObj>
              </mc:Choice>
              <mc:Fallback>
                <p:oleObj name="Equation" r:id="rId21" imgW="1065240" imgH="48168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754" y="304800"/>
                        <a:ext cx="914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531591"/>
              </p:ext>
            </p:extLst>
          </p:nvPr>
        </p:nvGraphicFramePr>
        <p:xfrm>
          <a:off x="1488691" y="304800"/>
          <a:ext cx="256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8" name="Equation" r:id="rId23" imgW="3004920" imgH="481680" progId="Equation.3">
                  <p:embed/>
                </p:oleObj>
              </mc:Choice>
              <mc:Fallback>
                <p:oleObj name="Equation" r:id="rId23" imgW="3004920" imgH="48168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691" y="304800"/>
                        <a:ext cx="2565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243855"/>
              </p:ext>
            </p:extLst>
          </p:nvPr>
        </p:nvGraphicFramePr>
        <p:xfrm>
          <a:off x="7584691" y="269875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9" name="Equation" r:id="rId25" imgW="1390320" imgH="515160" progId="Equation.3">
                  <p:embed/>
                </p:oleObj>
              </mc:Choice>
              <mc:Fallback>
                <p:oleObj name="Equation" r:id="rId25" imgW="1390320" imgH="51516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4691" y="269875"/>
                        <a:ext cx="1193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435091" y="114300"/>
            <a:ext cx="2286000" cy="6858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91788"/>
              </p:ext>
            </p:extLst>
          </p:nvPr>
        </p:nvGraphicFramePr>
        <p:xfrm>
          <a:off x="4282691" y="215900"/>
          <a:ext cx="314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0" name="Equation" r:id="rId27" imgW="3700080" imgH="582480" progId="Equation.3">
                  <p:embed/>
                </p:oleObj>
              </mc:Choice>
              <mc:Fallback>
                <p:oleObj name="Equation" r:id="rId27" imgW="3700080" imgH="58248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691" y="215900"/>
                        <a:ext cx="3149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1463291" y="266700"/>
            <a:ext cx="1752600" cy="5334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968491" y="8763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即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5044691" y="2566988"/>
            <a:ext cx="68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即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92091" y="4441825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当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是特征方程的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重根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711691" y="44275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可设</a:t>
            </a: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167891" y="800100"/>
            <a:ext cx="8686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691891" y="51958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特解</a:t>
            </a:r>
          </a:p>
        </p:txBody>
      </p:sp>
    </p:spTree>
    <p:extLst>
      <p:ext uri="{BB962C8B-B14F-4D97-AF65-F5344CB8AC3E}">
        <p14:creationId xmlns:p14="http://schemas.microsoft.com/office/powerpoint/2010/main" val="133728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" grpId="0" autoUpdateAnimBg="0"/>
      <p:bldP spid="7" grpId="0" autoUpdateAnimBg="0"/>
      <p:bldP spid="9" grpId="0" autoUpdateAnimBg="0"/>
      <p:bldP spid="13" grpId="0" autoUpdateAnimBg="0"/>
      <p:bldP spid="14" grpId="0" autoUpdateAnimBg="0"/>
      <p:bldP spid="16" grpId="0" animBg="1" autoUpdateAnimBg="0"/>
      <p:bldP spid="17" grpId="0" autoUpdateAnimBg="0"/>
      <p:bldP spid="22" grpId="0" animBg="1"/>
      <p:bldP spid="24" grpId="0" animBg="1"/>
      <p:bldP spid="25" grpId="0" autoUpdateAnimBg="0"/>
      <p:bldP spid="26" grpId="0" autoUpdateAnimBg="0"/>
      <p:bldP spid="27" grpId="0" autoUpdateAnimBg="0"/>
      <p:bldP spid="28" grpId="0" autoUpdateAnimBg="0"/>
      <p:bldP spid="3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28389"/>
            <a:ext cx="9906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351224"/>
              </p:ext>
            </p:extLst>
          </p:nvPr>
        </p:nvGraphicFramePr>
        <p:xfrm>
          <a:off x="1625600" y="373063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Equation" r:id="rId3" imgW="3047760" imgH="457200" progId="Equation.DSMT4">
                  <p:embed/>
                </p:oleObj>
              </mc:Choice>
              <mc:Fallback>
                <p:oleObj name="Equation" r:id="rId3" imgW="3047760" imgH="4572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373063"/>
                        <a:ext cx="304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5800" y="1196752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230408"/>
              </p:ext>
            </p:extLst>
          </p:nvPr>
        </p:nvGraphicFramePr>
        <p:xfrm>
          <a:off x="1625600" y="1185863"/>
          <a:ext cx="3771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Equation" r:id="rId5" imgW="3771720" imgH="583920" progId="Equation.DSMT4">
                  <p:embed/>
                </p:oleObj>
              </mc:Choice>
              <mc:Fallback>
                <p:oleObj name="Equation" r:id="rId5" imgW="3771720" imgH="58392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185863"/>
                        <a:ext cx="3771900" cy="58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492069"/>
              </p:ext>
            </p:extLst>
          </p:nvPr>
        </p:nvGraphicFramePr>
        <p:xfrm>
          <a:off x="2044700" y="1852613"/>
          <a:ext cx="260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Equation" r:id="rId7" imgW="2603160" imgH="825480" progId="Equation.DSMT4">
                  <p:embed/>
                </p:oleObj>
              </mc:Choice>
              <mc:Fallback>
                <p:oleObj name="Equation" r:id="rId7" imgW="2603160" imgH="8254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852613"/>
                        <a:ext cx="2603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121756"/>
              </p:ext>
            </p:extLst>
          </p:nvPr>
        </p:nvGraphicFramePr>
        <p:xfrm>
          <a:off x="1638300" y="2855913"/>
          <a:ext cx="133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Equation" r:id="rId9" imgW="1333440" imgH="825480" progId="Equation.DSMT4">
                  <p:embed/>
                </p:oleObj>
              </mc:Choice>
              <mc:Fallback>
                <p:oleObj name="Equation" r:id="rId9" imgW="1333440" imgH="8254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855913"/>
                        <a:ext cx="1333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506293"/>
              </p:ext>
            </p:extLst>
          </p:nvPr>
        </p:nvGraphicFramePr>
        <p:xfrm>
          <a:off x="1638300" y="3840163"/>
          <a:ext cx="123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Equation" r:id="rId11" imgW="1231560" imgH="838080" progId="Equation.DSMT4">
                  <p:embed/>
                </p:oleObj>
              </mc:Choice>
              <mc:Fallback>
                <p:oleObj name="Equation" r:id="rId11" imgW="1231560" imgH="8380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840163"/>
                        <a:ext cx="1231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136464"/>
              </p:ext>
            </p:extLst>
          </p:nvPr>
        </p:nvGraphicFramePr>
        <p:xfrm>
          <a:off x="2514600" y="4760913"/>
          <a:ext cx="25717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Equation" r:id="rId13" imgW="2577960" imgH="825480" progId="Equation.DSMT4">
                  <p:embed/>
                </p:oleObj>
              </mc:Choice>
              <mc:Fallback>
                <p:oleObj name="Equation" r:id="rId13" imgW="2577960" imgH="8254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60913"/>
                        <a:ext cx="257175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73518"/>
              </p:ext>
            </p:extLst>
          </p:nvPr>
        </p:nvGraphicFramePr>
        <p:xfrm>
          <a:off x="2919413" y="4094163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Equation" r:id="rId15" imgW="927000" imgH="393480" progId="Equation.DSMT4">
                  <p:embed/>
                </p:oleObj>
              </mc:Choice>
              <mc:Fallback>
                <p:oleObj name="Equation" r:id="rId15" imgW="927000" imgH="3934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094163"/>
                        <a:ext cx="927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016688"/>
              </p:ext>
            </p:extLst>
          </p:nvPr>
        </p:nvGraphicFramePr>
        <p:xfrm>
          <a:off x="4013200" y="4087813"/>
          <a:ext cx="88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name="Equation" r:id="rId17" imgW="888840" imgH="469800" progId="Equation.DSMT4">
                  <p:embed/>
                </p:oleObj>
              </mc:Choice>
              <mc:Fallback>
                <p:oleObj name="Equation" r:id="rId17" imgW="888840" imgH="4698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4087813"/>
                        <a:ext cx="889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373289"/>
              </p:ext>
            </p:extLst>
          </p:nvPr>
        </p:nvGraphicFramePr>
        <p:xfrm>
          <a:off x="5016500" y="4144963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Equation" r:id="rId19" imgW="1460160" imgH="431640" progId="Equation.DSMT4">
                  <p:embed/>
                </p:oleObj>
              </mc:Choice>
              <mc:Fallback>
                <p:oleObj name="Equation" r:id="rId19" imgW="1460160" imgH="43164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144963"/>
                        <a:ext cx="1460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816509"/>
              </p:ext>
            </p:extLst>
          </p:nvPr>
        </p:nvGraphicFramePr>
        <p:xfrm>
          <a:off x="3140075" y="3071813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" name="Equation" r:id="rId21" imgW="977760" imgH="330120" progId="Equation.DSMT4">
                  <p:embed/>
                </p:oleObj>
              </mc:Choice>
              <mc:Fallback>
                <p:oleObj name="Equation" r:id="rId21" imgW="977760" imgH="33012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3071813"/>
                        <a:ext cx="977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549692"/>
              </p:ext>
            </p:extLst>
          </p:nvPr>
        </p:nvGraphicFramePr>
        <p:xfrm>
          <a:off x="4292600" y="3014663"/>
          <a:ext cx="143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name="Equation" r:id="rId23" imgW="1434960" imgH="431640" progId="Equation.DSMT4">
                  <p:embed/>
                </p:oleObj>
              </mc:Choice>
              <mc:Fallback>
                <p:oleObj name="Equation" r:id="rId23" imgW="1434960" imgH="43164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3014663"/>
                        <a:ext cx="1435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24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395288"/>
            <a:ext cx="914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151779"/>
              </p:ext>
            </p:extLst>
          </p:nvPr>
        </p:nvGraphicFramePr>
        <p:xfrm>
          <a:off x="1447800" y="457200"/>
          <a:ext cx="4213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9" name="Equation" r:id="rId3" imgW="4955760" imgH="515160" progId="Equation.3">
                  <p:embed/>
                </p:oleObj>
              </mc:Choice>
              <mc:Fallback>
                <p:oleObj name="Equation" r:id="rId3" imgW="4955760" imgH="51516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"/>
                        <a:ext cx="42132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5000" y="395288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的一个特解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965200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本题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48000" y="928688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而特征方程为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97125"/>
              </p:ext>
            </p:extLst>
          </p:nvPr>
        </p:nvGraphicFramePr>
        <p:xfrm>
          <a:off x="5373688" y="939800"/>
          <a:ext cx="23225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0" name="Equation" r:id="rId5" imgW="2724480" imgH="582480" progId="Equation.3">
                  <p:embed/>
                </p:oleObj>
              </mc:Choice>
              <mc:Fallback>
                <p:oleObj name="Equation" r:id="rId5" imgW="2724480" imgH="58248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939800"/>
                        <a:ext cx="23225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57400" y="1524000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不是特征方程的根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9600" y="2057400"/>
            <a:ext cx="274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设所求特解为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265076"/>
              </p:ext>
            </p:extLst>
          </p:nvPr>
        </p:nvGraphicFramePr>
        <p:xfrm>
          <a:off x="2895600" y="2146300"/>
          <a:ext cx="1979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1" name="Equation" r:id="rId7" imgW="2320920" imgH="515160" progId="Equation.3">
                  <p:embed/>
                </p:oleObj>
              </mc:Choice>
              <mc:Fallback>
                <p:oleObj name="Equation" r:id="rId7" imgW="2320920" imgH="51516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46300"/>
                        <a:ext cx="19796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876800" y="2057400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代入方程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953699"/>
              </p:ext>
            </p:extLst>
          </p:nvPr>
        </p:nvGraphicFramePr>
        <p:xfrm>
          <a:off x="2008188" y="2743200"/>
          <a:ext cx="3783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2" name="Equation" r:id="rId9" imgW="4440240" imgH="515160" progId="Equation.3">
                  <p:embed/>
                </p:oleObj>
              </mc:Choice>
              <mc:Fallback>
                <p:oleObj name="Equation" r:id="rId9" imgW="4440240" imgH="51516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2743200"/>
                        <a:ext cx="37830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09600" y="3290888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比较系数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265545"/>
              </p:ext>
            </p:extLst>
          </p:nvPr>
        </p:nvGraphicFramePr>
        <p:xfrm>
          <a:off x="2209800" y="3886200"/>
          <a:ext cx="438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3" name="公式" r:id="rId11" imgW="213120" imgH="492840" progId="Equation.3">
                  <p:embed/>
                </p:oleObj>
              </mc:Choice>
              <mc:Fallback>
                <p:oleObj name="公式" r:id="rId11" imgW="213120" imgH="49284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4381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212021"/>
              </p:ext>
            </p:extLst>
          </p:nvPr>
        </p:nvGraphicFramePr>
        <p:xfrm>
          <a:off x="2616200" y="3902075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4" name="Equation" r:id="rId13" imgW="1558440" imgH="515160" progId="Equation.3">
                  <p:embed/>
                </p:oleObj>
              </mc:Choice>
              <mc:Fallback>
                <p:oleObj name="Equation" r:id="rId13" imgW="1558440" imgH="51516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902075"/>
                        <a:ext cx="1333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197600"/>
              </p:ext>
            </p:extLst>
          </p:nvPr>
        </p:nvGraphicFramePr>
        <p:xfrm>
          <a:off x="2393950" y="4432300"/>
          <a:ext cx="2093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5" name="Equation" r:id="rId15" imgW="2455560" imgH="515160" progId="Equation.3">
                  <p:embed/>
                </p:oleObj>
              </mc:Choice>
              <mc:Fallback>
                <p:oleObj name="Equation" r:id="rId15" imgW="2455560" imgH="51516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432300"/>
                        <a:ext cx="20939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63111"/>
              </p:ext>
            </p:extLst>
          </p:nvPr>
        </p:nvGraphicFramePr>
        <p:xfrm>
          <a:off x="5792788" y="3914775"/>
          <a:ext cx="22844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6" name="Equation" r:id="rId17" imgW="2679840" imgH="985680" progId="Equation.3">
                  <p:embed/>
                </p:oleObj>
              </mc:Choice>
              <mc:Fallback>
                <p:oleObj name="Equation" r:id="rId17" imgW="2679840" imgH="98568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3914775"/>
                        <a:ext cx="228441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33400" y="5257800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于是所求特解为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437979"/>
              </p:ext>
            </p:extLst>
          </p:nvPr>
        </p:nvGraphicFramePr>
        <p:xfrm>
          <a:off x="3276600" y="5092700"/>
          <a:ext cx="1828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" name="Equation" r:id="rId19" imgW="2141640" imgH="985680" progId="Equation.3">
                  <p:embed/>
                </p:oleObj>
              </mc:Choice>
              <mc:Fallback>
                <p:oleObj name="Equation" r:id="rId19" imgW="2141640" imgH="98568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92700"/>
                        <a:ext cx="1828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323080"/>
              </p:ext>
            </p:extLst>
          </p:nvPr>
        </p:nvGraphicFramePr>
        <p:xfrm>
          <a:off x="1295400" y="1628775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8" name="Equation" r:id="rId21" imgW="941760" imgH="358560" progId="Equation.3">
                  <p:embed/>
                </p:oleObj>
              </mc:Choice>
              <mc:Fallback>
                <p:oleObj name="Equation" r:id="rId21" imgW="941760" imgH="35856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28775"/>
                        <a:ext cx="812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170248"/>
              </p:ext>
            </p:extLst>
          </p:nvPr>
        </p:nvGraphicFramePr>
        <p:xfrm>
          <a:off x="2057400" y="1054100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9" name="Equation" r:id="rId23" imgW="1121400" imgH="447840" progId="Equation.3">
                  <p:embed/>
                </p:oleObj>
              </mc:Choice>
              <mc:Fallback>
                <p:oleObj name="Equation" r:id="rId23" imgW="1121400" imgH="4478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54100"/>
                        <a:ext cx="965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4572000" y="42672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2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 autoUpdateAnimBg="0"/>
      <p:bldP spid="9" grpId="0" autoUpdateAnimBg="0"/>
      <p:bldP spid="11" grpId="0" autoUpdateAnimBg="0"/>
      <p:bldP spid="13" grpId="0" autoUpdateAnimBg="0"/>
      <p:bldP spid="18" grpId="0" autoUpdateAnimBg="0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9732" y="177663"/>
            <a:ext cx="1132656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12.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105264"/>
              </p:ext>
            </p:extLst>
          </p:nvPr>
        </p:nvGraphicFramePr>
        <p:xfrm>
          <a:off x="1753651" y="226876"/>
          <a:ext cx="393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" name="Equation" r:id="rId3" imgW="3936960" imgH="457200" progId="Equation.DSMT4">
                  <p:embed/>
                </p:oleObj>
              </mc:Choice>
              <mc:Fallback>
                <p:oleObj name="Equation" r:id="rId3" imgW="3936960" imgH="4572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651" y="226876"/>
                        <a:ext cx="3937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698588" y="268151"/>
            <a:ext cx="1893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的通解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0400" y="838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本题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48000" y="8524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特征方程为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131764"/>
              </p:ext>
            </p:extLst>
          </p:nvPr>
        </p:nvGraphicFramePr>
        <p:xfrm>
          <a:off x="4953000" y="849313"/>
          <a:ext cx="232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" name="Equation" r:id="rId5" imgW="2724480" imgH="582480" progId="Equation.3">
                  <p:embed/>
                </p:oleObj>
              </mc:Choice>
              <mc:Fallback>
                <p:oleObj name="Equation" r:id="rId5" imgW="2724480" imgH="58248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849313"/>
                        <a:ext cx="2324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239000" y="8524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其根为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9600" y="19050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对应齐次方程的通解为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573537"/>
              </p:ext>
            </p:extLst>
          </p:nvPr>
        </p:nvGraphicFramePr>
        <p:xfrm>
          <a:off x="4603750" y="2006600"/>
          <a:ext cx="236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0" name="Equation" r:id="rId7" imgW="2361960" imgH="469800" progId="Equation.DSMT4">
                  <p:embed/>
                </p:oleObj>
              </mc:Choice>
              <mc:Fallback>
                <p:oleObj name="Equation" r:id="rId7" imgW="2361960" imgH="4698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2006600"/>
                        <a:ext cx="2362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09600" y="25146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设非齐次方程特解为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700681"/>
              </p:ext>
            </p:extLst>
          </p:nvPr>
        </p:nvGraphicFramePr>
        <p:xfrm>
          <a:off x="4470400" y="2540000"/>
          <a:ext cx="275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1" name="Equation" r:id="rId9" imgW="2755800" imgH="469800" progId="Equation.DSMT4">
                  <p:embed/>
                </p:oleObj>
              </mc:Choice>
              <mc:Fallback>
                <p:oleObj name="Equation" r:id="rId9" imgW="2755800" imgH="4698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540000"/>
                        <a:ext cx="2755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09600" y="392747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比较系数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452157"/>
              </p:ext>
            </p:extLst>
          </p:nvPr>
        </p:nvGraphicFramePr>
        <p:xfrm>
          <a:off x="2743200" y="3775075"/>
          <a:ext cx="404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2" name="公式" r:id="rId11" imgW="213120" imgH="492840" progId="Equation.3">
                  <p:embed/>
                </p:oleObj>
              </mc:Choice>
              <mc:Fallback>
                <p:oleObj name="公式" r:id="rId11" imgW="213120" imgH="49284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75075"/>
                        <a:ext cx="4048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9913"/>
              </p:ext>
            </p:extLst>
          </p:nvPr>
        </p:nvGraphicFramePr>
        <p:xfrm>
          <a:off x="3263900" y="3733800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3" name="Equation" r:id="rId13" imgW="1524960" imgH="515160" progId="Equation.3">
                  <p:embed/>
                </p:oleObj>
              </mc:Choice>
              <mc:Fallback>
                <p:oleObj name="Equation" r:id="rId13" imgW="1524960" imgH="51516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733800"/>
                        <a:ext cx="1308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985685"/>
              </p:ext>
            </p:extLst>
          </p:nvPr>
        </p:nvGraphicFramePr>
        <p:xfrm>
          <a:off x="2971800" y="4264025"/>
          <a:ext cx="171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4" name="Equation" r:id="rId15" imgW="2007000" imgH="515160" progId="Equation.3">
                  <p:embed/>
                </p:oleObj>
              </mc:Choice>
              <mc:Fallback>
                <p:oleObj name="Equation" r:id="rId15" imgW="2007000" imgH="51516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4025"/>
                        <a:ext cx="1714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641609"/>
              </p:ext>
            </p:extLst>
          </p:nvPr>
        </p:nvGraphicFramePr>
        <p:xfrm>
          <a:off x="6096000" y="3733800"/>
          <a:ext cx="246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5" name="Equation" r:id="rId17" imgW="2892960" imgH="985680" progId="Equation.3">
                  <p:embed/>
                </p:oleObj>
              </mc:Choice>
              <mc:Fallback>
                <p:oleObj name="Equation" r:id="rId17" imgW="2892960" imgH="98568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33800"/>
                        <a:ext cx="2463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27063" y="484981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因此特解为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640530"/>
              </p:ext>
            </p:extLst>
          </p:nvPr>
        </p:nvGraphicFramePr>
        <p:xfrm>
          <a:off x="2730500" y="4895850"/>
          <a:ext cx="294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6" name="Equation" r:id="rId19" imgW="2946240" imgH="482400" progId="Equation.DSMT4">
                  <p:embed/>
                </p:oleObj>
              </mc:Choice>
              <mc:Fallback>
                <p:oleObj name="Equation" r:id="rId19" imgW="2946240" imgH="4824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895850"/>
                        <a:ext cx="2946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226813"/>
              </p:ext>
            </p:extLst>
          </p:nvPr>
        </p:nvGraphicFramePr>
        <p:xfrm>
          <a:off x="2667000" y="1430338"/>
          <a:ext cx="209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7" name="Equation" r:id="rId21" imgW="2455560" imgH="515160" progId="Equation.3">
                  <p:embed/>
                </p:oleObj>
              </mc:Choice>
              <mc:Fallback>
                <p:oleObj name="Equation" r:id="rId21" imgW="2455560" imgH="51516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30338"/>
                        <a:ext cx="20955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09600" y="3124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代入方程得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723983"/>
              </p:ext>
            </p:extLst>
          </p:nvPr>
        </p:nvGraphicFramePr>
        <p:xfrm>
          <a:off x="2728913" y="3213100"/>
          <a:ext cx="316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8" name="Equation" r:id="rId23" imgW="3711240" imgH="515160" progId="Equation.3">
                  <p:embed/>
                </p:oleObj>
              </mc:Choice>
              <mc:Fallback>
                <p:oleObj name="Equation" r:id="rId23" imgW="3711240" imgH="51516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3213100"/>
                        <a:ext cx="3162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85800" y="5638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所求通解为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7036"/>
              </p:ext>
            </p:extLst>
          </p:nvPr>
        </p:nvGraphicFramePr>
        <p:xfrm>
          <a:off x="2870200" y="5664200"/>
          <a:ext cx="2336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9" name="Equation" r:id="rId25" imgW="2336760" imgH="469800" progId="Equation.DSMT4">
                  <p:embed/>
                </p:oleObj>
              </mc:Choice>
              <mc:Fallback>
                <p:oleObj name="Equation" r:id="rId25" imgW="2336760" imgH="4698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5664200"/>
                        <a:ext cx="2336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666501"/>
              </p:ext>
            </p:extLst>
          </p:nvPr>
        </p:nvGraphicFramePr>
        <p:xfrm>
          <a:off x="5176084" y="5638800"/>
          <a:ext cx="222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0" name="Equation" r:id="rId27" imgW="2222280" imgH="482400" progId="Equation.DSMT4">
                  <p:embed/>
                </p:oleObj>
              </mc:Choice>
              <mc:Fallback>
                <p:oleObj name="Equation" r:id="rId27" imgW="2222280" imgH="4824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084" y="5638800"/>
                        <a:ext cx="2222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2032000" y="1295400"/>
            <a:ext cx="914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2587535" y="1889124"/>
            <a:ext cx="217496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5176084" y="708141"/>
            <a:ext cx="381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94820"/>
              </p:ext>
            </p:extLst>
          </p:nvPr>
        </p:nvGraphicFramePr>
        <p:xfrm>
          <a:off x="2082800" y="879648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1" name="Equation" r:id="rId29" imgW="1098720" imgH="447840" progId="Equation.3">
                  <p:embed/>
                </p:oleObj>
              </mc:Choice>
              <mc:Fallback>
                <p:oleObj name="Equation" r:id="rId29" imgW="1098720" imgH="44784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879648"/>
                        <a:ext cx="9398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4953000" y="41148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1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 autoUpdateAnimBg="0"/>
      <p:bldP spid="9" grpId="0" autoUpdateAnimBg="0"/>
      <p:bldP spid="11" grpId="0" autoUpdateAnimBg="0"/>
      <p:bldP spid="13" grpId="0" autoUpdateAnimBg="0"/>
      <p:bldP spid="18" grpId="0" autoUpdateAnimBg="0"/>
      <p:bldP spid="21" grpId="0" autoUpdateAnimBg="0"/>
      <p:bldP spid="23" grpId="0" autoUpdateAnimBg="0"/>
      <p:bldP spid="26" grpId="0" animBg="1"/>
      <p:bldP spid="27" grpId="0" animBg="1"/>
      <p:bldP spid="28" grpId="0" animBg="1"/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11560" y="1354123"/>
            <a:ext cx="540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这种类型包括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以下特例：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2"/>
              <p:cNvSpPr txBox="1">
                <a:spLocks noChangeArrowheads="1"/>
              </p:cNvSpPr>
              <p:nvPr/>
            </p:nvSpPr>
            <p:spPr bwMode="auto">
              <a:xfrm>
                <a:off x="395536" y="169514"/>
                <a:ext cx="8424936" cy="1171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二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. 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f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x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3200" b="1" i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𝐞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  <a:sym typeface="Symbol"/>
                          </a:rPr>
                          <m:t></m:t>
                        </m:r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  <a:sym typeface="Symbol"/>
                          </a:rPr>
                          <m:t>𝒙</m:t>
                        </m:r>
                      </m:sup>
                    </m:sSup>
                    <m:sSub>
                      <m:sSubPr>
                        <m:ctrlP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(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x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3200" b="1" dirty="0" err="1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cos</a:t>
                </a:r>
                <a:r>
                  <a:rPr lang="en-US" altLang="zh-CN" sz="3200" b="1" dirty="0" err="1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</a:t>
                </a:r>
                <a:r>
                  <a:rPr lang="en-US" altLang="zh-CN" sz="3200" b="1" i="1" dirty="0" err="1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x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F79646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79646">
                                <a:lumMod val="50000"/>
                              </a:srgbClr>
                            </a:solidFill>
                            <a:latin typeface="Cambria Math"/>
                            <a:ea typeface="黑体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79646">
                                <a:lumMod val="50000"/>
                              </a:srgbClr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F79646">
                        <a:lumMod val="50000"/>
                      </a:srgb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(</a:t>
                </a:r>
                <a:r>
                  <a:rPr lang="en-US" altLang="zh-CN" sz="3200" b="1" i="1" dirty="0">
                    <a:solidFill>
                      <a:srgbClr val="F79646">
                        <a:lumMod val="50000"/>
                      </a:srgb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x</a:t>
                </a:r>
                <a:r>
                  <a:rPr lang="en-US" altLang="zh-CN" sz="3200" b="1" dirty="0">
                    <a:solidFill>
                      <a:srgbClr val="F79646">
                        <a:lumMod val="50000"/>
                      </a:srgb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)sin</a:t>
                </a:r>
                <a:r>
                  <a:rPr lang="en-US" altLang="zh-CN" sz="3200" b="1" dirty="0">
                    <a:solidFill>
                      <a:srgbClr val="F79646">
                        <a:lumMod val="50000"/>
                      </a:srgb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</a:t>
                </a:r>
                <a:r>
                  <a:rPr lang="en-US" altLang="zh-CN" sz="3200" b="1" i="1" dirty="0" err="1">
                    <a:solidFill>
                      <a:srgbClr val="F79646">
                        <a:lumMod val="50000"/>
                      </a:srgb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/>
                  </a:rPr>
                  <a:t>x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] 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型方程的特解</a:t>
                </a:r>
                <a:r>
                  <a:rPr lang="en-US" altLang="zh-CN" sz="28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 </a:t>
                </a:r>
                <a:r>
                  <a:rPr lang="zh-CN" altLang="zh-CN" sz="2800" b="1" dirty="0">
                    <a:latin typeface="黑体" pitchFamily="49" charset="-122"/>
                    <a:ea typeface="黑体" pitchFamily="49" charset="-122"/>
                  </a:rPr>
                  <a:t> </a:t>
                </a:r>
                <a:endParaRPr lang="zh-CN" altLang="zh-CN" sz="3200" b="1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69514"/>
                <a:ext cx="8424936" cy="1171924"/>
              </a:xfrm>
              <a:prstGeom prst="rect">
                <a:avLst/>
              </a:prstGeom>
              <a:blipFill>
                <a:blip r:embed="rId3"/>
                <a:stretch>
                  <a:fillRect l="-1881" t="-1042" b="-145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787614"/>
              </p:ext>
            </p:extLst>
          </p:nvPr>
        </p:nvGraphicFramePr>
        <p:xfrm>
          <a:off x="1403648" y="1988840"/>
          <a:ext cx="52451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3" name="Equation" r:id="rId4" imgW="5244840" imgH="469800" progId="Equation.DSMT4">
                  <p:embed/>
                </p:oleObj>
              </mc:Choice>
              <mc:Fallback>
                <p:oleObj name="Equation" r:id="rId4" imgW="5244840" imgH="469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988840"/>
                        <a:ext cx="5245100" cy="4635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1560" y="278092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744408"/>
              </p:ext>
            </p:extLst>
          </p:nvPr>
        </p:nvGraphicFramePr>
        <p:xfrm>
          <a:off x="1691659" y="2577966"/>
          <a:ext cx="29416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4" name="Equation" r:id="rId6" imgW="2933640" imgH="876240" progId="Equation.DSMT4">
                  <p:embed/>
                </p:oleObj>
              </mc:Choice>
              <mc:Fallback>
                <p:oleObj name="Equation" r:id="rId6" imgW="2933640" imgH="87624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59" y="2577966"/>
                        <a:ext cx="294163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735241"/>
              </p:ext>
            </p:extLst>
          </p:nvPr>
        </p:nvGraphicFramePr>
        <p:xfrm>
          <a:off x="5004048" y="2577966"/>
          <a:ext cx="276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5" name="Equation" r:id="rId8" imgW="2768400" imgH="876240" progId="Equation.DSMT4">
                  <p:embed/>
                </p:oleObj>
              </mc:Choice>
              <mc:Fallback>
                <p:oleObj name="Equation" r:id="rId8" imgW="2768400" imgH="87624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577966"/>
                        <a:ext cx="27686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55576" y="386370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322650"/>
              </p:ext>
            </p:extLst>
          </p:nvPr>
        </p:nvGraphicFramePr>
        <p:xfrm>
          <a:off x="1403648" y="3614137"/>
          <a:ext cx="70056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6" name="Equation" r:id="rId10" imgW="6997680" imgH="1015920" progId="Equation.DSMT4">
                  <p:embed/>
                </p:oleObj>
              </mc:Choice>
              <mc:Fallback>
                <p:oleObj name="Equation" r:id="rId10" imgW="6997680" imgH="101592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614137"/>
                        <a:ext cx="7005637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607986"/>
              </p:ext>
            </p:extLst>
          </p:nvPr>
        </p:nvGraphicFramePr>
        <p:xfrm>
          <a:off x="2123728" y="4799806"/>
          <a:ext cx="6445251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7" name="Equation" r:id="rId12" imgW="6438600" imgH="939600" progId="Equation.DSMT4">
                  <p:embed/>
                </p:oleObj>
              </mc:Choice>
              <mc:Fallback>
                <p:oleObj name="Equation" r:id="rId12" imgW="6438600" imgH="9396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799806"/>
                        <a:ext cx="6445251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6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8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437435"/>
              </p:ext>
            </p:extLst>
          </p:nvPr>
        </p:nvGraphicFramePr>
        <p:xfrm>
          <a:off x="322263" y="290513"/>
          <a:ext cx="25400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5" name="Equation" r:id="rId3" imgW="2539800" imgH="482400" progId="Equation.DSMT4">
                  <p:embed/>
                </p:oleObj>
              </mc:Choice>
              <mc:Fallback>
                <p:oleObj name="Equation" r:id="rId3" imgW="2539800" imgH="4824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290513"/>
                        <a:ext cx="25400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140042"/>
              </p:ext>
            </p:extLst>
          </p:nvPr>
        </p:nvGraphicFramePr>
        <p:xfrm>
          <a:off x="423863" y="1281693"/>
          <a:ext cx="14097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6" name="Equation" r:id="rId5" imgW="1409400" imgH="469800" progId="Equation.DSMT4">
                  <p:embed/>
                </p:oleObj>
              </mc:Choice>
              <mc:Fallback>
                <p:oleObj name="Equation" r:id="rId5" imgW="1409400" imgH="4698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1281693"/>
                        <a:ext cx="14097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349447"/>
              </p:ext>
            </p:extLst>
          </p:nvPr>
        </p:nvGraphicFramePr>
        <p:xfrm>
          <a:off x="1874838" y="1107068"/>
          <a:ext cx="23431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" name="Equation" r:id="rId7" imgW="2336760" imgH="825480" progId="Equation.DSMT4">
                  <p:embed/>
                </p:oleObj>
              </mc:Choice>
              <mc:Fallback>
                <p:oleObj name="Equation" r:id="rId7" imgW="2336760" imgH="82548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1107068"/>
                        <a:ext cx="23431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344929"/>
              </p:ext>
            </p:extLst>
          </p:nvPr>
        </p:nvGraphicFramePr>
        <p:xfrm>
          <a:off x="4587875" y="1281693"/>
          <a:ext cx="10096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8" name="Equation" r:id="rId9" imgW="1015920" imgH="469800" progId="Equation.DSMT4">
                  <p:embed/>
                </p:oleObj>
              </mc:Choice>
              <mc:Fallback>
                <p:oleObj name="Equation" r:id="rId9" imgW="1015920" imgH="4698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1281693"/>
                        <a:ext cx="10096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481990"/>
              </p:ext>
            </p:extLst>
          </p:nvPr>
        </p:nvGraphicFramePr>
        <p:xfrm>
          <a:off x="5652120" y="1177588"/>
          <a:ext cx="22225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9" name="Equation" r:id="rId11" imgW="2222280" imgH="825480" progId="Equation.DSMT4">
                  <p:embed/>
                </p:oleObj>
              </mc:Choice>
              <mc:Fallback>
                <p:oleObj name="Equation" r:id="rId11" imgW="2222280" imgH="8254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177588"/>
                        <a:ext cx="22225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7544" y="211369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就有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81173"/>
              </p:ext>
            </p:extLst>
          </p:nvPr>
        </p:nvGraphicFramePr>
        <p:xfrm>
          <a:off x="1604963" y="2792993"/>
          <a:ext cx="5156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0" name="Equation" r:id="rId13" imgW="5155920" imgH="469800" progId="Equation.DSMT4">
                  <p:embed/>
                </p:oleObj>
              </mc:Choice>
              <mc:Fallback>
                <p:oleObj name="Equation" r:id="rId13" imgW="5155920" imgH="4698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2792993"/>
                        <a:ext cx="5156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1560" y="3625860"/>
            <a:ext cx="669674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由于共轭复数成对出现，只需考虑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889505"/>
              </p:ext>
            </p:extLst>
          </p:nvPr>
        </p:nvGraphicFramePr>
        <p:xfrm>
          <a:off x="6206361" y="3731101"/>
          <a:ext cx="9017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1" name="Equation" r:id="rId15" imgW="901440" imgH="317160" progId="Equation.DSMT4">
                  <p:embed/>
                </p:oleObj>
              </mc:Choice>
              <mc:Fallback>
                <p:oleObj name="Equation" r:id="rId15" imgW="901440" imgH="31716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6361" y="3731101"/>
                        <a:ext cx="901700" cy="31273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08061" y="3625860"/>
            <a:ext cx="1266693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是否为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047" y="4345940"/>
            <a:ext cx="7755649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对应齐次方程的特征根（重数只可能为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或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4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20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762196" y="966166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对非齐次方程</a:t>
            </a:r>
          </a:p>
        </p:txBody>
      </p:sp>
      <p:graphicFrame>
        <p:nvGraphicFramePr>
          <p:cNvPr id="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27177"/>
              </p:ext>
            </p:extLst>
          </p:nvPr>
        </p:nvGraphicFramePr>
        <p:xfrm>
          <a:off x="1443233" y="1713878"/>
          <a:ext cx="19954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Equation" r:id="rId3" imgW="2320920" imgH="481680" progId="Equation.3">
                  <p:embed/>
                </p:oleObj>
              </mc:Choice>
              <mc:Fallback>
                <p:oleObj name="Equation" r:id="rId3" imgW="2320920" imgH="48168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233" y="1713878"/>
                        <a:ext cx="1995488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443276"/>
              </p:ext>
            </p:extLst>
          </p:nvPr>
        </p:nvGraphicFramePr>
        <p:xfrm>
          <a:off x="2630683" y="2380628"/>
          <a:ext cx="2090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Equation" r:id="rId5" imgW="2422080" imgH="526320" progId="Equation.3">
                  <p:embed/>
                </p:oleObj>
              </mc:Choice>
              <mc:Fallback>
                <p:oleObj name="Equation" r:id="rId5" imgW="2422080" imgH="52632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683" y="2380628"/>
                        <a:ext cx="20907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441883"/>
              </p:ext>
            </p:extLst>
          </p:nvPr>
        </p:nvGraphicFramePr>
        <p:xfrm>
          <a:off x="1691680" y="3833046"/>
          <a:ext cx="4711680" cy="50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Equation" r:id="rId7" imgW="4711680" imgH="507960" progId="Equation.DSMT4">
                  <p:embed/>
                </p:oleObj>
              </mc:Choice>
              <mc:Fallback>
                <p:oleObj name="Equation" r:id="rId7" imgW="4711680" imgH="50796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833046"/>
                        <a:ext cx="4711680" cy="50796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6707383" y="2979116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则可设特解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380652" y="4625010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775021" y="2964828"/>
            <a:ext cx="52371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为特征方程的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重根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0, 1), </a:t>
            </a:r>
          </a:p>
        </p:txBody>
      </p:sp>
      <p:graphicFrame>
        <p:nvGraphicFramePr>
          <p:cNvPr id="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35513"/>
              </p:ext>
            </p:extLst>
          </p:nvPr>
        </p:nvGraphicFramePr>
        <p:xfrm>
          <a:off x="865188" y="3094038"/>
          <a:ext cx="9604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Equation" r:id="rId9" imgW="952200" imgH="393480" progId="Equation.DSMT4">
                  <p:embed/>
                </p:oleObj>
              </mc:Choice>
              <mc:Fallback>
                <p:oleObj name="Equation" r:id="rId9" imgW="952200" imgH="39348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3094038"/>
                        <a:ext cx="9604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277428"/>
              </p:ext>
            </p:extLst>
          </p:nvPr>
        </p:nvGraphicFramePr>
        <p:xfrm>
          <a:off x="3295052" y="4639297"/>
          <a:ext cx="227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5" name="Equation" r:id="rId11" imgW="2668680" imgH="492840" progId="Equation.3">
                  <p:embed/>
                </p:oleObj>
              </mc:Choice>
              <mc:Fallback>
                <p:oleObj name="Equation" r:id="rId11" imgW="2668680" imgH="49284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052" y="4639297"/>
                        <a:ext cx="2273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653614"/>
              </p:ext>
            </p:extLst>
          </p:nvPr>
        </p:nvGraphicFramePr>
        <p:xfrm>
          <a:off x="3473646" y="1647203"/>
          <a:ext cx="53530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6" name="Equation" r:id="rId13" imgW="2209680" imgH="253800" progId="Equation.DSMT4">
                  <p:embed/>
                </p:oleObj>
              </mc:Choice>
              <mc:Fallback>
                <p:oleObj name="Equation" r:id="rId13" imgW="2209680" imgH="2538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646" y="1647203"/>
                        <a:ext cx="535305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61942" y="386278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结论：</a:t>
            </a:r>
          </a:p>
        </p:txBody>
      </p:sp>
    </p:spTree>
    <p:extLst>
      <p:ext uri="{BB962C8B-B14F-4D97-AF65-F5344CB8AC3E}">
        <p14:creationId xmlns:p14="http://schemas.microsoft.com/office/powerpoint/2010/main" val="3519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" grpId="0" autoUpdateAnimBg="0"/>
      <p:bldP spid="7" grpId="0" autoUpdateAnimBg="0"/>
      <p:bldP spid="8" grpId="0" build="p" autoUpdateAnimBg="0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3898" y="206978"/>
            <a:ext cx="1083765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13.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453542"/>
              </p:ext>
            </p:extLst>
          </p:nvPr>
        </p:nvGraphicFramePr>
        <p:xfrm>
          <a:off x="1524000" y="288925"/>
          <a:ext cx="361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0" name="Equation" r:id="rId3" imgW="4249440" imgH="515160" progId="Equation.3">
                  <p:embed/>
                </p:oleObj>
              </mc:Choice>
              <mc:Fallback>
                <p:oleObj name="Equation" r:id="rId3" imgW="4249440" imgH="51516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8925"/>
                        <a:ext cx="3619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05400" y="26511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的一个特解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8524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本题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19200" y="13858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特征方程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82762"/>
              </p:ext>
            </p:extLst>
          </p:nvPr>
        </p:nvGraphicFramePr>
        <p:xfrm>
          <a:off x="2082800" y="977900"/>
          <a:ext cx="187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1" name="Equation" r:id="rId5" imgW="2197800" imgH="447840" progId="Equation.3">
                  <p:embed/>
                </p:oleObj>
              </mc:Choice>
              <mc:Fallback>
                <p:oleObj name="Equation" r:id="rId5" imgW="2197800" imgH="44784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977900"/>
                        <a:ext cx="18796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562600" y="19192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故设特解为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11296"/>
              </p:ext>
            </p:extLst>
          </p:nvPr>
        </p:nvGraphicFramePr>
        <p:xfrm>
          <a:off x="1743075" y="2514600"/>
          <a:ext cx="5419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2" name="Equation" r:id="rId7" imgW="6368760" imgH="470520" progId="Equation.3">
                  <p:embed/>
                </p:oleObj>
              </mc:Choice>
              <mc:Fallback>
                <p:oleObj name="Equation" r:id="rId7" imgW="6368760" imgH="47052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2514600"/>
                        <a:ext cx="5419725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14600" y="19192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不是特征方程的根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348122"/>
              </p:ext>
            </p:extLst>
          </p:nvPr>
        </p:nvGraphicFramePr>
        <p:xfrm>
          <a:off x="742950" y="2047875"/>
          <a:ext cx="17970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3" name="Equation" r:id="rId9" imgW="1803240" imgH="393480" progId="Equation.DSMT4">
                  <p:embed/>
                </p:oleObj>
              </mc:Choice>
              <mc:Fallback>
                <p:oleObj name="Equation" r:id="rId9" imgW="1803240" imgH="3934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2047875"/>
                        <a:ext cx="17970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09600" y="29718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代入方程得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54106"/>
              </p:ext>
            </p:extLst>
          </p:nvPr>
        </p:nvGraphicFramePr>
        <p:xfrm>
          <a:off x="309563" y="3556000"/>
          <a:ext cx="86820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4" name="Equation" r:id="rId11" imgW="10214640" imgH="470520" progId="Equation.3">
                  <p:embed/>
                </p:oleObj>
              </mc:Choice>
              <mc:Fallback>
                <p:oleObj name="Equation" r:id="rId11" imgW="10214640" imgH="47052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3556000"/>
                        <a:ext cx="8682037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411386"/>
              </p:ext>
            </p:extLst>
          </p:nvPr>
        </p:nvGraphicFramePr>
        <p:xfrm>
          <a:off x="3352800" y="13970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5" name="Equation" r:id="rId13" imgW="1636920" imgH="492840" progId="Equation.3">
                  <p:embed/>
                </p:oleObj>
              </mc:Choice>
              <mc:Fallback>
                <p:oleObj name="Equation" r:id="rId13" imgW="1636920" imgH="49284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397000"/>
                        <a:ext cx="1397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632408"/>
              </p:ext>
            </p:extLst>
          </p:nvPr>
        </p:nvGraphicFramePr>
        <p:xfrm>
          <a:off x="3957780" y="927585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6" name="Equation" r:id="rId15" imgW="1693080" imgH="515160" progId="Equation.3">
                  <p:embed/>
                </p:oleObj>
              </mc:Choice>
              <mc:Fallback>
                <p:oleObj name="Equation" r:id="rId15" imgW="1693080" imgH="51516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780" y="927585"/>
                        <a:ext cx="14478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673479"/>
              </p:ext>
            </p:extLst>
          </p:nvPr>
        </p:nvGraphicFramePr>
        <p:xfrm>
          <a:off x="5411788" y="877887"/>
          <a:ext cx="14398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7" name="Equation" r:id="rId17" imgW="740160" imgH="257760" progId="Equation.DSMT4">
                  <p:embed/>
                </p:oleObj>
              </mc:Choice>
              <mc:Fallback>
                <p:oleObj name="Equation" r:id="rId17" imgW="740160" imgH="25776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877887"/>
                        <a:ext cx="1439862" cy="5191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22300" y="4572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比较系数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308311"/>
              </p:ext>
            </p:extLst>
          </p:nvPr>
        </p:nvGraphicFramePr>
        <p:xfrm>
          <a:off x="5562600" y="4191000"/>
          <a:ext cx="2578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8" name="Equation" r:id="rId19" imgW="2577960" imgH="761760" progId="Equation.DSMT4">
                  <p:embed/>
                </p:oleObj>
              </mc:Choice>
              <mc:Fallback>
                <p:oleObj name="Equation" r:id="rId19" imgW="2577960" imgH="76176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191000"/>
                        <a:ext cx="25781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550028"/>
              </p:ext>
            </p:extLst>
          </p:nvPr>
        </p:nvGraphicFramePr>
        <p:xfrm>
          <a:off x="3721100" y="5632450"/>
          <a:ext cx="39195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9" name="Equation" r:id="rId21" imgW="3924000" imgH="761760" progId="Equation.DSMT4">
                  <p:embed/>
                </p:oleObj>
              </mc:Choice>
              <mc:Fallback>
                <p:oleObj name="Equation" r:id="rId21" imgW="3924000" imgH="76176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632450"/>
                        <a:ext cx="391953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09600" y="5715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于是求得一个特解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400016"/>
              </p:ext>
            </p:extLst>
          </p:nvPr>
        </p:nvGraphicFramePr>
        <p:xfrm>
          <a:off x="3136900" y="4038600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0" name="Equation" r:id="rId23" imgW="1390320" imgH="447840" progId="Equation.3">
                  <p:embed/>
                </p:oleObj>
              </mc:Choice>
              <mc:Fallback>
                <p:oleObj name="Equation" r:id="rId23" imgW="1390320" imgH="44784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4038600"/>
                        <a:ext cx="1193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31945"/>
              </p:ext>
            </p:extLst>
          </p:nvPr>
        </p:nvGraphicFramePr>
        <p:xfrm>
          <a:off x="3136900" y="4470400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1" name="Equation" r:id="rId25" imgW="2264760" imgH="470520" progId="Equation.3">
                  <p:embed/>
                </p:oleObj>
              </mc:Choice>
              <mc:Fallback>
                <p:oleObj name="Equation" r:id="rId25" imgW="2264760" imgH="47052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4470400"/>
                        <a:ext cx="1930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0302"/>
              </p:ext>
            </p:extLst>
          </p:nvPr>
        </p:nvGraphicFramePr>
        <p:xfrm>
          <a:off x="3136900" y="4940300"/>
          <a:ext cx="121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2" name="Equation" r:id="rId27" imgW="1424160" imgH="447840" progId="Equation.3">
                  <p:embed/>
                </p:oleObj>
              </mc:Choice>
              <mc:Fallback>
                <p:oleObj name="Equation" r:id="rId27" imgW="1424160" imgH="44784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4940300"/>
                        <a:ext cx="1219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36752"/>
              </p:ext>
            </p:extLst>
          </p:nvPr>
        </p:nvGraphicFramePr>
        <p:xfrm>
          <a:off x="3136900" y="5308600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3" name="Equation" r:id="rId29" imgW="2399400" imgH="470520" progId="Equation.3">
                  <p:embed/>
                </p:oleObj>
              </mc:Choice>
              <mc:Fallback>
                <p:oleObj name="Equation" r:id="rId29" imgW="2399400" imgH="47052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308600"/>
                        <a:ext cx="2044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57200" y="3886200"/>
            <a:ext cx="762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7696200" y="3886200"/>
            <a:ext cx="381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371600" y="3886200"/>
            <a:ext cx="1295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4114800" y="3937000"/>
            <a:ext cx="2438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832100" y="4114800"/>
            <a:ext cx="193675" cy="1447800"/>
          </a:xfrm>
          <a:prstGeom prst="leftBrace">
            <a:avLst>
              <a:gd name="adj1" fmla="val 622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30738"/>
              </p:ext>
            </p:extLst>
          </p:nvPr>
        </p:nvGraphicFramePr>
        <p:xfrm>
          <a:off x="6019800" y="5029200"/>
          <a:ext cx="129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4" name="Equation" r:id="rId31" imgW="1513800" imgH="380880" progId="Equation.3">
                  <p:embed/>
                </p:oleObj>
              </mc:Choice>
              <mc:Fallback>
                <p:oleObj name="Equation" r:id="rId31" imgW="1513800" imgH="38088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029200"/>
                        <a:ext cx="1295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5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 build="p" autoUpdateAnimBg="0" advAuto="0"/>
      <p:bldP spid="10" grpId="0" build="p" autoUpdateAnimBg="0" advAuto="0"/>
      <p:bldP spid="12" grpId="0" autoUpdateAnimBg="0"/>
      <p:bldP spid="17" grpId="0" autoUpdateAnimBg="0"/>
      <p:bldP spid="20" grpId="0" autoUpdateAnimBg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77078" y="192882"/>
            <a:ext cx="1295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14.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888294"/>
              </p:ext>
            </p:extLst>
          </p:nvPr>
        </p:nvGraphicFramePr>
        <p:xfrm>
          <a:off x="1600200" y="235278"/>
          <a:ext cx="547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5" name="Equation" r:id="rId3" imgW="6436080" imgH="515160" progId="Equation.3">
                  <p:embed/>
                </p:oleObj>
              </mc:Choice>
              <mc:Fallback>
                <p:oleObj name="Equation" r:id="rId3" imgW="6436080" imgH="51516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5278"/>
                        <a:ext cx="5473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086600" y="173366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的通解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5800" y="743278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95400" y="768678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特征方程为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093812"/>
              </p:ext>
            </p:extLst>
          </p:nvPr>
        </p:nvGraphicFramePr>
        <p:xfrm>
          <a:off x="3238500" y="800428"/>
          <a:ext cx="1536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6" name="Equation" r:id="rId5" imgW="1793880" imgH="571320" progId="Equation.3">
                  <p:embed/>
                </p:oleObj>
              </mc:Choice>
              <mc:Fallback>
                <p:oleObj name="Equation" r:id="rId5" imgW="1793880" imgH="57132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800428"/>
                        <a:ext cx="1536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48225" y="782966"/>
            <a:ext cx="1323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其根为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1392566"/>
            <a:ext cx="449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对应齐次方程的通解为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81445"/>
              </p:ext>
            </p:extLst>
          </p:nvPr>
        </p:nvGraphicFramePr>
        <p:xfrm>
          <a:off x="4572000" y="1462483"/>
          <a:ext cx="3587700" cy="44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7" name="Equation" r:id="rId7" imgW="4193640" imgH="515160" progId="Equation.3">
                  <p:embed/>
                </p:oleObj>
              </mc:Choice>
              <mc:Fallback>
                <p:oleObj name="Equation" r:id="rId7" imgW="4193640" imgH="51516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62483"/>
                        <a:ext cx="3587700" cy="44686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580849"/>
              </p:ext>
            </p:extLst>
          </p:nvPr>
        </p:nvGraphicFramePr>
        <p:xfrm>
          <a:off x="1954213" y="2687966"/>
          <a:ext cx="386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8" name="Equation" r:id="rId9" imgW="4529880" imgH="470520" progId="Equation.3">
                  <p:embed/>
                </p:oleObj>
              </mc:Choice>
              <mc:Fallback>
                <p:oleObj name="Equation" r:id="rId9" imgW="4529880" imgH="47052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2687966"/>
                        <a:ext cx="3860800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04800" y="3830966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比较系数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289409"/>
              </p:ext>
            </p:extLst>
          </p:nvPr>
        </p:nvGraphicFramePr>
        <p:xfrm>
          <a:off x="3048000" y="3913516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9" name="Equation" r:id="rId11" imgW="1076400" imgH="447840" progId="Equation.3">
                  <p:embed/>
                </p:oleObj>
              </mc:Choice>
              <mc:Fallback>
                <p:oleObj name="Equation" r:id="rId11" imgW="1076400" imgH="4478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13516"/>
                        <a:ext cx="927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011772"/>
              </p:ext>
            </p:extLst>
          </p:nvPr>
        </p:nvGraphicFramePr>
        <p:xfrm>
          <a:off x="4349750" y="3907166"/>
          <a:ext cx="90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0" name="Equation" r:id="rId13" imgW="1054080" imgH="470520" progId="Equation.3">
                  <p:embed/>
                </p:oleObj>
              </mc:Choice>
              <mc:Fallback>
                <p:oleObj name="Equation" r:id="rId13" imgW="1054080" imgH="47052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3907166"/>
                        <a:ext cx="901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04800" y="4362778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因此特解为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891514"/>
              </p:ext>
            </p:extLst>
          </p:nvPr>
        </p:nvGraphicFramePr>
        <p:xfrm>
          <a:off x="2590800" y="4438978"/>
          <a:ext cx="381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1" name="Equation" r:id="rId15" imgW="4473720" imgH="470520" progId="Equation.3">
                  <p:embed/>
                </p:oleObj>
              </mc:Choice>
              <mc:Fallback>
                <p:oleObj name="Equation" r:id="rId15" imgW="4473720" imgH="47052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38978"/>
                        <a:ext cx="3810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70916"/>
              </p:ext>
            </p:extLst>
          </p:nvPr>
        </p:nvGraphicFramePr>
        <p:xfrm>
          <a:off x="6143625" y="850900"/>
          <a:ext cx="1308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2" name="Equation" r:id="rId17" imgW="1307880" imgH="482400" progId="Equation.DSMT4">
                  <p:embed/>
                </p:oleObj>
              </mc:Choice>
              <mc:Fallback>
                <p:oleObj name="Equation" r:id="rId17" imgW="1307880" imgH="4824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850900"/>
                        <a:ext cx="1308100" cy="482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04800" y="3145166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代入方程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449864"/>
              </p:ext>
            </p:extLst>
          </p:nvPr>
        </p:nvGraphicFramePr>
        <p:xfrm>
          <a:off x="2260600" y="3276928"/>
          <a:ext cx="292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3" name="Equation" r:id="rId19" imgW="3431160" imgH="380880" progId="Equation.3">
                  <p:embed/>
                </p:oleObj>
              </mc:Choice>
              <mc:Fallback>
                <p:oleObj name="Equation" r:id="rId19" imgW="3431160" imgH="38088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3276928"/>
                        <a:ext cx="2921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04800" y="4896178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所求通解为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342318"/>
              </p:ext>
            </p:extLst>
          </p:nvPr>
        </p:nvGraphicFramePr>
        <p:xfrm>
          <a:off x="1320800" y="5505778"/>
          <a:ext cx="355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4" name="Equation" r:id="rId21" imgW="4170960" imgH="515160" progId="Equation.3">
                  <p:embed/>
                </p:oleObj>
              </mc:Choice>
              <mc:Fallback>
                <p:oleObj name="Equation" r:id="rId21" imgW="4170960" imgH="51516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5505778"/>
                        <a:ext cx="3556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295400" y="2016453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为特征方程的单根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60919"/>
              </p:ext>
            </p:extLst>
          </p:nvPr>
        </p:nvGraphicFramePr>
        <p:xfrm>
          <a:off x="793750" y="2154238"/>
          <a:ext cx="558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5" name="Equation" r:id="rId23" imgW="558720" imgH="393480" progId="Equation.DSMT4">
                  <p:embed/>
                </p:oleObj>
              </mc:Choice>
              <mc:Fallback>
                <p:oleObj name="Equation" r:id="rId23" imgW="558720" imgH="3934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154238"/>
                        <a:ext cx="5588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744689"/>
              </p:ext>
            </p:extLst>
          </p:nvPr>
        </p:nvGraphicFramePr>
        <p:xfrm>
          <a:off x="4953000" y="5505778"/>
          <a:ext cx="335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6" name="Equation" r:id="rId25" imgW="3935520" imgH="470520" progId="Equation.3">
                  <p:embed/>
                </p:oleObj>
              </mc:Choice>
              <mc:Fallback>
                <p:oleObj name="Equation" r:id="rId25" imgW="3935520" imgH="47052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05778"/>
                        <a:ext cx="3352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901245"/>
              </p:ext>
            </p:extLst>
          </p:nvPr>
        </p:nvGraphicFramePr>
        <p:xfrm>
          <a:off x="5257800" y="3284866"/>
          <a:ext cx="314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7" name="Equation" r:id="rId27" imgW="3700080" imgH="380880" progId="Equation.3">
                  <p:embed/>
                </p:oleObj>
              </mc:Choice>
              <mc:Fallback>
                <p:oleObj name="Equation" r:id="rId27" imgW="3700080" imgH="38088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84866"/>
                        <a:ext cx="3149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2209800" y="3665866"/>
            <a:ext cx="457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486400" y="3665866"/>
            <a:ext cx="457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581400" y="3665866"/>
            <a:ext cx="762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858000" y="3665866"/>
            <a:ext cx="762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419600" y="2016453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因此设非齐次方程特解为</a:t>
            </a:r>
          </a:p>
        </p:txBody>
      </p:sp>
    </p:spTree>
    <p:extLst>
      <p:ext uri="{BB962C8B-B14F-4D97-AF65-F5344CB8AC3E}">
        <p14:creationId xmlns:p14="http://schemas.microsoft.com/office/powerpoint/2010/main" val="32387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 autoUpdateAnimBg="0"/>
      <p:bldP spid="9" grpId="0" autoUpdateAnimBg="0"/>
      <p:bldP spid="12" grpId="0" autoUpdateAnimBg="0"/>
      <p:bldP spid="15" grpId="0" autoUpdateAnimBg="0"/>
      <p:bldP spid="18" grpId="0" autoUpdateAnimBg="0"/>
      <p:bldP spid="20" grpId="0" autoUpdateAnimBg="0"/>
      <p:bldP spid="22" grpId="0" build="p" autoUpdateAnimBg="0" advAuto="0"/>
      <p:bldP spid="26" grpId="0" animBg="1"/>
      <p:bldP spid="27" grpId="0" animBg="1"/>
      <p:bldP spid="28" grpId="0" animBg="1"/>
      <p:bldP spid="29" grpId="0" animBg="1"/>
      <p:bldP spid="30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2"/>
              <p:cNvSpPr txBox="1">
                <a:spLocks noChangeArrowheads="1"/>
              </p:cNvSpPr>
              <p:nvPr/>
            </p:nvSpPr>
            <p:spPr bwMode="auto">
              <a:xfrm>
                <a:off x="467544" y="260648"/>
                <a:ext cx="835292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三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. 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f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x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)=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f</a:t>
                </a:r>
                <a:r>
                  <a:rPr lang="en-US" altLang="zh-CN" sz="3200" b="1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1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en-US" altLang="zh-CN" sz="32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x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黑体" pitchFamily="49" charset="-122"/>
                      </a:rPr>
                      <m:t>+</m:t>
                    </m:r>
                    <m:r>
                      <m:rPr>
                        <m:nor/>
                      </m:rPr>
                      <a:rPr lang="en-US" altLang="zh-CN" sz="3200" b="1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3200" b="1" i="0" baseline="-25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32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3200" b="1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32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混合叠加型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方程的特解</a:t>
                </a:r>
                <a:endParaRPr lang="zh-CN" altLang="zh-CN" sz="3200" b="1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60648"/>
                <a:ext cx="8352928" cy="58477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898" t="-17708" b="-33333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944397"/>
              </p:ext>
            </p:extLst>
          </p:nvPr>
        </p:nvGraphicFramePr>
        <p:xfrm>
          <a:off x="1343174" y="939355"/>
          <a:ext cx="16446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4" name="Equation" r:id="rId4" imgW="1612800" imgH="469800" progId="Equation.DSMT4">
                  <p:embed/>
                </p:oleObj>
              </mc:Choice>
              <mc:Fallback>
                <p:oleObj name="Equation" r:id="rId4" imgW="1612800" imgH="4698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174" y="939355"/>
                        <a:ext cx="16446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7824" y="939355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分别是方程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458766"/>
              </p:ext>
            </p:extLst>
          </p:nvPr>
        </p:nvGraphicFramePr>
        <p:xfrm>
          <a:off x="1220788" y="1587500"/>
          <a:ext cx="2965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5" name="Equation" r:id="rId6" imgW="2971800" imgH="431640" progId="Equation.DSMT4">
                  <p:embed/>
                </p:oleObj>
              </mc:Choice>
              <mc:Fallback>
                <p:oleObj name="Equation" r:id="rId6" imgW="2971800" imgH="43164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1587500"/>
                        <a:ext cx="29654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371843"/>
              </p:ext>
            </p:extLst>
          </p:nvPr>
        </p:nvGraphicFramePr>
        <p:xfrm>
          <a:off x="4716016" y="1587427"/>
          <a:ext cx="293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6" name="Equation" r:id="rId8" imgW="2933640" imgH="431640" progId="Equation.DSMT4">
                  <p:embed/>
                </p:oleObj>
              </mc:Choice>
              <mc:Fallback>
                <p:oleObj name="Equation" r:id="rId8" imgW="2933640" imgH="43164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587427"/>
                        <a:ext cx="2933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209148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的一个特解，则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981407"/>
              </p:ext>
            </p:extLst>
          </p:nvPr>
        </p:nvGraphicFramePr>
        <p:xfrm>
          <a:off x="3317047" y="2120524"/>
          <a:ext cx="16827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7" name="Equation" r:id="rId10" imgW="1676160" imgH="469800" progId="Equation.DSMT4">
                  <p:embed/>
                </p:oleObj>
              </mc:Choice>
              <mc:Fallback>
                <p:oleObj name="Equation" r:id="rId10" imgW="1676160" imgH="4698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047" y="2120524"/>
                        <a:ext cx="168275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48064" y="209148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就是方程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31365"/>
              </p:ext>
            </p:extLst>
          </p:nvPr>
        </p:nvGraphicFramePr>
        <p:xfrm>
          <a:off x="1691680" y="2706123"/>
          <a:ext cx="3983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8" name="Equation" r:id="rId12" imgW="3974760" imgH="431640" progId="Equation.DSMT4">
                  <p:embed/>
                </p:oleObj>
              </mc:Choice>
              <mc:Fallback>
                <p:oleObj name="Equation" r:id="rId12" imgW="3974760" imgH="43164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706123"/>
                        <a:ext cx="39830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796136" y="2614703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的一个特解．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864" y="333017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例如，对于方程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88189" y="4691614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（根据题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701982"/>
              </p:ext>
            </p:extLst>
          </p:nvPr>
        </p:nvGraphicFramePr>
        <p:xfrm>
          <a:off x="3627438" y="3400425"/>
          <a:ext cx="35766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9" name="Equation" r:id="rId14" imgW="3568680" imgH="406080" progId="Equation.DSMT4">
                  <p:embed/>
                </p:oleObj>
              </mc:Choice>
              <mc:Fallback>
                <p:oleObj name="Equation" r:id="rId14" imgW="3568680" imgH="40608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3400425"/>
                        <a:ext cx="3576637" cy="4111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696442"/>
              </p:ext>
            </p:extLst>
          </p:nvPr>
        </p:nvGraphicFramePr>
        <p:xfrm>
          <a:off x="486096" y="4069263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0" name="Equation" r:id="rId16" imgW="2336760" imgH="406080" progId="Equation.DSMT4">
                  <p:embed/>
                </p:oleObj>
              </mc:Choice>
              <mc:Fallback>
                <p:oleObj name="Equation" r:id="rId16" imgW="2336760" imgH="40608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6" y="4069263"/>
                        <a:ext cx="2336800" cy="4064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987824" y="4010853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的一个解为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226700"/>
              </p:ext>
            </p:extLst>
          </p:nvPr>
        </p:nvGraphicFramePr>
        <p:xfrm>
          <a:off x="5154613" y="3890963"/>
          <a:ext cx="39068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1" name="Equation" r:id="rId18" imgW="3911400" imgH="761760" progId="Equation.DSMT4">
                  <p:embed/>
                </p:oleObj>
              </mc:Choice>
              <mc:Fallback>
                <p:oleObj name="Equation" r:id="rId18" imgW="3911400" imgH="76176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3890963"/>
                        <a:ext cx="3906837" cy="7620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913737"/>
              </p:ext>
            </p:extLst>
          </p:nvPr>
        </p:nvGraphicFramePr>
        <p:xfrm>
          <a:off x="486096" y="4762714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2" name="Equation" r:id="rId20" imgW="2082600" imgH="406080" progId="Equation.DSMT4">
                  <p:embed/>
                </p:oleObj>
              </mc:Choice>
              <mc:Fallback>
                <p:oleObj name="Equation" r:id="rId20" imgW="2082600" imgH="40608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6" y="4762714"/>
                        <a:ext cx="2082800" cy="4064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987824" y="464589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的一个解为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605707"/>
              </p:ext>
            </p:extLst>
          </p:nvPr>
        </p:nvGraphicFramePr>
        <p:xfrm>
          <a:off x="7499350" y="4742172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3" name="Equation" r:id="rId22" imgW="1562040" imgH="469800" progId="Equation.DSMT4">
                  <p:embed/>
                </p:oleObj>
              </mc:Choice>
              <mc:Fallback>
                <p:oleObj name="Equation" r:id="rId22" imgW="1562040" imgH="4698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9350" y="4742172"/>
                        <a:ext cx="1562100" cy="4699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43608" y="5184858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因此，原方程的一个特解为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246495"/>
              </p:ext>
            </p:extLst>
          </p:nvPr>
        </p:nvGraphicFramePr>
        <p:xfrm>
          <a:off x="1187624" y="5661248"/>
          <a:ext cx="50609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4" name="Equation" r:id="rId24" imgW="5067000" imgH="761760" progId="Equation.DSMT4">
                  <p:embed/>
                </p:oleObj>
              </mc:Choice>
              <mc:Fallback>
                <p:oleObj name="Equation" r:id="rId24" imgW="5067000" imgH="76176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661248"/>
                        <a:ext cx="5060950" cy="762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04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7" grpId="0"/>
      <p:bldP spid="18" grpId="0"/>
      <p:bldP spid="20" grpId="0"/>
      <p:bldP spid="23" grpId="0"/>
      <p:bldP spid="26" grpId="0"/>
      <p:bldP spid="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67544" y="260648"/>
            <a:ext cx="83529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*四、欧拉方程和微分方程组解法举例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568016" y="910160"/>
            <a:ext cx="4003675" cy="644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欧拉方程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8016" y="155468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形如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710199"/>
              </p:ext>
            </p:extLst>
          </p:nvPr>
        </p:nvGraphicFramePr>
        <p:xfrm>
          <a:off x="1115616" y="2204864"/>
          <a:ext cx="64960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7" name="Equation" r:id="rId3" imgW="6502320" imgH="469800" progId="Equation.DSMT4">
                  <p:embed/>
                </p:oleObj>
              </mc:Choice>
              <mc:Fallback>
                <p:oleObj name="Equation" r:id="rId3" imgW="6502320" imgH="4698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04864"/>
                        <a:ext cx="6496050" cy="463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27809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的方程（其中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896385"/>
              </p:ext>
            </p:extLst>
          </p:nvPr>
        </p:nvGraphicFramePr>
        <p:xfrm>
          <a:off x="2776071" y="2826638"/>
          <a:ext cx="165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8" name="Equation" r:id="rId5" imgW="1650960" imgH="431640" progId="Equation.DSMT4">
                  <p:embed/>
                </p:oleObj>
              </mc:Choice>
              <mc:Fallback>
                <p:oleObj name="Equation" r:id="rId5" imgW="1650960" imgH="43164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071" y="2826638"/>
                        <a:ext cx="1651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0" y="2780928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为常数），叫做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欧拉方程．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1053" y="3524389"/>
            <a:ext cx="20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&gt; 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时令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188768"/>
              </p:ext>
            </p:extLst>
          </p:nvPr>
        </p:nvGraphicFramePr>
        <p:xfrm>
          <a:off x="3167262" y="3624107"/>
          <a:ext cx="10985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9" name="Equation" r:id="rId7" imgW="1091880" imgH="368280" progId="Equation.DSMT4">
                  <p:embed/>
                </p:oleObj>
              </mc:Choice>
              <mc:Fallback>
                <p:oleObj name="Equation" r:id="rId7" imgW="1091880" imgH="3682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262" y="3624107"/>
                        <a:ext cx="109855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244872"/>
              </p:ext>
            </p:extLst>
          </p:nvPr>
        </p:nvGraphicFramePr>
        <p:xfrm>
          <a:off x="1237384" y="4221088"/>
          <a:ext cx="15382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0" name="Equation" r:id="rId9" imgW="1549080" imgH="838080" progId="Equation.DSMT4">
                  <p:embed/>
                </p:oleObj>
              </mc:Choice>
              <mc:Fallback>
                <p:oleObj name="Equation" r:id="rId9" imgW="1549080" imgH="8380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384" y="4221088"/>
                        <a:ext cx="153828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498537"/>
              </p:ext>
            </p:extLst>
          </p:nvPr>
        </p:nvGraphicFramePr>
        <p:xfrm>
          <a:off x="4427984" y="3524389"/>
          <a:ext cx="8207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1" name="Equation" r:id="rId11" imgW="812520" imgH="380880" progId="Equation.DSMT4">
                  <p:embed/>
                </p:oleObj>
              </mc:Choice>
              <mc:Fallback>
                <p:oleObj name="Equation" r:id="rId11" imgW="812520" imgH="3808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524389"/>
                        <a:ext cx="8207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23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0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621393"/>
              </p:ext>
            </p:extLst>
          </p:nvPr>
        </p:nvGraphicFramePr>
        <p:xfrm>
          <a:off x="323528" y="404664"/>
          <a:ext cx="2654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4" name="Equation" r:id="rId3" imgW="2654300" imgH="838200" progId="Equation.DSMT4">
                  <p:embed/>
                </p:oleObj>
              </mc:Choice>
              <mc:Fallback>
                <p:oleObj name="Equation" r:id="rId3" imgW="2654300" imgH="8382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4664"/>
                        <a:ext cx="26543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31026"/>
              </p:ext>
            </p:extLst>
          </p:nvPr>
        </p:nvGraphicFramePr>
        <p:xfrm>
          <a:off x="323528" y="1340768"/>
          <a:ext cx="66611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" name="Equation" r:id="rId5" imgW="6667500" imgH="1016000" progId="Equation.DSMT4">
                  <p:embed/>
                </p:oleObj>
              </mc:Choice>
              <mc:Fallback>
                <p:oleObj name="Equation" r:id="rId5" imgW="6667500" imgH="10160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340768"/>
                        <a:ext cx="666115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244416"/>
              </p:ext>
            </p:extLst>
          </p:nvPr>
        </p:nvGraphicFramePr>
        <p:xfrm>
          <a:off x="323528" y="2348880"/>
          <a:ext cx="34861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" name="Equation" r:id="rId7" imgW="3492360" imgH="1015920" progId="Equation.DSMT4">
                  <p:embed/>
                </p:oleObj>
              </mc:Choice>
              <mc:Fallback>
                <p:oleObj name="Equation" r:id="rId7" imgW="3492360" imgH="101592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348880"/>
                        <a:ext cx="348615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582176"/>
              </p:ext>
            </p:extLst>
          </p:nvPr>
        </p:nvGraphicFramePr>
        <p:xfrm>
          <a:off x="3851920" y="2348880"/>
          <a:ext cx="25193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" name="Equation" r:id="rId9" imgW="2527200" imgH="1015920" progId="Equation.DSMT4">
                  <p:embed/>
                </p:oleObj>
              </mc:Choice>
              <mc:Fallback>
                <p:oleObj name="Equation" r:id="rId9" imgW="2527200" imgH="101592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348880"/>
                        <a:ext cx="2519362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39837"/>
              </p:ext>
            </p:extLst>
          </p:nvPr>
        </p:nvGraphicFramePr>
        <p:xfrm>
          <a:off x="323528" y="3429000"/>
          <a:ext cx="87947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" name="Equation" r:id="rId11" imgW="8800920" imgH="1015920" progId="Equation.DSMT4">
                  <p:embed/>
                </p:oleObj>
              </mc:Choice>
              <mc:Fallback>
                <p:oleObj name="Equation" r:id="rId11" imgW="8800920" imgH="101592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429000"/>
                        <a:ext cx="879475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87624" y="458112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记（称为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算子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13361"/>
              </p:ext>
            </p:extLst>
          </p:nvPr>
        </p:nvGraphicFramePr>
        <p:xfrm>
          <a:off x="3707904" y="4426813"/>
          <a:ext cx="10001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" name="Equation" r:id="rId13" imgW="1015920" imgH="838080" progId="Equation.DSMT4">
                  <p:embed/>
                </p:oleObj>
              </mc:Choice>
              <mc:Fallback>
                <p:oleObj name="Equation" r:id="rId13" imgW="1015920" imgH="83808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426813"/>
                        <a:ext cx="1000125" cy="831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87624" y="5386853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则上述各式成为：</a:t>
            </a:r>
          </a:p>
        </p:txBody>
      </p:sp>
    </p:spTree>
    <p:extLst>
      <p:ext uri="{BB962C8B-B14F-4D97-AF65-F5344CB8AC3E}">
        <p14:creationId xmlns:p14="http://schemas.microsoft.com/office/powerpoint/2010/main" val="405463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99592" y="765175"/>
            <a:ext cx="2088083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求解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104983"/>
              </p:ext>
            </p:extLst>
          </p:nvPr>
        </p:nvGraphicFramePr>
        <p:xfrm>
          <a:off x="2444750" y="188913"/>
          <a:ext cx="3279775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Equation" r:id="rId3" imgW="1435320" imgH="761760" progId="Equation.DSMT4">
                  <p:embed/>
                </p:oleObj>
              </mc:Choice>
              <mc:Fallback>
                <p:oleObj name="Equation" r:id="rId3" imgW="1435320" imgH="76176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188913"/>
                        <a:ext cx="3279775" cy="175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88219" y="2220303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440353"/>
              </p:ext>
            </p:extLst>
          </p:nvPr>
        </p:nvGraphicFramePr>
        <p:xfrm>
          <a:off x="1930971" y="1932227"/>
          <a:ext cx="26368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Equation" r:id="rId5" imgW="990360" imgH="393480" progId="Equation.DSMT4">
                  <p:embed/>
                </p:oleObj>
              </mc:Choice>
              <mc:Fallback>
                <p:oleObj name="Equation" r:id="rId5" imgW="990360" imgH="3934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971" y="1932227"/>
                        <a:ext cx="2636837" cy="10477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133584"/>
              </p:ext>
            </p:extLst>
          </p:nvPr>
        </p:nvGraphicFramePr>
        <p:xfrm>
          <a:off x="2987675" y="3606732"/>
          <a:ext cx="45926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Equation" r:id="rId7" imgW="1726920" imgH="393480" progId="Equation.DSMT4">
                  <p:embed/>
                </p:oleObj>
              </mc:Choice>
              <mc:Fallback>
                <p:oleObj name="Equation" r:id="rId7" imgW="1726920" imgH="3934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606732"/>
                        <a:ext cx="4592638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521670"/>
              </p:ext>
            </p:extLst>
          </p:nvPr>
        </p:nvGraphicFramePr>
        <p:xfrm>
          <a:off x="2699792" y="5176356"/>
          <a:ext cx="4228920" cy="82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Equation" r:id="rId9" imgW="4228920" imgH="825480" progId="Equation.DSMT4">
                  <p:embed/>
                </p:oleObj>
              </mc:Choice>
              <mc:Fallback>
                <p:oleObj name="Equation" r:id="rId9" imgW="4228920" imgH="8254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176356"/>
                        <a:ext cx="4228920" cy="825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30689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020205"/>
              </p:ext>
            </p:extLst>
          </p:nvPr>
        </p:nvGraphicFramePr>
        <p:xfrm>
          <a:off x="1443331" y="318578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11" imgW="1206360" imgH="406080" progId="Equation.DSMT4">
                  <p:embed/>
                </p:oleObj>
              </mc:Choice>
              <mc:Fallback>
                <p:oleObj name="Equation" r:id="rId11" imgW="1206360" imgH="4060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331" y="3185780"/>
                        <a:ext cx="1206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71800" y="306896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知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730999"/>
              </p:ext>
            </p:extLst>
          </p:nvPr>
        </p:nvGraphicFramePr>
        <p:xfrm>
          <a:off x="3307156" y="3015451"/>
          <a:ext cx="12731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13" imgW="469800" imgH="228600" progId="Equation.DSMT4">
                  <p:embed/>
                </p:oleObj>
              </mc:Choice>
              <mc:Fallback>
                <p:oleObj name="Equation" r:id="rId13" imgW="469800" imgH="2286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156" y="3015451"/>
                        <a:ext cx="1273175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6013" y="393305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两边积分得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592" y="46531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593041"/>
              </p:ext>
            </p:extLst>
          </p:nvPr>
        </p:nvGraphicFramePr>
        <p:xfrm>
          <a:off x="1568450" y="4718050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15" imgW="1066680" imgH="393480" progId="Equation.DSMT4">
                  <p:embed/>
                </p:oleObj>
              </mc:Choice>
              <mc:Fallback>
                <p:oleObj name="Equation" r:id="rId15" imgW="1066680" imgH="3934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4718050"/>
                        <a:ext cx="1066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71800" y="465313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知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91762"/>
              </p:ext>
            </p:extLst>
          </p:nvPr>
        </p:nvGraphicFramePr>
        <p:xfrm>
          <a:off x="3317142" y="4698926"/>
          <a:ext cx="99036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17" imgW="990360" imgH="431640" progId="Equation.DSMT4">
                  <p:embed/>
                </p:oleObj>
              </mc:Choice>
              <mc:Fallback>
                <p:oleObj name="Equation" r:id="rId17" imgW="990360" imgH="43164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142" y="4698926"/>
                        <a:ext cx="99036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76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9" grpId="0"/>
      <p:bldP spid="11" grpId="0"/>
      <p:bldP spid="13" grpId="0"/>
      <p:bldP spid="14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603652"/>
              </p:ext>
            </p:extLst>
          </p:nvPr>
        </p:nvGraphicFramePr>
        <p:xfrm>
          <a:off x="971600" y="188640"/>
          <a:ext cx="14414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7" name="Equation" r:id="rId3" imgW="1447560" imgH="838080" progId="Equation.DSMT4">
                  <p:embed/>
                </p:oleObj>
              </mc:Choice>
              <mc:Fallback>
                <p:oleObj name="Equation" r:id="rId3" imgW="1447560" imgH="83808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8640"/>
                        <a:ext cx="14414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608463"/>
              </p:ext>
            </p:extLst>
          </p:nvPr>
        </p:nvGraphicFramePr>
        <p:xfrm>
          <a:off x="899592" y="1124744"/>
          <a:ext cx="47577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8" name="Equation" r:id="rId5" imgW="4749480" imgH="888840" progId="Equation.DSMT4">
                  <p:embed/>
                </p:oleObj>
              </mc:Choice>
              <mc:Fallback>
                <p:oleObj name="Equation" r:id="rId5" imgW="4749480" imgH="88884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124744"/>
                        <a:ext cx="475773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708999"/>
              </p:ext>
            </p:extLst>
          </p:nvPr>
        </p:nvGraphicFramePr>
        <p:xfrm>
          <a:off x="899592" y="2132856"/>
          <a:ext cx="6819901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9" name="Equation" r:id="rId7" imgW="6819840" imgH="888840" progId="Equation.DSMT4">
                  <p:embed/>
                </p:oleObj>
              </mc:Choice>
              <mc:Fallback>
                <p:oleObj name="Equation" r:id="rId7" imgW="6819840" imgH="88884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32856"/>
                        <a:ext cx="6819901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4405" y="3140968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576562"/>
              </p:ext>
            </p:extLst>
          </p:nvPr>
        </p:nvGraphicFramePr>
        <p:xfrm>
          <a:off x="2163763" y="3206750"/>
          <a:ext cx="361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0" name="Equation" r:id="rId9" imgW="3619440" imgH="457200" progId="Equation.DSMT4">
                  <p:embed/>
                </p:oleObj>
              </mc:Choice>
              <mc:Fallback>
                <p:oleObj name="Equation" r:id="rId9" imgW="3619440" imgH="4572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3206750"/>
                        <a:ext cx="3619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597056"/>
              </p:ext>
            </p:extLst>
          </p:nvPr>
        </p:nvGraphicFramePr>
        <p:xfrm>
          <a:off x="410061" y="3808933"/>
          <a:ext cx="54498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1" name="Equation" r:id="rId11" imgW="5486400" imgH="444240" progId="Equation.DSMT4">
                  <p:embed/>
                </p:oleObj>
              </mc:Choice>
              <mc:Fallback>
                <p:oleObj name="Equation" r:id="rId11" imgW="5486400" imgH="44424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61" y="3808933"/>
                        <a:ext cx="5449888" cy="4508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298734"/>
              </p:ext>
            </p:extLst>
          </p:nvPr>
        </p:nvGraphicFramePr>
        <p:xfrm>
          <a:off x="1370287" y="4365104"/>
          <a:ext cx="50974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2" name="Equation" r:id="rId13" imgW="5105160" imgH="495000" progId="Equation.DSMT4">
                  <p:embed/>
                </p:oleObj>
              </mc:Choice>
              <mc:Fallback>
                <p:oleObj name="Equation" r:id="rId13" imgW="5105160" imgH="4950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287" y="4365104"/>
                        <a:ext cx="509746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6258" y="486516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90639"/>
              </p:ext>
            </p:extLst>
          </p:nvPr>
        </p:nvGraphicFramePr>
        <p:xfrm>
          <a:off x="1346757" y="5504656"/>
          <a:ext cx="4260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3" name="Equation" r:id="rId15" imgW="4254480" imgH="457200" progId="Equation.DSMT4">
                  <p:embed/>
                </p:oleObj>
              </mc:Choice>
              <mc:Fallback>
                <p:oleObj name="Equation" r:id="rId15" imgW="4254480" imgH="4572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757" y="5504656"/>
                        <a:ext cx="426085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40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568015" y="265635"/>
            <a:ext cx="6092217" cy="644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常系数线性微分方程组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2009" y="1340768"/>
            <a:ext cx="324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15.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求微分方程组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071042"/>
              </p:ext>
            </p:extLst>
          </p:nvPr>
        </p:nvGraphicFramePr>
        <p:xfrm>
          <a:off x="4139952" y="764704"/>
          <a:ext cx="208915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8" name="Equation" r:id="rId3" imgW="2095200" imgH="1854000" progId="Equation.DSMT4">
                  <p:embed/>
                </p:oleObj>
              </mc:Choice>
              <mc:Fallback>
                <p:oleObj name="Equation" r:id="rId3" imgW="2095200" imgH="18540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764704"/>
                        <a:ext cx="2089150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64617" y="1340768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的通解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890" y="2519318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（代入法）：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78947"/>
              </p:ext>
            </p:extLst>
          </p:nvPr>
        </p:nvGraphicFramePr>
        <p:xfrm>
          <a:off x="439780" y="3149132"/>
          <a:ext cx="40401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9" name="Equation" r:id="rId5" imgW="4025880" imgH="939600" progId="Equation.DSMT4">
                  <p:embed/>
                </p:oleObj>
              </mc:Choice>
              <mc:Fallback>
                <p:oleObj name="Equation" r:id="rId5" imgW="4025880" imgH="9396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80" y="3149132"/>
                        <a:ext cx="4040188" cy="933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686447"/>
              </p:ext>
            </p:extLst>
          </p:nvPr>
        </p:nvGraphicFramePr>
        <p:xfrm>
          <a:off x="4484634" y="3137202"/>
          <a:ext cx="40640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0" name="Equation" r:id="rId7" imgW="4063680" imgH="1015920" progId="Equation.DSMT4">
                  <p:embed/>
                </p:oleObj>
              </mc:Choice>
              <mc:Fallback>
                <p:oleObj name="Equation" r:id="rId7" imgW="4063680" imgH="101592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34" y="3137202"/>
                        <a:ext cx="4064000" cy="1022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92009" y="4149080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将上述两式一起代入方程组的第一式并化简得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873161"/>
              </p:ext>
            </p:extLst>
          </p:nvPr>
        </p:nvGraphicFramePr>
        <p:xfrm>
          <a:off x="2195736" y="4672300"/>
          <a:ext cx="2520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1" name="Equation" r:id="rId9" imgW="2527200" imgH="888840" progId="Equation.DSMT4">
                  <p:embed/>
                </p:oleObj>
              </mc:Choice>
              <mc:Fallback>
                <p:oleObj name="Equation" r:id="rId9" imgW="2527200" imgH="88884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672300"/>
                        <a:ext cx="252095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0001" y="558924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得通解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050927"/>
              </p:ext>
            </p:extLst>
          </p:nvPr>
        </p:nvGraphicFramePr>
        <p:xfrm>
          <a:off x="2086694" y="5637913"/>
          <a:ext cx="24336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2" name="Equation" r:id="rId11" imgW="2425680" imgH="495000" progId="Equation.DSMT4">
                  <p:embed/>
                </p:oleObj>
              </mc:Choice>
              <mc:Fallback>
                <p:oleObj name="Equation" r:id="rId11" imgW="2425680" imgH="495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694" y="5637913"/>
                        <a:ext cx="24336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91098" y="560999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673233"/>
              </p:ext>
            </p:extLst>
          </p:nvPr>
        </p:nvGraphicFramePr>
        <p:xfrm>
          <a:off x="5508104" y="5440481"/>
          <a:ext cx="3414712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3" name="Equation" r:id="rId13" imgW="3403440" imgH="825480" progId="Equation.DSMT4">
                  <p:embed/>
                </p:oleObj>
              </mc:Choice>
              <mc:Fallback>
                <p:oleObj name="Equation" r:id="rId13" imgW="3403440" imgH="8254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5440481"/>
                        <a:ext cx="3414712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2" grpId="0"/>
      <p:bldP spid="17" grpId="0"/>
      <p:bldP spid="20" grpId="0"/>
      <p:bldP spid="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32656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（算子法）：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606506"/>
              </p:ext>
            </p:extLst>
          </p:nvPr>
        </p:nvGraphicFramePr>
        <p:xfrm>
          <a:off x="3870277" y="230535"/>
          <a:ext cx="149701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5" name="Equation" r:id="rId3" imgW="1485720" imgH="838080" progId="Equation.DSMT4">
                  <p:embed/>
                </p:oleObj>
              </mc:Choice>
              <mc:Fallback>
                <p:oleObj name="Equation" r:id="rId3" imgW="1485720" imgH="83808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277" y="230535"/>
                        <a:ext cx="1497012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50974"/>
              </p:ext>
            </p:extLst>
          </p:nvPr>
        </p:nvGraphicFramePr>
        <p:xfrm>
          <a:off x="1568623" y="1268760"/>
          <a:ext cx="51450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6" name="Equation" r:id="rId5" imgW="5130720" imgH="1015920" progId="Equation.DSMT4">
                  <p:embed/>
                </p:oleObj>
              </mc:Choice>
              <mc:Fallback>
                <p:oleObj name="Equation" r:id="rId5" imgW="5130720" imgH="101592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623" y="1268760"/>
                        <a:ext cx="5145088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673930"/>
              </p:ext>
            </p:extLst>
          </p:nvPr>
        </p:nvGraphicFramePr>
        <p:xfrm>
          <a:off x="927100" y="2708275"/>
          <a:ext cx="31099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7" name="Equation" r:id="rId7" imgW="3085920" imgH="482400" progId="Equation.DSMT4">
                  <p:embed/>
                </p:oleObj>
              </mc:Choice>
              <mc:Fallback>
                <p:oleObj name="Equation" r:id="rId7" imgW="3085920" imgH="482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708275"/>
                        <a:ext cx="31099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11960" y="2636912"/>
            <a:ext cx="205537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则消去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069859"/>
              </p:ext>
            </p:extLst>
          </p:nvPr>
        </p:nvGraphicFramePr>
        <p:xfrm>
          <a:off x="1498600" y="3382963"/>
          <a:ext cx="2784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8" name="Equation" r:id="rId9" imgW="2768400" imgH="685800" progId="Equation.DSMT4">
                  <p:embed/>
                </p:oleObj>
              </mc:Choice>
              <mc:Fallback>
                <p:oleObj name="Equation" r:id="rId9" imgW="2768400" imgH="6858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382963"/>
                        <a:ext cx="2784475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5615" y="437795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此即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29869"/>
              </p:ext>
            </p:extLst>
          </p:nvPr>
        </p:nvGraphicFramePr>
        <p:xfrm>
          <a:off x="2021633" y="4148544"/>
          <a:ext cx="25971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9" name="Equation" r:id="rId11" imgW="2603160" imgH="888840" progId="Equation.DSMT4">
                  <p:embed/>
                </p:oleObj>
              </mc:Choice>
              <mc:Fallback>
                <p:oleObj name="Equation" r:id="rId11" imgW="2603160" imgH="88884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633" y="4148544"/>
                        <a:ext cx="259715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2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2031" y="188640"/>
            <a:ext cx="8229600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11.2.4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264592"/>
              </p:ext>
            </p:extLst>
          </p:nvPr>
        </p:nvGraphicFramePr>
        <p:xfrm>
          <a:off x="1880103" y="969413"/>
          <a:ext cx="1784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name="Equation" r:id="rId3" imgW="1777680" imgH="457200" progId="Equation.DSMT4">
                  <p:embed/>
                </p:oleObj>
              </mc:Choice>
              <mc:Fallback>
                <p:oleObj name="Equation" r:id="rId3" imgW="1777680" imgH="457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103" y="969413"/>
                        <a:ext cx="17843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0015" y="908720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．方程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9912" y="98072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的特解应设为</a:t>
            </a:r>
            <a:r>
              <a:rPr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    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62880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0015" y="2315870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．方程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7084" y="229163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的特解应设为</a:t>
            </a:r>
            <a:r>
              <a:rPr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    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733859"/>
              </p:ext>
            </p:extLst>
          </p:nvPr>
        </p:nvGraphicFramePr>
        <p:xfrm>
          <a:off x="1880103" y="2375540"/>
          <a:ext cx="27670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name="Equation" r:id="rId5" imgW="2755800" imgH="457200" progId="Equation.DSMT4">
                  <p:embed/>
                </p:oleObj>
              </mc:Choice>
              <mc:Fallback>
                <p:oleObj name="Equation" r:id="rId5" imgW="2755800" imgH="457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103" y="2375540"/>
                        <a:ext cx="276701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9552" y="294477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0015" y="3769484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．方程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64090" y="3769484"/>
            <a:ext cx="316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的特解应设为</a:t>
            </a:r>
            <a:r>
              <a:rPr lang="zh-CN" altLang="en-US" sz="2800" b="1" u="sng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         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441794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881083"/>
              </p:ext>
            </p:extLst>
          </p:nvPr>
        </p:nvGraphicFramePr>
        <p:xfrm>
          <a:off x="1880103" y="3748436"/>
          <a:ext cx="3543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name="Equation" r:id="rId7" imgW="3530520" imgH="457200" progId="Equation.DSMT4">
                  <p:embed/>
                </p:oleObj>
              </mc:Choice>
              <mc:Fallback>
                <p:oleObj name="Equation" r:id="rId7" imgW="3530520" imgH="457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103" y="3748436"/>
                        <a:ext cx="35433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317984"/>
              </p:ext>
            </p:extLst>
          </p:nvPr>
        </p:nvGraphicFramePr>
        <p:xfrm>
          <a:off x="1690762" y="1648163"/>
          <a:ext cx="2089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4" name="Equation" r:id="rId9" imgW="2095200" imgH="457200" progId="Equation.DSMT4">
                  <p:embed/>
                </p:oleObj>
              </mc:Choice>
              <mc:Fallback>
                <p:oleObj name="Equation" r:id="rId9" imgW="2095200" imgH="457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762" y="1648163"/>
                        <a:ext cx="2089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430431"/>
              </p:ext>
            </p:extLst>
          </p:nvPr>
        </p:nvGraphicFramePr>
        <p:xfrm>
          <a:off x="1690688" y="2975040"/>
          <a:ext cx="17256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5" name="Equation" r:id="rId11" imgW="1714320" imgH="457200" progId="Equation.DSMT4">
                  <p:embed/>
                </p:oleObj>
              </mc:Choice>
              <mc:Fallback>
                <p:oleObj name="Equation" r:id="rId11" imgW="1714320" imgH="457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975040"/>
                        <a:ext cx="172561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551118"/>
              </p:ext>
            </p:extLst>
          </p:nvPr>
        </p:nvGraphicFramePr>
        <p:xfrm>
          <a:off x="1691680" y="4446989"/>
          <a:ext cx="31734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6" name="Equation" r:id="rId13" imgW="3162240" imgH="457200" progId="Equation.DSMT4">
                  <p:embed/>
                </p:oleObj>
              </mc:Choice>
              <mc:Fallback>
                <p:oleObj name="Equation" r:id="rId13" imgW="3162240" imgH="457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446989"/>
                        <a:ext cx="3173412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7524328" y="389740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latin typeface="Times New Roman" pitchFamily="18" charset="0"/>
                <a:cs typeface="Times New Roman" pitchFamily="18" charset="0"/>
              </a:rPr>
              <a:t>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73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043608" y="260648"/>
            <a:ext cx="58326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 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x, y, y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sym typeface="Symbol"/>
              </a:rPr>
              <a:t>)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=0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型的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微分方程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38070" y="12126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069668"/>
              </p:ext>
            </p:extLst>
          </p:nvPr>
        </p:nvGraphicFramePr>
        <p:xfrm>
          <a:off x="1203325" y="1294358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3" imgW="1523880" imgH="406080" progId="Equation.DSMT4">
                  <p:embed/>
                </p:oleObj>
              </mc:Choice>
              <mc:Fallback>
                <p:oleObj name="Equation" r:id="rId3" imgW="1523880" imgH="4060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294358"/>
                        <a:ext cx="1524000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693118"/>
              </p:ext>
            </p:extLst>
          </p:nvPr>
        </p:nvGraphicFramePr>
        <p:xfrm>
          <a:off x="2850940" y="1293019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5" imgW="1511280" imgH="431640" progId="Equation.DSMT4">
                  <p:embed/>
                </p:oleObj>
              </mc:Choice>
              <mc:Fallback>
                <p:oleObj name="Equation" r:id="rId5" imgW="1511280" imgH="43164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940" y="1293019"/>
                        <a:ext cx="1511300" cy="43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371870" y="1212601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原方程化为一阶方程</a:t>
            </a: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26117"/>
              </p:ext>
            </p:extLst>
          </p:nvPr>
        </p:nvGraphicFramePr>
        <p:xfrm>
          <a:off x="2670175" y="1980158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7" imgW="1739880" imgH="406080" progId="Equation.DSMT4">
                  <p:embed/>
                </p:oleObj>
              </mc:Choice>
              <mc:Fallback>
                <p:oleObj name="Equation" r:id="rId7" imgW="1739880" imgH="40608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1980158"/>
                        <a:ext cx="1739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33270" y="2508001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设其通解为</a:t>
            </a: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35109"/>
              </p:ext>
            </p:extLst>
          </p:nvPr>
        </p:nvGraphicFramePr>
        <p:xfrm>
          <a:off x="2670175" y="2589758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9" imgW="1765080" imgH="431640" progId="Equation.DSMT4">
                  <p:embed/>
                </p:oleObj>
              </mc:Choice>
              <mc:Fallback>
                <p:oleObj name="Equation" r:id="rId9" imgW="1765080" imgH="4316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2589758"/>
                        <a:ext cx="176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33270" y="319380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则得</a:t>
            </a: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250825"/>
              </p:ext>
            </p:extLst>
          </p:nvPr>
        </p:nvGraphicFramePr>
        <p:xfrm>
          <a:off x="2600325" y="3269208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11" imgW="1803240" imgH="431640" progId="Equation.DSMT4">
                  <p:embed/>
                </p:oleObj>
              </mc:Choice>
              <mc:Fallback>
                <p:oleObj name="Equation" r:id="rId11" imgW="1803240" imgH="43164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3269208"/>
                        <a:ext cx="180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714270" y="3893889"/>
            <a:ext cx="4941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再一次积分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得原方程的通解</a:t>
            </a:r>
          </a:p>
        </p:txBody>
      </p:sp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552483"/>
              </p:ext>
            </p:extLst>
          </p:nvPr>
        </p:nvGraphicFramePr>
        <p:xfrm>
          <a:off x="2200275" y="4717008"/>
          <a:ext cx="3009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Equation" r:id="rId13" imgW="3009600" imgH="583920" progId="Equation.DSMT4">
                  <p:embed/>
                </p:oleObj>
              </mc:Choice>
              <mc:Fallback>
                <p:oleObj name="Equation" r:id="rId13" imgW="3009600" imgH="58392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717008"/>
                        <a:ext cx="3009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32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8" grpId="0" autoUpdateAnimBg="0"/>
      <p:bldP spid="10" grpId="0" autoUpdateAnimBg="0"/>
      <p:bldP spid="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81000"/>
            <a:ext cx="2057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求解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319721"/>
              </p:ext>
            </p:extLst>
          </p:nvPr>
        </p:nvGraphicFramePr>
        <p:xfrm>
          <a:off x="2508250" y="203200"/>
          <a:ext cx="237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" name="Equation" r:id="rId3" imgW="2374560" imgH="457200" progId="Equation.DSMT4">
                  <p:embed/>
                </p:oleObj>
              </mc:Choice>
              <mc:Fallback>
                <p:oleObj name="Equation" r:id="rId3" imgW="2374560" imgH="4572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03200"/>
                        <a:ext cx="2374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532686"/>
              </p:ext>
            </p:extLst>
          </p:nvPr>
        </p:nvGraphicFramePr>
        <p:xfrm>
          <a:off x="2590800" y="793750"/>
          <a:ext cx="1422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" name="Equation" r:id="rId5" imgW="1422360" imgH="583920" progId="Equation.DSMT4">
                  <p:embed/>
                </p:oleObj>
              </mc:Choice>
              <mc:Fallback>
                <p:oleObj name="Equation" r:id="rId5" imgW="1422360" imgH="58392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793750"/>
                        <a:ext cx="1422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062944"/>
              </p:ext>
            </p:extLst>
          </p:nvPr>
        </p:nvGraphicFramePr>
        <p:xfrm>
          <a:off x="4284663" y="793750"/>
          <a:ext cx="1651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" name="Equation" r:id="rId7" imgW="1650960" imgH="583920" progId="Equation.DSMT4">
                  <p:embed/>
                </p:oleObj>
              </mc:Choice>
              <mc:Fallback>
                <p:oleObj name="Equation" r:id="rId7" imgW="1650960" imgH="58392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793750"/>
                        <a:ext cx="1651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09600" y="1385888"/>
            <a:ext cx="86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856074"/>
              </p:ext>
            </p:extLst>
          </p:nvPr>
        </p:nvGraphicFramePr>
        <p:xfrm>
          <a:off x="1352550" y="1473200"/>
          <a:ext cx="187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" name="Equation" r:id="rId9" imgW="1879560" imgH="431640" progId="Equation.DSMT4">
                  <p:embed/>
                </p:oleObj>
              </mc:Choice>
              <mc:Fallback>
                <p:oleObj name="Equation" r:id="rId9" imgW="1879560" imgH="43164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1473200"/>
                        <a:ext cx="1879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928276"/>
              </p:ext>
            </p:extLst>
          </p:nvPr>
        </p:nvGraphicFramePr>
        <p:xfrm>
          <a:off x="3448050" y="1473200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" name="Equation" r:id="rId11" imgW="1511280" imgH="431640" progId="Equation.DSMT4">
                  <p:embed/>
                </p:oleObj>
              </mc:Choice>
              <mc:Fallback>
                <p:oleObj name="Equation" r:id="rId11" imgW="1511280" imgH="43164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1473200"/>
                        <a:ext cx="1511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953000" y="1385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代入方程得</a:t>
            </a:r>
          </a:p>
        </p:txBody>
      </p:sp>
      <p:graphicFrame>
        <p:nvGraphicFramePr>
          <p:cNvPr id="1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184633"/>
              </p:ext>
            </p:extLst>
          </p:nvPr>
        </p:nvGraphicFramePr>
        <p:xfrm>
          <a:off x="1435100" y="2184400"/>
          <a:ext cx="231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" name="Equation" r:id="rId13" imgW="2311200" imgH="457200" progId="Equation.DSMT4">
                  <p:embed/>
                </p:oleObj>
              </mc:Choice>
              <mc:Fallback>
                <p:oleObj name="Equation" r:id="rId13" imgW="2311200" imgH="45720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184400"/>
                        <a:ext cx="23114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962400" y="1995488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分离变量</a:t>
            </a:r>
          </a:p>
        </p:txBody>
      </p:sp>
      <p:graphicFrame>
        <p:nvGraphicFramePr>
          <p:cNvPr id="1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06255"/>
              </p:ext>
            </p:extLst>
          </p:nvPr>
        </p:nvGraphicFramePr>
        <p:xfrm>
          <a:off x="5734050" y="2032000"/>
          <a:ext cx="195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" name="Equation" r:id="rId15" imgW="1955520" imgH="914400" progId="Equation.DSMT4">
                  <p:embed/>
                </p:oleObj>
              </mc:Choice>
              <mc:Fallback>
                <p:oleObj name="Equation" r:id="rId15" imgW="1955520" imgH="91440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2032000"/>
                        <a:ext cx="19558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609600" y="2971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积分得</a:t>
            </a:r>
          </a:p>
        </p:txBody>
      </p:sp>
      <p:graphicFrame>
        <p:nvGraphicFramePr>
          <p:cNvPr id="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162955"/>
              </p:ext>
            </p:extLst>
          </p:nvPr>
        </p:nvGraphicFramePr>
        <p:xfrm>
          <a:off x="1974850" y="2990850"/>
          <a:ext cx="383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" name="Equation" r:id="rId17" imgW="3835080" imgH="495000" progId="Equation.DSMT4">
                  <p:embed/>
                </p:oleObj>
              </mc:Choice>
              <mc:Fallback>
                <p:oleObj name="Equation" r:id="rId17" imgW="3835080" imgH="4950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2990850"/>
                        <a:ext cx="3835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777806"/>
              </p:ext>
            </p:extLst>
          </p:nvPr>
        </p:nvGraphicFramePr>
        <p:xfrm>
          <a:off x="6102350" y="3038475"/>
          <a:ext cx="241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name="Equation" r:id="rId19" imgW="2412720" imgH="469800" progId="Equation.DSMT4">
                  <p:embed/>
                </p:oleObj>
              </mc:Choice>
              <mc:Fallback>
                <p:oleObj name="Equation" r:id="rId19" imgW="2412720" imgH="46980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3038475"/>
                        <a:ext cx="2413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885772"/>
              </p:ext>
            </p:extLst>
          </p:nvPr>
        </p:nvGraphicFramePr>
        <p:xfrm>
          <a:off x="1127125" y="3656013"/>
          <a:ext cx="162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" name="Equation" r:id="rId21" imgW="1625400" imgH="583920" progId="Equation.DSMT4">
                  <p:embed/>
                </p:oleObj>
              </mc:Choice>
              <mc:Fallback>
                <p:oleObj name="Equation" r:id="rId21" imgW="1625400" imgH="58392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3656013"/>
                        <a:ext cx="1625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228600" y="3649663"/>
            <a:ext cx="107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利用</a:t>
            </a:r>
          </a:p>
        </p:txBody>
      </p:sp>
      <p:graphicFrame>
        <p:nvGraphicFramePr>
          <p:cNvPr id="1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07937"/>
              </p:ext>
            </p:extLst>
          </p:nvPr>
        </p:nvGraphicFramePr>
        <p:xfrm>
          <a:off x="2892425" y="3740150"/>
          <a:ext cx="1406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" name="Equation" r:id="rId23" imgW="1396800" imgH="444240" progId="Equation.DSMT4">
                  <p:embed/>
                </p:oleObj>
              </mc:Choice>
              <mc:Fallback>
                <p:oleObj name="Equation" r:id="rId23" imgW="1396800" imgH="44424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3740150"/>
                        <a:ext cx="14065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4267200" y="36337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于是有</a:t>
            </a:r>
          </a:p>
        </p:txBody>
      </p:sp>
      <p:graphicFrame>
        <p:nvGraphicFramePr>
          <p:cNvPr id="2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15824"/>
              </p:ext>
            </p:extLst>
          </p:nvPr>
        </p:nvGraphicFramePr>
        <p:xfrm>
          <a:off x="5556250" y="3670300"/>
          <a:ext cx="189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Equation" r:id="rId25" imgW="1892160" imgH="457200" progId="Equation.DSMT4">
                  <p:embed/>
                </p:oleObj>
              </mc:Choice>
              <mc:Fallback>
                <p:oleObj name="Equation" r:id="rId25" imgW="1892160" imgH="4572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3670300"/>
                        <a:ext cx="18923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609600" y="43434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两端再积分得</a:t>
            </a:r>
          </a:p>
        </p:txBody>
      </p:sp>
      <p:graphicFrame>
        <p:nvGraphicFramePr>
          <p:cNvPr id="2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990175"/>
              </p:ext>
            </p:extLst>
          </p:nvPr>
        </p:nvGraphicFramePr>
        <p:xfrm>
          <a:off x="3175000" y="4368800"/>
          <a:ext cx="234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" name="Equation" r:id="rId27" imgW="2349360" imgH="469800" progId="Equation.DSMT4">
                  <p:embed/>
                </p:oleObj>
              </mc:Choice>
              <mc:Fallback>
                <p:oleObj name="Equation" r:id="rId27" imgW="2349360" imgH="46980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4368800"/>
                        <a:ext cx="2349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228600" y="4949825"/>
            <a:ext cx="116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利用</a:t>
            </a:r>
          </a:p>
        </p:txBody>
      </p:sp>
      <p:graphicFrame>
        <p:nvGraphicFramePr>
          <p:cNvPr id="2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184174"/>
              </p:ext>
            </p:extLst>
          </p:nvPr>
        </p:nvGraphicFramePr>
        <p:xfrm>
          <a:off x="1168400" y="4978400"/>
          <a:ext cx="1422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" name="Equation" r:id="rId29" imgW="1422360" imgH="583920" progId="Equation.DSMT4">
                  <p:embed/>
                </p:oleObj>
              </mc:Choice>
              <mc:Fallback>
                <p:oleObj name="Equation" r:id="rId29" imgW="1422360" imgH="58392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978400"/>
                        <a:ext cx="1422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248763"/>
              </p:ext>
            </p:extLst>
          </p:nvPr>
        </p:nvGraphicFramePr>
        <p:xfrm>
          <a:off x="2787650" y="5035550"/>
          <a:ext cx="138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Equation" r:id="rId31" imgW="1384200" imgH="444240" progId="Equation.DSMT4">
                  <p:embed/>
                </p:oleObj>
              </mc:Choice>
              <mc:Fallback>
                <p:oleObj name="Equation" r:id="rId31" imgW="1384200" imgH="44424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035550"/>
                        <a:ext cx="1384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396920"/>
              </p:ext>
            </p:extLst>
          </p:nvPr>
        </p:nvGraphicFramePr>
        <p:xfrm>
          <a:off x="2571750" y="5613400"/>
          <a:ext cx="204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name="Equation" r:id="rId33" imgW="2044440" imgH="457200" progId="Equation.DSMT4">
                  <p:embed/>
                </p:oleObj>
              </mc:Choice>
              <mc:Fallback>
                <p:oleObj name="Equation" r:id="rId33" imgW="2044440" imgH="45720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613400"/>
                        <a:ext cx="2044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52"/>
          <p:cNvSpPr txBox="1">
            <a:spLocks noChangeArrowheads="1"/>
          </p:cNvSpPr>
          <p:nvPr/>
        </p:nvSpPr>
        <p:spPr bwMode="auto">
          <a:xfrm>
            <a:off x="4191000" y="49530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因此所求特解为</a:t>
            </a:r>
          </a:p>
        </p:txBody>
      </p:sp>
      <p:sp>
        <p:nvSpPr>
          <p:cNvPr id="28" name="AutoShape 57"/>
          <p:cNvSpPr>
            <a:spLocks/>
          </p:cNvSpPr>
          <p:nvPr/>
        </p:nvSpPr>
        <p:spPr bwMode="auto">
          <a:xfrm>
            <a:off x="2286000" y="304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58"/>
          <p:cNvSpPr>
            <a:spLocks noChangeShapeType="1"/>
          </p:cNvSpPr>
          <p:nvPr/>
        </p:nvSpPr>
        <p:spPr bwMode="auto">
          <a:xfrm>
            <a:off x="3962400" y="2514600"/>
            <a:ext cx="1600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8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  <p:bldP spid="11" grpId="0" autoUpdateAnimBg="0"/>
      <p:bldP spid="13" grpId="0" autoUpdateAnimBg="0"/>
      <p:bldP spid="17" grpId="0" autoUpdateAnimBg="0"/>
      <p:bldP spid="19" grpId="0" autoUpdateAnimBg="0"/>
      <p:bldP spid="21" grpId="0" autoUpdateAnimBg="0"/>
      <p:bldP spid="23" grpId="0" autoUpdateAnimBg="0"/>
      <p:bldP spid="27" grpId="0" autoUpdateAnimBg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683568" y="260648"/>
            <a:ext cx="58326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 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y, y, y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sym typeface="Symbol"/>
              </a:rPr>
              <a:t>)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=0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型的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微分方程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49424" y="1297557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962865"/>
              </p:ext>
            </p:extLst>
          </p:nvPr>
        </p:nvGraphicFramePr>
        <p:xfrm>
          <a:off x="1250950" y="1442814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6" name="Equation" r:id="rId3" imgW="1473120" imgH="406080" progId="Equation.DSMT4">
                  <p:embed/>
                </p:oleObj>
              </mc:Choice>
              <mc:Fallback>
                <p:oleObj name="Equation" r:id="rId3" imgW="1473120" imgH="4060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442814"/>
                        <a:ext cx="1473200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725632"/>
              </p:ext>
            </p:extLst>
          </p:nvPr>
        </p:nvGraphicFramePr>
        <p:xfrm>
          <a:off x="2838450" y="1226914"/>
          <a:ext cx="1587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7" name="Equation" r:id="rId5" imgW="1587240" imgH="914400" progId="Equation.DSMT4">
                  <p:embed/>
                </p:oleObj>
              </mc:Choice>
              <mc:Fallback>
                <p:oleObj name="Equation" r:id="rId5" imgW="1587240" imgH="9144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1226914"/>
                        <a:ext cx="1587500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777453"/>
              </p:ext>
            </p:extLst>
          </p:nvPr>
        </p:nvGraphicFramePr>
        <p:xfrm>
          <a:off x="4407024" y="1224136"/>
          <a:ext cx="139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" name="Equation" r:id="rId7" imgW="1396800" imgH="914400" progId="Equation.DSMT4">
                  <p:embed/>
                </p:oleObj>
              </mc:Choice>
              <mc:Fallback>
                <p:oleObj name="Equation" r:id="rId7" imgW="1396800" imgH="9144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024" y="1224136"/>
                        <a:ext cx="1397000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631255"/>
              </p:ext>
            </p:extLst>
          </p:nvPr>
        </p:nvGraphicFramePr>
        <p:xfrm>
          <a:off x="5775573" y="1229667"/>
          <a:ext cx="105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" name="Equation" r:id="rId9" imgW="1054080" imgH="914400" progId="Equation.DSMT4">
                  <p:embed/>
                </p:oleObj>
              </mc:Choice>
              <mc:Fallback>
                <p:oleObj name="Equation" r:id="rId9" imgW="1054080" imgH="9144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573" y="1229667"/>
                        <a:ext cx="1054100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31924" y="2262757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故方程化为</a:t>
            </a: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068260"/>
              </p:ext>
            </p:extLst>
          </p:nvPr>
        </p:nvGraphicFramePr>
        <p:xfrm>
          <a:off x="2965450" y="2141314"/>
          <a:ext cx="2197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" name="Equation" r:id="rId11" imgW="2197080" imgH="914400" progId="Equation.DSMT4">
                  <p:embed/>
                </p:oleObj>
              </mc:Choice>
              <mc:Fallback>
                <p:oleObj name="Equation" r:id="rId11" imgW="2197080" imgH="9144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2141314"/>
                        <a:ext cx="2197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57324" y="3059682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设其通解为</a:t>
            </a:r>
          </a:p>
        </p:txBody>
      </p:sp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61852"/>
              </p:ext>
            </p:extLst>
          </p:nvPr>
        </p:nvGraphicFramePr>
        <p:xfrm>
          <a:off x="2451100" y="3144614"/>
          <a:ext cx="179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1" name="Equation" r:id="rId13" imgW="1790640" imgH="431640" progId="Equation.DSMT4">
                  <p:embed/>
                </p:oleObj>
              </mc:Choice>
              <mc:Fallback>
                <p:oleObj name="Equation" r:id="rId13" imgW="1790640" imgH="43164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44614"/>
                        <a:ext cx="1790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343524" y="3050157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即得</a:t>
            </a:r>
          </a:p>
        </p:txBody>
      </p:sp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433900"/>
              </p:ext>
            </p:extLst>
          </p:nvPr>
        </p:nvGraphicFramePr>
        <p:xfrm>
          <a:off x="3105150" y="3741514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" name="Equation" r:id="rId15" imgW="1752480" imgH="431640" progId="Equation.DSMT4">
                  <p:embed/>
                </p:oleObj>
              </mc:Choice>
              <mc:Fallback>
                <p:oleObj name="Equation" r:id="rId15" imgW="1752480" imgH="43164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3741514"/>
                        <a:ext cx="1752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81124" y="4269357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分离变量后积分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得原方程的通解</a:t>
            </a:r>
          </a:p>
        </p:txBody>
      </p:sp>
      <p:graphicFrame>
        <p:nvGraphicFramePr>
          <p:cNvPr id="1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344699"/>
              </p:ext>
            </p:extLst>
          </p:nvPr>
        </p:nvGraphicFramePr>
        <p:xfrm>
          <a:off x="2851150" y="4890864"/>
          <a:ext cx="273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3" name="Equation" r:id="rId17" imgW="2730240" imgH="914400" progId="Equation.DSMT4">
                  <p:embed/>
                </p:oleObj>
              </mc:Choice>
              <mc:Fallback>
                <p:oleObj name="Equation" r:id="rId17" imgW="2730240" imgH="9144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4890864"/>
                        <a:ext cx="2730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79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8" grpId="0" autoUpdateAnimBg="0"/>
      <p:bldP spid="10" grpId="0" autoUpdateAnimBg="0"/>
      <p:bldP spid="12" grpId="0" autoUpdateAnimBg="0"/>
      <p:bldP spid="1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12824" y="344140"/>
            <a:ext cx="1828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求解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422515"/>
              </p:ext>
            </p:extLst>
          </p:nvPr>
        </p:nvGraphicFramePr>
        <p:xfrm>
          <a:off x="2446338" y="398463"/>
          <a:ext cx="196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" name="Equation" r:id="rId3" imgW="1968480" imgH="457200" progId="Equation.DSMT4">
                  <p:embed/>
                </p:oleObj>
              </mc:Choice>
              <mc:Fallback>
                <p:oleObj name="Equation" r:id="rId3" imgW="1968480" imgH="4572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398463"/>
                        <a:ext cx="1968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408024" y="204752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代入方程得</a:t>
            </a: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513333"/>
              </p:ext>
            </p:extLst>
          </p:nvPr>
        </p:nvGraphicFramePr>
        <p:xfrm>
          <a:off x="2433638" y="1889125"/>
          <a:ext cx="232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" name="Equation" r:id="rId5" imgW="2323800" imgH="914400" progId="Equation.DSMT4">
                  <p:embed/>
                </p:oleObj>
              </mc:Choice>
              <mc:Fallback>
                <p:oleObj name="Equation" r:id="rId5" imgW="2323800" imgH="9144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1889125"/>
                        <a:ext cx="2324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238711"/>
              </p:ext>
            </p:extLst>
          </p:nvPr>
        </p:nvGraphicFramePr>
        <p:xfrm>
          <a:off x="4897438" y="1893888"/>
          <a:ext cx="1676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" name="Equation" r:id="rId7" imgW="1676160" imgH="901440" progId="Equation.DSMT4">
                  <p:embed/>
                </p:oleObj>
              </mc:Choice>
              <mc:Fallback>
                <p:oleObj name="Equation" r:id="rId7" imgW="1676160" imgH="90144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1893888"/>
                        <a:ext cx="1676400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08024" y="296192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两端积分得</a:t>
            </a:r>
          </a:p>
        </p:txBody>
      </p:sp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979153"/>
              </p:ext>
            </p:extLst>
          </p:nvPr>
        </p:nvGraphicFramePr>
        <p:xfrm>
          <a:off x="2351088" y="3019425"/>
          <a:ext cx="3009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9" name="Equation" r:id="rId9" imgW="3009600" imgH="482400" progId="Equation.DSMT4">
                  <p:embed/>
                </p:oleObj>
              </mc:Choice>
              <mc:Fallback>
                <p:oleObj name="Equation" r:id="rId9" imgW="3009600" imgH="4824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019425"/>
                        <a:ext cx="3009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95758"/>
              </p:ext>
            </p:extLst>
          </p:nvPr>
        </p:nvGraphicFramePr>
        <p:xfrm>
          <a:off x="5475288" y="3090863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0" name="Equation" r:id="rId11" imgW="1612800" imgH="431640" progId="Equation.DSMT4">
                  <p:embed/>
                </p:oleObj>
              </mc:Choice>
              <mc:Fallback>
                <p:oleObj name="Equation" r:id="rId11" imgW="1612800" imgH="43164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3090863"/>
                        <a:ext cx="1612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782491"/>
              </p:ext>
            </p:extLst>
          </p:nvPr>
        </p:nvGraphicFramePr>
        <p:xfrm>
          <a:off x="1684338" y="3743325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1" name="Equation" r:id="rId13" imgW="2184120" imgH="431640" progId="Equation.DSMT4">
                  <p:embed/>
                </p:oleObj>
              </mc:Choice>
              <mc:Fallback>
                <p:oleObj name="Equation" r:id="rId13" imgW="2184120" imgH="43164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3743325"/>
                        <a:ext cx="2184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4141824" y="3722340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一阶线性齐次方程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408024" y="440972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故所求通解为</a:t>
            </a:r>
          </a:p>
        </p:txBody>
      </p:sp>
      <p:graphicFrame>
        <p:nvGraphicFramePr>
          <p:cNvPr id="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376222"/>
              </p:ext>
            </p:extLst>
          </p:nvPr>
        </p:nvGraphicFramePr>
        <p:xfrm>
          <a:off x="3176588" y="4440238"/>
          <a:ext cx="1435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2" name="Equation" r:id="rId15" imgW="1434960" imgH="482400" progId="Equation.DSMT4">
                  <p:embed/>
                </p:oleObj>
              </mc:Choice>
              <mc:Fallback>
                <p:oleObj name="Equation" r:id="rId15" imgW="1434960" imgH="4824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4440238"/>
                        <a:ext cx="1435100" cy="482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12824" y="98072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780133"/>
              </p:ext>
            </p:extLst>
          </p:nvPr>
        </p:nvGraphicFramePr>
        <p:xfrm>
          <a:off x="1423988" y="1082675"/>
          <a:ext cx="190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3" name="Equation" r:id="rId17" imgW="1904760" imgH="431640" progId="Equation.DSMT4">
                  <p:embed/>
                </p:oleObj>
              </mc:Choice>
              <mc:Fallback>
                <p:oleObj name="Equation" r:id="rId17" imgW="1904760" imgH="43164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1082675"/>
                        <a:ext cx="1905000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239813"/>
              </p:ext>
            </p:extLst>
          </p:nvPr>
        </p:nvGraphicFramePr>
        <p:xfrm>
          <a:off x="3525838" y="900113"/>
          <a:ext cx="1587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" name="Equation" r:id="rId19" imgW="1587240" imgH="914400" progId="Equation.DSMT4">
                  <p:embed/>
                </p:oleObj>
              </mc:Choice>
              <mc:Fallback>
                <p:oleObj name="Equation" r:id="rId19" imgW="1587240" imgH="9144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900113"/>
                        <a:ext cx="1587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896846"/>
              </p:ext>
            </p:extLst>
          </p:nvPr>
        </p:nvGraphicFramePr>
        <p:xfrm>
          <a:off x="5195888" y="900113"/>
          <a:ext cx="1257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" name="Equation" r:id="rId21" imgW="1257120" imgH="914400" progId="Equation.DSMT4">
                  <p:embed/>
                </p:oleObj>
              </mc:Choice>
              <mc:Fallback>
                <p:oleObj name="Equation" r:id="rId21" imgW="1257120" imgH="9144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900113"/>
                        <a:ext cx="1257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4578"/>
              </p:ext>
            </p:extLst>
          </p:nvPr>
        </p:nvGraphicFramePr>
        <p:xfrm>
          <a:off x="6532563" y="900113"/>
          <a:ext cx="105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" name="Equation" r:id="rId23" imgW="1054080" imgH="914400" progId="Equation.DSMT4">
                  <p:embed/>
                </p:oleObj>
              </mc:Choice>
              <mc:Fallback>
                <p:oleObj name="Equation" r:id="rId23" imgW="1054080" imgH="91440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900113"/>
                        <a:ext cx="10541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1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  <p:bldP spid="11" grpId="0" autoUpdateAnimBg="0"/>
      <p:bldP spid="12" grpId="0" autoUpdateAnimBg="0"/>
      <p:bldP spid="14" grpId="0" autoUpdateAnimBg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741</TotalTime>
  <Words>2082</Words>
  <Application>Microsoft Office PowerPoint</Application>
  <PresentationFormat>全屏显示(4:3)</PresentationFormat>
  <Paragraphs>420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69" baseType="lpstr">
      <vt:lpstr>Monotype Sorts</vt:lpstr>
      <vt:lpstr>黑体</vt:lpstr>
      <vt:lpstr>华文琥珀</vt:lpstr>
      <vt:lpstr>华文新魏</vt:lpstr>
      <vt:lpstr>楷体</vt:lpstr>
      <vt:lpstr>隶书</vt:lpstr>
      <vt:lpstr>宋体</vt:lpstr>
      <vt:lpstr>Arial</vt:lpstr>
      <vt:lpstr>Calibri</vt:lpstr>
      <vt:lpstr>Cambria Math</vt:lpstr>
      <vt:lpstr>Symbol</vt:lpstr>
      <vt:lpstr>Times New Roman</vt:lpstr>
      <vt:lpstr>严4</vt:lpstr>
      <vt:lpstr>Equation</vt:lpstr>
      <vt:lpstr>MathType 5.0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61</cp:revision>
  <dcterms:created xsi:type="dcterms:W3CDTF">2019-06-06T15:05:35Z</dcterms:created>
  <dcterms:modified xsi:type="dcterms:W3CDTF">2019-10-05T01:54:12Z</dcterms:modified>
</cp:coreProperties>
</file>