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1" r:id="rId17"/>
    <p:sldId id="273" r:id="rId18"/>
    <p:sldId id="312" r:id="rId19"/>
    <p:sldId id="274" r:id="rId20"/>
    <p:sldId id="282" r:id="rId21"/>
    <p:sldId id="283" r:id="rId22"/>
    <p:sldId id="276" r:id="rId23"/>
    <p:sldId id="277" r:id="rId24"/>
    <p:sldId id="278" r:id="rId25"/>
    <p:sldId id="279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8" r:id="rId35"/>
    <p:sldId id="291" r:id="rId36"/>
    <p:sldId id="292" r:id="rId37"/>
    <p:sldId id="293" r:id="rId38"/>
    <p:sldId id="294" r:id="rId39"/>
    <p:sldId id="310" r:id="rId40"/>
    <p:sldId id="295" r:id="rId41"/>
    <p:sldId id="296" r:id="rId42"/>
    <p:sldId id="297" r:id="rId43"/>
    <p:sldId id="298" r:id="rId44"/>
    <p:sldId id="305" r:id="rId45"/>
    <p:sldId id="300" r:id="rId46"/>
    <p:sldId id="306" r:id="rId47"/>
    <p:sldId id="301" r:id="rId48"/>
    <p:sldId id="302" r:id="rId49"/>
    <p:sldId id="303" r:id="rId50"/>
    <p:sldId id="311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2" autoAdjust="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7ECB8-455E-4AFE-ABB3-47662BDED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138B6C-2AFF-4FC2-AE6E-4E3E5E30C4CE}">
      <dgm:prSet phldrT="[文本]" custT="1"/>
      <dgm:spPr/>
      <dgm:t>
        <a:bodyPr/>
        <a:lstStyle/>
        <a:p>
          <a:r>
            <a:rPr lang="en-US" altLang="en-US" sz="3200" dirty="0" smtClean="0"/>
            <a:t>§2.1 </a:t>
          </a:r>
          <a:r>
            <a:rPr lang="zh-CN" altLang="en-US" sz="3200" dirty="0" smtClean="0"/>
            <a:t>导数的概念</a:t>
          </a:r>
          <a:endParaRPr lang="zh-CN" altLang="en-US" sz="3200" dirty="0"/>
        </a:p>
      </dgm:t>
    </dgm:pt>
    <dgm:pt modelId="{0285EA90-FA55-4975-B866-9A90B5B4FD4E}" type="parTrans" cxnId="{8D33C208-EE07-47BD-8D34-1E2D7259A6E9}">
      <dgm:prSet/>
      <dgm:spPr/>
      <dgm:t>
        <a:bodyPr/>
        <a:lstStyle/>
        <a:p>
          <a:endParaRPr lang="zh-CN" altLang="en-US"/>
        </a:p>
      </dgm:t>
    </dgm:pt>
    <dgm:pt modelId="{B45FE3DA-5E34-4F16-9AC9-11F6A3829219}" type="sibTrans" cxnId="{8D33C208-EE07-47BD-8D34-1E2D7259A6E9}">
      <dgm:prSet/>
      <dgm:spPr/>
      <dgm:t>
        <a:bodyPr/>
        <a:lstStyle/>
        <a:p>
          <a:endParaRPr lang="zh-CN" altLang="en-US"/>
        </a:p>
      </dgm:t>
    </dgm:pt>
    <dgm:pt modelId="{13D2D411-9A0F-49C2-93BF-D747AFEEC0BB}">
      <dgm:prSet phldrT="[文本]" custT="1"/>
      <dgm:spPr/>
      <dgm:t>
        <a:bodyPr/>
        <a:lstStyle/>
        <a:p>
          <a:r>
            <a:rPr lang="en-US" altLang="en-US" sz="3200" dirty="0" smtClean="0"/>
            <a:t>§2.2 </a:t>
          </a:r>
          <a:r>
            <a:rPr lang="zh-CN" altLang="en-US" sz="3200" dirty="0" smtClean="0"/>
            <a:t>导数的计算</a:t>
          </a:r>
          <a:endParaRPr lang="zh-CN" altLang="en-US" sz="3200" dirty="0"/>
        </a:p>
      </dgm:t>
    </dgm:pt>
    <dgm:pt modelId="{E1C5BBC0-7153-4D65-9811-29AD9E6C2F98}" type="parTrans" cxnId="{093333A6-22C2-47E0-818A-F316497C9498}">
      <dgm:prSet/>
      <dgm:spPr/>
      <dgm:t>
        <a:bodyPr/>
        <a:lstStyle/>
        <a:p>
          <a:endParaRPr lang="zh-CN" altLang="en-US"/>
        </a:p>
      </dgm:t>
    </dgm:pt>
    <dgm:pt modelId="{AB899A6A-8B3E-4D4E-AB2F-C69E11204FDE}" type="sibTrans" cxnId="{093333A6-22C2-47E0-818A-F316497C9498}">
      <dgm:prSet/>
      <dgm:spPr/>
      <dgm:t>
        <a:bodyPr/>
        <a:lstStyle/>
        <a:p>
          <a:endParaRPr lang="zh-CN" altLang="en-US"/>
        </a:p>
      </dgm:t>
    </dgm:pt>
    <dgm:pt modelId="{A2B6E011-B6BF-4E9E-8A86-562E15F72874}">
      <dgm:prSet phldrT="[文本]" custT="1"/>
      <dgm:spPr/>
      <dgm:t>
        <a:bodyPr/>
        <a:lstStyle/>
        <a:p>
          <a:r>
            <a:rPr lang="en-US" altLang="en-US" sz="3200" dirty="0" smtClean="0"/>
            <a:t>§2.3</a:t>
          </a:r>
          <a:r>
            <a:rPr lang="zh-CN" altLang="en-US" sz="3200" dirty="0" smtClean="0"/>
            <a:t>函数的微分 导数的概念（续）</a:t>
          </a:r>
          <a:endParaRPr lang="zh-CN" altLang="en-US" sz="3200" dirty="0"/>
        </a:p>
      </dgm:t>
    </dgm:pt>
    <dgm:pt modelId="{C1B2E606-5730-4963-8684-EEF316930506}" type="parTrans" cxnId="{271CC33E-D27B-4F80-81B4-5BA7ADEA2571}">
      <dgm:prSet/>
      <dgm:spPr/>
      <dgm:t>
        <a:bodyPr/>
        <a:lstStyle/>
        <a:p>
          <a:endParaRPr lang="zh-CN" altLang="en-US"/>
        </a:p>
      </dgm:t>
    </dgm:pt>
    <dgm:pt modelId="{B82BFD6D-2696-4210-9C31-DBC8CAA3B553}" type="sibTrans" cxnId="{271CC33E-D27B-4F80-81B4-5BA7ADEA2571}">
      <dgm:prSet/>
      <dgm:spPr/>
      <dgm:t>
        <a:bodyPr/>
        <a:lstStyle/>
        <a:p>
          <a:endParaRPr lang="zh-CN" altLang="en-US"/>
        </a:p>
      </dgm:t>
    </dgm:pt>
    <dgm:pt modelId="{79AD6F7D-F900-4F9B-9E30-681E24DE9066}">
      <dgm:prSet custT="1"/>
      <dgm:spPr/>
      <dgm:t>
        <a:bodyPr/>
        <a:lstStyle/>
        <a:p>
          <a:r>
            <a:rPr lang="en-US" altLang="en-US" sz="3200" dirty="0" smtClean="0"/>
            <a:t>§2.4</a:t>
          </a:r>
          <a:r>
            <a:rPr lang="zh-CN" altLang="en-US" sz="3200" dirty="0" smtClean="0"/>
            <a:t>本章回顾</a:t>
          </a:r>
          <a:endParaRPr lang="zh-CN" altLang="en-US" sz="3200" dirty="0"/>
        </a:p>
      </dgm:t>
    </dgm:pt>
    <dgm:pt modelId="{AC57E529-4066-4BF6-9D0E-2CA61874F48B}" type="parTrans" cxnId="{497C66BD-2761-4F9B-86E4-DD5105E0B78E}">
      <dgm:prSet/>
      <dgm:spPr/>
      <dgm:t>
        <a:bodyPr/>
        <a:lstStyle/>
        <a:p>
          <a:endParaRPr lang="zh-CN" altLang="en-US"/>
        </a:p>
      </dgm:t>
    </dgm:pt>
    <dgm:pt modelId="{9925A95C-05CD-4C0B-8EF7-FDC9DDBE6B73}" type="sibTrans" cxnId="{497C66BD-2761-4F9B-86E4-DD5105E0B78E}">
      <dgm:prSet/>
      <dgm:spPr/>
      <dgm:t>
        <a:bodyPr/>
        <a:lstStyle/>
        <a:p>
          <a:endParaRPr lang="zh-CN" altLang="en-US"/>
        </a:p>
      </dgm:t>
    </dgm:pt>
    <dgm:pt modelId="{B28EA059-9CAC-4A95-86B1-D74389EA22BF}" type="pres">
      <dgm:prSet presAssocID="{5657ECB8-455E-4AFE-ABB3-47662BDED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05A670-F26E-4198-A38A-F8BF61DD843A}" type="pres">
      <dgm:prSet presAssocID="{D7138B6C-2AFF-4FC2-AE6E-4E3E5E30C4CE}" presName="parentLin" presStyleCnt="0"/>
      <dgm:spPr/>
    </dgm:pt>
    <dgm:pt modelId="{98A0C7E4-7299-4C63-8AF5-1C48629AEE58}" type="pres">
      <dgm:prSet presAssocID="{D7138B6C-2AFF-4FC2-AE6E-4E3E5E30C4C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2D4F2FF-A1D0-4E32-A407-EB2C3623AA80}" type="pres">
      <dgm:prSet presAssocID="{D7138B6C-2AFF-4FC2-AE6E-4E3E5E30C4C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1C717-684B-4B2D-B43E-D8E86FAAA4DB}" type="pres">
      <dgm:prSet presAssocID="{D7138B6C-2AFF-4FC2-AE6E-4E3E5E30C4CE}" presName="negativeSpace" presStyleCnt="0"/>
      <dgm:spPr/>
    </dgm:pt>
    <dgm:pt modelId="{E4E32D31-D22B-4906-9CA1-657773C378B1}" type="pres">
      <dgm:prSet presAssocID="{D7138B6C-2AFF-4FC2-AE6E-4E3E5E30C4CE}" presName="childText" presStyleLbl="conFgAcc1" presStyleIdx="0" presStyleCnt="4">
        <dgm:presLayoutVars>
          <dgm:bulletEnabled val="1"/>
        </dgm:presLayoutVars>
      </dgm:prSet>
      <dgm:spPr/>
    </dgm:pt>
    <dgm:pt modelId="{B2CF76F3-9031-4FC6-8C29-783568BE003F}" type="pres">
      <dgm:prSet presAssocID="{B45FE3DA-5E34-4F16-9AC9-11F6A3829219}" presName="spaceBetweenRectangles" presStyleCnt="0"/>
      <dgm:spPr/>
    </dgm:pt>
    <dgm:pt modelId="{86530F07-0CE5-463F-A270-1E0A988991E4}" type="pres">
      <dgm:prSet presAssocID="{13D2D411-9A0F-49C2-93BF-D747AFEEC0BB}" presName="parentLin" presStyleCnt="0"/>
      <dgm:spPr/>
    </dgm:pt>
    <dgm:pt modelId="{1B53403F-47E9-4B76-8C75-33478AF731F1}" type="pres">
      <dgm:prSet presAssocID="{13D2D411-9A0F-49C2-93BF-D747AFEEC0B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EA8D7F3-4FD4-4993-9D07-45C2D7C545F5}" type="pres">
      <dgm:prSet presAssocID="{13D2D411-9A0F-49C2-93BF-D747AFEEC0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D25EB-1875-4885-8698-37B3FF3F96D0}" type="pres">
      <dgm:prSet presAssocID="{13D2D411-9A0F-49C2-93BF-D747AFEEC0BB}" presName="negativeSpace" presStyleCnt="0"/>
      <dgm:spPr/>
    </dgm:pt>
    <dgm:pt modelId="{886CDA75-9B07-46D3-A91F-31F72D4FCF13}" type="pres">
      <dgm:prSet presAssocID="{13D2D411-9A0F-49C2-93BF-D747AFEEC0BB}" presName="childText" presStyleLbl="conFgAcc1" presStyleIdx="1" presStyleCnt="4">
        <dgm:presLayoutVars>
          <dgm:bulletEnabled val="1"/>
        </dgm:presLayoutVars>
      </dgm:prSet>
      <dgm:spPr/>
    </dgm:pt>
    <dgm:pt modelId="{2DB1A382-0BF9-4E0B-B04D-8CAC83888AA9}" type="pres">
      <dgm:prSet presAssocID="{AB899A6A-8B3E-4D4E-AB2F-C69E11204FDE}" presName="spaceBetweenRectangles" presStyleCnt="0"/>
      <dgm:spPr/>
    </dgm:pt>
    <dgm:pt modelId="{72A45551-3927-4EFC-B54D-4DA613C8C051}" type="pres">
      <dgm:prSet presAssocID="{A2B6E011-B6BF-4E9E-8A86-562E15F72874}" presName="parentLin" presStyleCnt="0"/>
      <dgm:spPr/>
    </dgm:pt>
    <dgm:pt modelId="{6AA19928-0B11-4E59-A48E-E86B86CB0B5B}" type="pres">
      <dgm:prSet presAssocID="{A2B6E011-B6BF-4E9E-8A86-562E15F72874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48C350B-022E-48F9-B252-AE323575644A}" type="pres">
      <dgm:prSet presAssocID="{A2B6E011-B6BF-4E9E-8A86-562E15F7287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0FEB3E-1A46-4CF0-9018-9940FDCB241C}" type="pres">
      <dgm:prSet presAssocID="{A2B6E011-B6BF-4E9E-8A86-562E15F72874}" presName="negativeSpace" presStyleCnt="0"/>
      <dgm:spPr/>
    </dgm:pt>
    <dgm:pt modelId="{16C5262B-A9C3-4F3A-9E09-DD34E8E2567B}" type="pres">
      <dgm:prSet presAssocID="{A2B6E011-B6BF-4E9E-8A86-562E15F72874}" presName="childText" presStyleLbl="conFgAcc1" presStyleIdx="2" presStyleCnt="4">
        <dgm:presLayoutVars>
          <dgm:bulletEnabled val="1"/>
        </dgm:presLayoutVars>
      </dgm:prSet>
      <dgm:spPr/>
    </dgm:pt>
    <dgm:pt modelId="{6B017909-D752-4A80-9E43-982BB71591F7}" type="pres">
      <dgm:prSet presAssocID="{B82BFD6D-2696-4210-9C31-DBC8CAA3B553}" presName="spaceBetweenRectangles" presStyleCnt="0"/>
      <dgm:spPr/>
    </dgm:pt>
    <dgm:pt modelId="{83092B4F-B337-45C6-84C0-D15C77D6F4EA}" type="pres">
      <dgm:prSet presAssocID="{79AD6F7D-F900-4F9B-9E30-681E24DE9066}" presName="parentLin" presStyleCnt="0"/>
      <dgm:spPr/>
    </dgm:pt>
    <dgm:pt modelId="{7C30C228-EBE8-4EE3-AB3A-21B15722FC12}" type="pres">
      <dgm:prSet presAssocID="{79AD6F7D-F900-4F9B-9E30-681E24DE906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C352D88-668D-4317-B05A-1C515F0088E9}" type="pres">
      <dgm:prSet presAssocID="{79AD6F7D-F900-4F9B-9E30-681E24DE9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BC989-DD8D-41DB-A23A-EFAAD683260F}" type="pres">
      <dgm:prSet presAssocID="{79AD6F7D-F900-4F9B-9E30-681E24DE9066}" presName="negativeSpace" presStyleCnt="0"/>
      <dgm:spPr/>
    </dgm:pt>
    <dgm:pt modelId="{D77BD134-D44C-4368-9ABD-B944FFAC5681}" type="pres">
      <dgm:prSet presAssocID="{79AD6F7D-F900-4F9B-9E30-681E24DE906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FB3F74-341D-4348-B0C8-4B2F4BF96636}" type="presOf" srcId="{13D2D411-9A0F-49C2-93BF-D747AFEEC0BB}" destId="{5EA8D7F3-4FD4-4993-9D07-45C2D7C545F5}" srcOrd="1" destOrd="0" presId="urn:microsoft.com/office/officeart/2005/8/layout/list1"/>
    <dgm:cxn modelId="{271CC33E-D27B-4F80-81B4-5BA7ADEA2571}" srcId="{5657ECB8-455E-4AFE-ABB3-47662BDED6C4}" destId="{A2B6E011-B6BF-4E9E-8A86-562E15F72874}" srcOrd="2" destOrd="0" parTransId="{C1B2E606-5730-4963-8684-EEF316930506}" sibTransId="{B82BFD6D-2696-4210-9C31-DBC8CAA3B553}"/>
    <dgm:cxn modelId="{FE15E77A-56D9-4F80-8DAC-12F9DC1675F8}" type="presOf" srcId="{5657ECB8-455E-4AFE-ABB3-47662BDED6C4}" destId="{B28EA059-9CAC-4A95-86B1-D74389EA22BF}" srcOrd="0" destOrd="0" presId="urn:microsoft.com/office/officeart/2005/8/layout/list1"/>
    <dgm:cxn modelId="{E2C93DAF-20A1-48F1-A437-900C66AB737F}" type="presOf" srcId="{D7138B6C-2AFF-4FC2-AE6E-4E3E5E30C4CE}" destId="{22D4F2FF-A1D0-4E32-A407-EB2C3623AA80}" srcOrd="1" destOrd="0" presId="urn:microsoft.com/office/officeart/2005/8/layout/list1"/>
    <dgm:cxn modelId="{093333A6-22C2-47E0-818A-F316497C9498}" srcId="{5657ECB8-455E-4AFE-ABB3-47662BDED6C4}" destId="{13D2D411-9A0F-49C2-93BF-D747AFEEC0BB}" srcOrd="1" destOrd="0" parTransId="{E1C5BBC0-7153-4D65-9811-29AD9E6C2F98}" sibTransId="{AB899A6A-8B3E-4D4E-AB2F-C69E11204FDE}"/>
    <dgm:cxn modelId="{7A355610-8EAC-4C06-8AE6-BE835458E4CF}" type="presOf" srcId="{79AD6F7D-F900-4F9B-9E30-681E24DE9066}" destId="{7C30C228-EBE8-4EE3-AB3A-21B15722FC12}" srcOrd="0" destOrd="0" presId="urn:microsoft.com/office/officeart/2005/8/layout/list1"/>
    <dgm:cxn modelId="{CA38F9FD-DEE5-424D-87DE-22CB446B05E0}" type="presOf" srcId="{79AD6F7D-F900-4F9B-9E30-681E24DE9066}" destId="{9C352D88-668D-4317-B05A-1C515F0088E9}" srcOrd="1" destOrd="0" presId="urn:microsoft.com/office/officeart/2005/8/layout/list1"/>
    <dgm:cxn modelId="{5963895E-94E6-49DA-BB7B-164910C09AAA}" type="presOf" srcId="{D7138B6C-2AFF-4FC2-AE6E-4E3E5E30C4CE}" destId="{98A0C7E4-7299-4C63-8AF5-1C48629AEE58}" srcOrd="0" destOrd="0" presId="urn:microsoft.com/office/officeart/2005/8/layout/list1"/>
    <dgm:cxn modelId="{497C66BD-2761-4F9B-86E4-DD5105E0B78E}" srcId="{5657ECB8-455E-4AFE-ABB3-47662BDED6C4}" destId="{79AD6F7D-F900-4F9B-9E30-681E24DE9066}" srcOrd="3" destOrd="0" parTransId="{AC57E529-4066-4BF6-9D0E-2CA61874F48B}" sibTransId="{9925A95C-05CD-4C0B-8EF7-FDC9DDBE6B73}"/>
    <dgm:cxn modelId="{DD0D669A-CADE-4135-9EB6-3654D37AA479}" type="presOf" srcId="{A2B6E011-B6BF-4E9E-8A86-562E15F72874}" destId="{D48C350B-022E-48F9-B252-AE323575644A}" srcOrd="1" destOrd="0" presId="urn:microsoft.com/office/officeart/2005/8/layout/list1"/>
    <dgm:cxn modelId="{8D33C208-EE07-47BD-8D34-1E2D7259A6E9}" srcId="{5657ECB8-455E-4AFE-ABB3-47662BDED6C4}" destId="{D7138B6C-2AFF-4FC2-AE6E-4E3E5E30C4CE}" srcOrd="0" destOrd="0" parTransId="{0285EA90-FA55-4975-B866-9A90B5B4FD4E}" sibTransId="{B45FE3DA-5E34-4F16-9AC9-11F6A3829219}"/>
    <dgm:cxn modelId="{1A253882-CB54-4D5D-AA06-F8C2B640C816}" type="presOf" srcId="{A2B6E011-B6BF-4E9E-8A86-562E15F72874}" destId="{6AA19928-0B11-4E59-A48E-E86B86CB0B5B}" srcOrd="0" destOrd="0" presId="urn:microsoft.com/office/officeart/2005/8/layout/list1"/>
    <dgm:cxn modelId="{94F1E438-7C1E-4EF8-8174-F9C319E8AC19}" type="presOf" srcId="{13D2D411-9A0F-49C2-93BF-D747AFEEC0BB}" destId="{1B53403F-47E9-4B76-8C75-33478AF731F1}" srcOrd="0" destOrd="0" presId="urn:microsoft.com/office/officeart/2005/8/layout/list1"/>
    <dgm:cxn modelId="{4A521A8D-CD93-44BE-84A8-6C84A2437CFD}" type="presParOf" srcId="{B28EA059-9CAC-4A95-86B1-D74389EA22BF}" destId="{5E05A670-F26E-4198-A38A-F8BF61DD843A}" srcOrd="0" destOrd="0" presId="urn:microsoft.com/office/officeart/2005/8/layout/list1"/>
    <dgm:cxn modelId="{D9C42CF0-B8B1-49EA-B14B-FAC5021042ED}" type="presParOf" srcId="{5E05A670-F26E-4198-A38A-F8BF61DD843A}" destId="{98A0C7E4-7299-4C63-8AF5-1C48629AEE58}" srcOrd="0" destOrd="0" presId="urn:microsoft.com/office/officeart/2005/8/layout/list1"/>
    <dgm:cxn modelId="{A06B95AF-4E65-43A5-9F6B-A44D4FD21F4D}" type="presParOf" srcId="{5E05A670-F26E-4198-A38A-F8BF61DD843A}" destId="{22D4F2FF-A1D0-4E32-A407-EB2C3623AA80}" srcOrd="1" destOrd="0" presId="urn:microsoft.com/office/officeart/2005/8/layout/list1"/>
    <dgm:cxn modelId="{C8CBBD0F-C0CB-45A6-A941-7DFAF4A411FF}" type="presParOf" srcId="{B28EA059-9CAC-4A95-86B1-D74389EA22BF}" destId="{D3C1C717-684B-4B2D-B43E-D8E86FAAA4DB}" srcOrd="1" destOrd="0" presId="urn:microsoft.com/office/officeart/2005/8/layout/list1"/>
    <dgm:cxn modelId="{C377A4D6-F8BF-4769-9212-9103F021A9A0}" type="presParOf" srcId="{B28EA059-9CAC-4A95-86B1-D74389EA22BF}" destId="{E4E32D31-D22B-4906-9CA1-657773C378B1}" srcOrd="2" destOrd="0" presId="urn:microsoft.com/office/officeart/2005/8/layout/list1"/>
    <dgm:cxn modelId="{7B8DDB58-7A41-4A85-8F67-7CD39CEE4E9C}" type="presParOf" srcId="{B28EA059-9CAC-4A95-86B1-D74389EA22BF}" destId="{B2CF76F3-9031-4FC6-8C29-783568BE003F}" srcOrd="3" destOrd="0" presId="urn:microsoft.com/office/officeart/2005/8/layout/list1"/>
    <dgm:cxn modelId="{A857A065-020B-464F-B355-766349FF3A7F}" type="presParOf" srcId="{B28EA059-9CAC-4A95-86B1-D74389EA22BF}" destId="{86530F07-0CE5-463F-A270-1E0A988991E4}" srcOrd="4" destOrd="0" presId="urn:microsoft.com/office/officeart/2005/8/layout/list1"/>
    <dgm:cxn modelId="{45DB0EF4-5AB4-4735-91A1-E68E229467DA}" type="presParOf" srcId="{86530F07-0CE5-463F-A270-1E0A988991E4}" destId="{1B53403F-47E9-4B76-8C75-33478AF731F1}" srcOrd="0" destOrd="0" presId="urn:microsoft.com/office/officeart/2005/8/layout/list1"/>
    <dgm:cxn modelId="{F6DDC95D-6344-4E06-A816-619F3D182A11}" type="presParOf" srcId="{86530F07-0CE5-463F-A270-1E0A988991E4}" destId="{5EA8D7F3-4FD4-4993-9D07-45C2D7C545F5}" srcOrd="1" destOrd="0" presId="urn:microsoft.com/office/officeart/2005/8/layout/list1"/>
    <dgm:cxn modelId="{28399E99-C47A-4961-9A5D-9B127EFEA642}" type="presParOf" srcId="{B28EA059-9CAC-4A95-86B1-D74389EA22BF}" destId="{C1DD25EB-1875-4885-8698-37B3FF3F96D0}" srcOrd="5" destOrd="0" presId="urn:microsoft.com/office/officeart/2005/8/layout/list1"/>
    <dgm:cxn modelId="{558BC301-8C18-482A-8475-0578B25127E8}" type="presParOf" srcId="{B28EA059-9CAC-4A95-86B1-D74389EA22BF}" destId="{886CDA75-9B07-46D3-A91F-31F72D4FCF13}" srcOrd="6" destOrd="0" presId="urn:microsoft.com/office/officeart/2005/8/layout/list1"/>
    <dgm:cxn modelId="{D08A4054-9CD7-46DB-A0A0-AA502EAFCD3E}" type="presParOf" srcId="{B28EA059-9CAC-4A95-86B1-D74389EA22BF}" destId="{2DB1A382-0BF9-4E0B-B04D-8CAC83888AA9}" srcOrd="7" destOrd="0" presId="urn:microsoft.com/office/officeart/2005/8/layout/list1"/>
    <dgm:cxn modelId="{12BBCC69-362E-4DAF-BEFA-B2FB0A0DDAF0}" type="presParOf" srcId="{B28EA059-9CAC-4A95-86B1-D74389EA22BF}" destId="{72A45551-3927-4EFC-B54D-4DA613C8C051}" srcOrd="8" destOrd="0" presId="urn:microsoft.com/office/officeart/2005/8/layout/list1"/>
    <dgm:cxn modelId="{88D40D9B-ABEB-4CF0-A055-F2EA808FD075}" type="presParOf" srcId="{72A45551-3927-4EFC-B54D-4DA613C8C051}" destId="{6AA19928-0B11-4E59-A48E-E86B86CB0B5B}" srcOrd="0" destOrd="0" presId="urn:microsoft.com/office/officeart/2005/8/layout/list1"/>
    <dgm:cxn modelId="{E2E78656-5C32-43DF-95A5-6CADE24778DB}" type="presParOf" srcId="{72A45551-3927-4EFC-B54D-4DA613C8C051}" destId="{D48C350B-022E-48F9-B252-AE323575644A}" srcOrd="1" destOrd="0" presId="urn:microsoft.com/office/officeart/2005/8/layout/list1"/>
    <dgm:cxn modelId="{64F8B075-0331-433E-9BCE-2E892131D641}" type="presParOf" srcId="{B28EA059-9CAC-4A95-86B1-D74389EA22BF}" destId="{C00FEB3E-1A46-4CF0-9018-9940FDCB241C}" srcOrd="9" destOrd="0" presId="urn:microsoft.com/office/officeart/2005/8/layout/list1"/>
    <dgm:cxn modelId="{06995615-8167-448C-975F-CA8BFCCCD81E}" type="presParOf" srcId="{B28EA059-9CAC-4A95-86B1-D74389EA22BF}" destId="{16C5262B-A9C3-4F3A-9E09-DD34E8E2567B}" srcOrd="10" destOrd="0" presId="urn:microsoft.com/office/officeart/2005/8/layout/list1"/>
    <dgm:cxn modelId="{236E46AA-EED1-49B4-B328-A50991CB9E66}" type="presParOf" srcId="{B28EA059-9CAC-4A95-86B1-D74389EA22BF}" destId="{6B017909-D752-4A80-9E43-982BB71591F7}" srcOrd="11" destOrd="0" presId="urn:microsoft.com/office/officeart/2005/8/layout/list1"/>
    <dgm:cxn modelId="{E7C89487-C137-42E2-A35F-3EA7EC53FB7F}" type="presParOf" srcId="{B28EA059-9CAC-4A95-86B1-D74389EA22BF}" destId="{83092B4F-B337-45C6-84C0-D15C77D6F4EA}" srcOrd="12" destOrd="0" presId="urn:microsoft.com/office/officeart/2005/8/layout/list1"/>
    <dgm:cxn modelId="{E40349CB-AF5B-4B7B-9173-341D3CEDE350}" type="presParOf" srcId="{83092B4F-B337-45C6-84C0-D15C77D6F4EA}" destId="{7C30C228-EBE8-4EE3-AB3A-21B15722FC12}" srcOrd="0" destOrd="0" presId="urn:microsoft.com/office/officeart/2005/8/layout/list1"/>
    <dgm:cxn modelId="{E92792FF-C8DC-4168-9295-406E9F0F92A2}" type="presParOf" srcId="{83092B4F-B337-45C6-84C0-D15C77D6F4EA}" destId="{9C352D88-668D-4317-B05A-1C515F0088E9}" srcOrd="1" destOrd="0" presId="urn:microsoft.com/office/officeart/2005/8/layout/list1"/>
    <dgm:cxn modelId="{267D24BA-7880-4C6B-AF8D-BE71C11FCF48}" type="presParOf" srcId="{B28EA059-9CAC-4A95-86B1-D74389EA22BF}" destId="{FB0BC989-DD8D-41DB-A23A-EFAAD683260F}" srcOrd="13" destOrd="0" presId="urn:microsoft.com/office/officeart/2005/8/layout/list1"/>
    <dgm:cxn modelId="{85517004-FAB2-4C06-ADB9-3F0C041A1E6E}" type="presParOf" srcId="{B28EA059-9CAC-4A95-86B1-D74389EA22BF}" destId="{D77BD134-D44C-4368-9ABD-B944FFAC568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2D31-D22B-4906-9CA1-657773C378B1}">
      <dsp:nvSpPr>
        <dsp:cNvPr id="0" name=""/>
        <dsp:cNvSpPr/>
      </dsp:nvSpPr>
      <dsp:spPr>
        <a:xfrm>
          <a:off x="0" y="466638"/>
          <a:ext cx="903649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4F2FF-A1D0-4E32-A407-EB2C3623AA80}">
      <dsp:nvSpPr>
        <dsp:cNvPr id="0" name=""/>
        <dsp:cNvSpPr/>
      </dsp:nvSpPr>
      <dsp:spPr>
        <a:xfrm>
          <a:off x="451824" y="53358"/>
          <a:ext cx="632554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§2.1 </a:t>
          </a:r>
          <a:r>
            <a:rPr lang="zh-CN" altLang="en-US" sz="3200" kern="1200" dirty="0" smtClean="0"/>
            <a:t>导数的概念</a:t>
          </a:r>
          <a:endParaRPr lang="zh-CN" altLang="en-US" sz="3200" kern="1200" dirty="0"/>
        </a:p>
      </dsp:txBody>
      <dsp:txXfrm>
        <a:off x="492173" y="93707"/>
        <a:ext cx="6244849" cy="745862"/>
      </dsp:txXfrm>
    </dsp:sp>
    <dsp:sp modelId="{886CDA75-9B07-46D3-A91F-31F72D4FCF13}">
      <dsp:nvSpPr>
        <dsp:cNvPr id="0" name=""/>
        <dsp:cNvSpPr/>
      </dsp:nvSpPr>
      <dsp:spPr>
        <a:xfrm>
          <a:off x="0" y="1736718"/>
          <a:ext cx="903649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8D7F3-4FD4-4993-9D07-45C2D7C545F5}">
      <dsp:nvSpPr>
        <dsp:cNvPr id="0" name=""/>
        <dsp:cNvSpPr/>
      </dsp:nvSpPr>
      <dsp:spPr>
        <a:xfrm>
          <a:off x="451824" y="1323438"/>
          <a:ext cx="632554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§2.2 </a:t>
          </a:r>
          <a:r>
            <a:rPr lang="zh-CN" altLang="en-US" sz="3200" kern="1200" dirty="0" smtClean="0"/>
            <a:t>导数的计算</a:t>
          </a:r>
          <a:endParaRPr lang="zh-CN" altLang="en-US" sz="3200" kern="1200" dirty="0"/>
        </a:p>
      </dsp:txBody>
      <dsp:txXfrm>
        <a:off x="492173" y="1363787"/>
        <a:ext cx="6244849" cy="745862"/>
      </dsp:txXfrm>
    </dsp:sp>
    <dsp:sp modelId="{16C5262B-A9C3-4F3A-9E09-DD34E8E2567B}">
      <dsp:nvSpPr>
        <dsp:cNvPr id="0" name=""/>
        <dsp:cNvSpPr/>
      </dsp:nvSpPr>
      <dsp:spPr>
        <a:xfrm>
          <a:off x="0" y="3006798"/>
          <a:ext cx="903649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350B-022E-48F9-B252-AE323575644A}">
      <dsp:nvSpPr>
        <dsp:cNvPr id="0" name=""/>
        <dsp:cNvSpPr/>
      </dsp:nvSpPr>
      <dsp:spPr>
        <a:xfrm>
          <a:off x="451824" y="2593518"/>
          <a:ext cx="632554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§2.3</a:t>
          </a:r>
          <a:r>
            <a:rPr lang="zh-CN" altLang="en-US" sz="3200" kern="1200" dirty="0" smtClean="0"/>
            <a:t>函数的微分 导数的概念（续）</a:t>
          </a:r>
          <a:endParaRPr lang="zh-CN" altLang="en-US" sz="3200" kern="1200" dirty="0"/>
        </a:p>
      </dsp:txBody>
      <dsp:txXfrm>
        <a:off x="492173" y="2633867"/>
        <a:ext cx="6244849" cy="745862"/>
      </dsp:txXfrm>
    </dsp:sp>
    <dsp:sp modelId="{D77BD134-D44C-4368-9ABD-B944FFAC5681}">
      <dsp:nvSpPr>
        <dsp:cNvPr id="0" name=""/>
        <dsp:cNvSpPr/>
      </dsp:nvSpPr>
      <dsp:spPr>
        <a:xfrm>
          <a:off x="0" y="4276878"/>
          <a:ext cx="903649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52D88-668D-4317-B05A-1C515F0088E9}">
      <dsp:nvSpPr>
        <dsp:cNvPr id="0" name=""/>
        <dsp:cNvSpPr/>
      </dsp:nvSpPr>
      <dsp:spPr>
        <a:xfrm>
          <a:off x="451824" y="3863598"/>
          <a:ext cx="632554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§2.4</a:t>
          </a:r>
          <a:r>
            <a:rPr lang="zh-CN" altLang="en-US" sz="3200" kern="1200" dirty="0" smtClean="0"/>
            <a:t>本章回顾</a:t>
          </a:r>
          <a:endParaRPr lang="zh-CN" altLang="en-US" sz="3200" kern="1200" dirty="0"/>
        </a:p>
      </dsp:txBody>
      <dsp:txXfrm>
        <a:off x="492173" y="3903947"/>
        <a:ext cx="6244849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18" Type="http://schemas.openxmlformats.org/officeDocument/2006/relationships/image" Target="../media/image19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17" Type="http://schemas.openxmlformats.org/officeDocument/2006/relationships/image" Target="../media/image190.wmf"/><Relationship Id="rId2" Type="http://schemas.openxmlformats.org/officeDocument/2006/relationships/image" Target="../media/image175.wmf"/><Relationship Id="rId16" Type="http://schemas.openxmlformats.org/officeDocument/2006/relationships/image" Target="../media/image189.wmf"/><Relationship Id="rId20" Type="http://schemas.openxmlformats.org/officeDocument/2006/relationships/image" Target="../media/image193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5" Type="http://schemas.openxmlformats.org/officeDocument/2006/relationships/image" Target="../media/image188.wmf"/><Relationship Id="rId10" Type="http://schemas.openxmlformats.org/officeDocument/2006/relationships/image" Target="../media/image183.wmf"/><Relationship Id="rId19" Type="http://schemas.openxmlformats.org/officeDocument/2006/relationships/image" Target="../media/image192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Relationship Id="rId14" Type="http://schemas.openxmlformats.org/officeDocument/2006/relationships/image" Target="../media/image18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18" Type="http://schemas.openxmlformats.org/officeDocument/2006/relationships/image" Target="../media/image246.wmf"/><Relationship Id="rId3" Type="http://schemas.openxmlformats.org/officeDocument/2006/relationships/image" Target="../media/image231.wmf"/><Relationship Id="rId21" Type="http://schemas.openxmlformats.org/officeDocument/2006/relationships/image" Target="../media/image249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" Type="http://schemas.openxmlformats.org/officeDocument/2006/relationships/image" Target="../media/image230.wmf"/><Relationship Id="rId16" Type="http://schemas.openxmlformats.org/officeDocument/2006/relationships/image" Target="../media/image244.wmf"/><Relationship Id="rId20" Type="http://schemas.openxmlformats.org/officeDocument/2006/relationships/image" Target="../media/image248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23" Type="http://schemas.openxmlformats.org/officeDocument/2006/relationships/image" Target="../media/image251.wmf"/><Relationship Id="rId10" Type="http://schemas.openxmlformats.org/officeDocument/2006/relationships/image" Target="../media/image238.wmf"/><Relationship Id="rId19" Type="http://schemas.openxmlformats.org/officeDocument/2006/relationships/image" Target="../media/image247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Relationship Id="rId22" Type="http://schemas.openxmlformats.org/officeDocument/2006/relationships/image" Target="../media/image2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image" Target="../media/image269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12" Type="http://schemas.openxmlformats.org/officeDocument/2006/relationships/image" Target="../media/image268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11" Type="http://schemas.openxmlformats.org/officeDocument/2006/relationships/image" Target="../media/image267.wmf"/><Relationship Id="rId5" Type="http://schemas.openxmlformats.org/officeDocument/2006/relationships/image" Target="../media/image261.wmf"/><Relationship Id="rId10" Type="http://schemas.openxmlformats.org/officeDocument/2006/relationships/image" Target="../media/image266.wmf"/><Relationship Id="rId4" Type="http://schemas.openxmlformats.org/officeDocument/2006/relationships/image" Target="../media/image260.wmf"/><Relationship Id="rId9" Type="http://schemas.openxmlformats.org/officeDocument/2006/relationships/image" Target="../media/image2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3" Type="http://schemas.openxmlformats.org/officeDocument/2006/relationships/image" Target="../media/image20.wmf"/><Relationship Id="rId21" Type="http://schemas.openxmlformats.org/officeDocument/2006/relationships/image" Target="../media/image38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19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23" Type="http://schemas.openxmlformats.org/officeDocument/2006/relationships/image" Target="../media/image40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image" Target="../media/image26.emf"/><Relationship Id="rId14" Type="http://schemas.openxmlformats.org/officeDocument/2006/relationships/image" Target="../media/image31.wmf"/><Relationship Id="rId22" Type="http://schemas.openxmlformats.org/officeDocument/2006/relationships/image" Target="../media/image3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10" Type="http://schemas.openxmlformats.org/officeDocument/2006/relationships/image" Target="../media/image284.wmf"/><Relationship Id="rId4" Type="http://schemas.openxmlformats.org/officeDocument/2006/relationships/image" Target="../media/image278.wmf"/><Relationship Id="rId9" Type="http://schemas.openxmlformats.org/officeDocument/2006/relationships/image" Target="../media/image2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Relationship Id="rId9" Type="http://schemas.openxmlformats.org/officeDocument/2006/relationships/image" Target="../media/image29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image" Target="../media/image311.wmf"/><Relationship Id="rId18" Type="http://schemas.openxmlformats.org/officeDocument/2006/relationships/image" Target="../media/image316.wmf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12" Type="http://schemas.openxmlformats.org/officeDocument/2006/relationships/image" Target="../media/image310.wmf"/><Relationship Id="rId17" Type="http://schemas.openxmlformats.org/officeDocument/2006/relationships/image" Target="../media/image315.wmf"/><Relationship Id="rId2" Type="http://schemas.openxmlformats.org/officeDocument/2006/relationships/image" Target="../media/image300.wmf"/><Relationship Id="rId16" Type="http://schemas.openxmlformats.org/officeDocument/2006/relationships/image" Target="../media/image314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11" Type="http://schemas.openxmlformats.org/officeDocument/2006/relationships/image" Target="../media/image309.wmf"/><Relationship Id="rId5" Type="http://schemas.openxmlformats.org/officeDocument/2006/relationships/image" Target="../media/image303.wmf"/><Relationship Id="rId15" Type="http://schemas.openxmlformats.org/officeDocument/2006/relationships/image" Target="../media/image313.wmf"/><Relationship Id="rId10" Type="http://schemas.openxmlformats.org/officeDocument/2006/relationships/image" Target="../media/image308.wmf"/><Relationship Id="rId4" Type="http://schemas.openxmlformats.org/officeDocument/2006/relationships/image" Target="../media/image302.wmf"/><Relationship Id="rId9" Type="http://schemas.openxmlformats.org/officeDocument/2006/relationships/image" Target="../media/image307.wmf"/><Relationship Id="rId14" Type="http://schemas.openxmlformats.org/officeDocument/2006/relationships/image" Target="../media/image3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image" Target="../media/image329.wmf"/><Relationship Id="rId18" Type="http://schemas.openxmlformats.org/officeDocument/2006/relationships/image" Target="../media/image334.wmf"/><Relationship Id="rId3" Type="http://schemas.openxmlformats.org/officeDocument/2006/relationships/image" Target="../media/image319.wmf"/><Relationship Id="rId21" Type="http://schemas.openxmlformats.org/officeDocument/2006/relationships/image" Target="../media/image337.wmf"/><Relationship Id="rId7" Type="http://schemas.openxmlformats.org/officeDocument/2006/relationships/image" Target="../media/image323.wmf"/><Relationship Id="rId12" Type="http://schemas.openxmlformats.org/officeDocument/2006/relationships/image" Target="../media/image328.wmf"/><Relationship Id="rId17" Type="http://schemas.openxmlformats.org/officeDocument/2006/relationships/image" Target="../media/image333.wmf"/><Relationship Id="rId2" Type="http://schemas.openxmlformats.org/officeDocument/2006/relationships/image" Target="../media/image318.wmf"/><Relationship Id="rId16" Type="http://schemas.openxmlformats.org/officeDocument/2006/relationships/image" Target="../media/image332.wmf"/><Relationship Id="rId20" Type="http://schemas.openxmlformats.org/officeDocument/2006/relationships/image" Target="../media/image336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11" Type="http://schemas.openxmlformats.org/officeDocument/2006/relationships/image" Target="../media/image327.wmf"/><Relationship Id="rId5" Type="http://schemas.openxmlformats.org/officeDocument/2006/relationships/image" Target="../media/image321.wmf"/><Relationship Id="rId15" Type="http://schemas.openxmlformats.org/officeDocument/2006/relationships/image" Target="../media/image331.wmf"/><Relationship Id="rId10" Type="http://schemas.openxmlformats.org/officeDocument/2006/relationships/image" Target="../media/image326.wmf"/><Relationship Id="rId19" Type="http://schemas.openxmlformats.org/officeDocument/2006/relationships/image" Target="../media/image335.wmf"/><Relationship Id="rId4" Type="http://schemas.openxmlformats.org/officeDocument/2006/relationships/image" Target="../media/image320.wmf"/><Relationship Id="rId9" Type="http://schemas.openxmlformats.org/officeDocument/2006/relationships/image" Target="../media/image325.wmf"/><Relationship Id="rId14" Type="http://schemas.openxmlformats.org/officeDocument/2006/relationships/image" Target="../media/image33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image" Target="../media/image350.wmf"/><Relationship Id="rId18" Type="http://schemas.openxmlformats.org/officeDocument/2006/relationships/image" Target="../media/image355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12" Type="http://schemas.openxmlformats.org/officeDocument/2006/relationships/image" Target="../media/image349.wmf"/><Relationship Id="rId17" Type="http://schemas.openxmlformats.org/officeDocument/2006/relationships/image" Target="../media/image354.wmf"/><Relationship Id="rId2" Type="http://schemas.openxmlformats.org/officeDocument/2006/relationships/image" Target="../media/image339.wmf"/><Relationship Id="rId16" Type="http://schemas.openxmlformats.org/officeDocument/2006/relationships/image" Target="../media/image353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11" Type="http://schemas.openxmlformats.org/officeDocument/2006/relationships/image" Target="../media/image348.wmf"/><Relationship Id="rId5" Type="http://schemas.openxmlformats.org/officeDocument/2006/relationships/image" Target="../media/image342.wmf"/><Relationship Id="rId15" Type="http://schemas.openxmlformats.org/officeDocument/2006/relationships/image" Target="../media/image352.wmf"/><Relationship Id="rId10" Type="http://schemas.openxmlformats.org/officeDocument/2006/relationships/image" Target="../media/image347.wmf"/><Relationship Id="rId19" Type="http://schemas.openxmlformats.org/officeDocument/2006/relationships/image" Target="../media/image356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Relationship Id="rId14" Type="http://schemas.openxmlformats.org/officeDocument/2006/relationships/image" Target="../media/image35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image" Target="../media/image369.wmf"/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12" Type="http://schemas.openxmlformats.org/officeDocument/2006/relationships/image" Target="../media/image368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11" Type="http://schemas.openxmlformats.org/officeDocument/2006/relationships/image" Target="../media/image367.wmf"/><Relationship Id="rId5" Type="http://schemas.openxmlformats.org/officeDocument/2006/relationships/image" Target="../media/image361.wmf"/><Relationship Id="rId10" Type="http://schemas.openxmlformats.org/officeDocument/2006/relationships/image" Target="../media/image366.wmf"/><Relationship Id="rId4" Type="http://schemas.openxmlformats.org/officeDocument/2006/relationships/image" Target="../media/image360.wmf"/><Relationship Id="rId9" Type="http://schemas.openxmlformats.org/officeDocument/2006/relationships/image" Target="../media/image365.wmf"/><Relationship Id="rId14" Type="http://schemas.openxmlformats.org/officeDocument/2006/relationships/image" Target="../media/image37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image" Target="../media/image383.wmf"/><Relationship Id="rId3" Type="http://schemas.openxmlformats.org/officeDocument/2006/relationships/image" Target="../media/image373.wmf"/><Relationship Id="rId7" Type="http://schemas.openxmlformats.org/officeDocument/2006/relationships/image" Target="../media/image377.wmf"/><Relationship Id="rId12" Type="http://schemas.openxmlformats.org/officeDocument/2006/relationships/image" Target="../media/image382.wmf"/><Relationship Id="rId17" Type="http://schemas.openxmlformats.org/officeDocument/2006/relationships/image" Target="../media/image387.wmf"/><Relationship Id="rId2" Type="http://schemas.openxmlformats.org/officeDocument/2006/relationships/image" Target="../media/image372.wmf"/><Relationship Id="rId16" Type="http://schemas.openxmlformats.org/officeDocument/2006/relationships/image" Target="../media/image386.wmf"/><Relationship Id="rId1" Type="http://schemas.openxmlformats.org/officeDocument/2006/relationships/image" Target="../media/image371.wmf"/><Relationship Id="rId6" Type="http://schemas.openxmlformats.org/officeDocument/2006/relationships/image" Target="../media/image376.wmf"/><Relationship Id="rId11" Type="http://schemas.openxmlformats.org/officeDocument/2006/relationships/image" Target="../media/image381.wmf"/><Relationship Id="rId5" Type="http://schemas.openxmlformats.org/officeDocument/2006/relationships/image" Target="../media/image375.wmf"/><Relationship Id="rId15" Type="http://schemas.openxmlformats.org/officeDocument/2006/relationships/image" Target="../media/image385.wmf"/><Relationship Id="rId10" Type="http://schemas.openxmlformats.org/officeDocument/2006/relationships/image" Target="../media/image380.wmf"/><Relationship Id="rId4" Type="http://schemas.openxmlformats.org/officeDocument/2006/relationships/image" Target="../media/image374.wmf"/><Relationship Id="rId9" Type="http://schemas.openxmlformats.org/officeDocument/2006/relationships/image" Target="../media/image379.wmf"/><Relationship Id="rId14" Type="http://schemas.openxmlformats.org/officeDocument/2006/relationships/image" Target="../media/image38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13" Type="http://schemas.openxmlformats.org/officeDocument/2006/relationships/image" Target="../media/image400.wmf"/><Relationship Id="rId18" Type="http://schemas.openxmlformats.org/officeDocument/2006/relationships/image" Target="../media/image405.wmf"/><Relationship Id="rId3" Type="http://schemas.openxmlformats.org/officeDocument/2006/relationships/image" Target="../media/image390.wmf"/><Relationship Id="rId21" Type="http://schemas.openxmlformats.org/officeDocument/2006/relationships/image" Target="../media/image408.wmf"/><Relationship Id="rId7" Type="http://schemas.openxmlformats.org/officeDocument/2006/relationships/image" Target="../media/image394.wmf"/><Relationship Id="rId12" Type="http://schemas.openxmlformats.org/officeDocument/2006/relationships/image" Target="../media/image399.wmf"/><Relationship Id="rId17" Type="http://schemas.openxmlformats.org/officeDocument/2006/relationships/image" Target="../media/image404.wmf"/><Relationship Id="rId2" Type="http://schemas.openxmlformats.org/officeDocument/2006/relationships/image" Target="../media/image389.wmf"/><Relationship Id="rId16" Type="http://schemas.openxmlformats.org/officeDocument/2006/relationships/image" Target="../media/image403.wmf"/><Relationship Id="rId20" Type="http://schemas.openxmlformats.org/officeDocument/2006/relationships/image" Target="../media/image407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11" Type="http://schemas.openxmlformats.org/officeDocument/2006/relationships/image" Target="../media/image398.wmf"/><Relationship Id="rId5" Type="http://schemas.openxmlformats.org/officeDocument/2006/relationships/image" Target="../media/image392.wmf"/><Relationship Id="rId15" Type="http://schemas.openxmlformats.org/officeDocument/2006/relationships/image" Target="../media/image402.wmf"/><Relationship Id="rId10" Type="http://schemas.openxmlformats.org/officeDocument/2006/relationships/image" Target="../media/image397.wmf"/><Relationship Id="rId19" Type="http://schemas.openxmlformats.org/officeDocument/2006/relationships/image" Target="../media/image406.wmf"/><Relationship Id="rId4" Type="http://schemas.openxmlformats.org/officeDocument/2006/relationships/image" Target="../media/image391.wmf"/><Relationship Id="rId9" Type="http://schemas.openxmlformats.org/officeDocument/2006/relationships/image" Target="../media/image396.wmf"/><Relationship Id="rId14" Type="http://schemas.openxmlformats.org/officeDocument/2006/relationships/image" Target="../media/image401.wmf"/><Relationship Id="rId22" Type="http://schemas.openxmlformats.org/officeDocument/2006/relationships/image" Target="../media/image40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image" Target="../media/image422.wmf"/><Relationship Id="rId3" Type="http://schemas.openxmlformats.org/officeDocument/2006/relationships/image" Target="../media/image412.wmf"/><Relationship Id="rId7" Type="http://schemas.openxmlformats.org/officeDocument/2006/relationships/image" Target="../media/image416.wmf"/><Relationship Id="rId12" Type="http://schemas.openxmlformats.org/officeDocument/2006/relationships/image" Target="../media/image421.wmf"/><Relationship Id="rId2" Type="http://schemas.openxmlformats.org/officeDocument/2006/relationships/image" Target="../media/image411.wmf"/><Relationship Id="rId16" Type="http://schemas.openxmlformats.org/officeDocument/2006/relationships/image" Target="../media/image425.wmf"/><Relationship Id="rId1" Type="http://schemas.openxmlformats.org/officeDocument/2006/relationships/image" Target="../media/image410.wmf"/><Relationship Id="rId6" Type="http://schemas.openxmlformats.org/officeDocument/2006/relationships/image" Target="../media/image415.wmf"/><Relationship Id="rId11" Type="http://schemas.openxmlformats.org/officeDocument/2006/relationships/image" Target="../media/image420.wmf"/><Relationship Id="rId5" Type="http://schemas.openxmlformats.org/officeDocument/2006/relationships/image" Target="../media/image414.wmf"/><Relationship Id="rId15" Type="http://schemas.openxmlformats.org/officeDocument/2006/relationships/image" Target="../media/image424.wmf"/><Relationship Id="rId10" Type="http://schemas.openxmlformats.org/officeDocument/2006/relationships/image" Target="../media/image419.wmf"/><Relationship Id="rId4" Type="http://schemas.openxmlformats.org/officeDocument/2006/relationships/image" Target="../media/image413.wmf"/><Relationship Id="rId9" Type="http://schemas.openxmlformats.org/officeDocument/2006/relationships/image" Target="../media/image418.wmf"/><Relationship Id="rId14" Type="http://schemas.openxmlformats.org/officeDocument/2006/relationships/image" Target="../media/image4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26" Type="http://schemas.openxmlformats.org/officeDocument/2006/relationships/image" Target="../media/image66.emf"/><Relationship Id="rId3" Type="http://schemas.openxmlformats.org/officeDocument/2006/relationships/image" Target="../media/image43.wmf"/><Relationship Id="rId21" Type="http://schemas.openxmlformats.org/officeDocument/2006/relationships/image" Target="../media/image61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5" Type="http://schemas.openxmlformats.org/officeDocument/2006/relationships/image" Target="../media/image65.wmf"/><Relationship Id="rId2" Type="http://schemas.openxmlformats.org/officeDocument/2006/relationships/image" Target="../media/image42.wmf"/><Relationship Id="rId16" Type="http://schemas.openxmlformats.org/officeDocument/2006/relationships/image" Target="../media/image56.emf"/><Relationship Id="rId20" Type="http://schemas.openxmlformats.org/officeDocument/2006/relationships/image" Target="../media/image60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24" Type="http://schemas.openxmlformats.org/officeDocument/2006/relationships/image" Target="../media/image64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23" Type="http://schemas.openxmlformats.org/officeDocument/2006/relationships/image" Target="../media/image63.wmf"/><Relationship Id="rId10" Type="http://schemas.openxmlformats.org/officeDocument/2006/relationships/image" Target="../media/image50.wmf"/><Relationship Id="rId19" Type="http://schemas.openxmlformats.org/officeDocument/2006/relationships/image" Target="../media/image59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Relationship Id="rId22" Type="http://schemas.openxmlformats.org/officeDocument/2006/relationships/image" Target="../media/image6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13" Type="http://schemas.openxmlformats.org/officeDocument/2006/relationships/image" Target="../media/image438.wmf"/><Relationship Id="rId3" Type="http://schemas.openxmlformats.org/officeDocument/2006/relationships/image" Target="../media/image428.wmf"/><Relationship Id="rId7" Type="http://schemas.openxmlformats.org/officeDocument/2006/relationships/image" Target="../media/image432.wmf"/><Relationship Id="rId12" Type="http://schemas.openxmlformats.org/officeDocument/2006/relationships/image" Target="../media/image437.wmf"/><Relationship Id="rId2" Type="http://schemas.openxmlformats.org/officeDocument/2006/relationships/image" Target="../media/image427.wmf"/><Relationship Id="rId1" Type="http://schemas.openxmlformats.org/officeDocument/2006/relationships/image" Target="../media/image426.wmf"/><Relationship Id="rId6" Type="http://schemas.openxmlformats.org/officeDocument/2006/relationships/image" Target="../media/image431.wmf"/><Relationship Id="rId11" Type="http://schemas.openxmlformats.org/officeDocument/2006/relationships/image" Target="../media/image436.wmf"/><Relationship Id="rId5" Type="http://schemas.openxmlformats.org/officeDocument/2006/relationships/image" Target="../media/image430.wmf"/><Relationship Id="rId10" Type="http://schemas.openxmlformats.org/officeDocument/2006/relationships/image" Target="../media/image435.wmf"/><Relationship Id="rId4" Type="http://schemas.openxmlformats.org/officeDocument/2006/relationships/image" Target="../media/image429.wmf"/><Relationship Id="rId9" Type="http://schemas.openxmlformats.org/officeDocument/2006/relationships/image" Target="../media/image434.wmf"/><Relationship Id="rId14" Type="http://schemas.openxmlformats.org/officeDocument/2006/relationships/image" Target="../media/image43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3" Type="http://schemas.openxmlformats.org/officeDocument/2006/relationships/image" Target="../media/image442.wmf"/><Relationship Id="rId7" Type="http://schemas.openxmlformats.org/officeDocument/2006/relationships/image" Target="../media/image446.wmf"/><Relationship Id="rId2" Type="http://schemas.openxmlformats.org/officeDocument/2006/relationships/image" Target="../media/image441.wmf"/><Relationship Id="rId1" Type="http://schemas.openxmlformats.org/officeDocument/2006/relationships/image" Target="../media/image440.wmf"/><Relationship Id="rId6" Type="http://schemas.openxmlformats.org/officeDocument/2006/relationships/image" Target="../media/image445.wmf"/><Relationship Id="rId5" Type="http://schemas.openxmlformats.org/officeDocument/2006/relationships/image" Target="../media/image444.wmf"/><Relationship Id="rId10" Type="http://schemas.openxmlformats.org/officeDocument/2006/relationships/image" Target="../media/image449.wmf"/><Relationship Id="rId4" Type="http://schemas.openxmlformats.org/officeDocument/2006/relationships/image" Target="../media/image443.wmf"/><Relationship Id="rId9" Type="http://schemas.openxmlformats.org/officeDocument/2006/relationships/image" Target="../media/image44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image" Target="../media/image462.wmf"/><Relationship Id="rId18" Type="http://schemas.openxmlformats.org/officeDocument/2006/relationships/image" Target="../media/image467.wmf"/><Relationship Id="rId3" Type="http://schemas.openxmlformats.org/officeDocument/2006/relationships/image" Target="../media/image452.wmf"/><Relationship Id="rId21" Type="http://schemas.openxmlformats.org/officeDocument/2006/relationships/image" Target="../media/image470.wmf"/><Relationship Id="rId7" Type="http://schemas.openxmlformats.org/officeDocument/2006/relationships/image" Target="../media/image456.wmf"/><Relationship Id="rId12" Type="http://schemas.openxmlformats.org/officeDocument/2006/relationships/image" Target="../media/image461.wmf"/><Relationship Id="rId17" Type="http://schemas.openxmlformats.org/officeDocument/2006/relationships/image" Target="../media/image466.wmf"/><Relationship Id="rId25" Type="http://schemas.openxmlformats.org/officeDocument/2006/relationships/image" Target="../media/image474.wmf"/><Relationship Id="rId2" Type="http://schemas.openxmlformats.org/officeDocument/2006/relationships/image" Target="../media/image451.wmf"/><Relationship Id="rId16" Type="http://schemas.openxmlformats.org/officeDocument/2006/relationships/image" Target="../media/image465.wmf"/><Relationship Id="rId20" Type="http://schemas.openxmlformats.org/officeDocument/2006/relationships/image" Target="../media/image469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11" Type="http://schemas.openxmlformats.org/officeDocument/2006/relationships/image" Target="../media/image460.wmf"/><Relationship Id="rId24" Type="http://schemas.openxmlformats.org/officeDocument/2006/relationships/image" Target="../media/image473.wmf"/><Relationship Id="rId5" Type="http://schemas.openxmlformats.org/officeDocument/2006/relationships/image" Target="../media/image454.wmf"/><Relationship Id="rId15" Type="http://schemas.openxmlformats.org/officeDocument/2006/relationships/image" Target="../media/image464.wmf"/><Relationship Id="rId23" Type="http://schemas.openxmlformats.org/officeDocument/2006/relationships/image" Target="../media/image472.wmf"/><Relationship Id="rId10" Type="http://schemas.openxmlformats.org/officeDocument/2006/relationships/image" Target="../media/image459.wmf"/><Relationship Id="rId19" Type="http://schemas.openxmlformats.org/officeDocument/2006/relationships/image" Target="../media/image468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Relationship Id="rId14" Type="http://schemas.openxmlformats.org/officeDocument/2006/relationships/image" Target="../media/image463.wmf"/><Relationship Id="rId22" Type="http://schemas.openxmlformats.org/officeDocument/2006/relationships/image" Target="../media/image47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wmf"/><Relationship Id="rId13" Type="http://schemas.openxmlformats.org/officeDocument/2006/relationships/image" Target="../media/image487.wmf"/><Relationship Id="rId3" Type="http://schemas.openxmlformats.org/officeDocument/2006/relationships/image" Target="../media/image477.wmf"/><Relationship Id="rId7" Type="http://schemas.openxmlformats.org/officeDocument/2006/relationships/image" Target="../media/image481.wmf"/><Relationship Id="rId12" Type="http://schemas.openxmlformats.org/officeDocument/2006/relationships/image" Target="../media/image486.wmf"/><Relationship Id="rId2" Type="http://schemas.openxmlformats.org/officeDocument/2006/relationships/image" Target="../media/image476.wmf"/><Relationship Id="rId1" Type="http://schemas.openxmlformats.org/officeDocument/2006/relationships/image" Target="../media/image475.wmf"/><Relationship Id="rId6" Type="http://schemas.openxmlformats.org/officeDocument/2006/relationships/image" Target="../media/image480.wmf"/><Relationship Id="rId11" Type="http://schemas.openxmlformats.org/officeDocument/2006/relationships/image" Target="../media/image485.wmf"/><Relationship Id="rId5" Type="http://schemas.openxmlformats.org/officeDocument/2006/relationships/image" Target="../media/image479.wmf"/><Relationship Id="rId10" Type="http://schemas.openxmlformats.org/officeDocument/2006/relationships/image" Target="../media/image484.wmf"/><Relationship Id="rId4" Type="http://schemas.openxmlformats.org/officeDocument/2006/relationships/image" Target="../media/image478.wmf"/><Relationship Id="rId9" Type="http://schemas.openxmlformats.org/officeDocument/2006/relationships/image" Target="../media/image483.wmf"/><Relationship Id="rId14" Type="http://schemas.openxmlformats.org/officeDocument/2006/relationships/image" Target="../media/image48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wmf"/><Relationship Id="rId13" Type="http://schemas.openxmlformats.org/officeDocument/2006/relationships/image" Target="../media/image501.wmf"/><Relationship Id="rId3" Type="http://schemas.openxmlformats.org/officeDocument/2006/relationships/image" Target="../media/image491.wmf"/><Relationship Id="rId7" Type="http://schemas.openxmlformats.org/officeDocument/2006/relationships/image" Target="../media/image495.wmf"/><Relationship Id="rId12" Type="http://schemas.openxmlformats.org/officeDocument/2006/relationships/image" Target="../media/image500.wmf"/><Relationship Id="rId2" Type="http://schemas.openxmlformats.org/officeDocument/2006/relationships/image" Target="../media/image490.wmf"/><Relationship Id="rId16" Type="http://schemas.openxmlformats.org/officeDocument/2006/relationships/image" Target="../media/image504.wmf"/><Relationship Id="rId1" Type="http://schemas.openxmlformats.org/officeDocument/2006/relationships/image" Target="../media/image489.wmf"/><Relationship Id="rId6" Type="http://schemas.openxmlformats.org/officeDocument/2006/relationships/image" Target="../media/image494.wmf"/><Relationship Id="rId11" Type="http://schemas.openxmlformats.org/officeDocument/2006/relationships/image" Target="../media/image499.wmf"/><Relationship Id="rId5" Type="http://schemas.openxmlformats.org/officeDocument/2006/relationships/image" Target="../media/image493.wmf"/><Relationship Id="rId15" Type="http://schemas.openxmlformats.org/officeDocument/2006/relationships/image" Target="../media/image503.wmf"/><Relationship Id="rId10" Type="http://schemas.openxmlformats.org/officeDocument/2006/relationships/image" Target="../media/image498.wmf"/><Relationship Id="rId4" Type="http://schemas.openxmlformats.org/officeDocument/2006/relationships/image" Target="../media/image492.wmf"/><Relationship Id="rId9" Type="http://schemas.openxmlformats.org/officeDocument/2006/relationships/image" Target="../media/image497.wmf"/><Relationship Id="rId14" Type="http://schemas.openxmlformats.org/officeDocument/2006/relationships/image" Target="../media/image50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2.wmf"/><Relationship Id="rId13" Type="http://schemas.openxmlformats.org/officeDocument/2006/relationships/image" Target="../media/image517.wmf"/><Relationship Id="rId3" Type="http://schemas.openxmlformats.org/officeDocument/2006/relationships/image" Target="../media/image507.wmf"/><Relationship Id="rId7" Type="http://schemas.openxmlformats.org/officeDocument/2006/relationships/image" Target="../media/image511.wmf"/><Relationship Id="rId12" Type="http://schemas.openxmlformats.org/officeDocument/2006/relationships/image" Target="../media/image516.wmf"/><Relationship Id="rId2" Type="http://schemas.openxmlformats.org/officeDocument/2006/relationships/image" Target="../media/image506.wmf"/><Relationship Id="rId1" Type="http://schemas.openxmlformats.org/officeDocument/2006/relationships/image" Target="../media/image505.wmf"/><Relationship Id="rId6" Type="http://schemas.openxmlformats.org/officeDocument/2006/relationships/image" Target="../media/image510.wmf"/><Relationship Id="rId11" Type="http://schemas.openxmlformats.org/officeDocument/2006/relationships/image" Target="../media/image515.wmf"/><Relationship Id="rId5" Type="http://schemas.openxmlformats.org/officeDocument/2006/relationships/image" Target="../media/image509.wmf"/><Relationship Id="rId15" Type="http://schemas.openxmlformats.org/officeDocument/2006/relationships/image" Target="../media/image519.wmf"/><Relationship Id="rId10" Type="http://schemas.openxmlformats.org/officeDocument/2006/relationships/image" Target="../media/image514.wmf"/><Relationship Id="rId4" Type="http://schemas.openxmlformats.org/officeDocument/2006/relationships/image" Target="../media/image508.wmf"/><Relationship Id="rId9" Type="http://schemas.openxmlformats.org/officeDocument/2006/relationships/image" Target="../media/image513.wmf"/><Relationship Id="rId14" Type="http://schemas.openxmlformats.org/officeDocument/2006/relationships/image" Target="../media/image51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13" Type="http://schemas.openxmlformats.org/officeDocument/2006/relationships/image" Target="../media/image532.wmf"/><Relationship Id="rId18" Type="http://schemas.openxmlformats.org/officeDocument/2006/relationships/image" Target="../media/image537.wmf"/><Relationship Id="rId3" Type="http://schemas.openxmlformats.org/officeDocument/2006/relationships/image" Target="../media/image522.wmf"/><Relationship Id="rId7" Type="http://schemas.openxmlformats.org/officeDocument/2006/relationships/image" Target="../media/image526.wmf"/><Relationship Id="rId12" Type="http://schemas.openxmlformats.org/officeDocument/2006/relationships/image" Target="../media/image531.wmf"/><Relationship Id="rId17" Type="http://schemas.openxmlformats.org/officeDocument/2006/relationships/image" Target="../media/image536.wmf"/><Relationship Id="rId2" Type="http://schemas.openxmlformats.org/officeDocument/2006/relationships/image" Target="../media/image521.wmf"/><Relationship Id="rId16" Type="http://schemas.openxmlformats.org/officeDocument/2006/relationships/image" Target="../media/image535.wmf"/><Relationship Id="rId1" Type="http://schemas.openxmlformats.org/officeDocument/2006/relationships/image" Target="../media/image520.wmf"/><Relationship Id="rId6" Type="http://schemas.openxmlformats.org/officeDocument/2006/relationships/image" Target="../media/image525.wmf"/><Relationship Id="rId11" Type="http://schemas.openxmlformats.org/officeDocument/2006/relationships/image" Target="../media/image530.wmf"/><Relationship Id="rId5" Type="http://schemas.openxmlformats.org/officeDocument/2006/relationships/image" Target="../media/image524.wmf"/><Relationship Id="rId15" Type="http://schemas.openxmlformats.org/officeDocument/2006/relationships/image" Target="../media/image534.wmf"/><Relationship Id="rId10" Type="http://schemas.openxmlformats.org/officeDocument/2006/relationships/image" Target="../media/image529.wmf"/><Relationship Id="rId19" Type="http://schemas.openxmlformats.org/officeDocument/2006/relationships/image" Target="../media/image538.wmf"/><Relationship Id="rId4" Type="http://schemas.openxmlformats.org/officeDocument/2006/relationships/image" Target="../media/image523.wmf"/><Relationship Id="rId9" Type="http://schemas.openxmlformats.org/officeDocument/2006/relationships/image" Target="../media/image528.wmf"/><Relationship Id="rId14" Type="http://schemas.openxmlformats.org/officeDocument/2006/relationships/image" Target="../media/image53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wmf"/><Relationship Id="rId13" Type="http://schemas.openxmlformats.org/officeDocument/2006/relationships/image" Target="../media/image551.wmf"/><Relationship Id="rId18" Type="http://schemas.openxmlformats.org/officeDocument/2006/relationships/image" Target="../media/image556.wmf"/><Relationship Id="rId3" Type="http://schemas.openxmlformats.org/officeDocument/2006/relationships/image" Target="../media/image541.wmf"/><Relationship Id="rId7" Type="http://schemas.openxmlformats.org/officeDocument/2006/relationships/image" Target="../media/image545.wmf"/><Relationship Id="rId12" Type="http://schemas.openxmlformats.org/officeDocument/2006/relationships/image" Target="../media/image550.wmf"/><Relationship Id="rId17" Type="http://schemas.openxmlformats.org/officeDocument/2006/relationships/image" Target="../media/image555.wmf"/><Relationship Id="rId2" Type="http://schemas.openxmlformats.org/officeDocument/2006/relationships/image" Target="../media/image540.wmf"/><Relationship Id="rId16" Type="http://schemas.openxmlformats.org/officeDocument/2006/relationships/image" Target="../media/image554.wmf"/><Relationship Id="rId1" Type="http://schemas.openxmlformats.org/officeDocument/2006/relationships/image" Target="../media/image539.wmf"/><Relationship Id="rId6" Type="http://schemas.openxmlformats.org/officeDocument/2006/relationships/image" Target="../media/image544.wmf"/><Relationship Id="rId11" Type="http://schemas.openxmlformats.org/officeDocument/2006/relationships/image" Target="../media/image549.wmf"/><Relationship Id="rId5" Type="http://schemas.openxmlformats.org/officeDocument/2006/relationships/image" Target="../media/image543.wmf"/><Relationship Id="rId15" Type="http://schemas.openxmlformats.org/officeDocument/2006/relationships/image" Target="../media/image553.wmf"/><Relationship Id="rId10" Type="http://schemas.openxmlformats.org/officeDocument/2006/relationships/image" Target="../media/image548.wmf"/><Relationship Id="rId4" Type="http://schemas.openxmlformats.org/officeDocument/2006/relationships/image" Target="../media/image542.wmf"/><Relationship Id="rId9" Type="http://schemas.openxmlformats.org/officeDocument/2006/relationships/image" Target="../media/image547.wmf"/><Relationship Id="rId14" Type="http://schemas.openxmlformats.org/officeDocument/2006/relationships/image" Target="../media/image55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4.wmf"/><Relationship Id="rId13" Type="http://schemas.openxmlformats.org/officeDocument/2006/relationships/image" Target="../media/image569.wmf"/><Relationship Id="rId3" Type="http://schemas.openxmlformats.org/officeDocument/2006/relationships/image" Target="../media/image559.wmf"/><Relationship Id="rId7" Type="http://schemas.openxmlformats.org/officeDocument/2006/relationships/image" Target="../media/image563.wmf"/><Relationship Id="rId12" Type="http://schemas.openxmlformats.org/officeDocument/2006/relationships/image" Target="../media/image568.wmf"/><Relationship Id="rId2" Type="http://schemas.openxmlformats.org/officeDocument/2006/relationships/image" Target="../media/image558.wmf"/><Relationship Id="rId1" Type="http://schemas.openxmlformats.org/officeDocument/2006/relationships/image" Target="../media/image557.wmf"/><Relationship Id="rId6" Type="http://schemas.openxmlformats.org/officeDocument/2006/relationships/image" Target="../media/image562.wmf"/><Relationship Id="rId11" Type="http://schemas.openxmlformats.org/officeDocument/2006/relationships/image" Target="../media/image567.wmf"/><Relationship Id="rId5" Type="http://schemas.openxmlformats.org/officeDocument/2006/relationships/image" Target="../media/image561.wmf"/><Relationship Id="rId15" Type="http://schemas.openxmlformats.org/officeDocument/2006/relationships/image" Target="../media/image571.wmf"/><Relationship Id="rId10" Type="http://schemas.openxmlformats.org/officeDocument/2006/relationships/image" Target="../media/image566.wmf"/><Relationship Id="rId4" Type="http://schemas.openxmlformats.org/officeDocument/2006/relationships/image" Target="../media/image560.wmf"/><Relationship Id="rId9" Type="http://schemas.openxmlformats.org/officeDocument/2006/relationships/image" Target="../media/image565.wmf"/><Relationship Id="rId14" Type="http://schemas.openxmlformats.org/officeDocument/2006/relationships/image" Target="../media/image57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9.wmf"/><Relationship Id="rId13" Type="http://schemas.openxmlformats.org/officeDocument/2006/relationships/image" Target="../media/image584.wmf"/><Relationship Id="rId18" Type="http://schemas.openxmlformats.org/officeDocument/2006/relationships/image" Target="../media/image589.wmf"/><Relationship Id="rId26" Type="http://schemas.openxmlformats.org/officeDocument/2006/relationships/image" Target="../media/image597.wmf"/><Relationship Id="rId3" Type="http://schemas.openxmlformats.org/officeDocument/2006/relationships/image" Target="../media/image574.wmf"/><Relationship Id="rId21" Type="http://schemas.openxmlformats.org/officeDocument/2006/relationships/image" Target="../media/image592.wmf"/><Relationship Id="rId7" Type="http://schemas.openxmlformats.org/officeDocument/2006/relationships/image" Target="../media/image578.wmf"/><Relationship Id="rId12" Type="http://schemas.openxmlformats.org/officeDocument/2006/relationships/image" Target="../media/image583.wmf"/><Relationship Id="rId17" Type="http://schemas.openxmlformats.org/officeDocument/2006/relationships/image" Target="../media/image588.wmf"/><Relationship Id="rId25" Type="http://schemas.openxmlformats.org/officeDocument/2006/relationships/image" Target="../media/image596.wmf"/><Relationship Id="rId2" Type="http://schemas.openxmlformats.org/officeDocument/2006/relationships/image" Target="../media/image573.wmf"/><Relationship Id="rId16" Type="http://schemas.openxmlformats.org/officeDocument/2006/relationships/image" Target="../media/image587.wmf"/><Relationship Id="rId20" Type="http://schemas.openxmlformats.org/officeDocument/2006/relationships/image" Target="../media/image591.wmf"/><Relationship Id="rId29" Type="http://schemas.openxmlformats.org/officeDocument/2006/relationships/image" Target="../media/image600.wmf"/><Relationship Id="rId1" Type="http://schemas.openxmlformats.org/officeDocument/2006/relationships/image" Target="../media/image572.wmf"/><Relationship Id="rId6" Type="http://schemas.openxmlformats.org/officeDocument/2006/relationships/image" Target="../media/image577.wmf"/><Relationship Id="rId11" Type="http://schemas.openxmlformats.org/officeDocument/2006/relationships/image" Target="../media/image582.wmf"/><Relationship Id="rId24" Type="http://schemas.openxmlformats.org/officeDocument/2006/relationships/image" Target="../media/image595.wmf"/><Relationship Id="rId32" Type="http://schemas.openxmlformats.org/officeDocument/2006/relationships/image" Target="../media/image603.wmf"/><Relationship Id="rId5" Type="http://schemas.openxmlformats.org/officeDocument/2006/relationships/image" Target="../media/image576.wmf"/><Relationship Id="rId15" Type="http://schemas.openxmlformats.org/officeDocument/2006/relationships/image" Target="../media/image586.wmf"/><Relationship Id="rId23" Type="http://schemas.openxmlformats.org/officeDocument/2006/relationships/image" Target="../media/image594.wmf"/><Relationship Id="rId28" Type="http://schemas.openxmlformats.org/officeDocument/2006/relationships/image" Target="../media/image599.wmf"/><Relationship Id="rId10" Type="http://schemas.openxmlformats.org/officeDocument/2006/relationships/image" Target="../media/image581.wmf"/><Relationship Id="rId19" Type="http://schemas.openxmlformats.org/officeDocument/2006/relationships/image" Target="../media/image590.wmf"/><Relationship Id="rId31" Type="http://schemas.openxmlformats.org/officeDocument/2006/relationships/image" Target="../media/image602.wmf"/><Relationship Id="rId4" Type="http://schemas.openxmlformats.org/officeDocument/2006/relationships/image" Target="../media/image575.wmf"/><Relationship Id="rId9" Type="http://schemas.openxmlformats.org/officeDocument/2006/relationships/image" Target="../media/image580.wmf"/><Relationship Id="rId14" Type="http://schemas.openxmlformats.org/officeDocument/2006/relationships/image" Target="../media/image585.wmf"/><Relationship Id="rId22" Type="http://schemas.openxmlformats.org/officeDocument/2006/relationships/image" Target="../media/image593.wmf"/><Relationship Id="rId27" Type="http://schemas.openxmlformats.org/officeDocument/2006/relationships/image" Target="../media/image598.wmf"/><Relationship Id="rId30" Type="http://schemas.openxmlformats.org/officeDocument/2006/relationships/image" Target="../media/image60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18" Type="http://schemas.openxmlformats.org/officeDocument/2006/relationships/image" Target="../media/image8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3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20" Type="http://schemas.openxmlformats.org/officeDocument/2006/relationships/image" Target="../media/image86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19" Type="http://schemas.openxmlformats.org/officeDocument/2006/relationships/image" Target="../media/image85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wmf"/><Relationship Id="rId13" Type="http://schemas.openxmlformats.org/officeDocument/2006/relationships/image" Target="../media/image616.wmf"/><Relationship Id="rId3" Type="http://schemas.openxmlformats.org/officeDocument/2006/relationships/image" Target="../media/image606.wmf"/><Relationship Id="rId7" Type="http://schemas.openxmlformats.org/officeDocument/2006/relationships/image" Target="../media/image610.wmf"/><Relationship Id="rId12" Type="http://schemas.openxmlformats.org/officeDocument/2006/relationships/image" Target="../media/image615.wmf"/><Relationship Id="rId2" Type="http://schemas.openxmlformats.org/officeDocument/2006/relationships/image" Target="../media/image605.wmf"/><Relationship Id="rId1" Type="http://schemas.openxmlformats.org/officeDocument/2006/relationships/image" Target="../media/image604.wmf"/><Relationship Id="rId6" Type="http://schemas.openxmlformats.org/officeDocument/2006/relationships/image" Target="../media/image609.wmf"/><Relationship Id="rId11" Type="http://schemas.openxmlformats.org/officeDocument/2006/relationships/image" Target="../media/image614.wmf"/><Relationship Id="rId5" Type="http://schemas.openxmlformats.org/officeDocument/2006/relationships/image" Target="../media/image608.wmf"/><Relationship Id="rId15" Type="http://schemas.openxmlformats.org/officeDocument/2006/relationships/image" Target="../media/image618.wmf"/><Relationship Id="rId10" Type="http://schemas.openxmlformats.org/officeDocument/2006/relationships/image" Target="../media/image613.wmf"/><Relationship Id="rId4" Type="http://schemas.openxmlformats.org/officeDocument/2006/relationships/image" Target="../media/image607.wmf"/><Relationship Id="rId9" Type="http://schemas.openxmlformats.org/officeDocument/2006/relationships/image" Target="../media/image612.wmf"/><Relationship Id="rId14" Type="http://schemas.openxmlformats.org/officeDocument/2006/relationships/image" Target="../media/image61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wmf"/><Relationship Id="rId13" Type="http://schemas.openxmlformats.org/officeDocument/2006/relationships/image" Target="../media/image631.wmf"/><Relationship Id="rId3" Type="http://schemas.openxmlformats.org/officeDocument/2006/relationships/image" Target="../media/image621.wmf"/><Relationship Id="rId7" Type="http://schemas.openxmlformats.org/officeDocument/2006/relationships/image" Target="../media/image625.wmf"/><Relationship Id="rId12" Type="http://schemas.openxmlformats.org/officeDocument/2006/relationships/image" Target="../media/image630.wmf"/><Relationship Id="rId2" Type="http://schemas.openxmlformats.org/officeDocument/2006/relationships/image" Target="../media/image620.wmf"/><Relationship Id="rId16" Type="http://schemas.openxmlformats.org/officeDocument/2006/relationships/image" Target="../media/image634.wmf"/><Relationship Id="rId1" Type="http://schemas.openxmlformats.org/officeDocument/2006/relationships/image" Target="../media/image619.wmf"/><Relationship Id="rId6" Type="http://schemas.openxmlformats.org/officeDocument/2006/relationships/image" Target="../media/image624.wmf"/><Relationship Id="rId11" Type="http://schemas.openxmlformats.org/officeDocument/2006/relationships/image" Target="../media/image629.wmf"/><Relationship Id="rId5" Type="http://schemas.openxmlformats.org/officeDocument/2006/relationships/image" Target="../media/image623.wmf"/><Relationship Id="rId15" Type="http://schemas.openxmlformats.org/officeDocument/2006/relationships/image" Target="../media/image633.wmf"/><Relationship Id="rId10" Type="http://schemas.openxmlformats.org/officeDocument/2006/relationships/image" Target="../media/image628.wmf"/><Relationship Id="rId4" Type="http://schemas.openxmlformats.org/officeDocument/2006/relationships/image" Target="../media/image622.wmf"/><Relationship Id="rId9" Type="http://schemas.openxmlformats.org/officeDocument/2006/relationships/image" Target="../media/image627.wmf"/><Relationship Id="rId14" Type="http://schemas.openxmlformats.org/officeDocument/2006/relationships/image" Target="../media/image63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2.wmf"/><Relationship Id="rId13" Type="http://schemas.openxmlformats.org/officeDocument/2006/relationships/image" Target="../media/image647.wmf"/><Relationship Id="rId3" Type="http://schemas.openxmlformats.org/officeDocument/2006/relationships/image" Target="../media/image637.wmf"/><Relationship Id="rId7" Type="http://schemas.openxmlformats.org/officeDocument/2006/relationships/image" Target="../media/image641.wmf"/><Relationship Id="rId12" Type="http://schemas.openxmlformats.org/officeDocument/2006/relationships/image" Target="../media/image646.wmf"/><Relationship Id="rId2" Type="http://schemas.openxmlformats.org/officeDocument/2006/relationships/image" Target="../media/image636.wmf"/><Relationship Id="rId1" Type="http://schemas.openxmlformats.org/officeDocument/2006/relationships/image" Target="../media/image635.wmf"/><Relationship Id="rId6" Type="http://schemas.openxmlformats.org/officeDocument/2006/relationships/image" Target="../media/image640.wmf"/><Relationship Id="rId11" Type="http://schemas.openxmlformats.org/officeDocument/2006/relationships/image" Target="../media/image645.wmf"/><Relationship Id="rId5" Type="http://schemas.openxmlformats.org/officeDocument/2006/relationships/image" Target="../media/image639.wmf"/><Relationship Id="rId10" Type="http://schemas.openxmlformats.org/officeDocument/2006/relationships/image" Target="../media/image644.wmf"/><Relationship Id="rId4" Type="http://schemas.openxmlformats.org/officeDocument/2006/relationships/image" Target="../media/image638.wmf"/><Relationship Id="rId9" Type="http://schemas.openxmlformats.org/officeDocument/2006/relationships/image" Target="../media/image643.wmf"/><Relationship Id="rId14" Type="http://schemas.openxmlformats.org/officeDocument/2006/relationships/image" Target="../media/image64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wmf"/><Relationship Id="rId7" Type="http://schemas.openxmlformats.org/officeDocument/2006/relationships/image" Target="../media/image655.wmf"/><Relationship Id="rId2" Type="http://schemas.openxmlformats.org/officeDocument/2006/relationships/image" Target="../media/image650.wmf"/><Relationship Id="rId1" Type="http://schemas.openxmlformats.org/officeDocument/2006/relationships/image" Target="../media/image649.wmf"/><Relationship Id="rId6" Type="http://schemas.openxmlformats.org/officeDocument/2006/relationships/image" Target="../media/image654.wmf"/><Relationship Id="rId5" Type="http://schemas.openxmlformats.org/officeDocument/2006/relationships/image" Target="../media/image653.wmf"/><Relationship Id="rId4" Type="http://schemas.openxmlformats.org/officeDocument/2006/relationships/image" Target="../media/image65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8.wmf"/><Relationship Id="rId7" Type="http://schemas.openxmlformats.org/officeDocument/2006/relationships/image" Target="../media/image662.wmf"/><Relationship Id="rId2" Type="http://schemas.openxmlformats.org/officeDocument/2006/relationships/image" Target="../media/image657.wmf"/><Relationship Id="rId1" Type="http://schemas.openxmlformats.org/officeDocument/2006/relationships/image" Target="../media/image656.wmf"/><Relationship Id="rId6" Type="http://schemas.openxmlformats.org/officeDocument/2006/relationships/image" Target="../media/image661.wmf"/><Relationship Id="rId5" Type="http://schemas.openxmlformats.org/officeDocument/2006/relationships/image" Target="../media/image660.wmf"/><Relationship Id="rId4" Type="http://schemas.openxmlformats.org/officeDocument/2006/relationships/image" Target="../media/image65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5.wmf"/><Relationship Id="rId2" Type="http://schemas.openxmlformats.org/officeDocument/2006/relationships/image" Target="../media/image664.wmf"/><Relationship Id="rId1" Type="http://schemas.openxmlformats.org/officeDocument/2006/relationships/image" Target="../media/image663.wmf"/><Relationship Id="rId5" Type="http://schemas.openxmlformats.org/officeDocument/2006/relationships/image" Target="../media/image667.wmf"/><Relationship Id="rId4" Type="http://schemas.openxmlformats.org/officeDocument/2006/relationships/image" Target="../media/image66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18" Type="http://schemas.openxmlformats.org/officeDocument/2006/relationships/image" Target="../media/image104.wmf"/><Relationship Id="rId26" Type="http://schemas.openxmlformats.org/officeDocument/2006/relationships/image" Target="../media/image112.wmf"/><Relationship Id="rId3" Type="http://schemas.openxmlformats.org/officeDocument/2006/relationships/image" Target="../media/image89.wmf"/><Relationship Id="rId21" Type="http://schemas.openxmlformats.org/officeDocument/2006/relationships/image" Target="../media/image107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103.wmf"/><Relationship Id="rId25" Type="http://schemas.openxmlformats.org/officeDocument/2006/relationships/image" Target="../media/image111.wmf"/><Relationship Id="rId2" Type="http://schemas.openxmlformats.org/officeDocument/2006/relationships/image" Target="../media/image88.wmf"/><Relationship Id="rId16" Type="http://schemas.openxmlformats.org/officeDocument/2006/relationships/image" Target="../media/image102.wmf"/><Relationship Id="rId20" Type="http://schemas.openxmlformats.org/officeDocument/2006/relationships/image" Target="../media/image106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24" Type="http://schemas.openxmlformats.org/officeDocument/2006/relationships/image" Target="../media/image110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23" Type="http://schemas.openxmlformats.org/officeDocument/2006/relationships/image" Target="../media/image109.wmf"/><Relationship Id="rId28" Type="http://schemas.openxmlformats.org/officeDocument/2006/relationships/image" Target="../media/image114.wmf"/><Relationship Id="rId10" Type="http://schemas.openxmlformats.org/officeDocument/2006/relationships/image" Target="../media/image96.wmf"/><Relationship Id="rId19" Type="http://schemas.openxmlformats.org/officeDocument/2006/relationships/image" Target="../media/image105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Relationship Id="rId22" Type="http://schemas.openxmlformats.org/officeDocument/2006/relationships/image" Target="../media/image108.wmf"/><Relationship Id="rId27" Type="http://schemas.openxmlformats.org/officeDocument/2006/relationships/image" Target="../media/image1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18" Type="http://schemas.openxmlformats.org/officeDocument/2006/relationships/image" Target="../media/image146.wmf"/><Relationship Id="rId3" Type="http://schemas.openxmlformats.org/officeDocument/2006/relationships/image" Target="../media/image131.wmf"/><Relationship Id="rId21" Type="http://schemas.openxmlformats.org/officeDocument/2006/relationships/image" Target="../media/image149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17" Type="http://schemas.openxmlformats.org/officeDocument/2006/relationships/image" Target="../media/image145.wmf"/><Relationship Id="rId2" Type="http://schemas.openxmlformats.org/officeDocument/2006/relationships/image" Target="../media/image130.wmf"/><Relationship Id="rId16" Type="http://schemas.openxmlformats.org/officeDocument/2006/relationships/image" Target="../media/image144.wmf"/><Relationship Id="rId20" Type="http://schemas.openxmlformats.org/officeDocument/2006/relationships/image" Target="../media/image148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19" Type="http://schemas.openxmlformats.org/officeDocument/2006/relationships/image" Target="../media/image147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&#30446;&#24405;&#20027;&#30028;&#38754;.pptx#6. &#24187;&#28783;&#29255; 6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oleObject" Target="../embeddings/oleObject146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4.wmf"/><Relationship Id="rId42" Type="http://schemas.openxmlformats.org/officeDocument/2006/relationships/image" Target="../media/image148.w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41.bin"/><Relationship Id="rId41" Type="http://schemas.openxmlformats.org/officeDocument/2006/relationships/oleObject" Target="../embeddings/oleObject14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47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41.wmf"/><Relationship Id="rId36" Type="http://schemas.openxmlformats.org/officeDocument/2006/relationships/image" Target="../media/image145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4" Type="http://schemas.openxmlformats.org/officeDocument/2006/relationships/image" Target="../media/image149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2.wmf"/><Relationship Id="rId35" Type="http://schemas.openxmlformats.org/officeDocument/2006/relationships/oleObject" Target="../embeddings/oleObject144.bin"/><Relationship Id="rId43" Type="http://schemas.openxmlformats.org/officeDocument/2006/relationships/oleObject" Target="../embeddings/oleObject1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60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2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1.wmf"/><Relationship Id="rId26" Type="http://schemas.openxmlformats.org/officeDocument/2006/relationships/image" Target="../media/image185.wmf"/><Relationship Id="rId39" Type="http://schemas.openxmlformats.org/officeDocument/2006/relationships/oleObject" Target="../embeddings/oleObject191.bin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89.wmf"/><Relationship Id="rId42" Type="http://schemas.openxmlformats.org/officeDocument/2006/relationships/image" Target="../media/image193.w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29" Type="http://schemas.openxmlformats.org/officeDocument/2006/relationships/oleObject" Target="../embeddings/oleObject186.bin"/><Relationship Id="rId41" Type="http://schemas.openxmlformats.org/officeDocument/2006/relationships/oleObject" Target="../embeddings/oleObject19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4.wmf"/><Relationship Id="rId32" Type="http://schemas.openxmlformats.org/officeDocument/2006/relationships/image" Target="../media/image188.w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92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6.wmf"/><Relationship Id="rId36" Type="http://schemas.openxmlformats.org/officeDocument/2006/relationships/image" Target="../media/image190.wmf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87.wmf"/><Relationship Id="rId35" Type="http://schemas.openxmlformats.org/officeDocument/2006/relationships/oleObject" Target="../embeddings/oleObject18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6. &#24187;&#28783;&#29255; 6" TargetMode="Externa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6.wmf"/><Relationship Id="rId26" Type="http://schemas.openxmlformats.org/officeDocument/2006/relationships/image" Target="../media/image240.wmf"/><Relationship Id="rId39" Type="http://schemas.openxmlformats.org/officeDocument/2006/relationships/oleObject" Target="../embeddings/oleObject246.bin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44.wmf"/><Relationship Id="rId42" Type="http://schemas.openxmlformats.org/officeDocument/2006/relationships/image" Target="../media/image248.wmf"/><Relationship Id="rId47" Type="http://schemas.openxmlformats.org/officeDocument/2006/relationships/oleObject" Target="../embeddings/oleObject250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38" Type="http://schemas.openxmlformats.org/officeDocument/2006/relationships/image" Target="../media/image246.wmf"/><Relationship Id="rId46" Type="http://schemas.openxmlformats.org/officeDocument/2006/relationships/image" Target="../media/image2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29" Type="http://schemas.openxmlformats.org/officeDocument/2006/relationships/oleObject" Target="../embeddings/oleObject241.bin"/><Relationship Id="rId41" Type="http://schemas.openxmlformats.org/officeDocument/2006/relationships/oleObject" Target="../embeddings/oleObject24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39.wmf"/><Relationship Id="rId32" Type="http://schemas.openxmlformats.org/officeDocument/2006/relationships/image" Target="../media/image243.wmf"/><Relationship Id="rId37" Type="http://schemas.openxmlformats.org/officeDocument/2006/relationships/oleObject" Target="../embeddings/oleObject245.bin"/><Relationship Id="rId40" Type="http://schemas.openxmlformats.org/officeDocument/2006/relationships/image" Target="../media/image247.wmf"/><Relationship Id="rId45" Type="http://schemas.openxmlformats.org/officeDocument/2006/relationships/oleObject" Target="../embeddings/oleObject249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41.wmf"/><Relationship Id="rId36" Type="http://schemas.openxmlformats.org/officeDocument/2006/relationships/image" Target="../media/image245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4" Type="http://schemas.openxmlformats.org/officeDocument/2006/relationships/image" Target="../media/image249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42.wmf"/><Relationship Id="rId35" Type="http://schemas.openxmlformats.org/officeDocument/2006/relationships/oleObject" Target="../embeddings/oleObject244.bin"/><Relationship Id="rId43" Type="http://schemas.openxmlformats.org/officeDocument/2006/relationships/oleObject" Target="../embeddings/oleObject248.bin"/><Relationship Id="rId48" Type="http://schemas.openxmlformats.org/officeDocument/2006/relationships/image" Target="../media/image2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64.wmf"/><Relationship Id="rId26" Type="http://schemas.openxmlformats.org/officeDocument/2006/relationships/image" Target="../media/image268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61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3.wmf"/><Relationship Id="rId20" Type="http://schemas.openxmlformats.org/officeDocument/2006/relationships/image" Target="../media/image26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67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image" Target="../media/image269.wmf"/><Relationship Id="rId10" Type="http://schemas.openxmlformats.org/officeDocument/2006/relationships/image" Target="../media/image260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62.wmf"/><Relationship Id="rId22" Type="http://schemas.openxmlformats.org/officeDocument/2006/relationships/image" Target="../media/image266.wmf"/><Relationship Id="rId27" Type="http://schemas.openxmlformats.org/officeDocument/2006/relationships/oleObject" Target="../embeddings/oleObject26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5.xml"/><Relationship Id="rId4" Type="http://schemas.openxmlformats.org/officeDocument/2006/relationships/slide" Target="slide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74.wmf"/><Relationship Id="rId3" Type="http://schemas.openxmlformats.org/officeDocument/2006/relationships/oleObject" Target="../embeddings/oleObject269.bin"/><Relationship Id="rId7" Type="http://schemas.openxmlformats.org/officeDocument/2006/relationships/image" Target="../media/image271.wmf"/><Relationship Id="rId12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73.wmf"/><Relationship Id="rId5" Type="http://schemas.openxmlformats.org/officeDocument/2006/relationships/oleObject" Target="../embeddings/oleObject270.bin"/><Relationship Id="rId10" Type="http://schemas.openxmlformats.org/officeDocument/2006/relationships/oleObject" Target="../embeddings/oleObject273.bin"/><Relationship Id="rId4" Type="http://schemas.openxmlformats.org/officeDocument/2006/relationships/image" Target="../media/image270.wmf"/><Relationship Id="rId9" Type="http://schemas.openxmlformats.org/officeDocument/2006/relationships/image" Target="../media/image2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82.wmf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wmf"/><Relationship Id="rId20" Type="http://schemas.openxmlformats.org/officeDocument/2006/relationships/image" Target="../media/image28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80.wmf"/><Relationship Id="rId22" Type="http://schemas.openxmlformats.org/officeDocument/2006/relationships/image" Target="../media/image2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88.wmf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28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7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2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6.wmf"/><Relationship Id="rId20" Type="http://schemas.openxmlformats.org/officeDocument/2006/relationships/image" Target="../media/image29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06.wmf"/><Relationship Id="rId26" Type="http://schemas.openxmlformats.org/officeDocument/2006/relationships/image" Target="../media/image310.wmf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34" Type="http://schemas.openxmlformats.org/officeDocument/2006/relationships/image" Target="../media/image314.wmf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33" Type="http://schemas.openxmlformats.org/officeDocument/2006/relationships/oleObject" Target="../embeddings/oleObject314.bin"/><Relationship Id="rId38" Type="http://schemas.openxmlformats.org/officeDocument/2006/relationships/image" Target="../media/image3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5.wmf"/><Relationship Id="rId20" Type="http://schemas.openxmlformats.org/officeDocument/2006/relationships/image" Target="../media/image307.wmf"/><Relationship Id="rId29" Type="http://schemas.openxmlformats.org/officeDocument/2006/relationships/oleObject" Target="../embeddings/oleObject31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309.wmf"/><Relationship Id="rId32" Type="http://schemas.openxmlformats.org/officeDocument/2006/relationships/image" Target="../media/image313.wmf"/><Relationship Id="rId37" Type="http://schemas.openxmlformats.org/officeDocument/2006/relationships/oleObject" Target="../embeddings/oleObject316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311.wmf"/><Relationship Id="rId36" Type="http://schemas.openxmlformats.org/officeDocument/2006/relationships/image" Target="../media/image315.wmf"/><Relationship Id="rId10" Type="http://schemas.openxmlformats.org/officeDocument/2006/relationships/image" Target="../media/image302.wmf"/><Relationship Id="rId19" Type="http://schemas.openxmlformats.org/officeDocument/2006/relationships/oleObject" Target="../embeddings/oleObject307.bin"/><Relationship Id="rId31" Type="http://schemas.openxmlformats.org/officeDocument/2006/relationships/oleObject" Target="../embeddings/oleObject313.bin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4.wmf"/><Relationship Id="rId22" Type="http://schemas.openxmlformats.org/officeDocument/2006/relationships/image" Target="../media/image308.wmf"/><Relationship Id="rId27" Type="http://schemas.openxmlformats.org/officeDocument/2006/relationships/oleObject" Target="../embeddings/oleObject311.bin"/><Relationship Id="rId30" Type="http://schemas.openxmlformats.org/officeDocument/2006/relationships/image" Target="../media/image312.wmf"/><Relationship Id="rId35" Type="http://schemas.openxmlformats.org/officeDocument/2006/relationships/oleObject" Target="../embeddings/oleObject3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324.wmf"/><Relationship Id="rId26" Type="http://schemas.openxmlformats.org/officeDocument/2006/relationships/image" Target="../media/image328.wmf"/><Relationship Id="rId39" Type="http://schemas.openxmlformats.org/officeDocument/2006/relationships/oleObject" Target="../embeddings/oleObject335.bin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34" Type="http://schemas.openxmlformats.org/officeDocument/2006/relationships/image" Target="../media/image332.wmf"/><Relationship Id="rId42" Type="http://schemas.openxmlformats.org/officeDocument/2006/relationships/image" Target="../media/image336.wmf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24.bin"/><Relationship Id="rId25" Type="http://schemas.openxmlformats.org/officeDocument/2006/relationships/oleObject" Target="../embeddings/oleObject328.bin"/><Relationship Id="rId33" Type="http://schemas.openxmlformats.org/officeDocument/2006/relationships/oleObject" Target="../embeddings/oleObject332.bin"/><Relationship Id="rId38" Type="http://schemas.openxmlformats.org/officeDocument/2006/relationships/image" Target="../media/image3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3.wmf"/><Relationship Id="rId20" Type="http://schemas.openxmlformats.org/officeDocument/2006/relationships/image" Target="../media/image325.wmf"/><Relationship Id="rId29" Type="http://schemas.openxmlformats.org/officeDocument/2006/relationships/oleObject" Target="../embeddings/oleObject330.bin"/><Relationship Id="rId41" Type="http://schemas.openxmlformats.org/officeDocument/2006/relationships/oleObject" Target="../embeddings/oleObject33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327.wmf"/><Relationship Id="rId32" Type="http://schemas.openxmlformats.org/officeDocument/2006/relationships/image" Target="../media/image331.wmf"/><Relationship Id="rId37" Type="http://schemas.openxmlformats.org/officeDocument/2006/relationships/oleObject" Target="../embeddings/oleObject334.bin"/><Relationship Id="rId40" Type="http://schemas.openxmlformats.org/officeDocument/2006/relationships/image" Target="../media/image335.wmf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7.bin"/><Relationship Id="rId28" Type="http://schemas.openxmlformats.org/officeDocument/2006/relationships/image" Target="../media/image329.wmf"/><Relationship Id="rId36" Type="http://schemas.openxmlformats.org/officeDocument/2006/relationships/image" Target="../media/image333.wmf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25.bin"/><Relationship Id="rId31" Type="http://schemas.openxmlformats.org/officeDocument/2006/relationships/oleObject" Target="../embeddings/oleObject331.bin"/><Relationship Id="rId44" Type="http://schemas.openxmlformats.org/officeDocument/2006/relationships/image" Target="../media/image337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22.wmf"/><Relationship Id="rId22" Type="http://schemas.openxmlformats.org/officeDocument/2006/relationships/image" Target="../media/image326.wmf"/><Relationship Id="rId27" Type="http://schemas.openxmlformats.org/officeDocument/2006/relationships/oleObject" Target="../embeddings/oleObject329.bin"/><Relationship Id="rId30" Type="http://schemas.openxmlformats.org/officeDocument/2006/relationships/image" Target="../media/image330.wmf"/><Relationship Id="rId35" Type="http://schemas.openxmlformats.org/officeDocument/2006/relationships/oleObject" Target="../embeddings/oleObject333.bin"/><Relationship Id="rId43" Type="http://schemas.openxmlformats.org/officeDocument/2006/relationships/oleObject" Target="../embeddings/oleObject3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45.wmf"/><Relationship Id="rId26" Type="http://schemas.openxmlformats.org/officeDocument/2006/relationships/image" Target="../media/image349.wmf"/><Relationship Id="rId39" Type="http://schemas.openxmlformats.org/officeDocument/2006/relationships/oleObject" Target="../embeddings/oleObject356.bin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7.bin"/><Relationship Id="rId34" Type="http://schemas.openxmlformats.org/officeDocument/2006/relationships/image" Target="../media/image353.wmf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345.bin"/><Relationship Id="rId25" Type="http://schemas.openxmlformats.org/officeDocument/2006/relationships/oleObject" Target="../embeddings/oleObject349.bin"/><Relationship Id="rId33" Type="http://schemas.openxmlformats.org/officeDocument/2006/relationships/oleObject" Target="../embeddings/oleObject353.bin"/><Relationship Id="rId38" Type="http://schemas.openxmlformats.org/officeDocument/2006/relationships/image" Target="../media/image3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29" Type="http://schemas.openxmlformats.org/officeDocument/2006/relationships/oleObject" Target="../embeddings/oleObject351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42.bin"/><Relationship Id="rId24" Type="http://schemas.openxmlformats.org/officeDocument/2006/relationships/image" Target="../media/image348.wmf"/><Relationship Id="rId32" Type="http://schemas.openxmlformats.org/officeDocument/2006/relationships/image" Target="../media/image352.wmf"/><Relationship Id="rId37" Type="http://schemas.openxmlformats.org/officeDocument/2006/relationships/oleObject" Target="../embeddings/oleObject355.bin"/><Relationship Id="rId40" Type="http://schemas.openxmlformats.org/officeDocument/2006/relationships/image" Target="../media/image356.wmf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23" Type="http://schemas.openxmlformats.org/officeDocument/2006/relationships/oleObject" Target="../embeddings/oleObject348.bin"/><Relationship Id="rId28" Type="http://schemas.openxmlformats.org/officeDocument/2006/relationships/image" Target="../media/image350.wmf"/><Relationship Id="rId36" Type="http://schemas.openxmlformats.org/officeDocument/2006/relationships/image" Target="../media/image354.wmf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346.bin"/><Relationship Id="rId31" Type="http://schemas.openxmlformats.org/officeDocument/2006/relationships/oleObject" Target="../embeddings/oleObject352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43.wmf"/><Relationship Id="rId22" Type="http://schemas.openxmlformats.org/officeDocument/2006/relationships/image" Target="../media/image347.wmf"/><Relationship Id="rId27" Type="http://schemas.openxmlformats.org/officeDocument/2006/relationships/oleObject" Target="../embeddings/oleObject350.bin"/><Relationship Id="rId30" Type="http://schemas.openxmlformats.org/officeDocument/2006/relationships/image" Target="../media/image351.wmf"/><Relationship Id="rId35" Type="http://schemas.openxmlformats.org/officeDocument/2006/relationships/oleObject" Target="../embeddings/oleObject35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64.wmf"/><Relationship Id="rId26" Type="http://schemas.openxmlformats.org/officeDocument/2006/relationships/image" Target="../media/image368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61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3.wmf"/><Relationship Id="rId20" Type="http://schemas.openxmlformats.org/officeDocument/2006/relationships/image" Target="../media/image365.wmf"/><Relationship Id="rId29" Type="http://schemas.openxmlformats.org/officeDocument/2006/relationships/oleObject" Target="../embeddings/oleObject37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367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28" Type="http://schemas.openxmlformats.org/officeDocument/2006/relationships/image" Target="../media/image369.wmf"/><Relationship Id="rId10" Type="http://schemas.openxmlformats.org/officeDocument/2006/relationships/image" Target="../media/image360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62.wmf"/><Relationship Id="rId22" Type="http://schemas.openxmlformats.org/officeDocument/2006/relationships/image" Target="../media/image366.wmf"/><Relationship Id="rId27" Type="http://schemas.openxmlformats.org/officeDocument/2006/relationships/oleObject" Target="../embeddings/oleObject369.bin"/><Relationship Id="rId30" Type="http://schemas.openxmlformats.org/officeDocument/2006/relationships/image" Target="../media/image37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78.wmf"/><Relationship Id="rId26" Type="http://schemas.openxmlformats.org/officeDocument/2006/relationships/image" Target="../media/image382.w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34" Type="http://schemas.openxmlformats.org/officeDocument/2006/relationships/image" Target="../media/image386.wmf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75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33" Type="http://schemas.openxmlformats.org/officeDocument/2006/relationships/oleObject" Target="../embeddings/oleObject3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7.wmf"/><Relationship Id="rId20" Type="http://schemas.openxmlformats.org/officeDocument/2006/relationships/image" Target="../media/image379.wmf"/><Relationship Id="rId29" Type="http://schemas.openxmlformats.org/officeDocument/2006/relationships/oleObject" Target="../embeddings/oleObject38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72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381.wmf"/><Relationship Id="rId32" Type="http://schemas.openxmlformats.org/officeDocument/2006/relationships/image" Target="../media/image385.w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image" Target="../media/image383.wmf"/><Relationship Id="rId36" Type="http://schemas.openxmlformats.org/officeDocument/2006/relationships/image" Target="../media/image387.wmf"/><Relationship Id="rId10" Type="http://schemas.openxmlformats.org/officeDocument/2006/relationships/image" Target="../media/image374.wmf"/><Relationship Id="rId19" Type="http://schemas.openxmlformats.org/officeDocument/2006/relationships/oleObject" Target="../embeddings/oleObject379.bin"/><Relationship Id="rId31" Type="http://schemas.openxmlformats.org/officeDocument/2006/relationships/oleObject" Target="../embeddings/oleObject385.bin"/><Relationship Id="rId4" Type="http://schemas.openxmlformats.org/officeDocument/2006/relationships/image" Target="../media/image371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76.wmf"/><Relationship Id="rId22" Type="http://schemas.openxmlformats.org/officeDocument/2006/relationships/image" Target="../media/image380.wmf"/><Relationship Id="rId27" Type="http://schemas.openxmlformats.org/officeDocument/2006/relationships/oleObject" Target="../embeddings/oleObject383.bin"/><Relationship Id="rId30" Type="http://schemas.openxmlformats.org/officeDocument/2006/relationships/image" Target="../media/image384.wmf"/><Relationship Id="rId35" Type="http://schemas.openxmlformats.org/officeDocument/2006/relationships/oleObject" Target="../embeddings/oleObject38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395.wmf"/><Relationship Id="rId26" Type="http://schemas.openxmlformats.org/officeDocument/2006/relationships/image" Target="../media/image399.wmf"/><Relationship Id="rId39" Type="http://schemas.openxmlformats.org/officeDocument/2006/relationships/oleObject" Target="../embeddings/oleObject406.bin"/><Relationship Id="rId3" Type="http://schemas.openxmlformats.org/officeDocument/2006/relationships/oleObject" Target="../embeddings/oleObject388.bin"/><Relationship Id="rId21" Type="http://schemas.openxmlformats.org/officeDocument/2006/relationships/oleObject" Target="../embeddings/oleObject397.bin"/><Relationship Id="rId34" Type="http://schemas.openxmlformats.org/officeDocument/2006/relationships/image" Target="../media/image403.wmf"/><Relationship Id="rId42" Type="http://schemas.openxmlformats.org/officeDocument/2006/relationships/image" Target="../media/image407.wmf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92.wmf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399.bin"/><Relationship Id="rId33" Type="http://schemas.openxmlformats.org/officeDocument/2006/relationships/oleObject" Target="../embeddings/oleObject403.bin"/><Relationship Id="rId38" Type="http://schemas.openxmlformats.org/officeDocument/2006/relationships/image" Target="../media/image405.wmf"/><Relationship Id="rId46" Type="http://schemas.openxmlformats.org/officeDocument/2006/relationships/image" Target="../media/image40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4.wmf"/><Relationship Id="rId20" Type="http://schemas.openxmlformats.org/officeDocument/2006/relationships/image" Target="../media/image396.wmf"/><Relationship Id="rId29" Type="http://schemas.openxmlformats.org/officeDocument/2006/relationships/oleObject" Target="../embeddings/oleObject401.bin"/><Relationship Id="rId41" Type="http://schemas.openxmlformats.org/officeDocument/2006/relationships/oleObject" Target="../embeddings/oleObject40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392.bin"/><Relationship Id="rId24" Type="http://schemas.openxmlformats.org/officeDocument/2006/relationships/image" Target="../media/image398.wmf"/><Relationship Id="rId32" Type="http://schemas.openxmlformats.org/officeDocument/2006/relationships/image" Target="../media/image402.wmf"/><Relationship Id="rId37" Type="http://schemas.openxmlformats.org/officeDocument/2006/relationships/oleObject" Target="../embeddings/oleObject405.bin"/><Relationship Id="rId40" Type="http://schemas.openxmlformats.org/officeDocument/2006/relationships/image" Target="../media/image406.wmf"/><Relationship Id="rId45" Type="http://schemas.openxmlformats.org/officeDocument/2006/relationships/oleObject" Target="../embeddings/oleObject409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23" Type="http://schemas.openxmlformats.org/officeDocument/2006/relationships/oleObject" Target="../embeddings/oleObject398.bin"/><Relationship Id="rId28" Type="http://schemas.openxmlformats.org/officeDocument/2006/relationships/image" Target="../media/image400.wmf"/><Relationship Id="rId36" Type="http://schemas.openxmlformats.org/officeDocument/2006/relationships/image" Target="../media/image404.wmf"/><Relationship Id="rId10" Type="http://schemas.openxmlformats.org/officeDocument/2006/relationships/image" Target="../media/image391.wmf"/><Relationship Id="rId19" Type="http://schemas.openxmlformats.org/officeDocument/2006/relationships/oleObject" Target="../embeddings/oleObject396.bin"/><Relationship Id="rId31" Type="http://schemas.openxmlformats.org/officeDocument/2006/relationships/oleObject" Target="../embeddings/oleObject402.bin"/><Relationship Id="rId44" Type="http://schemas.openxmlformats.org/officeDocument/2006/relationships/image" Target="../media/image408.wmf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93.wmf"/><Relationship Id="rId22" Type="http://schemas.openxmlformats.org/officeDocument/2006/relationships/image" Target="../media/image397.wmf"/><Relationship Id="rId27" Type="http://schemas.openxmlformats.org/officeDocument/2006/relationships/oleObject" Target="../embeddings/oleObject400.bin"/><Relationship Id="rId30" Type="http://schemas.openxmlformats.org/officeDocument/2006/relationships/image" Target="../media/image401.wmf"/><Relationship Id="rId35" Type="http://schemas.openxmlformats.org/officeDocument/2006/relationships/oleObject" Target="../embeddings/oleObject404.bin"/><Relationship Id="rId43" Type="http://schemas.openxmlformats.org/officeDocument/2006/relationships/oleObject" Target="../embeddings/oleObject40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13" Type="http://schemas.openxmlformats.org/officeDocument/2006/relationships/oleObject" Target="../embeddings/oleObject415.bin"/><Relationship Id="rId18" Type="http://schemas.openxmlformats.org/officeDocument/2006/relationships/image" Target="../media/image417.wmf"/><Relationship Id="rId26" Type="http://schemas.openxmlformats.org/officeDocument/2006/relationships/image" Target="../media/image421.wmf"/><Relationship Id="rId3" Type="http://schemas.openxmlformats.org/officeDocument/2006/relationships/oleObject" Target="../embeddings/oleObject410.bin"/><Relationship Id="rId21" Type="http://schemas.openxmlformats.org/officeDocument/2006/relationships/oleObject" Target="../embeddings/oleObject419.bin"/><Relationship Id="rId34" Type="http://schemas.openxmlformats.org/officeDocument/2006/relationships/image" Target="../media/image425.wmf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414.wmf"/><Relationship Id="rId17" Type="http://schemas.openxmlformats.org/officeDocument/2006/relationships/oleObject" Target="../embeddings/oleObject417.bin"/><Relationship Id="rId25" Type="http://schemas.openxmlformats.org/officeDocument/2006/relationships/oleObject" Target="../embeddings/oleObject421.bin"/><Relationship Id="rId33" Type="http://schemas.openxmlformats.org/officeDocument/2006/relationships/oleObject" Target="../embeddings/oleObject4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6.wmf"/><Relationship Id="rId20" Type="http://schemas.openxmlformats.org/officeDocument/2006/relationships/image" Target="../media/image418.wmf"/><Relationship Id="rId29" Type="http://schemas.openxmlformats.org/officeDocument/2006/relationships/oleObject" Target="../embeddings/oleObject42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11.wmf"/><Relationship Id="rId11" Type="http://schemas.openxmlformats.org/officeDocument/2006/relationships/oleObject" Target="../embeddings/oleObject414.bin"/><Relationship Id="rId24" Type="http://schemas.openxmlformats.org/officeDocument/2006/relationships/image" Target="../media/image420.wmf"/><Relationship Id="rId32" Type="http://schemas.openxmlformats.org/officeDocument/2006/relationships/image" Target="../media/image424.wmf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23" Type="http://schemas.openxmlformats.org/officeDocument/2006/relationships/oleObject" Target="../embeddings/oleObject420.bin"/><Relationship Id="rId28" Type="http://schemas.openxmlformats.org/officeDocument/2006/relationships/image" Target="../media/image422.wmf"/><Relationship Id="rId10" Type="http://schemas.openxmlformats.org/officeDocument/2006/relationships/image" Target="../media/image413.wmf"/><Relationship Id="rId19" Type="http://schemas.openxmlformats.org/officeDocument/2006/relationships/oleObject" Target="../embeddings/oleObject418.bin"/><Relationship Id="rId31" Type="http://schemas.openxmlformats.org/officeDocument/2006/relationships/oleObject" Target="../embeddings/oleObject424.bin"/><Relationship Id="rId4" Type="http://schemas.openxmlformats.org/officeDocument/2006/relationships/image" Target="../media/image410.w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415.wmf"/><Relationship Id="rId22" Type="http://schemas.openxmlformats.org/officeDocument/2006/relationships/image" Target="../media/image419.wmf"/><Relationship Id="rId27" Type="http://schemas.openxmlformats.org/officeDocument/2006/relationships/oleObject" Target="../embeddings/oleObject422.bin"/><Relationship Id="rId30" Type="http://schemas.openxmlformats.org/officeDocument/2006/relationships/image" Target="../media/image42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13" Type="http://schemas.openxmlformats.org/officeDocument/2006/relationships/oleObject" Target="../embeddings/oleObject431.bin"/><Relationship Id="rId18" Type="http://schemas.openxmlformats.org/officeDocument/2006/relationships/image" Target="../media/image433.wmf"/><Relationship Id="rId26" Type="http://schemas.openxmlformats.org/officeDocument/2006/relationships/oleObject" Target="../embeddings/oleObject438.bin"/><Relationship Id="rId3" Type="http://schemas.openxmlformats.org/officeDocument/2006/relationships/oleObject" Target="../embeddings/oleObject426.bin"/><Relationship Id="rId21" Type="http://schemas.openxmlformats.org/officeDocument/2006/relationships/oleObject" Target="../embeddings/oleObject435.bin"/><Relationship Id="rId7" Type="http://schemas.openxmlformats.org/officeDocument/2006/relationships/oleObject" Target="../embeddings/oleObject428.bin"/><Relationship Id="rId12" Type="http://schemas.openxmlformats.org/officeDocument/2006/relationships/image" Target="../media/image430.wmf"/><Relationship Id="rId17" Type="http://schemas.openxmlformats.org/officeDocument/2006/relationships/oleObject" Target="../embeddings/oleObject433.bin"/><Relationship Id="rId25" Type="http://schemas.openxmlformats.org/officeDocument/2006/relationships/oleObject" Target="../embeddings/oleObject437.bin"/><Relationship Id="rId33" Type="http://schemas.openxmlformats.org/officeDocument/2006/relationships/image" Target="../media/image4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2.wmf"/><Relationship Id="rId20" Type="http://schemas.openxmlformats.org/officeDocument/2006/relationships/image" Target="../media/image434.wmf"/><Relationship Id="rId29" Type="http://schemas.openxmlformats.org/officeDocument/2006/relationships/image" Target="../media/image43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27.wmf"/><Relationship Id="rId11" Type="http://schemas.openxmlformats.org/officeDocument/2006/relationships/oleObject" Target="../embeddings/oleObject430.bin"/><Relationship Id="rId24" Type="http://schemas.openxmlformats.org/officeDocument/2006/relationships/image" Target="../media/image436.wmf"/><Relationship Id="rId32" Type="http://schemas.openxmlformats.org/officeDocument/2006/relationships/oleObject" Target="../embeddings/oleObject442.bin"/><Relationship Id="rId5" Type="http://schemas.openxmlformats.org/officeDocument/2006/relationships/oleObject" Target="../embeddings/oleObject427.bin"/><Relationship Id="rId15" Type="http://schemas.openxmlformats.org/officeDocument/2006/relationships/oleObject" Target="../embeddings/oleObject432.bin"/><Relationship Id="rId23" Type="http://schemas.openxmlformats.org/officeDocument/2006/relationships/oleObject" Target="../embeddings/oleObject436.bin"/><Relationship Id="rId28" Type="http://schemas.openxmlformats.org/officeDocument/2006/relationships/oleObject" Target="../embeddings/oleObject439.bin"/><Relationship Id="rId10" Type="http://schemas.openxmlformats.org/officeDocument/2006/relationships/image" Target="../media/image429.wmf"/><Relationship Id="rId19" Type="http://schemas.openxmlformats.org/officeDocument/2006/relationships/oleObject" Target="../embeddings/oleObject434.bin"/><Relationship Id="rId31" Type="http://schemas.openxmlformats.org/officeDocument/2006/relationships/oleObject" Target="../embeddings/oleObject441.bin"/><Relationship Id="rId4" Type="http://schemas.openxmlformats.org/officeDocument/2006/relationships/image" Target="../media/image426.wmf"/><Relationship Id="rId9" Type="http://schemas.openxmlformats.org/officeDocument/2006/relationships/oleObject" Target="../embeddings/oleObject429.bin"/><Relationship Id="rId14" Type="http://schemas.openxmlformats.org/officeDocument/2006/relationships/image" Target="../media/image431.wmf"/><Relationship Id="rId22" Type="http://schemas.openxmlformats.org/officeDocument/2006/relationships/image" Target="../media/image435.wmf"/><Relationship Id="rId27" Type="http://schemas.openxmlformats.org/officeDocument/2006/relationships/image" Target="../media/image437.wmf"/><Relationship Id="rId30" Type="http://schemas.openxmlformats.org/officeDocument/2006/relationships/oleObject" Target="../embeddings/oleObject4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wmf"/><Relationship Id="rId13" Type="http://schemas.openxmlformats.org/officeDocument/2006/relationships/oleObject" Target="../embeddings/oleObject448.bin"/><Relationship Id="rId18" Type="http://schemas.openxmlformats.org/officeDocument/2006/relationships/image" Target="../media/image447.wmf"/><Relationship Id="rId3" Type="http://schemas.openxmlformats.org/officeDocument/2006/relationships/oleObject" Target="../embeddings/oleObject443.bin"/><Relationship Id="rId21" Type="http://schemas.openxmlformats.org/officeDocument/2006/relationships/oleObject" Target="../embeddings/oleObject452.bin"/><Relationship Id="rId7" Type="http://schemas.openxmlformats.org/officeDocument/2006/relationships/oleObject" Target="../embeddings/oleObject445.bin"/><Relationship Id="rId12" Type="http://schemas.openxmlformats.org/officeDocument/2006/relationships/image" Target="../media/image444.wmf"/><Relationship Id="rId17" Type="http://schemas.openxmlformats.org/officeDocument/2006/relationships/oleObject" Target="../embeddings/oleObject4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6.wmf"/><Relationship Id="rId20" Type="http://schemas.openxmlformats.org/officeDocument/2006/relationships/image" Target="../media/image44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1.wmf"/><Relationship Id="rId11" Type="http://schemas.openxmlformats.org/officeDocument/2006/relationships/oleObject" Target="../embeddings/oleObject447.bin"/><Relationship Id="rId5" Type="http://schemas.openxmlformats.org/officeDocument/2006/relationships/oleObject" Target="../embeddings/oleObject444.bin"/><Relationship Id="rId15" Type="http://schemas.openxmlformats.org/officeDocument/2006/relationships/oleObject" Target="../embeddings/oleObject449.bin"/><Relationship Id="rId10" Type="http://schemas.openxmlformats.org/officeDocument/2006/relationships/image" Target="../media/image443.wmf"/><Relationship Id="rId19" Type="http://schemas.openxmlformats.org/officeDocument/2006/relationships/oleObject" Target="../embeddings/oleObject451.bin"/><Relationship Id="rId4" Type="http://schemas.openxmlformats.org/officeDocument/2006/relationships/image" Target="../media/image440.wmf"/><Relationship Id="rId9" Type="http://schemas.openxmlformats.org/officeDocument/2006/relationships/oleObject" Target="../embeddings/oleObject446.bin"/><Relationship Id="rId14" Type="http://schemas.openxmlformats.org/officeDocument/2006/relationships/image" Target="../media/image445.wmf"/><Relationship Id="rId22" Type="http://schemas.openxmlformats.org/officeDocument/2006/relationships/image" Target="../media/image449.w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8.bin"/><Relationship Id="rId18" Type="http://schemas.openxmlformats.org/officeDocument/2006/relationships/image" Target="../media/image457.wmf"/><Relationship Id="rId26" Type="http://schemas.openxmlformats.org/officeDocument/2006/relationships/image" Target="../media/image461.wmf"/><Relationship Id="rId39" Type="http://schemas.openxmlformats.org/officeDocument/2006/relationships/oleObject" Target="../embeddings/oleObject471.bin"/><Relationship Id="rId3" Type="http://schemas.openxmlformats.org/officeDocument/2006/relationships/oleObject" Target="../embeddings/oleObject453.bin"/><Relationship Id="rId21" Type="http://schemas.openxmlformats.org/officeDocument/2006/relationships/oleObject" Target="../embeddings/oleObject462.bin"/><Relationship Id="rId34" Type="http://schemas.openxmlformats.org/officeDocument/2006/relationships/image" Target="../media/image465.wmf"/><Relationship Id="rId42" Type="http://schemas.openxmlformats.org/officeDocument/2006/relationships/image" Target="../media/image469.wmf"/><Relationship Id="rId47" Type="http://schemas.openxmlformats.org/officeDocument/2006/relationships/oleObject" Target="../embeddings/oleObject475.bin"/><Relationship Id="rId50" Type="http://schemas.openxmlformats.org/officeDocument/2006/relationships/image" Target="../media/image473.wmf"/><Relationship Id="rId7" Type="http://schemas.openxmlformats.org/officeDocument/2006/relationships/oleObject" Target="../embeddings/oleObject455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460.bin"/><Relationship Id="rId25" Type="http://schemas.openxmlformats.org/officeDocument/2006/relationships/oleObject" Target="../embeddings/oleObject464.bin"/><Relationship Id="rId33" Type="http://schemas.openxmlformats.org/officeDocument/2006/relationships/oleObject" Target="../embeddings/oleObject468.bin"/><Relationship Id="rId38" Type="http://schemas.openxmlformats.org/officeDocument/2006/relationships/image" Target="../media/image467.wmf"/><Relationship Id="rId46" Type="http://schemas.openxmlformats.org/officeDocument/2006/relationships/image" Target="../media/image47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6.wmf"/><Relationship Id="rId20" Type="http://schemas.openxmlformats.org/officeDocument/2006/relationships/image" Target="../media/image458.wmf"/><Relationship Id="rId29" Type="http://schemas.openxmlformats.org/officeDocument/2006/relationships/oleObject" Target="../embeddings/oleObject466.bin"/><Relationship Id="rId41" Type="http://schemas.openxmlformats.org/officeDocument/2006/relationships/oleObject" Target="../embeddings/oleObject47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457.bin"/><Relationship Id="rId24" Type="http://schemas.openxmlformats.org/officeDocument/2006/relationships/image" Target="../media/image460.wmf"/><Relationship Id="rId32" Type="http://schemas.openxmlformats.org/officeDocument/2006/relationships/image" Target="../media/image464.wmf"/><Relationship Id="rId37" Type="http://schemas.openxmlformats.org/officeDocument/2006/relationships/oleObject" Target="../embeddings/oleObject470.bin"/><Relationship Id="rId40" Type="http://schemas.openxmlformats.org/officeDocument/2006/relationships/image" Target="../media/image468.wmf"/><Relationship Id="rId45" Type="http://schemas.openxmlformats.org/officeDocument/2006/relationships/oleObject" Target="../embeddings/oleObject474.bin"/><Relationship Id="rId5" Type="http://schemas.openxmlformats.org/officeDocument/2006/relationships/oleObject" Target="../embeddings/oleObject454.bin"/><Relationship Id="rId15" Type="http://schemas.openxmlformats.org/officeDocument/2006/relationships/oleObject" Target="../embeddings/oleObject459.bin"/><Relationship Id="rId23" Type="http://schemas.openxmlformats.org/officeDocument/2006/relationships/oleObject" Target="../embeddings/oleObject463.bin"/><Relationship Id="rId28" Type="http://schemas.openxmlformats.org/officeDocument/2006/relationships/image" Target="../media/image462.wmf"/><Relationship Id="rId36" Type="http://schemas.openxmlformats.org/officeDocument/2006/relationships/image" Target="../media/image466.wmf"/><Relationship Id="rId49" Type="http://schemas.openxmlformats.org/officeDocument/2006/relationships/oleObject" Target="../embeddings/oleObject476.bin"/><Relationship Id="rId10" Type="http://schemas.openxmlformats.org/officeDocument/2006/relationships/image" Target="../media/image453.wmf"/><Relationship Id="rId19" Type="http://schemas.openxmlformats.org/officeDocument/2006/relationships/oleObject" Target="../embeddings/oleObject461.bin"/><Relationship Id="rId31" Type="http://schemas.openxmlformats.org/officeDocument/2006/relationships/oleObject" Target="../embeddings/oleObject467.bin"/><Relationship Id="rId44" Type="http://schemas.openxmlformats.org/officeDocument/2006/relationships/image" Target="../media/image470.wmf"/><Relationship Id="rId52" Type="http://schemas.openxmlformats.org/officeDocument/2006/relationships/image" Target="../media/image474.wmf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456.bin"/><Relationship Id="rId14" Type="http://schemas.openxmlformats.org/officeDocument/2006/relationships/image" Target="../media/image455.wmf"/><Relationship Id="rId22" Type="http://schemas.openxmlformats.org/officeDocument/2006/relationships/image" Target="../media/image459.wmf"/><Relationship Id="rId27" Type="http://schemas.openxmlformats.org/officeDocument/2006/relationships/oleObject" Target="../embeddings/oleObject465.bin"/><Relationship Id="rId30" Type="http://schemas.openxmlformats.org/officeDocument/2006/relationships/image" Target="../media/image463.wmf"/><Relationship Id="rId35" Type="http://schemas.openxmlformats.org/officeDocument/2006/relationships/oleObject" Target="../embeddings/oleObject469.bin"/><Relationship Id="rId43" Type="http://schemas.openxmlformats.org/officeDocument/2006/relationships/oleObject" Target="../embeddings/oleObject473.bin"/><Relationship Id="rId48" Type="http://schemas.openxmlformats.org/officeDocument/2006/relationships/image" Target="../media/image472.wmf"/><Relationship Id="rId8" Type="http://schemas.openxmlformats.org/officeDocument/2006/relationships/image" Target="../media/image452.wmf"/><Relationship Id="rId51" Type="http://schemas.openxmlformats.org/officeDocument/2006/relationships/oleObject" Target="../embeddings/oleObject47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wmf"/><Relationship Id="rId13" Type="http://schemas.openxmlformats.org/officeDocument/2006/relationships/oleObject" Target="../embeddings/oleObject483.bin"/><Relationship Id="rId18" Type="http://schemas.openxmlformats.org/officeDocument/2006/relationships/image" Target="../media/image482.wmf"/><Relationship Id="rId26" Type="http://schemas.openxmlformats.org/officeDocument/2006/relationships/image" Target="../media/image486.wmf"/><Relationship Id="rId3" Type="http://schemas.openxmlformats.org/officeDocument/2006/relationships/oleObject" Target="../embeddings/oleObject478.bin"/><Relationship Id="rId21" Type="http://schemas.openxmlformats.org/officeDocument/2006/relationships/oleObject" Target="../embeddings/oleObject487.bin"/><Relationship Id="rId7" Type="http://schemas.openxmlformats.org/officeDocument/2006/relationships/oleObject" Target="../embeddings/oleObject480.bin"/><Relationship Id="rId12" Type="http://schemas.openxmlformats.org/officeDocument/2006/relationships/image" Target="../media/image479.wmf"/><Relationship Id="rId17" Type="http://schemas.openxmlformats.org/officeDocument/2006/relationships/oleObject" Target="../embeddings/oleObject485.bin"/><Relationship Id="rId25" Type="http://schemas.openxmlformats.org/officeDocument/2006/relationships/oleObject" Target="../embeddings/oleObject4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1.wmf"/><Relationship Id="rId20" Type="http://schemas.openxmlformats.org/officeDocument/2006/relationships/image" Target="../media/image483.wmf"/><Relationship Id="rId29" Type="http://schemas.openxmlformats.org/officeDocument/2006/relationships/oleObject" Target="../embeddings/oleObject491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76.wmf"/><Relationship Id="rId11" Type="http://schemas.openxmlformats.org/officeDocument/2006/relationships/oleObject" Target="../embeddings/oleObject482.bin"/><Relationship Id="rId24" Type="http://schemas.openxmlformats.org/officeDocument/2006/relationships/image" Target="../media/image485.wmf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4.bin"/><Relationship Id="rId23" Type="http://schemas.openxmlformats.org/officeDocument/2006/relationships/oleObject" Target="../embeddings/oleObject488.bin"/><Relationship Id="rId28" Type="http://schemas.openxmlformats.org/officeDocument/2006/relationships/image" Target="../media/image487.wmf"/><Relationship Id="rId10" Type="http://schemas.openxmlformats.org/officeDocument/2006/relationships/image" Target="../media/image478.wmf"/><Relationship Id="rId19" Type="http://schemas.openxmlformats.org/officeDocument/2006/relationships/oleObject" Target="../embeddings/oleObject486.bin"/><Relationship Id="rId4" Type="http://schemas.openxmlformats.org/officeDocument/2006/relationships/image" Target="../media/image475.wmf"/><Relationship Id="rId9" Type="http://schemas.openxmlformats.org/officeDocument/2006/relationships/oleObject" Target="../embeddings/oleObject481.bin"/><Relationship Id="rId14" Type="http://schemas.openxmlformats.org/officeDocument/2006/relationships/image" Target="../media/image480.wmf"/><Relationship Id="rId22" Type="http://schemas.openxmlformats.org/officeDocument/2006/relationships/image" Target="../media/image484.wmf"/><Relationship Id="rId27" Type="http://schemas.openxmlformats.org/officeDocument/2006/relationships/oleObject" Target="../embeddings/oleObject490.bin"/><Relationship Id="rId30" Type="http://schemas.openxmlformats.org/officeDocument/2006/relationships/image" Target="../media/image48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96.wmf"/><Relationship Id="rId26" Type="http://schemas.openxmlformats.org/officeDocument/2006/relationships/image" Target="../media/image500.wmf"/><Relationship Id="rId3" Type="http://schemas.openxmlformats.org/officeDocument/2006/relationships/oleObject" Target="../embeddings/oleObject492.bin"/><Relationship Id="rId21" Type="http://schemas.openxmlformats.org/officeDocument/2006/relationships/oleObject" Target="../embeddings/oleObject501.bin"/><Relationship Id="rId34" Type="http://schemas.openxmlformats.org/officeDocument/2006/relationships/image" Target="../media/image504.wmf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93.w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3.bin"/><Relationship Id="rId33" Type="http://schemas.openxmlformats.org/officeDocument/2006/relationships/oleObject" Target="../embeddings/oleObject5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5.wmf"/><Relationship Id="rId20" Type="http://schemas.openxmlformats.org/officeDocument/2006/relationships/image" Target="../media/image497.wmf"/><Relationship Id="rId29" Type="http://schemas.openxmlformats.org/officeDocument/2006/relationships/oleObject" Target="../embeddings/oleObject505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90.w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499.wmf"/><Relationship Id="rId32" Type="http://schemas.openxmlformats.org/officeDocument/2006/relationships/image" Target="../media/image503.wmf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28" Type="http://schemas.openxmlformats.org/officeDocument/2006/relationships/image" Target="../media/image501.wmf"/><Relationship Id="rId10" Type="http://schemas.openxmlformats.org/officeDocument/2006/relationships/image" Target="../media/image492.wmf"/><Relationship Id="rId19" Type="http://schemas.openxmlformats.org/officeDocument/2006/relationships/oleObject" Target="../embeddings/oleObject500.bin"/><Relationship Id="rId31" Type="http://schemas.openxmlformats.org/officeDocument/2006/relationships/oleObject" Target="../embeddings/oleObject506.bin"/><Relationship Id="rId4" Type="http://schemas.openxmlformats.org/officeDocument/2006/relationships/image" Target="../media/image489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94.wmf"/><Relationship Id="rId22" Type="http://schemas.openxmlformats.org/officeDocument/2006/relationships/image" Target="../media/image498.wmf"/><Relationship Id="rId27" Type="http://schemas.openxmlformats.org/officeDocument/2006/relationships/oleObject" Target="../embeddings/oleObject504.bin"/><Relationship Id="rId30" Type="http://schemas.openxmlformats.org/officeDocument/2006/relationships/image" Target="../media/image50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wmf"/><Relationship Id="rId13" Type="http://schemas.openxmlformats.org/officeDocument/2006/relationships/oleObject" Target="../embeddings/oleObject513.bin"/><Relationship Id="rId18" Type="http://schemas.openxmlformats.org/officeDocument/2006/relationships/image" Target="../media/image512.wmf"/><Relationship Id="rId26" Type="http://schemas.openxmlformats.org/officeDocument/2006/relationships/image" Target="../media/image516.wmf"/><Relationship Id="rId3" Type="http://schemas.openxmlformats.org/officeDocument/2006/relationships/oleObject" Target="../embeddings/oleObject508.bin"/><Relationship Id="rId21" Type="http://schemas.openxmlformats.org/officeDocument/2006/relationships/oleObject" Target="../embeddings/oleObject517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509.wmf"/><Relationship Id="rId17" Type="http://schemas.openxmlformats.org/officeDocument/2006/relationships/oleObject" Target="../embeddings/oleObject515.bin"/><Relationship Id="rId25" Type="http://schemas.openxmlformats.org/officeDocument/2006/relationships/oleObject" Target="../embeddings/oleObject5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1.wmf"/><Relationship Id="rId20" Type="http://schemas.openxmlformats.org/officeDocument/2006/relationships/image" Target="../media/image513.wmf"/><Relationship Id="rId29" Type="http://schemas.openxmlformats.org/officeDocument/2006/relationships/oleObject" Target="../embeddings/oleObject521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06.wmf"/><Relationship Id="rId11" Type="http://schemas.openxmlformats.org/officeDocument/2006/relationships/oleObject" Target="../embeddings/oleObject512.bin"/><Relationship Id="rId24" Type="http://schemas.openxmlformats.org/officeDocument/2006/relationships/image" Target="../media/image515.wmf"/><Relationship Id="rId32" Type="http://schemas.openxmlformats.org/officeDocument/2006/relationships/image" Target="../media/image519.wmf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23" Type="http://schemas.openxmlformats.org/officeDocument/2006/relationships/oleObject" Target="../embeddings/oleObject518.bin"/><Relationship Id="rId28" Type="http://schemas.openxmlformats.org/officeDocument/2006/relationships/image" Target="../media/image517.wmf"/><Relationship Id="rId10" Type="http://schemas.openxmlformats.org/officeDocument/2006/relationships/image" Target="../media/image508.wmf"/><Relationship Id="rId19" Type="http://schemas.openxmlformats.org/officeDocument/2006/relationships/oleObject" Target="../embeddings/oleObject516.bin"/><Relationship Id="rId31" Type="http://schemas.openxmlformats.org/officeDocument/2006/relationships/oleObject" Target="../embeddings/oleObject522.bin"/><Relationship Id="rId4" Type="http://schemas.openxmlformats.org/officeDocument/2006/relationships/image" Target="../media/image505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510.wmf"/><Relationship Id="rId22" Type="http://schemas.openxmlformats.org/officeDocument/2006/relationships/image" Target="../media/image514.wmf"/><Relationship Id="rId27" Type="http://schemas.openxmlformats.org/officeDocument/2006/relationships/oleObject" Target="../embeddings/oleObject520.bin"/><Relationship Id="rId30" Type="http://schemas.openxmlformats.org/officeDocument/2006/relationships/image" Target="../media/image51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13" Type="http://schemas.openxmlformats.org/officeDocument/2006/relationships/oleObject" Target="../embeddings/oleObject528.bin"/><Relationship Id="rId18" Type="http://schemas.openxmlformats.org/officeDocument/2006/relationships/image" Target="../media/image527.wmf"/><Relationship Id="rId26" Type="http://schemas.openxmlformats.org/officeDocument/2006/relationships/image" Target="../media/image531.wmf"/><Relationship Id="rId39" Type="http://schemas.openxmlformats.org/officeDocument/2006/relationships/oleObject" Target="../embeddings/oleObject541.bin"/><Relationship Id="rId3" Type="http://schemas.openxmlformats.org/officeDocument/2006/relationships/oleObject" Target="../embeddings/oleObject523.bin"/><Relationship Id="rId21" Type="http://schemas.openxmlformats.org/officeDocument/2006/relationships/oleObject" Target="../embeddings/oleObject532.bin"/><Relationship Id="rId34" Type="http://schemas.openxmlformats.org/officeDocument/2006/relationships/image" Target="../media/image535.wmf"/><Relationship Id="rId7" Type="http://schemas.openxmlformats.org/officeDocument/2006/relationships/oleObject" Target="../embeddings/oleObject525.bin"/><Relationship Id="rId12" Type="http://schemas.openxmlformats.org/officeDocument/2006/relationships/image" Target="../media/image524.wmf"/><Relationship Id="rId17" Type="http://schemas.openxmlformats.org/officeDocument/2006/relationships/oleObject" Target="../embeddings/oleObject530.bin"/><Relationship Id="rId25" Type="http://schemas.openxmlformats.org/officeDocument/2006/relationships/oleObject" Target="../embeddings/oleObject534.bin"/><Relationship Id="rId33" Type="http://schemas.openxmlformats.org/officeDocument/2006/relationships/oleObject" Target="../embeddings/oleObject538.bin"/><Relationship Id="rId38" Type="http://schemas.openxmlformats.org/officeDocument/2006/relationships/image" Target="../media/image5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6.wmf"/><Relationship Id="rId20" Type="http://schemas.openxmlformats.org/officeDocument/2006/relationships/image" Target="../media/image528.wmf"/><Relationship Id="rId29" Type="http://schemas.openxmlformats.org/officeDocument/2006/relationships/oleObject" Target="../embeddings/oleObject536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21.wmf"/><Relationship Id="rId11" Type="http://schemas.openxmlformats.org/officeDocument/2006/relationships/oleObject" Target="../embeddings/oleObject527.bin"/><Relationship Id="rId24" Type="http://schemas.openxmlformats.org/officeDocument/2006/relationships/image" Target="../media/image530.wmf"/><Relationship Id="rId32" Type="http://schemas.openxmlformats.org/officeDocument/2006/relationships/image" Target="../media/image534.wmf"/><Relationship Id="rId37" Type="http://schemas.openxmlformats.org/officeDocument/2006/relationships/oleObject" Target="../embeddings/oleObject540.bin"/><Relationship Id="rId40" Type="http://schemas.openxmlformats.org/officeDocument/2006/relationships/image" Target="../media/image538.wmf"/><Relationship Id="rId5" Type="http://schemas.openxmlformats.org/officeDocument/2006/relationships/oleObject" Target="../embeddings/oleObject524.bin"/><Relationship Id="rId15" Type="http://schemas.openxmlformats.org/officeDocument/2006/relationships/oleObject" Target="../embeddings/oleObject529.bin"/><Relationship Id="rId23" Type="http://schemas.openxmlformats.org/officeDocument/2006/relationships/oleObject" Target="../embeddings/oleObject533.bin"/><Relationship Id="rId28" Type="http://schemas.openxmlformats.org/officeDocument/2006/relationships/image" Target="../media/image532.wmf"/><Relationship Id="rId36" Type="http://schemas.openxmlformats.org/officeDocument/2006/relationships/image" Target="../media/image536.wmf"/><Relationship Id="rId10" Type="http://schemas.openxmlformats.org/officeDocument/2006/relationships/image" Target="../media/image523.wmf"/><Relationship Id="rId19" Type="http://schemas.openxmlformats.org/officeDocument/2006/relationships/oleObject" Target="../embeddings/oleObject531.bin"/><Relationship Id="rId31" Type="http://schemas.openxmlformats.org/officeDocument/2006/relationships/oleObject" Target="../embeddings/oleObject537.bin"/><Relationship Id="rId4" Type="http://schemas.openxmlformats.org/officeDocument/2006/relationships/image" Target="../media/image520.wmf"/><Relationship Id="rId9" Type="http://schemas.openxmlformats.org/officeDocument/2006/relationships/oleObject" Target="../embeddings/oleObject526.bin"/><Relationship Id="rId14" Type="http://schemas.openxmlformats.org/officeDocument/2006/relationships/image" Target="../media/image525.wmf"/><Relationship Id="rId22" Type="http://schemas.openxmlformats.org/officeDocument/2006/relationships/image" Target="../media/image529.wmf"/><Relationship Id="rId27" Type="http://schemas.openxmlformats.org/officeDocument/2006/relationships/oleObject" Target="../embeddings/oleObject535.bin"/><Relationship Id="rId30" Type="http://schemas.openxmlformats.org/officeDocument/2006/relationships/image" Target="../media/image533.wmf"/><Relationship Id="rId35" Type="http://schemas.openxmlformats.org/officeDocument/2006/relationships/oleObject" Target="../embeddings/oleObject53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13" Type="http://schemas.openxmlformats.org/officeDocument/2006/relationships/oleObject" Target="../embeddings/oleObject547.bin"/><Relationship Id="rId18" Type="http://schemas.openxmlformats.org/officeDocument/2006/relationships/image" Target="../media/image546.wmf"/><Relationship Id="rId26" Type="http://schemas.openxmlformats.org/officeDocument/2006/relationships/image" Target="../media/image550.wmf"/><Relationship Id="rId3" Type="http://schemas.openxmlformats.org/officeDocument/2006/relationships/oleObject" Target="../embeddings/oleObject542.bin"/><Relationship Id="rId21" Type="http://schemas.openxmlformats.org/officeDocument/2006/relationships/oleObject" Target="../embeddings/oleObject551.bin"/><Relationship Id="rId34" Type="http://schemas.openxmlformats.org/officeDocument/2006/relationships/image" Target="../media/image554.wmf"/><Relationship Id="rId7" Type="http://schemas.openxmlformats.org/officeDocument/2006/relationships/oleObject" Target="../embeddings/oleObject544.bin"/><Relationship Id="rId12" Type="http://schemas.openxmlformats.org/officeDocument/2006/relationships/image" Target="../media/image543.wmf"/><Relationship Id="rId17" Type="http://schemas.openxmlformats.org/officeDocument/2006/relationships/oleObject" Target="../embeddings/oleObject549.bin"/><Relationship Id="rId25" Type="http://schemas.openxmlformats.org/officeDocument/2006/relationships/oleObject" Target="../embeddings/oleObject553.bin"/><Relationship Id="rId33" Type="http://schemas.openxmlformats.org/officeDocument/2006/relationships/oleObject" Target="../embeddings/oleObject557.bin"/><Relationship Id="rId38" Type="http://schemas.openxmlformats.org/officeDocument/2006/relationships/image" Target="../media/image55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5.wmf"/><Relationship Id="rId20" Type="http://schemas.openxmlformats.org/officeDocument/2006/relationships/image" Target="../media/image547.wmf"/><Relationship Id="rId29" Type="http://schemas.openxmlformats.org/officeDocument/2006/relationships/oleObject" Target="../embeddings/oleObject555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40.wmf"/><Relationship Id="rId11" Type="http://schemas.openxmlformats.org/officeDocument/2006/relationships/oleObject" Target="../embeddings/oleObject546.bin"/><Relationship Id="rId24" Type="http://schemas.openxmlformats.org/officeDocument/2006/relationships/image" Target="../media/image549.wmf"/><Relationship Id="rId32" Type="http://schemas.openxmlformats.org/officeDocument/2006/relationships/image" Target="../media/image553.wmf"/><Relationship Id="rId37" Type="http://schemas.openxmlformats.org/officeDocument/2006/relationships/oleObject" Target="../embeddings/oleObject559.bin"/><Relationship Id="rId5" Type="http://schemas.openxmlformats.org/officeDocument/2006/relationships/oleObject" Target="../embeddings/oleObject543.bin"/><Relationship Id="rId15" Type="http://schemas.openxmlformats.org/officeDocument/2006/relationships/oleObject" Target="../embeddings/oleObject548.bin"/><Relationship Id="rId23" Type="http://schemas.openxmlformats.org/officeDocument/2006/relationships/oleObject" Target="../embeddings/oleObject552.bin"/><Relationship Id="rId28" Type="http://schemas.openxmlformats.org/officeDocument/2006/relationships/image" Target="../media/image551.wmf"/><Relationship Id="rId36" Type="http://schemas.openxmlformats.org/officeDocument/2006/relationships/image" Target="../media/image555.wmf"/><Relationship Id="rId10" Type="http://schemas.openxmlformats.org/officeDocument/2006/relationships/image" Target="../media/image542.wmf"/><Relationship Id="rId19" Type="http://schemas.openxmlformats.org/officeDocument/2006/relationships/oleObject" Target="../embeddings/oleObject550.bin"/><Relationship Id="rId31" Type="http://schemas.openxmlformats.org/officeDocument/2006/relationships/oleObject" Target="../embeddings/oleObject556.bin"/><Relationship Id="rId4" Type="http://schemas.openxmlformats.org/officeDocument/2006/relationships/image" Target="../media/image539.wmf"/><Relationship Id="rId9" Type="http://schemas.openxmlformats.org/officeDocument/2006/relationships/oleObject" Target="../embeddings/oleObject545.bin"/><Relationship Id="rId14" Type="http://schemas.openxmlformats.org/officeDocument/2006/relationships/image" Target="../media/image544.wmf"/><Relationship Id="rId22" Type="http://schemas.openxmlformats.org/officeDocument/2006/relationships/image" Target="../media/image548.wmf"/><Relationship Id="rId27" Type="http://schemas.openxmlformats.org/officeDocument/2006/relationships/oleObject" Target="../embeddings/oleObject554.bin"/><Relationship Id="rId30" Type="http://schemas.openxmlformats.org/officeDocument/2006/relationships/image" Target="../media/image552.wmf"/><Relationship Id="rId35" Type="http://schemas.openxmlformats.org/officeDocument/2006/relationships/oleObject" Target="../embeddings/oleObject55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wmf"/><Relationship Id="rId13" Type="http://schemas.openxmlformats.org/officeDocument/2006/relationships/oleObject" Target="../embeddings/oleObject565.bin"/><Relationship Id="rId18" Type="http://schemas.openxmlformats.org/officeDocument/2006/relationships/image" Target="../media/image564.wmf"/><Relationship Id="rId26" Type="http://schemas.openxmlformats.org/officeDocument/2006/relationships/image" Target="../media/image568.wmf"/><Relationship Id="rId3" Type="http://schemas.openxmlformats.org/officeDocument/2006/relationships/oleObject" Target="../embeddings/oleObject560.bin"/><Relationship Id="rId21" Type="http://schemas.openxmlformats.org/officeDocument/2006/relationships/oleObject" Target="../embeddings/oleObject569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561.wmf"/><Relationship Id="rId17" Type="http://schemas.openxmlformats.org/officeDocument/2006/relationships/oleObject" Target="../embeddings/oleObject567.bin"/><Relationship Id="rId25" Type="http://schemas.openxmlformats.org/officeDocument/2006/relationships/oleObject" Target="../embeddings/oleObject5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3.wmf"/><Relationship Id="rId20" Type="http://schemas.openxmlformats.org/officeDocument/2006/relationships/image" Target="../media/image565.wmf"/><Relationship Id="rId29" Type="http://schemas.openxmlformats.org/officeDocument/2006/relationships/oleObject" Target="../embeddings/oleObject573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58.wmf"/><Relationship Id="rId11" Type="http://schemas.openxmlformats.org/officeDocument/2006/relationships/oleObject" Target="../embeddings/oleObject564.bin"/><Relationship Id="rId24" Type="http://schemas.openxmlformats.org/officeDocument/2006/relationships/image" Target="../media/image567.wmf"/><Relationship Id="rId32" Type="http://schemas.openxmlformats.org/officeDocument/2006/relationships/image" Target="../media/image571.wmf"/><Relationship Id="rId5" Type="http://schemas.openxmlformats.org/officeDocument/2006/relationships/oleObject" Target="../embeddings/oleObject561.bin"/><Relationship Id="rId15" Type="http://schemas.openxmlformats.org/officeDocument/2006/relationships/oleObject" Target="../embeddings/oleObject566.bin"/><Relationship Id="rId23" Type="http://schemas.openxmlformats.org/officeDocument/2006/relationships/oleObject" Target="../embeddings/oleObject570.bin"/><Relationship Id="rId28" Type="http://schemas.openxmlformats.org/officeDocument/2006/relationships/image" Target="../media/image569.wmf"/><Relationship Id="rId10" Type="http://schemas.openxmlformats.org/officeDocument/2006/relationships/image" Target="../media/image560.wmf"/><Relationship Id="rId19" Type="http://schemas.openxmlformats.org/officeDocument/2006/relationships/oleObject" Target="../embeddings/oleObject568.bin"/><Relationship Id="rId31" Type="http://schemas.openxmlformats.org/officeDocument/2006/relationships/oleObject" Target="../embeddings/oleObject574.bin"/><Relationship Id="rId4" Type="http://schemas.openxmlformats.org/officeDocument/2006/relationships/image" Target="../media/image557.wmf"/><Relationship Id="rId9" Type="http://schemas.openxmlformats.org/officeDocument/2006/relationships/oleObject" Target="../embeddings/oleObject563.bin"/><Relationship Id="rId14" Type="http://schemas.openxmlformats.org/officeDocument/2006/relationships/image" Target="../media/image562.wmf"/><Relationship Id="rId22" Type="http://schemas.openxmlformats.org/officeDocument/2006/relationships/image" Target="../media/image566.wmf"/><Relationship Id="rId27" Type="http://schemas.openxmlformats.org/officeDocument/2006/relationships/oleObject" Target="../embeddings/oleObject572.bin"/><Relationship Id="rId30" Type="http://schemas.openxmlformats.org/officeDocument/2006/relationships/image" Target="../media/image570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0.bin"/><Relationship Id="rId18" Type="http://schemas.openxmlformats.org/officeDocument/2006/relationships/image" Target="../media/image579.wmf"/><Relationship Id="rId26" Type="http://schemas.openxmlformats.org/officeDocument/2006/relationships/image" Target="../media/image583.wmf"/><Relationship Id="rId39" Type="http://schemas.openxmlformats.org/officeDocument/2006/relationships/oleObject" Target="../embeddings/oleObject593.bin"/><Relationship Id="rId21" Type="http://schemas.openxmlformats.org/officeDocument/2006/relationships/oleObject" Target="../embeddings/oleObject584.bin"/><Relationship Id="rId34" Type="http://schemas.openxmlformats.org/officeDocument/2006/relationships/image" Target="../media/image587.wmf"/><Relationship Id="rId42" Type="http://schemas.openxmlformats.org/officeDocument/2006/relationships/image" Target="../media/image591.wmf"/><Relationship Id="rId47" Type="http://schemas.openxmlformats.org/officeDocument/2006/relationships/oleObject" Target="../embeddings/oleObject597.bin"/><Relationship Id="rId50" Type="http://schemas.openxmlformats.org/officeDocument/2006/relationships/image" Target="../media/image595.wmf"/><Relationship Id="rId55" Type="http://schemas.openxmlformats.org/officeDocument/2006/relationships/oleObject" Target="../embeddings/oleObject601.bin"/><Relationship Id="rId63" Type="http://schemas.openxmlformats.org/officeDocument/2006/relationships/oleObject" Target="../embeddings/oleObject605.bin"/><Relationship Id="rId7" Type="http://schemas.openxmlformats.org/officeDocument/2006/relationships/oleObject" Target="../embeddings/oleObject5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8.wmf"/><Relationship Id="rId20" Type="http://schemas.openxmlformats.org/officeDocument/2006/relationships/image" Target="../media/image580.wmf"/><Relationship Id="rId29" Type="http://schemas.openxmlformats.org/officeDocument/2006/relationships/oleObject" Target="../embeddings/oleObject588.bin"/><Relationship Id="rId41" Type="http://schemas.openxmlformats.org/officeDocument/2006/relationships/oleObject" Target="../embeddings/oleObject594.bin"/><Relationship Id="rId54" Type="http://schemas.openxmlformats.org/officeDocument/2006/relationships/image" Target="../media/image597.wmf"/><Relationship Id="rId62" Type="http://schemas.openxmlformats.org/officeDocument/2006/relationships/image" Target="../media/image60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73.wmf"/><Relationship Id="rId11" Type="http://schemas.openxmlformats.org/officeDocument/2006/relationships/oleObject" Target="../embeddings/oleObject579.bin"/><Relationship Id="rId24" Type="http://schemas.openxmlformats.org/officeDocument/2006/relationships/image" Target="../media/image582.wmf"/><Relationship Id="rId32" Type="http://schemas.openxmlformats.org/officeDocument/2006/relationships/image" Target="../media/image586.wmf"/><Relationship Id="rId37" Type="http://schemas.openxmlformats.org/officeDocument/2006/relationships/oleObject" Target="../embeddings/oleObject592.bin"/><Relationship Id="rId40" Type="http://schemas.openxmlformats.org/officeDocument/2006/relationships/image" Target="../media/image590.wmf"/><Relationship Id="rId45" Type="http://schemas.openxmlformats.org/officeDocument/2006/relationships/oleObject" Target="../embeddings/oleObject596.bin"/><Relationship Id="rId53" Type="http://schemas.openxmlformats.org/officeDocument/2006/relationships/oleObject" Target="../embeddings/oleObject600.bin"/><Relationship Id="rId58" Type="http://schemas.openxmlformats.org/officeDocument/2006/relationships/image" Target="../media/image599.wmf"/><Relationship Id="rId66" Type="http://schemas.openxmlformats.org/officeDocument/2006/relationships/image" Target="../media/image603.wmf"/><Relationship Id="rId5" Type="http://schemas.openxmlformats.org/officeDocument/2006/relationships/oleObject" Target="../embeddings/oleObject576.bin"/><Relationship Id="rId15" Type="http://schemas.openxmlformats.org/officeDocument/2006/relationships/oleObject" Target="../embeddings/oleObject581.bin"/><Relationship Id="rId23" Type="http://schemas.openxmlformats.org/officeDocument/2006/relationships/oleObject" Target="../embeddings/oleObject585.bin"/><Relationship Id="rId28" Type="http://schemas.openxmlformats.org/officeDocument/2006/relationships/image" Target="../media/image584.wmf"/><Relationship Id="rId36" Type="http://schemas.openxmlformats.org/officeDocument/2006/relationships/image" Target="../media/image588.wmf"/><Relationship Id="rId49" Type="http://schemas.openxmlformats.org/officeDocument/2006/relationships/oleObject" Target="../embeddings/oleObject598.bin"/><Relationship Id="rId57" Type="http://schemas.openxmlformats.org/officeDocument/2006/relationships/oleObject" Target="../embeddings/oleObject602.bin"/><Relationship Id="rId61" Type="http://schemas.openxmlformats.org/officeDocument/2006/relationships/oleObject" Target="../embeddings/oleObject604.bin"/><Relationship Id="rId10" Type="http://schemas.openxmlformats.org/officeDocument/2006/relationships/image" Target="../media/image575.wmf"/><Relationship Id="rId19" Type="http://schemas.openxmlformats.org/officeDocument/2006/relationships/oleObject" Target="../embeddings/oleObject583.bin"/><Relationship Id="rId31" Type="http://schemas.openxmlformats.org/officeDocument/2006/relationships/oleObject" Target="../embeddings/oleObject589.bin"/><Relationship Id="rId44" Type="http://schemas.openxmlformats.org/officeDocument/2006/relationships/image" Target="../media/image592.wmf"/><Relationship Id="rId52" Type="http://schemas.openxmlformats.org/officeDocument/2006/relationships/image" Target="../media/image596.wmf"/><Relationship Id="rId60" Type="http://schemas.openxmlformats.org/officeDocument/2006/relationships/image" Target="../media/image600.wmf"/><Relationship Id="rId65" Type="http://schemas.openxmlformats.org/officeDocument/2006/relationships/oleObject" Target="../embeddings/oleObject606.bin"/><Relationship Id="rId4" Type="http://schemas.openxmlformats.org/officeDocument/2006/relationships/image" Target="../media/image572.wmf"/><Relationship Id="rId9" Type="http://schemas.openxmlformats.org/officeDocument/2006/relationships/oleObject" Target="../embeddings/oleObject578.bin"/><Relationship Id="rId14" Type="http://schemas.openxmlformats.org/officeDocument/2006/relationships/image" Target="../media/image577.wmf"/><Relationship Id="rId22" Type="http://schemas.openxmlformats.org/officeDocument/2006/relationships/image" Target="../media/image581.wmf"/><Relationship Id="rId27" Type="http://schemas.openxmlformats.org/officeDocument/2006/relationships/oleObject" Target="../embeddings/oleObject587.bin"/><Relationship Id="rId30" Type="http://schemas.openxmlformats.org/officeDocument/2006/relationships/image" Target="../media/image585.wmf"/><Relationship Id="rId35" Type="http://schemas.openxmlformats.org/officeDocument/2006/relationships/oleObject" Target="../embeddings/oleObject591.bin"/><Relationship Id="rId43" Type="http://schemas.openxmlformats.org/officeDocument/2006/relationships/oleObject" Target="../embeddings/oleObject595.bin"/><Relationship Id="rId48" Type="http://schemas.openxmlformats.org/officeDocument/2006/relationships/image" Target="../media/image594.wmf"/><Relationship Id="rId56" Type="http://schemas.openxmlformats.org/officeDocument/2006/relationships/image" Target="../media/image598.wmf"/><Relationship Id="rId64" Type="http://schemas.openxmlformats.org/officeDocument/2006/relationships/image" Target="../media/image602.wmf"/><Relationship Id="rId8" Type="http://schemas.openxmlformats.org/officeDocument/2006/relationships/image" Target="../media/image574.wmf"/><Relationship Id="rId51" Type="http://schemas.openxmlformats.org/officeDocument/2006/relationships/oleObject" Target="../embeddings/oleObject599.bin"/><Relationship Id="rId3" Type="http://schemas.openxmlformats.org/officeDocument/2006/relationships/oleObject" Target="../embeddings/oleObject575.bin"/><Relationship Id="rId12" Type="http://schemas.openxmlformats.org/officeDocument/2006/relationships/image" Target="../media/image576.wmf"/><Relationship Id="rId17" Type="http://schemas.openxmlformats.org/officeDocument/2006/relationships/oleObject" Target="../embeddings/oleObject582.bin"/><Relationship Id="rId25" Type="http://schemas.openxmlformats.org/officeDocument/2006/relationships/oleObject" Target="../embeddings/oleObject586.bin"/><Relationship Id="rId33" Type="http://schemas.openxmlformats.org/officeDocument/2006/relationships/oleObject" Target="../embeddings/oleObject590.bin"/><Relationship Id="rId38" Type="http://schemas.openxmlformats.org/officeDocument/2006/relationships/image" Target="../media/image589.wmf"/><Relationship Id="rId46" Type="http://schemas.openxmlformats.org/officeDocument/2006/relationships/image" Target="../media/image593.wmf"/><Relationship Id="rId59" Type="http://schemas.openxmlformats.org/officeDocument/2006/relationships/oleObject" Target="../embeddings/oleObject60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6.wmf"/><Relationship Id="rId13" Type="http://schemas.openxmlformats.org/officeDocument/2006/relationships/oleObject" Target="../embeddings/oleObject612.bin"/><Relationship Id="rId18" Type="http://schemas.openxmlformats.org/officeDocument/2006/relationships/image" Target="../media/image611.wmf"/><Relationship Id="rId26" Type="http://schemas.openxmlformats.org/officeDocument/2006/relationships/image" Target="../media/image615.wmf"/><Relationship Id="rId3" Type="http://schemas.openxmlformats.org/officeDocument/2006/relationships/oleObject" Target="../embeddings/oleObject607.bin"/><Relationship Id="rId21" Type="http://schemas.openxmlformats.org/officeDocument/2006/relationships/oleObject" Target="../embeddings/oleObject616.bin"/><Relationship Id="rId7" Type="http://schemas.openxmlformats.org/officeDocument/2006/relationships/oleObject" Target="../embeddings/oleObject609.bin"/><Relationship Id="rId12" Type="http://schemas.openxmlformats.org/officeDocument/2006/relationships/image" Target="../media/image608.wmf"/><Relationship Id="rId17" Type="http://schemas.openxmlformats.org/officeDocument/2006/relationships/oleObject" Target="../embeddings/oleObject614.bin"/><Relationship Id="rId25" Type="http://schemas.openxmlformats.org/officeDocument/2006/relationships/oleObject" Target="../embeddings/oleObject6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0.wmf"/><Relationship Id="rId20" Type="http://schemas.openxmlformats.org/officeDocument/2006/relationships/image" Target="../media/image612.wmf"/><Relationship Id="rId29" Type="http://schemas.openxmlformats.org/officeDocument/2006/relationships/oleObject" Target="../embeddings/oleObject62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05.wmf"/><Relationship Id="rId11" Type="http://schemas.openxmlformats.org/officeDocument/2006/relationships/oleObject" Target="../embeddings/oleObject611.bin"/><Relationship Id="rId24" Type="http://schemas.openxmlformats.org/officeDocument/2006/relationships/image" Target="../media/image614.wmf"/><Relationship Id="rId32" Type="http://schemas.openxmlformats.org/officeDocument/2006/relationships/image" Target="../media/image618.wmf"/><Relationship Id="rId5" Type="http://schemas.openxmlformats.org/officeDocument/2006/relationships/oleObject" Target="../embeddings/oleObject608.bin"/><Relationship Id="rId15" Type="http://schemas.openxmlformats.org/officeDocument/2006/relationships/oleObject" Target="../embeddings/oleObject613.bin"/><Relationship Id="rId23" Type="http://schemas.openxmlformats.org/officeDocument/2006/relationships/oleObject" Target="../embeddings/oleObject617.bin"/><Relationship Id="rId28" Type="http://schemas.openxmlformats.org/officeDocument/2006/relationships/image" Target="../media/image616.wmf"/><Relationship Id="rId10" Type="http://schemas.openxmlformats.org/officeDocument/2006/relationships/image" Target="../media/image607.wmf"/><Relationship Id="rId19" Type="http://schemas.openxmlformats.org/officeDocument/2006/relationships/oleObject" Target="../embeddings/oleObject615.bin"/><Relationship Id="rId31" Type="http://schemas.openxmlformats.org/officeDocument/2006/relationships/oleObject" Target="../embeddings/oleObject621.bin"/><Relationship Id="rId4" Type="http://schemas.openxmlformats.org/officeDocument/2006/relationships/image" Target="../media/image604.wmf"/><Relationship Id="rId9" Type="http://schemas.openxmlformats.org/officeDocument/2006/relationships/oleObject" Target="../embeddings/oleObject610.bin"/><Relationship Id="rId14" Type="http://schemas.openxmlformats.org/officeDocument/2006/relationships/image" Target="../media/image609.wmf"/><Relationship Id="rId22" Type="http://schemas.openxmlformats.org/officeDocument/2006/relationships/image" Target="../media/image613.wmf"/><Relationship Id="rId27" Type="http://schemas.openxmlformats.org/officeDocument/2006/relationships/oleObject" Target="../embeddings/oleObject619.bin"/><Relationship Id="rId30" Type="http://schemas.openxmlformats.org/officeDocument/2006/relationships/image" Target="../media/image61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wmf"/><Relationship Id="rId13" Type="http://schemas.openxmlformats.org/officeDocument/2006/relationships/oleObject" Target="../embeddings/oleObject627.bin"/><Relationship Id="rId18" Type="http://schemas.openxmlformats.org/officeDocument/2006/relationships/image" Target="../media/image626.wmf"/><Relationship Id="rId26" Type="http://schemas.openxmlformats.org/officeDocument/2006/relationships/image" Target="../media/image630.wmf"/><Relationship Id="rId3" Type="http://schemas.openxmlformats.org/officeDocument/2006/relationships/oleObject" Target="../embeddings/oleObject622.bin"/><Relationship Id="rId21" Type="http://schemas.openxmlformats.org/officeDocument/2006/relationships/oleObject" Target="../embeddings/oleObject631.bin"/><Relationship Id="rId34" Type="http://schemas.openxmlformats.org/officeDocument/2006/relationships/image" Target="../media/image634.wmf"/><Relationship Id="rId7" Type="http://schemas.openxmlformats.org/officeDocument/2006/relationships/oleObject" Target="../embeddings/oleObject624.bin"/><Relationship Id="rId12" Type="http://schemas.openxmlformats.org/officeDocument/2006/relationships/image" Target="../media/image623.wmf"/><Relationship Id="rId17" Type="http://schemas.openxmlformats.org/officeDocument/2006/relationships/oleObject" Target="../embeddings/oleObject629.bin"/><Relationship Id="rId25" Type="http://schemas.openxmlformats.org/officeDocument/2006/relationships/oleObject" Target="../embeddings/oleObject633.bin"/><Relationship Id="rId33" Type="http://schemas.openxmlformats.org/officeDocument/2006/relationships/oleObject" Target="../embeddings/oleObject6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5.wmf"/><Relationship Id="rId20" Type="http://schemas.openxmlformats.org/officeDocument/2006/relationships/image" Target="../media/image627.wmf"/><Relationship Id="rId29" Type="http://schemas.openxmlformats.org/officeDocument/2006/relationships/oleObject" Target="../embeddings/oleObject635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20.wmf"/><Relationship Id="rId11" Type="http://schemas.openxmlformats.org/officeDocument/2006/relationships/oleObject" Target="../embeddings/oleObject626.bin"/><Relationship Id="rId24" Type="http://schemas.openxmlformats.org/officeDocument/2006/relationships/image" Target="../media/image629.wmf"/><Relationship Id="rId32" Type="http://schemas.openxmlformats.org/officeDocument/2006/relationships/image" Target="../media/image633.wmf"/><Relationship Id="rId5" Type="http://schemas.openxmlformats.org/officeDocument/2006/relationships/oleObject" Target="../embeddings/oleObject623.bin"/><Relationship Id="rId15" Type="http://schemas.openxmlformats.org/officeDocument/2006/relationships/oleObject" Target="../embeddings/oleObject628.bin"/><Relationship Id="rId23" Type="http://schemas.openxmlformats.org/officeDocument/2006/relationships/oleObject" Target="../embeddings/oleObject632.bin"/><Relationship Id="rId28" Type="http://schemas.openxmlformats.org/officeDocument/2006/relationships/image" Target="../media/image631.wmf"/><Relationship Id="rId10" Type="http://schemas.openxmlformats.org/officeDocument/2006/relationships/image" Target="../media/image622.wmf"/><Relationship Id="rId19" Type="http://schemas.openxmlformats.org/officeDocument/2006/relationships/oleObject" Target="../embeddings/oleObject630.bin"/><Relationship Id="rId31" Type="http://schemas.openxmlformats.org/officeDocument/2006/relationships/oleObject" Target="../embeddings/oleObject636.bin"/><Relationship Id="rId4" Type="http://schemas.openxmlformats.org/officeDocument/2006/relationships/image" Target="../media/image619.wmf"/><Relationship Id="rId9" Type="http://schemas.openxmlformats.org/officeDocument/2006/relationships/oleObject" Target="../embeddings/oleObject625.bin"/><Relationship Id="rId14" Type="http://schemas.openxmlformats.org/officeDocument/2006/relationships/image" Target="../media/image624.wmf"/><Relationship Id="rId22" Type="http://schemas.openxmlformats.org/officeDocument/2006/relationships/image" Target="../media/image628.wmf"/><Relationship Id="rId27" Type="http://schemas.openxmlformats.org/officeDocument/2006/relationships/oleObject" Target="../embeddings/oleObject634.bin"/><Relationship Id="rId30" Type="http://schemas.openxmlformats.org/officeDocument/2006/relationships/image" Target="../media/image63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7.w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642.wmf"/><Relationship Id="rId26" Type="http://schemas.openxmlformats.org/officeDocument/2006/relationships/image" Target="../media/image646.wmf"/><Relationship Id="rId3" Type="http://schemas.openxmlformats.org/officeDocument/2006/relationships/oleObject" Target="../embeddings/oleObject638.bin"/><Relationship Id="rId21" Type="http://schemas.openxmlformats.org/officeDocument/2006/relationships/oleObject" Target="../embeddings/oleObject647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639.wmf"/><Relationship Id="rId17" Type="http://schemas.openxmlformats.org/officeDocument/2006/relationships/oleObject" Target="../embeddings/oleObject645.bin"/><Relationship Id="rId25" Type="http://schemas.openxmlformats.org/officeDocument/2006/relationships/oleObject" Target="../embeddings/oleObject6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1.wmf"/><Relationship Id="rId20" Type="http://schemas.openxmlformats.org/officeDocument/2006/relationships/image" Target="../media/image643.wmf"/><Relationship Id="rId29" Type="http://schemas.openxmlformats.org/officeDocument/2006/relationships/oleObject" Target="../embeddings/oleObject651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36.wmf"/><Relationship Id="rId11" Type="http://schemas.openxmlformats.org/officeDocument/2006/relationships/oleObject" Target="../embeddings/oleObject642.bin"/><Relationship Id="rId24" Type="http://schemas.openxmlformats.org/officeDocument/2006/relationships/image" Target="../media/image645.wmf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28" Type="http://schemas.openxmlformats.org/officeDocument/2006/relationships/image" Target="../media/image647.wmf"/><Relationship Id="rId10" Type="http://schemas.openxmlformats.org/officeDocument/2006/relationships/image" Target="../media/image638.wmf"/><Relationship Id="rId19" Type="http://schemas.openxmlformats.org/officeDocument/2006/relationships/oleObject" Target="../embeddings/oleObject646.bin"/><Relationship Id="rId4" Type="http://schemas.openxmlformats.org/officeDocument/2006/relationships/image" Target="../media/image635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640.wmf"/><Relationship Id="rId22" Type="http://schemas.openxmlformats.org/officeDocument/2006/relationships/image" Target="../media/image644.wmf"/><Relationship Id="rId27" Type="http://schemas.openxmlformats.org/officeDocument/2006/relationships/oleObject" Target="../embeddings/oleObject650.bin"/><Relationship Id="rId30" Type="http://schemas.openxmlformats.org/officeDocument/2006/relationships/image" Target="../media/image64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wmf"/><Relationship Id="rId13" Type="http://schemas.openxmlformats.org/officeDocument/2006/relationships/oleObject" Target="../embeddings/oleObject657.bin"/><Relationship Id="rId3" Type="http://schemas.openxmlformats.org/officeDocument/2006/relationships/oleObject" Target="../embeddings/oleObject652.bin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6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50.wmf"/><Relationship Id="rId11" Type="http://schemas.openxmlformats.org/officeDocument/2006/relationships/oleObject" Target="../embeddings/oleObject656.bin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10" Type="http://schemas.openxmlformats.org/officeDocument/2006/relationships/image" Target="../media/image652.wmf"/><Relationship Id="rId4" Type="http://schemas.openxmlformats.org/officeDocument/2006/relationships/image" Target="../media/image649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65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8.wmf"/><Relationship Id="rId13" Type="http://schemas.openxmlformats.org/officeDocument/2006/relationships/oleObject" Target="../embeddings/oleObject664.bin"/><Relationship Id="rId3" Type="http://schemas.openxmlformats.org/officeDocument/2006/relationships/oleObject" Target="../embeddings/oleObject659.bin"/><Relationship Id="rId7" Type="http://schemas.openxmlformats.org/officeDocument/2006/relationships/oleObject" Target="../embeddings/oleObject661.bin"/><Relationship Id="rId12" Type="http://schemas.openxmlformats.org/officeDocument/2006/relationships/image" Target="../media/image6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57.wmf"/><Relationship Id="rId11" Type="http://schemas.openxmlformats.org/officeDocument/2006/relationships/oleObject" Target="../embeddings/oleObject663.bin"/><Relationship Id="rId5" Type="http://schemas.openxmlformats.org/officeDocument/2006/relationships/oleObject" Target="../embeddings/oleObject660.bin"/><Relationship Id="rId15" Type="http://schemas.openxmlformats.org/officeDocument/2006/relationships/oleObject" Target="../embeddings/oleObject665.bin"/><Relationship Id="rId10" Type="http://schemas.openxmlformats.org/officeDocument/2006/relationships/image" Target="../media/image659.wmf"/><Relationship Id="rId4" Type="http://schemas.openxmlformats.org/officeDocument/2006/relationships/image" Target="../media/image656.wmf"/><Relationship Id="rId9" Type="http://schemas.openxmlformats.org/officeDocument/2006/relationships/oleObject" Target="../embeddings/oleObject662.bin"/><Relationship Id="rId14" Type="http://schemas.openxmlformats.org/officeDocument/2006/relationships/image" Target="../media/image66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5.wmf"/><Relationship Id="rId3" Type="http://schemas.openxmlformats.org/officeDocument/2006/relationships/oleObject" Target="../embeddings/oleObject666.bin"/><Relationship Id="rId7" Type="http://schemas.openxmlformats.org/officeDocument/2006/relationships/oleObject" Target="../embeddings/oleObject668.bin"/><Relationship Id="rId12" Type="http://schemas.openxmlformats.org/officeDocument/2006/relationships/image" Target="../media/image6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64.wmf"/><Relationship Id="rId11" Type="http://schemas.openxmlformats.org/officeDocument/2006/relationships/oleObject" Target="../embeddings/oleObject670.bin"/><Relationship Id="rId5" Type="http://schemas.openxmlformats.org/officeDocument/2006/relationships/oleObject" Target="../embeddings/oleObject667.bin"/><Relationship Id="rId10" Type="http://schemas.openxmlformats.org/officeDocument/2006/relationships/image" Target="../media/image666.wmf"/><Relationship Id="rId4" Type="http://schemas.openxmlformats.org/officeDocument/2006/relationships/image" Target="../media/image663.wmf"/><Relationship Id="rId9" Type="http://schemas.openxmlformats.org/officeDocument/2006/relationships/oleObject" Target="../embeddings/oleObject6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9" Type="http://schemas.openxmlformats.org/officeDocument/2006/relationships/oleObject" Target="../embeddings/oleObject35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3.wmf"/><Relationship Id="rId42" Type="http://schemas.openxmlformats.org/officeDocument/2006/relationships/image" Target="../media/image37.wmf"/><Relationship Id="rId47" Type="http://schemas.openxmlformats.org/officeDocument/2006/relationships/oleObject" Target="../embeddings/oleObject39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35.wmf"/><Relationship Id="rId46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30.bin"/><Relationship Id="rId41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34.bin"/><Relationship Id="rId40" Type="http://schemas.openxmlformats.org/officeDocument/2006/relationships/image" Target="../media/image36.wmf"/><Relationship Id="rId45" Type="http://schemas.openxmlformats.org/officeDocument/2006/relationships/oleObject" Target="../embeddings/oleObject38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0.wmf"/><Relationship Id="rId36" Type="http://schemas.openxmlformats.org/officeDocument/2006/relationships/image" Target="../media/image34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4" Type="http://schemas.openxmlformats.org/officeDocument/2006/relationships/image" Target="../media/image38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37.bin"/><Relationship Id="rId48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9" Type="http://schemas.openxmlformats.org/officeDocument/2006/relationships/oleObject" Target="../embeddings/oleObject58.bin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6.emf"/><Relationship Id="rId42" Type="http://schemas.openxmlformats.org/officeDocument/2006/relationships/image" Target="../media/image60.wmf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64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58.wmf"/><Relationship Id="rId46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3.bin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6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5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3.wmf"/><Relationship Id="rId36" Type="http://schemas.openxmlformats.org/officeDocument/2006/relationships/image" Target="../media/image57.wmf"/><Relationship Id="rId49" Type="http://schemas.openxmlformats.org/officeDocument/2006/relationships/oleObject" Target="../embeddings/oleObject63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61.wmf"/><Relationship Id="rId52" Type="http://schemas.openxmlformats.org/officeDocument/2006/relationships/image" Target="../media/image6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48" Type="http://schemas.openxmlformats.org/officeDocument/2006/relationships/image" Target="../media/image63.wmf"/><Relationship Id="rId8" Type="http://schemas.openxmlformats.org/officeDocument/2006/relationships/image" Target="../media/image43.wmf"/><Relationship Id="rId51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9" Type="http://schemas.openxmlformats.org/officeDocument/2006/relationships/oleObject" Target="../embeddings/oleObject84.bin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2.wmf"/><Relationship Id="rId42" Type="http://schemas.openxmlformats.org/officeDocument/2006/relationships/image" Target="../media/image86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79.bin"/><Relationship Id="rId41" Type="http://schemas.openxmlformats.org/officeDocument/2006/relationships/oleObject" Target="../embeddings/oleObject8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wmf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85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wmf"/><Relationship Id="rId36" Type="http://schemas.openxmlformats.org/officeDocument/2006/relationships/image" Target="../media/image83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9" Type="http://schemas.openxmlformats.org/officeDocument/2006/relationships/oleObject" Target="../embeddings/oleObject104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102.wmf"/><Relationship Id="rId42" Type="http://schemas.openxmlformats.org/officeDocument/2006/relationships/image" Target="../media/image106.wmf"/><Relationship Id="rId47" Type="http://schemas.openxmlformats.org/officeDocument/2006/relationships/oleObject" Target="../embeddings/oleObject108.bin"/><Relationship Id="rId50" Type="http://schemas.openxmlformats.org/officeDocument/2006/relationships/image" Target="../media/image110.wmf"/><Relationship Id="rId55" Type="http://schemas.openxmlformats.org/officeDocument/2006/relationships/oleObject" Target="../embeddings/oleObject112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104.wmf"/><Relationship Id="rId46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9.bin"/><Relationship Id="rId41" Type="http://schemas.openxmlformats.org/officeDocument/2006/relationships/oleObject" Target="../embeddings/oleObject105.bin"/><Relationship Id="rId54" Type="http://schemas.openxmlformats.org/officeDocument/2006/relationships/image" Target="../media/image1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wmf"/><Relationship Id="rId32" Type="http://schemas.openxmlformats.org/officeDocument/2006/relationships/image" Target="../media/image101.wmf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105.wmf"/><Relationship Id="rId45" Type="http://schemas.openxmlformats.org/officeDocument/2006/relationships/oleObject" Target="../embeddings/oleObject107.bin"/><Relationship Id="rId53" Type="http://schemas.openxmlformats.org/officeDocument/2006/relationships/oleObject" Target="../embeddings/oleObject111.bin"/><Relationship Id="rId58" Type="http://schemas.openxmlformats.org/officeDocument/2006/relationships/image" Target="../media/image114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9.wmf"/><Relationship Id="rId36" Type="http://schemas.openxmlformats.org/officeDocument/2006/relationships/image" Target="../media/image103.wmf"/><Relationship Id="rId49" Type="http://schemas.openxmlformats.org/officeDocument/2006/relationships/oleObject" Target="../embeddings/oleObject109.bin"/><Relationship Id="rId57" Type="http://schemas.openxmlformats.org/officeDocument/2006/relationships/oleObject" Target="../embeddings/oleObject113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4" Type="http://schemas.openxmlformats.org/officeDocument/2006/relationships/image" Target="../media/image107.wmf"/><Relationship Id="rId52" Type="http://schemas.openxmlformats.org/officeDocument/2006/relationships/image" Target="../media/image111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00.wmf"/><Relationship Id="rId35" Type="http://schemas.openxmlformats.org/officeDocument/2006/relationships/oleObject" Target="../embeddings/oleObject102.bin"/><Relationship Id="rId43" Type="http://schemas.openxmlformats.org/officeDocument/2006/relationships/oleObject" Target="../embeddings/oleObject106.bin"/><Relationship Id="rId48" Type="http://schemas.openxmlformats.org/officeDocument/2006/relationships/image" Target="../media/image109.wmf"/><Relationship Id="rId56" Type="http://schemas.openxmlformats.org/officeDocument/2006/relationships/image" Target="../media/image113.wmf"/><Relationship Id="rId8" Type="http://schemas.openxmlformats.org/officeDocument/2006/relationships/image" Target="../media/image89.wmf"/><Relationship Id="rId51" Type="http://schemas.openxmlformats.org/officeDocument/2006/relationships/oleObject" Target="../embeddings/oleObject110.bin"/><Relationship Id="rId3" Type="http://schemas.openxmlformats.org/officeDocument/2006/relationships/oleObject" Target="../embeddings/oleObject8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6&amp;slidetitle=幻灯片 6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146"/>
            <a:ext cx="9144000" cy="1200329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章 导数与微分</a:t>
            </a:r>
            <a:endParaRPr lang="zh-CN" alt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636890"/>
              </p:ext>
            </p:extLst>
          </p:nvPr>
        </p:nvGraphicFramePr>
        <p:xfrm>
          <a:off x="36576" y="1201475"/>
          <a:ext cx="9036496" cy="503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323152"/>
              </p:ext>
            </p:extLst>
          </p:nvPr>
        </p:nvGraphicFramePr>
        <p:xfrm>
          <a:off x="2080517" y="497716"/>
          <a:ext cx="57132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" name="Equation" r:id="rId3" imgW="571320" imgH="596880" progId="Equation.DSMT4">
                  <p:embed/>
                </p:oleObj>
              </mc:Choice>
              <mc:Fallback>
                <p:oleObj name="Equation" r:id="rId3" imgW="571320" imgH="59688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517" y="497716"/>
                        <a:ext cx="57132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66944"/>
              </p:ext>
            </p:extLst>
          </p:nvPr>
        </p:nvGraphicFramePr>
        <p:xfrm>
          <a:off x="2640051" y="332656"/>
          <a:ext cx="191736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" name="Equation" r:id="rId5" imgW="1917360" imgH="927000" progId="Equation.DSMT4">
                  <p:embed/>
                </p:oleObj>
              </mc:Choice>
              <mc:Fallback>
                <p:oleObj name="Equation" r:id="rId5" imgW="1917360" imgH="92700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51" y="332656"/>
                        <a:ext cx="191736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64886" y="434043"/>
            <a:ext cx="134039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若极限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52111" y="1208633"/>
            <a:ext cx="3381375" cy="523875"/>
            <a:chOff x="1337" y="811"/>
            <a:chExt cx="2130" cy="33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337" y="811"/>
              <a:ext cx="21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在点   </a:t>
              </a:r>
              <a:r>
                <a:rPr kumimoji="1" lang="zh-CN" altLang="en-US" sz="2800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不可</a:t>
              </a:r>
              <a:r>
                <a:rPr kumimoji="1" lang="zh-CN" altLang="en-US" sz="2800" b="1" dirty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导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. 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311637"/>
                </p:ext>
              </p:extLst>
            </p:nvPr>
          </p:nvGraphicFramePr>
          <p:xfrm>
            <a:off x="1839" y="819"/>
            <a:ext cx="23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Picture 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819"/>
                          <a:ext cx="235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64886" y="194065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00182"/>
              </p:ext>
            </p:extLst>
          </p:nvPr>
        </p:nvGraphicFramePr>
        <p:xfrm>
          <a:off x="1499167" y="1689640"/>
          <a:ext cx="2016224" cy="1021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" name="Equation" r:id="rId9" imgW="863280" imgH="431640" progId="Equation.DSMT4">
                  <p:embed/>
                </p:oleObj>
              </mc:Choice>
              <mc:Fallback>
                <p:oleObj name="Equation" r:id="rId9" imgW="863280" imgH="431640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67" y="1689640"/>
                        <a:ext cx="2016224" cy="1021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414411" y="1940658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也称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56626"/>
              </p:ext>
            </p:extLst>
          </p:nvPr>
        </p:nvGraphicFramePr>
        <p:xfrm>
          <a:off x="4278011" y="2003364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" name="Equation" r:id="rId11" imgW="736560" imgH="393480" progId="Equation.DSMT4">
                  <p:embed/>
                </p:oleObj>
              </mc:Choice>
              <mc:Fallback>
                <p:oleObj name="Equation" r:id="rId11" imgW="736560" imgH="393480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011" y="2003364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014611" y="194065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44223"/>
              </p:ext>
            </p:extLst>
          </p:nvPr>
        </p:nvGraphicFramePr>
        <p:xfrm>
          <a:off x="5541661" y="1984314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" name="Equation" r:id="rId13" imgW="355320" imgH="431640" progId="Equation.DSMT4">
                  <p:embed/>
                </p:oleObj>
              </mc:Choice>
              <mc:Fallback>
                <p:oleObj name="Equation" r:id="rId13" imgW="355320" imgH="431640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661" y="1984314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2111" y="2761837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若函数在开区间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内每点都可导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2111" y="3385725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此时导数值构成的新函数称为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导函数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864886" y="41032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记作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97997"/>
              </p:ext>
            </p:extLst>
          </p:nvPr>
        </p:nvGraphicFramePr>
        <p:xfrm>
          <a:off x="2319437" y="4159791"/>
          <a:ext cx="4824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" name="Equation" r:id="rId15" imgW="482400" imgH="406080" progId="Equation.DSMT4">
                  <p:embed/>
                </p:oleObj>
              </mc:Choice>
              <mc:Fallback>
                <p:oleObj name="Equation" r:id="rId15" imgW="482400" imgH="406080" progId="Equation.DSMT4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437" y="4159791"/>
                        <a:ext cx="48240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14079"/>
              </p:ext>
            </p:extLst>
          </p:nvPr>
        </p:nvGraphicFramePr>
        <p:xfrm>
          <a:off x="3020751" y="4159791"/>
          <a:ext cx="9651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" name="Equation" r:id="rId17" imgW="965160" imgH="406080" progId="Equation.DSMT4">
                  <p:embed/>
                </p:oleObj>
              </mc:Choice>
              <mc:Fallback>
                <p:oleObj name="Equation" r:id="rId17" imgW="965160" imgH="406080" progId="Equation.DSMT4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51" y="4159791"/>
                        <a:ext cx="9651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37417"/>
              </p:ext>
            </p:extLst>
          </p:nvPr>
        </p:nvGraphicFramePr>
        <p:xfrm>
          <a:off x="4366911" y="3904837"/>
          <a:ext cx="6223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" name="Equation" r:id="rId19" imgW="622080" imgH="914400" progId="Equation.DSMT4">
                  <p:embed/>
                </p:oleObj>
              </mc:Choice>
              <mc:Fallback>
                <p:oleObj name="Equation" r:id="rId19" imgW="622080" imgH="914400" progId="Equation.DSMT4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911" y="3904837"/>
                        <a:ext cx="6223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51546"/>
              </p:ext>
            </p:extLst>
          </p:nvPr>
        </p:nvGraphicFramePr>
        <p:xfrm>
          <a:off x="5200349" y="3905631"/>
          <a:ext cx="1077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" name="Equation" r:id="rId21" imgW="1079280" imgH="914400" progId="Equation.DSMT4">
                  <p:embed/>
                </p:oleObj>
              </mc:Choice>
              <mc:Fallback>
                <p:oleObj name="Equation" r:id="rId21" imgW="1079280" imgH="914400" progId="Equation.DSMT4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349" y="3905631"/>
                        <a:ext cx="10779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85511" y="4895437"/>
            <a:ext cx="6781800" cy="1116013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864886" y="5193887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43634"/>
              </p:ext>
            </p:extLst>
          </p:nvPr>
        </p:nvGraphicFramePr>
        <p:xfrm>
          <a:off x="1942798" y="5237623"/>
          <a:ext cx="927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" name="Equation" r:id="rId23" imgW="927000" imgH="431640" progId="Equation.DSMT4">
                  <p:embed/>
                </p:oleObj>
              </mc:Choice>
              <mc:Fallback>
                <p:oleObj name="Equation" r:id="rId23" imgW="927000" imgH="43164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798" y="5237623"/>
                        <a:ext cx="9270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54664"/>
              </p:ext>
            </p:extLst>
          </p:nvPr>
        </p:nvGraphicFramePr>
        <p:xfrm>
          <a:off x="2957491" y="5161483"/>
          <a:ext cx="166356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" name="Equation" r:id="rId25" imgW="1663560" imgH="583920" progId="Equation.DSMT4">
                  <p:embed/>
                </p:oleObj>
              </mc:Choice>
              <mc:Fallback>
                <p:oleObj name="Equation" r:id="rId25" imgW="1663560" imgH="58392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491" y="5161483"/>
                        <a:ext cx="1663560" cy="5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60691"/>
              </p:ext>
            </p:extLst>
          </p:nvPr>
        </p:nvGraphicFramePr>
        <p:xfrm>
          <a:off x="5041230" y="4995449"/>
          <a:ext cx="1066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4" name="Equation" r:id="rId27" imgW="1066680" imgH="914400" progId="Equation.DSMT4">
                  <p:embed/>
                </p:oleObj>
              </mc:Choice>
              <mc:Fallback>
                <p:oleObj name="Equation" r:id="rId27" imgW="1066680" imgH="91440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230" y="4995449"/>
                        <a:ext cx="10668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16724"/>
              </p:ext>
            </p:extLst>
          </p:nvPr>
        </p:nvGraphicFramePr>
        <p:xfrm>
          <a:off x="4644724" y="5272468"/>
          <a:ext cx="3952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" name="Equation" r:id="rId29" imgW="139680" imgH="139680" progId="Equation.DSMT4">
                  <p:embed/>
                </p:oleObj>
              </mc:Choice>
              <mc:Fallback>
                <p:oleObj name="Equation" r:id="rId29" imgW="139680" imgH="139680" progId="Equation.DSMT4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724" y="5272468"/>
                        <a:ext cx="3952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977304" y="431989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就说函数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433711" y="2761837"/>
            <a:ext cx="3568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就称函数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852811" y="1938604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的导数为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无穷大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4550515" y="434043"/>
            <a:ext cx="134039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不存在，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3" grpId="0" autoUpdateAnimBg="0"/>
      <p:bldP spid="15" grpId="0" build="p" autoUpdateAnimBg="0"/>
      <p:bldP spid="17" grpId="0" build="p" autoUpdateAnimBg="0" advAuto="0"/>
      <p:bldP spid="19" grpId="0" autoUpdateAnimBg="0"/>
      <p:bldP spid="20" grpId="0" autoUpdateAnimBg="0"/>
      <p:bldP spid="21" grpId="0" autoUpdateAnimBg="0"/>
      <p:bldP spid="26" grpId="0" animBg="1"/>
      <p:bldP spid="27" grpId="0"/>
      <p:bldP spid="32" grpId="0" build="p" autoUpdateAnimBg="0"/>
      <p:bldP spid="33" grpId="0" build="p" autoUpdateAnimBg="0"/>
      <p:bldP spid="3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67200" y="8207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410659"/>
              </p:ext>
            </p:extLst>
          </p:nvPr>
        </p:nvGraphicFramePr>
        <p:xfrm>
          <a:off x="5156340" y="908210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" name="Equation" r:id="rId3" imgW="355320" imgH="431640" progId="Equation.DSMT4">
                  <p:embed/>
                </p:oleObj>
              </mc:Choice>
              <mc:Fallback>
                <p:oleObj name="Equation" r:id="rId3" imgW="355320" imgH="431640" progId="Equation.DSMT4">
                  <p:embed/>
                  <p:pic>
                    <p:nvPicPr>
                      <p:cNvPr id="0" name="Picture 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340" y="908210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10200" y="866775"/>
            <a:ext cx="3554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的某个</a:t>
            </a:r>
            <a:r>
              <a:rPr kumimoji="1" lang="zh-CN" altLang="en-US" sz="2800" b="1" dirty="0">
                <a:solidFill>
                  <a:srgbClr val="0B1BB5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右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邻域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39750" y="228600"/>
            <a:ext cx="2819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单侧导数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81642"/>
              </p:ext>
            </p:extLst>
          </p:nvPr>
        </p:nvGraphicFramePr>
        <p:xfrm>
          <a:off x="3048000" y="93153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" name="Equation" r:id="rId5" imgW="1295280" imgH="393480" progId="Equation.DSMT4">
                  <p:embed/>
                </p:oleObj>
              </mc:Choice>
              <mc:Fallback>
                <p:oleObj name="Equation" r:id="rId5" imgW="1295280" imgH="393480" progId="Equation.DSMT4">
                  <p:embed/>
                  <p:pic>
                    <p:nvPicPr>
                      <p:cNvPr id="0" name="Picture 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31535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1295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若极限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53493"/>
              </p:ext>
            </p:extLst>
          </p:nvPr>
        </p:nvGraphicFramePr>
        <p:xfrm>
          <a:off x="1384300" y="1819275"/>
          <a:ext cx="50466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" name="Equation" r:id="rId7" imgW="5029200" imgH="914400" progId="Equation.DSMT4">
                  <p:embed/>
                </p:oleObj>
              </mc:Choice>
              <mc:Fallback>
                <p:oleObj name="Equation" r:id="rId7" imgW="5029200" imgH="914400" progId="Equation.DSMT4">
                  <p:embed/>
                  <p:pic>
                    <p:nvPicPr>
                      <p:cNvPr id="0" name="Picture 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819275"/>
                        <a:ext cx="5046663" cy="911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49338" y="310515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则称此极限值为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211810"/>
              </p:ext>
            </p:extLst>
          </p:nvPr>
        </p:nvGraphicFramePr>
        <p:xfrm>
          <a:off x="3707904" y="3203358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Picture 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03358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343400" y="3127378"/>
            <a:ext cx="3657600" cy="523876"/>
            <a:chOff x="2688" y="1895"/>
            <a:chExt cx="2304" cy="330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88" y="1895"/>
              <a:ext cx="23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在     处的</a:t>
              </a:r>
              <a:r>
                <a:rPr kumimoji="1" lang="zh-CN" altLang="en-US" sz="2800" b="1" dirty="0">
                  <a:solidFill>
                    <a:srgbClr val="0B1BB5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右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       导数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9620531"/>
                </p:ext>
              </p:extLst>
            </p:nvPr>
          </p:nvGraphicFramePr>
          <p:xfrm>
            <a:off x="3003" y="1913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2" name="Equation" r:id="rId11" imgW="355320" imgH="431640" progId="Equation.DSMT4">
                    <p:embed/>
                  </p:oleObj>
                </mc:Choice>
                <mc:Fallback>
                  <p:oleObj name="Equation" r:id="rId11" imgW="355320" imgH="431640" progId="Equation.DSMT4">
                    <p:embed/>
                    <p:pic>
                      <p:nvPicPr>
                        <p:cNvPr id="0" name="Picture 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1913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772400" y="31051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55844"/>
              </p:ext>
            </p:extLst>
          </p:nvPr>
        </p:nvGraphicFramePr>
        <p:xfrm>
          <a:off x="531794" y="3717032"/>
          <a:ext cx="956042" cy="50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0" name="Picture 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94" y="3717032"/>
                        <a:ext cx="956042" cy="508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5900" y="43830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14793"/>
              </p:ext>
            </p:extLst>
          </p:nvPr>
        </p:nvGraphicFramePr>
        <p:xfrm>
          <a:off x="1180803" y="4453632"/>
          <a:ext cx="1230957" cy="50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4" name="Equation" r:id="rId15" imgW="558720" imgH="228600" progId="Equation.DSMT4">
                  <p:embed/>
                </p:oleObj>
              </mc:Choice>
              <mc:Fallback>
                <p:oleObj name="Equation" r:id="rId15" imgW="558720" imgH="228600" progId="Equation.DSMT4">
                  <p:embed/>
                  <p:pic>
                    <p:nvPicPr>
                      <p:cNvPr id="0" name="Picture 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03" y="4453632"/>
                        <a:ext cx="1230957" cy="508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30752"/>
              </p:ext>
            </p:extLst>
          </p:nvPr>
        </p:nvGraphicFramePr>
        <p:xfrm>
          <a:off x="2432050" y="4203700"/>
          <a:ext cx="349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5" name="Equation" r:id="rId17" imgW="3492360" imgH="914400" progId="Equation.DSMT4">
                  <p:embed/>
                </p:oleObj>
              </mc:Choice>
              <mc:Fallback>
                <p:oleObj name="Equation" r:id="rId17" imgW="3492360" imgH="914400" progId="Equation.DSMT4">
                  <p:embed/>
                  <p:pic>
                    <p:nvPicPr>
                      <p:cNvPr id="0" name="Picture 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203700"/>
                        <a:ext cx="3492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894513" y="838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左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248400" y="3113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左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27852"/>
              </p:ext>
            </p:extLst>
          </p:nvPr>
        </p:nvGraphicFramePr>
        <p:xfrm>
          <a:off x="903288" y="2657475"/>
          <a:ext cx="11017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6" name="Equation" r:id="rId19" imgW="1574640" imgH="457200" progId="Equation.DSMT4">
                  <p:embed/>
                </p:oleObj>
              </mc:Choice>
              <mc:Fallback>
                <p:oleObj name="Equation" r:id="rId19" imgW="1574640" imgH="457200" progId="Equation.DSMT4">
                  <p:embed/>
                  <p:pic>
                    <p:nvPicPr>
                      <p:cNvPr id="0" name="Picture 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657475"/>
                        <a:ext cx="11017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96359"/>
              </p:ext>
            </p:extLst>
          </p:nvPr>
        </p:nvGraphicFramePr>
        <p:xfrm>
          <a:off x="2768600" y="2657475"/>
          <a:ext cx="10668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" name="Equation" r:id="rId21" imgW="1523880" imgH="457200" progId="Equation.DSMT4">
                  <p:embed/>
                </p:oleObj>
              </mc:Choice>
              <mc:Fallback>
                <p:oleObj name="Equation" r:id="rId21" imgW="1523880" imgH="457200" progId="Equation.DSMT4">
                  <p:embed/>
                  <p:pic>
                    <p:nvPicPr>
                      <p:cNvPr id="0" name="Picture 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657475"/>
                        <a:ext cx="10668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97678"/>
              </p:ext>
            </p:extLst>
          </p:nvPr>
        </p:nvGraphicFramePr>
        <p:xfrm>
          <a:off x="1517650" y="3752850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8" name="Equation" r:id="rId23" imgW="1168200" imgH="431640" progId="Equation.DSMT4">
                  <p:embed/>
                </p:oleObj>
              </mc:Choice>
              <mc:Fallback>
                <p:oleObj name="Equation" r:id="rId23" imgW="1168200" imgH="431640" progId="Equation.DSMT4">
                  <p:embed/>
                  <p:pic>
                    <p:nvPicPr>
                      <p:cNvPr id="0" name="Picture 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752850"/>
                        <a:ext cx="116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17595"/>
              </p:ext>
            </p:extLst>
          </p:nvPr>
        </p:nvGraphicFramePr>
        <p:xfrm>
          <a:off x="1404792" y="4930775"/>
          <a:ext cx="214688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9" name="Equation" r:id="rId25" imgW="126720" imgH="101520" progId="Equation.DSMT4">
                  <p:embed/>
                </p:oleObj>
              </mc:Choice>
              <mc:Fallback>
                <p:oleObj name="Equation" r:id="rId25" imgW="126720" imgH="101520" progId="Equation.DSMT4">
                  <p:embed/>
                  <p:pic>
                    <p:nvPicPr>
                      <p:cNvPr id="0" name="Picture 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792" y="4930775"/>
                        <a:ext cx="214688" cy="7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424473"/>
              </p:ext>
            </p:extLst>
          </p:nvPr>
        </p:nvGraphicFramePr>
        <p:xfrm>
          <a:off x="3024400" y="4901057"/>
          <a:ext cx="210393" cy="7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0" name="Equation" r:id="rId27" imgW="126720" imgH="101520" progId="Equation.DSMT4">
                  <p:embed/>
                </p:oleObj>
              </mc:Choice>
              <mc:Fallback>
                <p:oleObj name="Equation" r:id="rId27" imgW="126720" imgH="101520" progId="Equation.DSMT4">
                  <p:embed/>
                  <p:pic>
                    <p:nvPicPr>
                      <p:cNvPr id="0" name="Picture 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400" y="4901057"/>
                        <a:ext cx="210393" cy="7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781800" y="2379665"/>
            <a:ext cx="1981200" cy="473075"/>
            <a:chOff x="4272" y="1070"/>
            <a:chExt cx="1248" cy="298"/>
          </a:xfrm>
        </p:grpSpPr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762" y="1070"/>
            <a:ext cx="22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1" name="Equation" r:id="rId29" imgW="164880" imgH="228600" progId="Equation.DSMT4">
                    <p:embed/>
                  </p:oleObj>
                </mc:Choice>
                <mc:Fallback>
                  <p:oleObj name="Equation" r:id="rId29" imgW="164880" imgH="228600" progId="Equation.DSMT4">
                    <p:embed/>
                    <p:pic>
                      <p:nvPicPr>
                        <p:cNvPr id="0" name="Picture 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070"/>
                          <a:ext cx="220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272" y="112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848" y="110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7772400" y="24669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7772400" y="23574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7315200" y="2466975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7315200" y="2357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15900" y="5195888"/>
            <a:ext cx="1371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18806"/>
              </p:ext>
            </p:extLst>
          </p:nvPr>
        </p:nvGraphicFramePr>
        <p:xfrm>
          <a:off x="1238250" y="5235575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2" name="Equation" r:id="rId31" imgW="1498320" imgH="482400" progId="Equation.DSMT4">
                  <p:embed/>
                </p:oleObj>
              </mc:Choice>
              <mc:Fallback>
                <p:oleObj name="Equation" r:id="rId31" imgW="1498320" imgH="482400" progId="Equation.DSMT4">
                  <p:embed/>
                  <p:pic>
                    <p:nvPicPr>
                      <p:cNvPr id="0" name="Picture 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235575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743200" y="5195888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= 0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处有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446662"/>
              </p:ext>
            </p:extLst>
          </p:nvPr>
        </p:nvGraphicFramePr>
        <p:xfrm>
          <a:off x="1339850" y="5810250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3" name="Equation" r:id="rId33" imgW="1663560" imgH="431640" progId="Equation.DSMT4">
                  <p:embed/>
                </p:oleObj>
              </mc:Choice>
              <mc:Fallback>
                <p:oleObj name="Equation" r:id="rId33" imgW="1663560" imgH="431640" progId="Equation.DSMT4">
                  <p:embed/>
                  <p:pic>
                    <p:nvPicPr>
                      <p:cNvPr id="0" name="Picture 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5810250"/>
                        <a:ext cx="166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3995"/>
              </p:ext>
            </p:extLst>
          </p:nvPr>
        </p:nvGraphicFramePr>
        <p:xfrm>
          <a:off x="3702050" y="579755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4" name="Equation" r:id="rId35" imgW="1498320" imgH="431640" progId="Equation.DSMT4">
                  <p:embed/>
                </p:oleObj>
              </mc:Choice>
              <mc:Fallback>
                <p:oleObj name="Equation" r:id="rId35" imgW="1498320" imgH="431640" progId="Equation.DSMT4">
                  <p:embed/>
                  <p:pic>
                    <p:nvPicPr>
                      <p:cNvPr id="0" name="Picture 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797550"/>
                        <a:ext cx="149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5878514" y="4546602"/>
            <a:ext cx="2732088" cy="1570038"/>
            <a:chOff x="3895" y="2960"/>
            <a:chExt cx="1721" cy="989"/>
          </a:xfrm>
        </p:grpSpPr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4238" y="2971"/>
              <a:ext cx="1378" cy="978"/>
              <a:chOff x="4238" y="2731"/>
              <a:chExt cx="1378" cy="978"/>
            </a:xfrm>
          </p:grpSpPr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4238" y="3504"/>
                <a:ext cx="1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 flipV="1">
                <a:off x="4896" y="2731"/>
                <a:ext cx="0" cy="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7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8872607"/>
                  </p:ext>
                </p:extLst>
              </p:nvPr>
            </p:nvGraphicFramePr>
            <p:xfrm>
              <a:off x="5472" y="3495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5" name="Equation" r:id="rId37" imgW="228600" imgH="304560" progId="Equation.DSMT4">
                      <p:embed/>
                    </p:oleObj>
                  </mc:Choice>
                  <mc:Fallback>
                    <p:oleObj name="Equation" r:id="rId37" imgW="228600" imgH="304560" progId="Equation.DSMT4">
                      <p:embed/>
                      <p:pic>
                        <p:nvPicPr>
                          <p:cNvPr id="0" name="Picture 7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3495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8699519"/>
                  </p:ext>
                </p:extLst>
              </p:nvPr>
            </p:nvGraphicFramePr>
            <p:xfrm>
              <a:off x="4902" y="2731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6" name="Equation" r:id="rId39" imgW="253800" imgH="304560" progId="Equation.DSMT4">
                      <p:embed/>
                    </p:oleObj>
                  </mc:Choice>
                  <mc:Fallback>
                    <p:oleObj name="Equation" r:id="rId39" imgW="253800" imgH="304560" progId="Equation.DSMT4">
                      <p:embed/>
                      <p:pic>
                        <p:nvPicPr>
                          <p:cNvPr id="0" name="Picture 7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2" y="2731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3033271"/>
                  </p:ext>
                </p:extLst>
              </p:nvPr>
            </p:nvGraphicFramePr>
            <p:xfrm>
              <a:off x="4904" y="3509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7" name="Equation" r:id="rId41" imgW="291960" imgH="317160" progId="Equation.DSMT4">
                      <p:embed/>
                    </p:oleObj>
                  </mc:Choice>
                  <mc:Fallback>
                    <p:oleObj name="Equation" r:id="rId41" imgW="291960" imgH="317160" progId="Equation.DSMT4">
                      <p:embed/>
                      <p:pic>
                        <p:nvPicPr>
                          <p:cNvPr id="0" name="Picture 7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3509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" name="Group 46"/>
            <p:cNvGrpSpPr>
              <a:grpSpLocks/>
            </p:cNvGrpSpPr>
            <p:nvPr/>
          </p:nvGrpSpPr>
          <p:grpSpPr bwMode="auto">
            <a:xfrm>
              <a:off x="3895" y="2960"/>
              <a:ext cx="1433" cy="784"/>
              <a:chOff x="3895" y="2724"/>
              <a:chExt cx="1433" cy="784"/>
            </a:xfrm>
          </p:grpSpPr>
          <p:sp>
            <p:nvSpPr>
              <p:cNvPr id="42" name="Line 47"/>
              <p:cNvSpPr>
                <a:spLocks noChangeShapeType="1"/>
              </p:cNvSpPr>
              <p:nvPr/>
            </p:nvSpPr>
            <p:spPr bwMode="auto">
              <a:xfrm flipV="1">
                <a:off x="4896" y="3072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48"/>
              <p:cNvSpPr>
                <a:spLocks noChangeShapeType="1"/>
              </p:cNvSpPr>
              <p:nvPr/>
            </p:nvSpPr>
            <p:spPr bwMode="auto">
              <a:xfrm flipH="1" flipV="1">
                <a:off x="4465" y="3076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4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475014"/>
                  </p:ext>
                </p:extLst>
              </p:nvPr>
            </p:nvGraphicFramePr>
            <p:xfrm>
              <a:off x="3895" y="2724"/>
              <a:ext cx="64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8" name="Equation" r:id="rId43" imgW="1015920" imgH="482400" progId="Equation.DSMT4">
                      <p:embed/>
                    </p:oleObj>
                  </mc:Choice>
                  <mc:Fallback>
                    <p:oleObj name="Equation" r:id="rId43" imgW="1015920" imgH="482400" progId="Equation.DSMT4">
                      <p:embed/>
                      <p:pic>
                        <p:nvPicPr>
                          <p:cNvPr id="0" name="Picture 7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5" y="2724"/>
                            <a:ext cx="640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215900" y="819150"/>
            <a:ext cx="2949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.1.2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15900" y="13049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有定义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215900" y="313848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903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 advAuto="0"/>
      <p:bldP spid="7" grpId="0" autoUpdateAnimBg="0"/>
      <p:bldP spid="9" grpId="0" autoUpdateAnimBg="0"/>
      <p:bldP spid="14" grpId="0" autoUpdateAnimBg="0"/>
      <p:bldP spid="16" grpId="0" autoUpdateAnimBg="0"/>
      <p:bldP spid="19" grpId="0" autoUpdateAnimBg="0"/>
      <p:bldP spid="20" grpId="0" autoUpdateAnimBg="0"/>
      <p:bldP spid="30" grpId="0" animBg="1"/>
      <p:bldP spid="31" grpId="0" animBg="1"/>
      <p:bldP spid="32" grpId="0" animBg="1"/>
      <p:bldP spid="33" grpId="0" animBg="1"/>
      <p:bldP spid="34" grpId="0" autoUpdateAnimBg="0"/>
      <p:bldP spid="36" grpId="0" autoUpdateAnimBg="0"/>
      <p:bldP spid="50" grpId="0" autoUpdateAnimBg="0"/>
      <p:bldP spid="51" grpId="0" build="p" autoUpdateAnimBg="0" advAuto="0"/>
      <p:bldP spid="52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0683" y="215350"/>
            <a:ext cx="2514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2.1.1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58792" y="22249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16767"/>
              </p:ext>
            </p:extLst>
          </p:nvPr>
        </p:nvGraphicFramePr>
        <p:xfrm>
          <a:off x="5051981" y="258570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" name="Equation" r:id="rId3" imgW="355320" imgH="431640" progId="Equation.DSMT4">
                  <p:embed/>
                </p:oleObj>
              </mc:Choice>
              <mc:Fallback>
                <p:oleObj name="Equation" r:id="rId3" imgW="355320" imgH="431640" progId="Equation.DSMT4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981" y="258570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48085"/>
              </p:ext>
            </p:extLst>
          </p:nvPr>
        </p:nvGraphicFramePr>
        <p:xfrm>
          <a:off x="2915816" y="283613"/>
          <a:ext cx="1309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" name="Equation" r:id="rId5" imgW="1295280" imgH="393480" progId="Equation.DSMT4">
                  <p:embed/>
                </p:oleObj>
              </mc:Choice>
              <mc:Fallback>
                <p:oleObj name="Equation" r:id="rId5" imgW="1295280" imgH="393480" progId="Equation.DSMT4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83613"/>
                        <a:ext cx="13096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50809"/>
              </p:ext>
            </p:extLst>
          </p:nvPr>
        </p:nvGraphicFramePr>
        <p:xfrm>
          <a:off x="1068530" y="940468"/>
          <a:ext cx="303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" name="Equation" r:id="rId7" imgW="3035160" imgH="457200" progId="Equation.DSMT4">
                  <p:embed/>
                </p:oleObj>
              </mc:Choice>
              <mc:Fallback>
                <p:oleObj name="Equation" r:id="rId7" imgW="3035160" imgH="457200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530" y="940468"/>
                        <a:ext cx="3035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61086" y="909512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64965"/>
              </p:ext>
            </p:extLst>
          </p:nvPr>
        </p:nvGraphicFramePr>
        <p:xfrm>
          <a:off x="4819899" y="953168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" name="Equation" r:id="rId9" imgW="1218960" imgH="431640" progId="Equation.DSMT4">
                  <p:embed/>
                </p:oleObj>
              </mc:Choice>
              <mc:Fallback>
                <p:oleObj name="Equation" r:id="rId9" imgW="1218960" imgH="431640" progId="Equation.DSMT4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899" y="953168"/>
                        <a:ext cx="121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336254"/>
              </p:ext>
            </p:extLst>
          </p:nvPr>
        </p:nvGraphicFramePr>
        <p:xfrm>
          <a:off x="6205786" y="953168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" name="Equation" r:id="rId11" imgW="1028520" imgH="431640" progId="Equation.DSMT4">
                  <p:embed/>
                </p:oleObj>
              </mc:Choice>
              <mc:Fallback>
                <p:oleObj name="Equation" r:id="rId11" imgW="1028520" imgH="431640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86" y="953168"/>
                        <a:ext cx="102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098675" y="1758950"/>
            <a:ext cx="6283325" cy="7556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514600" y="1843088"/>
            <a:ext cx="2098675" cy="519113"/>
            <a:chOff x="1584" y="1161"/>
            <a:chExt cx="1322" cy="327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339632"/>
                </p:ext>
              </p:extLst>
            </p:nvPr>
          </p:nvGraphicFramePr>
          <p:xfrm>
            <a:off x="1584" y="1188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" name="Equation" r:id="rId13" imgW="977760" imgH="431640" progId="Equation.DSMT4">
                    <p:embed/>
                  </p:oleObj>
                </mc:Choice>
                <mc:Fallback>
                  <p:oleObj name="Equation" r:id="rId13" imgW="977760" imgH="431640" progId="Equation.DSMT4">
                    <p:embed/>
                    <p:pic>
                      <p:nvPicPr>
                        <p:cNvPr id="0" name="Picture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88"/>
                          <a:ext cx="6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38" y="116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存在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384675" y="205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384675" y="2173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646740" y="1878013"/>
            <a:ext cx="2133601" cy="439738"/>
            <a:chOff x="3557" y="1183"/>
            <a:chExt cx="1344" cy="277"/>
          </a:xfrm>
        </p:grpSpPr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1383807"/>
                </p:ext>
              </p:extLst>
            </p:nvPr>
          </p:nvGraphicFramePr>
          <p:xfrm>
            <a:off x="3557" y="1188"/>
            <a:ext cx="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4" name="Equation" r:id="rId15" imgW="1218960" imgH="431640" progId="Equation.DSMT4">
                    <p:embed/>
                  </p:oleObj>
                </mc:Choice>
                <mc:Fallback>
                  <p:oleObj name="Equation" r:id="rId15" imgW="1218960" imgH="431640" progId="Equation.DSMT4">
                    <p:embed/>
                    <p:pic>
                      <p:nvPicPr>
                        <p:cNvPr id="0" name="Picture 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1188"/>
                          <a:ext cx="76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031496"/>
                </p:ext>
              </p:extLst>
            </p:nvPr>
          </p:nvGraphicFramePr>
          <p:xfrm>
            <a:off x="4309" y="1183"/>
            <a:ext cx="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5" name="Equation" r:id="rId17" imgW="939600" imgH="431640" progId="Equation.DSMT4">
                    <p:embed/>
                  </p:oleObj>
                </mc:Choice>
                <mc:Fallback>
                  <p:oleObj name="Equation" r:id="rId17" imgW="939600" imgH="431640" progId="Equation.DSMT4">
                    <p:embed/>
                    <p:pic>
                      <p:nvPicPr>
                        <p:cNvPr id="0" name="Picture 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183"/>
                          <a:ext cx="5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88" y="1903413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简写为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523188" y="296068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若函数</a:t>
            </a:r>
          </a:p>
        </p:txBody>
      </p:sp>
      <p:graphicFrame>
        <p:nvGraphicFramePr>
          <p:cNvPr id="2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36203"/>
              </p:ext>
            </p:extLst>
          </p:nvPr>
        </p:nvGraphicFramePr>
        <p:xfrm>
          <a:off x="1835696" y="3068203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" name="Equation" r:id="rId19" imgW="736560" imgH="393480" progId="Equation.DSMT4">
                  <p:embed/>
                </p:oleObj>
              </mc:Choice>
              <mc:Fallback>
                <p:oleObj name="Equation" r:id="rId19" imgW="736560" imgH="39348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68203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51829"/>
              </p:ext>
            </p:extLst>
          </p:nvPr>
        </p:nvGraphicFramePr>
        <p:xfrm>
          <a:off x="6691425" y="2980363"/>
          <a:ext cx="8254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" name="Equation" r:id="rId21" imgW="825480" imgH="431640" progId="Equation.DSMT4">
                  <p:embed/>
                </p:oleObj>
              </mc:Choice>
              <mc:Fallback>
                <p:oleObj name="Equation" r:id="rId21" imgW="825480" imgH="431640" progId="Equation.DSMT4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425" y="2980363"/>
                        <a:ext cx="8254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9584"/>
              </p:ext>
            </p:extLst>
          </p:nvPr>
        </p:nvGraphicFramePr>
        <p:xfrm>
          <a:off x="7982040" y="2967911"/>
          <a:ext cx="7999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" name="Equation" r:id="rId23" imgW="799920" imgH="431640" progId="Equation.DSMT4">
                  <p:embed/>
                </p:oleObj>
              </mc:Choice>
              <mc:Fallback>
                <p:oleObj name="Equation" r:id="rId23" imgW="799920" imgH="431640" progId="Equation.DSMT4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040" y="2967911"/>
                        <a:ext cx="7999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7448550" y="29241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23188" y="3875087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都存在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1894788" y="387508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graphicFrame>
        <p:nvGraphicFramePr>
          <p:cNvPr id="2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7365"/>
              </p:ext>
            </p:extLst>
          </p:nvPr>
        </p:nvGraphicFramePr>
        <p:xfrm>
          <a:off x="2821908" y="3949809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" name="Equation" r:id="rId25" imgW="736560" imgH="393480" progId="Equation.DSMT4">
                  <p:embed/>
                </p:oleObj>
              </mc:Choice>
              <mc:Fallback>
                <p:oleObj name="Equation" r:id="rId25" imgW="736560" imgH="393480" progId="Equation.DSMT4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908" y="3949809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2555875" y="2970210"/>
            <a:ext cx="4114800" cy="523875"/>
            <a:chOff x="1872" y="2452"/>
            <a:chExt cx="2592" cy="330"/>
          </a:xfrm>
        </p:grpSpPr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872" y="2452"/>
              <a:ext cx="25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在开区间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内可导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35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950512"/>
                </p:ext>
              </p:extLst>
            </p:nvPr>
          </p:nvGraphicFramePr>
          <p:xfrm>
            <a:off x="2895" y="2493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0" name="Equation" r:id="rId27" imgW="799920" imgH="393480" progId="Equation.DSMT4">
                    <p:embed/>
                  </p:oleObj>
                </mc:Choice>
                <mc:Fallback>
                  <p:oleObj name="Equation" r:id="rId27" imgW="799920" imgH="393480" progId="Equation.DSMT4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" y="2493"/>
                          <a:ext cx="50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49"/>
          <p:cNvGrpSpPr>
            <a:grpSpLocks/>
          </p:cNvGrpSpPr>
          <p:nvPr/>
        </p:nvGrpSpPr>
        <p:grpSpPr bwMode="auto">
          <a:xfrm>
            <a:off x="3488638" y="3884612"/>
            <a:ext cx="3722688" cy="523875"/>
            <a:chOff x="2071" y="2854"/>
            <a:chExt cx="2345" cy="330"/>
          </a:xfrm>
        </p:grpSpPr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2071" y="2854"/>
              <a:ext cx="2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在闭区间 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上可导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38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969917"/>
                </p:ext>
              </p:extLst>
            </p:nvPr>
          </p:nvGraphicFramePr>
          <p:xfrm>
            <a:off x="3090" y="2895"/>
            <a:ext cx="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1" name="Equation" r:id="rId29" imgW="761760" imgH="393480" progId="Equation.DSMT4">
                    <p:embed/>
                  </p:oleObj>
                </mc:Choice>
                <mc:Fallback>
                  <p:oleObj name="Equation" r:id="rId29" imgW="761760" imgH="393480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2895"/>
                          <a:ext cx="4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5346242" y="22044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可导的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充分必要条件</a:t>
            </a: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523188" y="90745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6096000" y="29384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27475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0" grpId="0" animBg="1"/>
      <p:bldP spid="14" grpId="0" animBg="1"/>
      <p:bldP spid="15" grpId="0" animBg="1"/>
      <p:bldP spid="19" grpId="0" autoUpdateAnimBg="0"/>
      <p:bldP spid="20" grpId="0" autoUpdateAnimBg="0"/>
      <p:bldP spid="24" grpId="0" autoUpdateAnimBg="0"/>
      <p:bldP spid="25" grpId="0" autoUpdateAnimBg="0"/>
      <p:bldP spid="26" grpId="0" autoUpdateAnimBg="0"/>
      <p:bldP spid="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02843" y="116632"/>
            <a:ext cx="640851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例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（几个基本求导公式）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试证明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36433"/>
              </p:ext>
            </p:extLst>
          </p:nvPr>
        </p:nvGraphicFramePr>
        <p:xfrm>
          <a:off x="2059392" y="1561450"/>
          <a:ext cx="14049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" name="Equation" r:id="rId3" imgW="1396800" imgH="393480" progId="Equation.DSMT4">
                  <p:embed/>
                </p:oleObj>
              </mc:Choice>
              <mc:Fallback>
                <p:oleObj name="Equation" r:id="rId3" imgW="1396800" imgH="39348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392" y="1561450"/>
                        <a:ext cx="14049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5896" y="148478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80338"/>
              </p:ext>
            </p:extLst>
          </p:nvPr>
        </p:nvGraphicFramePr>
        <p:xfrm>
          <a:off x="4427984" y="1519221"/>
          <a:ext cx="27320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" name="Equation" r:id="rId5" imgW="2717640" imgH="482400" progId="Equation.DSMT4">
                  <p:embed/>
                </p:oleObj>
              </mc:Choice>
              <mc:Fallback>
                <p:oleObj name="Equation" r:id="rId5" imgW="2717640" imgH="48240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519221"/>
                        <a:ext cx="2732088" cy="474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715" y="2276872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082483"/>
              </p:ext>
            </p:extLst>
          </p:nvPr>
        </p:nvGraphicFramePr>
        <p:xfrm>
          <a:off x="2060547" y="2309187"/>
          <a:ext cx="1506538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" name="Equation" r:id="rId7" imgW="1498320" imgH="457200" progId="Equation.DSMT4">
                  <p:embed/>
                </p:oleObj>
              </mc:Choice>
              <mc:Fallback>
                <p:oleObj name="Equation" r:id="rId7" imgW="1498320" imgH="45720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47" y="2309187"/>
                        <a:ext cx="1506538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35896" y="227687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48665"/>
              </p:ext>
            </p:extLst>
          </p:nvPr>
        </p:nvGraphicFramePr>
        <p:xfrm>
          <a:off x="4427984" y="2303266"/>
          <a:ext cx="2009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0" name="Equation" r:id="rId9" imgW="1993680" imgH="457200" progId="Equation.DSMT4">
                  <p:embed/>
                </p:oleObj>
              </mc:Choice>
              <mc:Fallback>
                <p:oleObj name="Equation" r:id="rId9" imgW="1993680" imgH="45720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303266"/>
                        <a:ext cx="2009775" cy="438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5190" y="301846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36064"/>
              </p:ext>
            </p:extLst>
          </p:nvPr>
        </p:nvGraphicFramePr>
        <p:xfrm>
          <a:off x="1661267" y="3034611"/>
          <a:ext cx="2130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" name="Equation" r:id="rId11" imgW="2108160" imgH="406080" progId="Equation.DSMT4">
                  <p:embed/>
                </p:oleObj>
              </mc:Choice>
              <mc:Fallback>
                <p:oleObj name="Equation" r:id="rId11" imgW="2108160" imgH="40608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67" y="3034611"/>
                        <a:ext cx="2130425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8604"/>
              </p:ext>
            </p:extLst>
          </p:nvPr>
        </p:nvGraphicFramePr>
        <p:xfrm>
          <a:off x="4427984" y="3034611"/>
          <a:ext cx="23542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" name="Equation" r:id="rId13" imgW="2323800" imgH="406080" progId="Equation.DSMT4">
                  <p:embed/>
                </p:oleObj>
              </mc:Choice>
              <mc:Fallback>
                <p:oleObj name="Equation" r:id="rId13" imgW="2323800" imgH="40608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034611"/>
                        <a:ext cx="2354262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4450" y="369408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3444"/>
              </p:ext>
            </p:extLst>
          </p:nvPr>
        </p:nvGraphicFramePr>
        <p:xfrm>
          <a:off x="1661267" y="3711621"/>
          <a:ext cx="2016125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3" name="Equation" r:id="rId15" imgW="1993680" imgH="457200" progId="Equation.DSMT4">
                  <p:embed/>
                </p:oleObj>
              </mc:Choice>
              <mc:Fallback>
                <p:oleObj name="Equation" r:id="rId15" imgW="1993680" imgH="45720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67" y="3711621"/>
                        <a:ext cx="2016125" cy="4381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908567" y="369408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特别地，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96010"/>
              </p:ext>
            </p:extLst>
          </p:nvPr>
        </p:nvGraphicFramePr>
        <p:xfrm>
          <a:off x="5637375" y="3709372"/>
          <a:ext cx="2747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4" name="Equation" r:id="rId17" imgW="2717640" imgH="495000" progId="Equation.DSMT4">
                  <p:embed/>
                </p:oleObj>
              </mc:Choice>
              <mc:Fallback>
                <p:oleObj name="Equation" r:id="rId17" imgW="2717640" imgH="4950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375" y="3709372"/>
                        <a:ext cx="2747963" cy="474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5799" y="450912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41339"/>
              </p:ext>
            </p:extLst>
          </p:nvPr>
        </p:nvGraphicFramePr>
        <p:xfrm>
          <a:off x="1661267" y="4351751"/>
          <a:ext cx="24399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" name="Equation" r:id="rId19" imgW="2425680" imgH="838080" progId="Equation.DSMT4">
                  <p:embed/>
                </p:oleObj>
              </mc:Choice>
              <mc:Fallback>
                <p:oleObj name="Equation" r:id="rId19" imgW="2425680" imgH="83808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67" y="4351751"/>
                        <a:ext cx="2439988" cy="8112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81238" y="450912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特别地，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85913"/>
              </p:ext>
            </p:extLst>
          </p:nvPr>
        </p:nvGraphicFramePr>
        <p:xfrm>
          <a:off x="5637375" y="4365123"/>
          <a:ext cx="27828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Equation" r:id="rId21" imgW="2755800" imgH="838080" progId="Equation.DSMT4">
                  <p:embed/>
                </p:oleObj>
              </mc:Choice>
              <mc:Fallback>
                <p:oleObj name="Equation" r:id="rId21" imgW="2755800" imgH="83808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375" y="4365123"/>
                        <a:ext cx="2782888" cy="8112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692" y="4462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881" y="366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证：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8027"/>
              </p:ext>
            </p:extLst>
          </p:nvPr>
        </p:nvGraphicFramePr>
        <p:xfrm>
          <a:off x="1015734" y="802692"/>
          <a:ext cx="1076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1" name="Equation" r:id="rId3" imgW="1066680" imgH="406080" progId="Equation.DSMT4">
                  <p:embed/>
                </p:oleObj>
              </mc:Choice>
              <mc:Fallback>
                <p:oleObj name="Equation" r:id="rId3" imgW="1066680" imgH="406080" progId="Equation.DSMT4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734" y="802692"/>
                        <a:ext cx="10763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310" y="148478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4130" y="14847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不妨设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70067"/>
              </p:ext>
            </p:extLst>
          </p:nvPr>
        </p:nvGraphicFramePr>
        <p:xfrm>
          <a:off x="2730823" y="1584468"/>
          <a:ext cx="804863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2" name="Equation" r:id="rId5" imgW="812520" imgH="317160" progId="Equation.DSMT4">
                  <p:embed/>
                </p:oleObj>
              </mc:Choice>
              <mc:Fallback>
                <p:oleObj name="Equation" r:id="rId5" imgW="812520" imgH="31716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823" y="1584468"/>
                        <a:ext cx="804863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99558"/>
              </p:ext>
            </p:extLst>
          </p:nvPr>
        </p:nvGraphicFramePr>
        <p:xfrm>
          <a:off x="1095897" y="2132856"/>
          <a:ext cx="1076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3" name="Equation" r:id="rId7" imgW="1066680" imgH="406080" progId="Equation.DSMT4">
                  <p:embed/>
                </p:oleObj>
              </mc:Choice>
              <mc:Fallback>
                <p:oleObj name="Equation" r:id="rId7" imgW="1066680" imgH="40608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897" y="2132856"/>
                        <a:ext cx="10763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28654"/>
              </p:ext>
            </p:extLst>
          </p:nvPr>
        </p:nvGraphicFramePr>
        <p:xfrm>
          <a:off x="4310338" y="365948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4" name="Equation" r:id="rId9" imgW="838080" imgH="380880" progId="Equation.DSMT4">
                  <p:embed/>
                </p:oleObj>
              </mc:Choice>
              <mc:Fallback>
                <p:oleObj name="Equation" r:id="rId9" imgW="838080" imgH="380880" progId="Equation.DSMT4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338" y="365948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02872"/>
              </p:ext>
            </p:extLst>
          </p:nvPr>
        </p:nvGraphicFramePr>
        <p:xfrm>
          <a:off x="7812360" y="3645024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" name="Equation" r:id="rId11" imgW="1155600" imgH="444240" progId="Equation.DSMT4">
                  <p:embed/>
                </p:oleObj>
              </mc:Choice>
              <mc:Fallback>
                <p:oleObj name="Equation" r:id="rId11" imgW="1155600" imgH="444240" progId="Equation.DSMT4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3645024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213" y="450912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特别地，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7582" y="4509120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记住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72959"/>
              </p:ext>
            </p:extLst>
          </p:nvPr>
        </p:nvGraphicFramePr>
        <p:xfrm>
          <a:off x="910886" y="5373216"/>
          <a:ext cx="1106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Equation" r:id="rId13" imgW="1091880" imgH="406080" progId="Equation.DSMT4">
                  <p:embed/>
                </p:oleObj>
              </mc:Choice>
              <mc:Fallback>
                <p:oleObj name="Equation" r:id="rId13" imgW="1091880" imgH="40608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886" y="5373216"/>
                        <a:ext cx="11064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92831"/>
              </p:ext>
            </p:extLst>
          </p:nvPr>
        </p:nvGraphicFramePr>
        <p:xfrm>
          <a:off x="2294231" y="5362245"/>
          <a:ext cx="1481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7" name="Equation" r:id="rId15" imgW="1473120" imgH="457200" progId="Equation.DSMT4">
                  <p:embed/>
                </p:oleObj>
              </mc:Choice>
              <mc:Fallback>
                <p:oleObj name="Equation" r:id="rId15" imgW="1473120" imgH="45720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231" y="5362245"/>
                        <a:ext cx="1481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40740"/>
              </p:ext>
            </p:extLst>
          </p:nvPr>
        </p:nvGraphicFramePr>
        <p:xfrm>
          <a:off x="4052226" y="5044745"/>
          <a:ext cx="18081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8" name="Equation" r:id="rId17" imgW="1815840" imgH="1091880" progId="Equation.DSMT4">
                  <p:embed/>
                </p:oleObj>
              </mc:Choice>
              <mc:Fallback>
                <p:oleObj name="Equation" r:id="rId17" imgW="1815840" imgH="1091880" progId="Equation.DSMT4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226" y="5044745"/>
                        <a:ext cx="18081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15050"/>
              </p:ext>
            </p:extLst>
          </p:nvPr>
        </p:nvGraphicFramePr>
        <p:xfrm>
          <a:off x="6137245" y="5117770"/>
          <a:ext cx="1985963" cy="94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" name="Equation" r:id="rId19" imgW="1993680" imgH="939600" progId="Equation.DSMT4">
                  <p:embed/>
                </p:oleObj>
              </mc:Choice>
              <mc:Fallback>
                <p:oleObj name="Equation" r:id="rId19" imgW="1993680" imgH="939600" progId="Equation.DSMT4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45" y="5117770"/>
                        <a:ext cx="1985963" cy="946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83546"/>
              </p:ext>
            </p:extLst>
          </p:nvPr>
        </p:nvGraphicFramePr>
        <p:xfrm>
          <a:off x="2129567" y="726492"/>
          <a:ext cx="57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0" name="Equation" r:id="rId21" imgW="571320" imgH="545760" progId="Equation.DSMT4">
                  <p:embed/>
                </p:oleObj>
              </mc:Choice>
              <mc:Fallback>
                <p:oleObj name="Equation" r:id="rId21" imgW="571320" imgH="545760" progId="Equation.DSMT4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567" y="726492"/>
                        <a:ext cx="57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56773"/>
              </p:ext>
            </p:extLst>
          </p:nvPr>
        </p:nvGraphicFramePr>
        <p:xfrm>
          <a:off x="2738575" y="580442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1" name="Equation" r:id="rId23" imgW="2489040" imgH="838080" progId="Equation.DSMT4">
                  <p:embed/>
                </p:oleObj>
              </mc:Choice>
              <mc:Fallback>
                <p:oleObj name="Equation" r:id="rId23" imgW="2489040" imgH="83808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575" y="580442"/>
                        <a:ext cx="248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56543"/>
              </p:ext>
            </p:extLst>
          </p:nvPr>
        </p:nvGraphicFramePr>
        <p:xfrm>
          <a:off x="5265283" y="580442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" name="Equation" r:id="rId25" imgW="1765080" imgH="838080" progId="Equation.DSMT4">
                  <p:embed/>
                </p:oleObj>
              </mc:Choice>
              <mc:Fallback>
                <p:oleObj name="Equation" r:id="rId25" imgW="1765080" imgH="83808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83" y="580442"/>
                        <a:ext cx="1765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70002"/>
              </p:ext>
            </p:extLst>
          </p:nvPr>
        </p:nvGraphicFramePr>
        <p:xfrm>
          <a:off x="7068091" y="726492"/>
          <a:ext cx="106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" name="Equation" r:id="rId27" imgW="1066680" imgH="545760" progId="Equation.DSMT4">
                  <p:embed/>
                </p:oleObj>
              </mc:Choice>
              <mc:Fallback>
                <p:oleObj name="Equation" r:id="rId27" imgW="1066680" imgH="54576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091" y="726492"/>
                        <a:ext cx="106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21688"/>
              </p:ext>
            </p:extLst>
          </p:nvPr>
        </p:nvGraphicFramePr>
        <p:xfrm>
          <a:off x="8172400" y="764704"/>
          <a:ext cx="55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" name="Equation" r:id="rId29" imgW="558720" imgH="342720" progId="Equation.DSMT4">
                  <p:embed/>
                </p:oleObj>
              </mc:Choice>
              <mc:Fallback>
                <p:oleObj name="Equation" r:id="rId29" imgW="558720" imgH="34272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764704"/>
                        <a:ext cx="558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13170"/>
              </p:ext>
            </p:extLst>
          </p:nvPr>
        </p:nvGraphicFramePr>
        <p:xfrm>
          <a:off x="2208411" y="2060848"/>
          <a:ext cx="57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5" name="Equation" r:id="rId31" imgW="571320" imgH="545760" progId="Equation.DSMT4">
                  <p:embed/>
                </p:oleObj>
              </mc:Choice>
              <mc:Fallback>
                <p:oleObj name="Equation" r:id="rId31" imgW="571320" imgH="54576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411" y="2060848"/>
                        <a:ext cx="57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68236"/>
              </p:ext>
            </p:extLst>
          </p:nvPr>
        </p:nvGraphicFramePr>
        <p:xfrm>
          <a:off x="2793267" y="1935231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" name="Equation" r:id="rId33" imgW="2489040" imgH="838080" progId="Equation.DSMT4">
                  <p:embed/>
                </p:oleObj>
              </mc:Choice>
              <mc:Fallback>
                <p:oleObj name="Equation" r:id="rId33" imgW="2489040" imgH="83808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267" y="1935231"/>
                        <a:ext cx="248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81641"/>
              </p:ext>
            </p:extLst>
          </p:nvPr>
        </p:nvGraphicFramePr>
        <p:xfrm>
          <a:off x="5272361" y="1844824"/>
          <a:ext cx="294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" name="Equation" r:id="rId35" imgW="2946240" imgH="888840" progId="Equation.DSMT4">
                  <p:embed/>
                </p:oleObj>
              </mc:Choice>
              <mc:Fallback>
                <p:oleObj name="Equation" r:id="rId35" imgW="2946240" imgH="88884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361" y="1844824"/>
                        <a:ext cx="294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3248"/>
              </p:ext>
            </p:extLst>
          </p:nvPr>
        </p:nvGraphicFramePr>
        <p:xfrm>
          <a:off x="5868144" y="2929230"/>
          <a:ext cx="193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" name="Equation" r:id="rId37" imgW="1930320" imgH="1841400" progId="Equation.DSMT4">
                  <p:embed/>
                </p:oleObj>
              </mc:Choice>
              <mc:Fallback>
                <p:oleObj name="Equation" r:id="rId37" imgW="1930320" imgH="1841400" progId="Equation.DSMT4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29230"/>
                        <a:ext cx="19304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53772"/>
              </p:ext>
            </p:extLst>
          </p:nvPr>
        </p:nvGraphicFramePr>
        <p:xfrm>
          <a:off x="5222591" y="3576930"/>
          <a:ext cx="57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" name="Equation" r:id="rId39" imgW="571320" imgH="545760" progId="Equation.DSMT4">
                  <p:embed/>
                </p:oleObj>
              </mc:Choice>
              <mc:Fallback>
                <p:oleObj name="Equation" r:id="rId39" imgW="571320" imgH="545760" progId="Equation.DSMT4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591" y="3576930"/>
                        <a:ext cx="57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21614"/>
              </p:ext>
            </p:extLst>
          </p:nvPr>
        </p:nvGraphicFramePr>
        <p:xfrm>
          <a:off x="899592" y="2844800"/>
          <a:ext cx="337395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" name="Equation" r:id="rId41" imgW="3504960" imgH="1536480" progId="Equation.DSMT4">
                  <p:embed/>
                </p:oleObj>
              </mc:Choice>
              <mc:Fallback>
                <p:oleObj name="Equation" r:id="rId41" imgW="3504960" imgH="1536480" progId="Equation.DSMT4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44800"/>
                        <a:ext cx="3373958" cy="153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0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33265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39024"/>
              </p:ext>
            </p:extLst>
          </p:nvPr>
        </p:nvGraphicFramePr>
        <p:xfrm>
          <a:off x="179512" y="1196752"/>
          <a:ext cx="45212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3" imgW="4483080" imgH="838080" progId="Equation.DSMT4">
                  <p:embed/>
                </p:oleObj>
              </mc:Choice>
              <mc:Fallback>
                <p:oleObj name="Equation" r:id="rId3" imgW="4483080" imgH="8380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6752"/>
                        <a:ext cx="45212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07639"/>
              </p:ext>
            </p:extLst>
          </p:nvPr>
        </p:nvGraphicFramePr>
        <p:xfrm>
          <a:off x="1266669" y="2276872"/>
          <a:ext cx="1066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5" imgW="1066680" imgH="266400" progId="Equation.DSMT4">
                  <p:embed/>
                </p:oleObj>
              </mc:Choice>
              <mc:Fallback>
                <p:oleObj name="Equation" r:id="rId5" imgW="1066680" imgH="2664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669" y="2276872"/>
                        <a:ext cx="1066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4015"/>
              </p:ext>
            </p:extLst>
          </p:nvPr>
        </p:nvGraphicFramePr>
        <p:xfrm>
          <a:off x="179512" y="3068960"/>
          <a:ext cx="46942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7" imgW="4647960" imgH="838080" progId="Equation.DSMT4">
                  <p:embed/>
                </p:oleObj>
              </mc:Choice>
              <mc:Fallback>
                <p:oleObj name="Equation" r:id="rId7" imgW="4647960" imgH="83808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68960"/>
                        <a:ext cx="4694237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61442"/>
              </p:ext>
            </p:extLst>
          </p:nvPr>
        </p:nvGraphicFramePr>
        <p:xfrm>
          <a:off x="1239962" y="4281686"/>
          <a:ext cx="125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9" imgW="1256755" imgH="342751" progId="Equation.DSMT4">
                  <p:embed/>
                </p:oleObj>
              </mc:Choice>
              <mc:Fallback>
                <p:oleObj name="Equation" r:id="rId9" imgW="1256755" imgH="342751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962" y="4281686"/>
                        <a:ext cx="1257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009570"/>
              </p:ext>
            </p:extLst>
          </p:nvPr>
        </p:nvGraphicFramePr>
        <p:xfrm>
          <a:off x="4788024" y="692696"/>
          <a:ext cx="389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11" imgW="3898800" imgH="1333440" progId="Equation.DSMT4">
                  <p:embed/>
                </p:oleObj>
              </mc:Choice>
              <mc:Fallback>
                <p:oleObj name="Equation" r:id="rId11" imgW="3898800" imgH="133344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92696"/>
                        <a:ext cx="38989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05226"/>
              </p:ext>
            </p:extLst>
          </p:nvPr>
        </p:nvGraphicFramePr>
        <p:xfrm>
          <a:off x="4860032" y="2564904"/>
          <a:ext cx="4038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13" imgW="4038480" imgH="1333440" progId="Equation.DSMT4">
                  <p:embed/>
                </p:oleObj>
              </mc:Choice>
              <mc:Fallback>
                <p:oleObj name="Equation" r:id="rId13" imgW="4038480" imgH="13334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64904"/>
                        <a:ext cx="40386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4990" y="711727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72376"/>
              </p:ext>
            </p:extLst>
          </p:nvPr>
        </p:nvGraphicFramePr>
        <p:xfrm>
          <a:off x="1349230" y="548681"/>
          <a:ext cx="33353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3" imgW="3301920" imgH="888840" progId="Equation.DSMT4">
                  <p:embed/>
                </p:oleObj>
              </mc:Choice>
              <mc:Fallback>
                <p:oleObj name="Equation" r:id="rId3" imgW="3301920" imgH="8888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230" y="548681"/>
                        <a:ext cx="3335338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990" y="191683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30884"/>
              </p:ext>
            </p:extLst>
          </p:nvPr>
        </p:nvGraphicFramePr>
        <p:xfrm>
          <a:off x="1259632" y="1743467"/>
          <a:ext cx="51609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5" imgW="5117760" imgH="901440" progId="Equation.DSMT4">
                  <p:embed/>
                </p:oleObj>
              </mc:Choice>
              <mc:Fallback>
                <p:oleObj name="Equation" r:id="rId5" imgW="5117760" imgH="9014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43467"/>
                        <a:ext cx="51609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49358"/>
              </p:ext>
            </p:extLst>
          </p:nvPr>
        </p:nvGraphicFramePr>
        <p:xfrm>
          <a:off x="1574800" y="4208463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7" imgW="1180800" imgH="838080" progId="Equation.DSMT4">
                  <p:embed/>
                </p:oleObj>
              </mc:Choice>
              <mc:Fallback>
                <p:oleObj name="Equation" r:id="rId7" imgW="1180800" imgH="8380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208463"/>
                        <a:ext cx="1181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4990" y="501317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02177"/>
              </p:ext>
            </p:extLst>
          </p:nvPr>
        </p:nvGraphicFramePr>
        <p:xfrm>
          <a:off x="4651651" y="681237"/>
          <a:ext cx="952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9" imgW="952200" imgH="583920" progId="Equation.DSMT4">
                  <p:embed/>
                </p:oleObj>
              </mc:Choice>
              <mc:Fallback>
                <p:oleObj name="Equation" r:id="rId9" imgW="952200" imgH="58392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651" y="681237"/>
                        <a:ext cx="952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85694"/>
              </p:ext>
            </p:extLst>
          </p:nvPr>
        </p:nvGraphicFramePr>
        <p:xfrm>
          <a:off x="5571234" y="528837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11" imgW="977760" imgH="888840" progId="Equation.DSMT4">
                  <p:embed/>
                </p:oleObj>
              </mc:Choice>
              <mc:Fallback>
                <p:oleObj name="Equation" r:id="rId11" imgW="977760" imgH="8888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234" y="528837"/>
                        <a:ext cx="977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28789"/>
              </p:ext>
            </p:extLst>
          </p:nvPr>
        </p:nvGraphicFramePr>
        <p:xfrm>
          <a:off x="6516216" y="770137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13" imgW="1257120" imgH="406080" progId="Equation.DSMT4">
                  <p:embed/>
                </p:oleObj>
              </mc:Choice>
              <mc:Fallback>
                <p:oleObj name="Equation" r:id="rId13" imgW="1257120" imgH="4060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70137"/>
                        <a:ext cx="1257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33485"/>
              </p:ext>
            </p:extLst>
          </p:nvPr>
        </p:nvGraphicFramePr>
        <p:xfrm>
          <a:off x="4692650" y="2708275"/>
          <a:ext cx="28067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15" imgW="2806560" imgH="1765080" progId="Equation.DSMT4">
                  <p:embed/>
                </p:oleObj>
              </mc:Choice>
              <mc:Fallback>
                <p:oleObj name="Equation" r:id="rId15" imgW="2806560" imgH="1765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708275"/>
                        <a:ext cx="280670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49395"/>
              </p:ext>
            </p:extLst>
          </p:nvPr>
        </p:nvGraphicFramePr>
        <p:xfrm>
          <a:off x="1619672" y="2708920"/>
          <a:ext cx="278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17" imgW="2781000" imgH="1333440" progId="Equation.DSMT4">
                  <p:embed/>
                </p:oleObj>
              </mc:Choice>
              <mc:Fallback>
                <p:oleObj name="Equation" r:id="rId17" imgW="2781000" imgH="13334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08920"/>
                        <a:ext cx="27813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605"/>
              </p:ext>
            </p:extLst>
          </p:nvPr>
        </p:nvGraphicFramePr>
        <p:xfrm>
          <a:off x="7551738" y="3213100"/>
          <a:ext cx="36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19" imgW="368280" imgH="838080" progId="Equation.DSMT4">
                  <p:embed/>
                </p:oleObj>
              </mc:Choice>
              <mc:Fallback>
                <p:oleObj name="Equation" r:id="rId19" imgW="368280" imgH="8380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3213100"/>
                        <a:ext cx="368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51788" y="44624"/>
            <a:ext cx="4464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二．可导函数的性质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39750" y="762000"/>
            <a:ext cx="640851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可导性蕴涵连续性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5021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注意，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79105"/>
              </p:ext>
            </p:extLst>
          </p:nvPr>
        </p:nvGraphicFramePr>
        <p:xfrm>
          <a:off x="1954602" y="2337687"/>
          <a:ext cx="30432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3" imgW="3022560" imgH="838080" progId="Equation.DSMT4">
                  <p:embed/>
                </p:oleObj>
              </mc:Choice>
              <mc:Fallback>
                <p:oleObj name="Equation" r:id="rId3" imgW="3022560" imgH="8380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602" y="2337687"/>
                        <a:ext cx="3043238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749" y="326703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意味着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28884"/>
              </p:ext>
            </p:extLst>
          </p:nvPr>
        </p:nvGraphicFramePr>
        <p:xfrm>
          <a:off x="3423087" y="3908399"/>
          <a:ext cx="2319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5" imgW="2311200" imgH="431640" progId="Equation.DSMT4">
                  <p:embed/>
                </p:oleObj>
              </mc:Choice>
              <mc:Fallback>
                <p:oleObj name="Equation" r:id="rId5" imgW="2311200" imgH="4316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087" y="3908399"/>
                        <a:ext cx="23193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749" y="5099700"/>
            <a:ext cx="860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2.1.2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处可导，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处连续．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43618"/>
              </p:ext>
            </p:extLst>
          </p:nvPr>
        </p:nvGraphicFramePr>
        <p:xfrm>
          <a:off x="6547713" y="2432937"/>
          <a:ext cx="2130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7" imgW="2120760" imgH="609480" progId="Equation.DSMT4">
                  <p:embed/>
                </p:oleObj>
              </mc:Choice>
              <mc:Fallback>
                <p:oleObj name="Equation" r:id="rId7" imgW="2120760" imgH="609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713" y="2432937"/>
                        <a:ext cx="213042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79561" y="248168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749" y="445833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786786"/>
              </p:ext>
            </p:extLst>
          </p:nvPr>
        </p:nvGraphicFramePr>
        <p:xfrm>
          <a:off x="5714222" y="3933056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9" imgW="927000" imgH="393480" progId="Equation.DSMT4">
                  <p:embed/>
                </p:oleObj>
              </mc:Choice>
              <mc:Fallback>
                <p:oleObj name="Equation" r:id="rId9" imgW="927000" imgH="3934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222" y="3933056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540196"/>
              </p:ext>
            </p:extLst>
          </p:nvPr>
        </p:nvGraphicFramePr>
        <p:xfrm>
          <a:off x="2538301" y="1412776"/>
          <a:ext cx="24114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11" imgW="2400120" imgH="838080" progId="Equation.DSMT4">
                  <p:embed/>
                </p:oleObj>
              </mc:Choice>
              <mc:Fallback>
                <p:oleObj name="Equation" r:id="rId11" imgW="2400120" imgH="8380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301" y="1412776"/>
                        <a:ext cx="24114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64088" y="15021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当且仅当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9" grpId="0"/>
      <p:bldP spid="20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732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☆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证明下列连续函数在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不可导．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316" y="1221223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30151"/>
              </p:ext>
            </p:extLst>
          </p:nvPr>
        </p:nvGraphicFramePr>
        <p:xfrm>
          <a:off x="1470963" y="1309673"/>
          <a:ext cx="158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963" y="1309673"/>
                        <a:ext cx="158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040" y="1233007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5753"/>
              </p:ext>
            </p:extLst>
          </p:nvPr>
        </p:nvGraphicFramePr>
        <p:xfrm>
          <a:off x="5081734" y="817548"/>
          <a:ext cx="3494088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5" imgW="3479760" imgH="1422360" progId="Equation.DSMT4">
                  <p:embed/>
                </p:oleObj>
              </mc:Choice>
              <mc:Fallback>
                <p:oleObj name="Equation" r:id="rId5" imgW="3479760" imgH="14223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734" y="817548"/>
                        <a:ext cx="3494088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4316" y="216703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7490" y="2178823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两个函数的连续性是显然的，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0940" y="217882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只需证明不可导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316" y="305086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27719"/>
              </p:ext>
            </p:extLst>
          </p:nvPr>
        </p:nvGraphicFramePr>
        <p:xfrm>
          <a:off x="2517775" y="2882900"/>
          <a:ext cx="35861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7" imgW="3555720" imgH="901440" progId="Equation.DSMT4">
                  <p:embed/>
                </p:oleObj>
              </mc:Choice>
              <mc:Fallback>
                <p:oleObj name="Equation" r:id="rId7" imgW="3555720" imgH="9014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882900"/>
                        <a:ext cx="35861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15676"/>
              </p:ext>
            </p:extLst>
          </p:nvPr>
        </p:nvGraphicFramePr>
        <p:xfrm>
          <a:off x="2554288" y="3797300"/>
          <a:ext cx="3589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9" imgW="3568680" imgH="901440" progId="Equation.DSMT4">
                  <p:embed/>
                </p:oleObj>
              </mc:Choice>
              <mc:Fallback>
                <p:oleObj name="Equation" r:id="rId9" imgW="3568680" imgH="9014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3797300"/>
                        <a:ext cx="35893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4316" y="4733822"/>
            <a:ext cx="786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左、右导数不相等，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处不可导．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15210"/>
              </p:ext>
            </p:extLst>
          </p:nvPr>
        </p:nvGraphicFramePr>
        <p:xfrm>
          <a:off x="6156176" y="2886693"/>
          <a:ext cx="88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11" imgW="888840" imgH="876240" progId="Equation.DSMT4">
                  <p:embed/>
                </p:oleObj>
              </mc:Choice>
              <mc:Fallback>
                <p:oleObj name="Equation" r:id="rId11" imgW="888840" imgH="8762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886693"/>
                        <a:ext cx="889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068487"/>
              </p:ext>
            </p:extLst>
          </p:nvPr>
        </p:nvGraphicFramePr>
        <p:xfrm>
          <a:off x="7011739" y="3159160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13" imgW="457200" imgH="330120" progId="Equation.DSMT4">
                  <p:embed/>
                </p:oleObj>
              </mc:Choice>
              <mc:Fallback>
                <p:oleObj name="Equation" r:id="rId13" imgW="457200" imgH="33012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739" y="3159160"/>
                        <a:ext cx="457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04387"/>
              </p:ext>
            </p:extLst>
          </p:nvPr>
        </p:nvGraphicFramePr>
        <p:xfrm>
          <a:off x="6195864" y="3815381"/>
          <a:ext cx="46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15" imgW="469800" imgH="825480" progId="Equation.DSMT4">
                  <p:embed/>
                </p:oleObj>
              </mc:Choice>
              <mc:Fallback>
                <p:oleObj name="Equation" r:id="rId15" imgW="469800" imgH="8254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864" y="3815381"/>
                        <a:ext cx="469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77961"/>
              </p:ext>
            </p:extLst>
          </p:nvPr>
        </p:nvGraphicFramePr>
        <p:xfrm>
          <a:off x="6691366" y="4097534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17" imgW="520560" imgH="317160" progId="Equation.DSMT4">
                  <p:embed/>
                </p:oleObj>
              </mc:Choice>
              <mc:Fallback>
                <p:oleObj name="Equation" r:id="rId17" imgW="520560" imgH="31716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66" y="4097534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41857"/>
              </p:ext>
            </p:extLst>
          </p:nvPr>
        </p:nvGraphicFramePr>
        <p:xfrm>
          <a:off x="6219651" y="306265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19" imgW="419040" imgH="228600" progId="Equation.DSMT4">
                  <p:embed/>
                </p:oleObj>
              </mc:Choice>
              <mc:Fallback>
                <p:oleObj name="Equation" r:id="rId19" imgW="419040" imgH="2286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651" y="3062650"/>
                        <a:ext cx="41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852658"/>
              </p:ext>
            </p:extLst>
          </p:nvPr>
        </p:nvGraphicFramePr>
        <p:xfrm>
          <a:off x="6363667" y="347157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21" imgW="215640" imgH="228600" progId="Equation.DSMT4">
                  <p:embed/>
                </p:oleObj>
              </mc:Choice>
              <mc:Fallback>
                <p:oleObj name="Equation" r:id="rId21" imgW="215640" imgH="228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667" y="3471570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67685"/>
              </p:ext>
            </p:extLst>
          </p:nvPr>
        </p:nvGraphicFramePr>
        <p:xfrm>
          <a:off x="6363667" y="431355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name="Equation" r:id="rId23" imgW="215640" imgH="228600" progId="Equation.DSMT4">
                  <p:embed/>
                </p:oleObj>
              </mc:Choice>
              <mc:Fallback>
                <p:oleObj name="Equation" r:id="rId23" imgW="215640" imgH="228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667" y="4313558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52540"/>
              </p:ext>
            </p:extLst>
          </p:nvPr>
        </p:nvGraphicFramePr>
        <p:xfrm>
          <a:off x="6363667" y="395351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667" y="3953518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7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2239" y="241151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）因为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98078"/>
              </p:ext>
            </p:extLst>
          </p:nvPr>
        </p:nvGraphicFramePr>
        <p:xfrm>
          <a:off x="2483768" y="1152968"/>
          <a:ext cx="312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3" imgW="3098520" imgH="838080" progId="Equation.DSMT4">
                  <p:embed/>
                </p:oleObj>
              </mc:Choice>
              <mc:Fallback>
                <p:oleObj name="Equation" r:id="rId3" imgW="3098520" imgH="8380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52968"/>
                        <a:ext cx="3127375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2239" y="231410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右端极限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不存在，所以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84717"/>
              </p:ext>
            </p:extLst>
          </p:nvPr>
        </p:nvGraphicFramePr>
        <p:xfrm>
          <a:off x="4334497" y="2352777"/>
          <a:ext cx="8524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5" imgW="838080" imgH="482400" progId="Equation.DSMT4">
                  <p:embed/>
                </p:oleObj>
              </mc:Choice>
              <mc:Fallback>
                <p:oleObj name="Equation" r:id="rId5" imgW="838080" imgH="482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497" y="2352777"/>
                        <a:ext cx="85248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95602" y="231410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2239" y="319381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65344"/>
              </p:ext>
            </p:extLst>
          </p:nvPr>
        </p:nvGraphicFramePr>
        <p:xfrm>
          <a:off x="5580112" y="1124744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7" imgW="838080" imgH="838080" progId="Equation.DSMT4">
                  <p:embed/>
                </p:oleObj>
              </mc:Choice>
              <mc:Fallback>
                <p:oleObj name="Equation" r:id="rId7" imgW="838080" imgH="8380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24744"/>
                        <a:ext cx="838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1933735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2.1.1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导数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的定义与性质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3065581"/>
            <a:ext cx="8103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2.1.2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的求导法则和公式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圆角矩形 13">
            <a:hlinkClick r:id="rId5" action="ppaction://hlinkpres?slideindex=6&amp;slidetitle=幻灯片 6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99592" y="465940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§2.1   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导数的概念</a:t>
            </a:r>
          </a:p>
        </p:txBody>
      </p:sp>
    </p:spTree>
    <p:extLst>
      <p:ext uri="{BB962C8B-B14F-4D97-AF65-F5344CB8AC3E}">
        <p14:creationId xmlns:p14="http://schemas.microsoft.com/office/powerpoint/2010/main" val="11983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561138" y="341988"/>
            <a:ext cx="2366880" cy="1918362"/>
            <a:chOff x="3725" y="143"/>
            <a:chExt cx="1754" cy="1421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725" y="143"/>
              <a:ext cx="1736" cy="1381"/>
              <a:chOff x="3725" y="143"/>
              <a:chExt cx="1736" cy="1381"/>
            </a:xfrm>
          </p:grpSpPr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3840" y="1269"/>
                <a:ext cx="1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V="1">
                <a:off x="3941" y="144"/>
                <a:ext cx="0" cy="1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4253" y="269"/>
                <a:ext cx="936" cy="813"/>
              </a:xfrm>
              <a:custGeom>
                <a:avLst/>
                <a:gdLst>
                  <a:gd name="T0" fmla="*/ 0 w 720"/>
                  <a:gd name="T1" fmla="*/ 624 h 624"/>
                  <a:gd name="T2" fmla="*/ 288 w 720"/>
                  <a:gd name="T3" fmla="*/ 576 h 624"/>
                  <a:gd name="T4" fmla="*/ 528 w 720"/>
                  <a:gd name="T5" fmla="*/ 384 h 624"/>
                  <a:gd name="T6" fmla="*/ 720 w 720"/>
                  <a:gd name="T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4489255"/>
                  </p:ext>
                </p:extLst>
              </p:nvPr>
            </p:nvGraphicFramePr>
            <p:xfrm>
              <a:off x="5249" y="1276"/>
              <a:ext cx="16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3" name="Equation" r:id="rId3" imgW="228600" imgH="304560" progId="Equation.DSMT4">
                      <p:embed/>
                    </p:oleObj>
                  </mc:Choice>
                  <mc:Fallback>
                    <p:oleObj name="Equation" r:id="rId3" imgW="228600" imgH="304560" progId="Equation.DSMT4">
                      <p:embed/>
                      <p:pic>
                        <p:nvPicPr>
                          <p:cNvPr id="0" name="Picture 6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9" y="1276"/>
                            <a:ext cx="169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5295057"/>
                  </p:ext>
                </p:extLst>
              </p:nvPr>
            </p:nvGraphicFramePr>
            <p:xfrm>
              <a:off x="3972" y="143"/>
              <a:ext cx="18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4" name="Equation" r:id="rId5" imgW="253800" imgH="304560" progId="Equation.DSMT4">
                      <p:embed/>
                    </p:oleObj>
                  </mc:Choice>
                  <mc:Fallback>
                    <p:oleObj name="Equation" r:id="rId5" imgW="253800" imgH="304560" progId="Equation.DSMT4">
                      <p:embed/>
                      <p:pic>
                        <p:nvPicPr>
                          <p:cNvPr id="0" name="Picture 6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2" y="143"/>
                            <a:ext cx="188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9301693"/>
                  </p:ext>
                </p:extLst>
              </p:nvPr>
            </p:nvGraphicFramePr>
            <p:xfrm>
              <a:off x="3725" y="1289"/>
              <a:ext cx="216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5" name="Equation" r:id="rId7" imgW="291960" imgH="317160" progId="Equation.DSMT4">
                      <p:embed/>
                    </p:oleObj>
                  </mc:Choice>
                  <mc:Fallback>
                    <p:oleObj name="Equation" r:id="rId7" imgW="291960" imgH="317160" progId="Equation.DSMT4">
                      <p:embed/>
                      <p:pic>
                        <p:nvPicPr>
                          <p:cNvPr id="0" name="Picture 6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5" y="1289"/>
                            <a:ext cx="216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2382808"/>
                  </p:ext>
                </p:extLst>
              </p:nvPr>
            </p:nvGraphicFramePr>
            <p:xfrm>
              <a:off x="4077" y="451"/>
              <a:ext cx="875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6" name="Equation" r:id="rId9" imgW="1180800" imgH="393480" progId="Equation.DSMT4">
                      <p:embed/>
                    </p:oleObj>
                  </mc:Choice>
                  <mc:Fallback>
                    <p:oleObj name="Equation" r:id="rId9" imgW="1180800" imgH="393480" progId="Equation.DSMT4">
                      <p:embed/>
                      <p:pic>
                        <p:nvPicPr>
                          <p:cNvPr id="0" name="Picture 6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7" y="451"/>
                            <a:ext cx="875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2710237"/>
                  </p:ext>
                </p:extLst>
              </p:nvPr>
            </p:nvGraphicFramePr>
            <p:xfrm>
              <a:off x="4068" y="867"/>
              <a:ext cx="21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7" name="Equation" r:id="rId11" imgW="291960" imgH="393480" progId="Equation.DSMT4">
                      <p:embed/>
                    </p:oleObj>
                  </mc:Choice>
                  <mc:Fallback>
                    <p:oleObj name="Equation" r:id="rId11" imgW="291960" imgH="393480" progId="Equation.DSMT4">
                      <p:embed/>
                      <p:pic>
                        <p:nvPicPr>
                          <p:cNvPr id="0" name="Picture 6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8" y="867"/>
                            <a:ext cx="21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111" y="1200"/>
              <a:ext cx="179" cy="364"/>
              <a:chOff x="4111" y="1200"/>
              <a:chExt cx="179" cy="364"/>
            </a:xfrm>
          </p:grpSpPr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4111" y="1405"/>
              <a:ext cx="179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8" name="Equation" r:id="rId13" imgW="152280" imgH="139680" progId="Equation.DSMT4">
                      <p:embed/>
                    </p:oleObj>
                  </mc:Choice>
                  <mc:Fallback>
                    <p:oleObj name="Equation" r:id="rId13" imgW="152280" imgH="139680" progId="Equation.DSMT4">
                      <p:embed/>
                      <p:pic>
                        <p:nvPicPr>
                          <p:cNvPr id="0" name="Picture 6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" y="1405"/>
                            <a:ext cx="179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066" y="561"/>
              <a:ext cx="1413" cy="708"/>
              <a:chOff x="4066" y="561"/>
              <a:chExt cx="1413" cy="708"/>
            </a:xfrm>
          </p:grpSpPr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 flipV="1">
                <a:off x="4066" y="707"/>
                <a:ext cx="1311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2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0076683"/>
                  </p:ext>
                </p:extLst>
              </p:nvPr>
            </p:nvGraphicFramePr>
            <p:xfrm>
              <a:off x="5282" y="561"/>
              <a:ext cx="19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49" name="Equation" r:id="rId15" imgW="266400" imgH="380880" progId="Equation.DSMT4">
                      <p:embed/>
                    </p:oleObj>
                  </mc:Choice>
                  <mc:Fallback>
                    <p:oleObj name="Equation" r:id="rId15" imgW="266400" imgH="380880" progId="Equation.DSMT4">
                      <p:embed/>
                      <p:pic>
                        <p:nvPicPr>
                          <p:cNvPr id="0" name="Picture 6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2" y="561"/>
                            <a:ext cx="197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4451" y="772"/>
              <a:ext cx="308" cy="752"/>
              <a:chOff x="4451" y="772"/>
              <a:chExt cx="308" cy="752"/>
            </a:xfrm>
          </p:grpSpPr>
          <p:sp>
            <p:nvSpPr>
              <p:cNvPr id="8" name="Line 21"/>
              <p:cNvSpPr>
                <a:spLocks noChangeShapeType="1"/>
              </p:cNvSpPr>
              <p:nvPr/>
            </p:nvSpPr>
            <p:spPr bwMode="auto">
              <a:xfrm>
                <a:off x="4628" y="1019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9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1231952"/>
                  </p:ext>
                </p:extLst>
              </p:nvPr>
            </p:nvGraphicFramePr>
            <p:xfrm>
              <a:off x="4496" y="1204"/>
              <a:ext cx="263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0" name="Equation" r:id="rId17" imgW="355320" imgH="431640" progId="Equation.DSMT4">
                      <p:embed/>
                    </p:oleObj>
                  </mc:Choice>
                  <mc:Fallback>
                    <p:oleObj name="Equation" r:id="rId17" imgW="355320" imgH="431640" progId="Equation.DSMT4">
                      <p:embed/>
                      <p:pic>
                        <p:nvPicPr>
                          <p:cNvPr id="0" name="Picture 6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6" y="1204"/>
                            <a:ext cx="263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0908844"/>
                  </p:ext>
                </p:extLst>
              </p:nvPr>
            </p:nvGraphicFramePr>
            <p:xfrm>
              <a:off x="4451" y="772"/>
              <a:ext cx="301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1" name="Equation" r:id="rId19" imgW="406080" imgH="380880" progId="Equation.DSMT4">
                      <p:embed/>
                    </p:oleObj>
                  </mc:Choice>
                  <mc:Fallback>
                    <p:oleObj name="Equation" r:id="rId19" imgW="406080" imgH="380880" progId="Equation.DSMT4">
                      <p:embed/>
                      <p:pic>
                        <p:nvPicPr>
                          <p:cNvPr id="0" name="Picture 6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1" y="772"/>
                            <a:ext cx="301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62733" y="799167"/>
            <a:ext cx="6831012" cy="520700"/>
            <a:chOff x="113" y="398"/>
            <a:chExt cx="4303" cy="328"/>
          </a:xfrm>
        </p:grpSpPr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13" y="399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曲线</a:t>
              </a: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299060"/>
                </p:ext>
              </p:extLst>
            </p:nvPr>
          </p:nvGraphicFramePr>
          <p:xfrm>
            <a:off x="672" y="437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2" name="Equation" r:id="rId21" imgW="1295280" imgH="393480" progId="Equation.DSMT4">
                    <p:embed/>
                  </p:oleObj>
                </mc:Choice>
                <mc:Fallback>
                  <p:oleObj name="Equation" r:id="rId21" imgW="1295280" imgH="393480" progId="Equation.DSMT4">
                    <p:embed/>
                    <p:pic>
                      <p:nvPicPr>
                        <p:cNvPr id="0" name="Picture 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37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407" y="398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在点</a:t>
              </a: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984565"/>
                </p:ext>
              </p:extLst>
            </p:nvPr>
          </p:nvGraphicFramePr>
          <p:xfrm>
            <a:off x="2008" y="425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3" name="Equation" r:id="rId23" imgW="1079280" imgH="431640" progId="Equation.DSMT4">
                    <p:embed/>
                  </p:oleObj>
                </mc:Choice>
                <mc:Fallback>
                  <p:oleObj name="Equation" r:id="rId23" imgW="1079280" imgH="431640" progId="Equation.DSMT4">
                    <p:embed/>
                    <p:pic>
                      <p:nvPicPr>
                        <p:cNvPr id="0" name="Picture 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425"/>
                          <a:ext cx="6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688" y="398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的切线斜率为</a:t>
              </a:r>
            </a:p>
          </p:txBody>
        </p:sp>
      </p:grp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41054"/>
              </p:ext>
            </p:extLst>
          </p:nvPr>
        </p:nvGraphicFramePr>
        <p:xfrm>
          <a:off x="2051720" y="1553127"/>
          <a:ext cx="20062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4" name="Equation" r:id="rId25" imgW="2006280" imgH="431640" progId="Equation.DSMT4">
                  <p:embed/>
                </p:oleObj>
              </mc:Choice>
              <mc:Fallback>
                <p:oleObj name="Equation" r:id="rId25" imgW="2006280" imgH="431640" progId="Equation.DSMT4">
                  <p:embed/>
                  <p:pic>
                    <p:nvPicPr>
                      <p:cNvPr id="0" name="Picture 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553127"/>
                        <a:ext cx="2006280" cy="4316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179388" y="22050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73405"/>
              </p:ext>
            </p:extLst>
          </p:nvPr>
        </p:nvGraphicFramePr>
        <p:xfrm>
          <a:off x="749300" y="2303463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" name="Equation" r:id="rId27" imgW="1523880" imgH="431640" progId="Equation.DSMT4">
                  <p:embed/>
                </p:oleObj>
              </mc:Choice>
              <mc:Fallback>
                <p:oleObj name="Equation" r:id="rId27" imgW="1523880" imgH="431640" progId="Equation.DSMT4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303463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2362200" y="2205038"/>
            <a:ext cx="280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切线与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轴平行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179388" y="28146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29830"/>
              </p:ext>
            </p:extLst>
          </p:nvPr>
        </p:nvGraphicFramePr>
        <p:xfrm>
          <a:off x="736600" y="29210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6" name="Equation" r:id="rId29" imgW="1612800" imgH="431640" progId="Equation.DSMT4">
                  <p:embed/>
                </p:oleObj>
              </mc:Choice>
              <mc:Fallback>
                <p:oleObj name="Equation" r:id="rId29" imgW="1612800" imgH="431640" progId="Equation.DSMT4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921000"/>
                        <a:ext cx="161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4"/>
          <p:cNvSpPr txBox="1">
            <a:spLocks noChangeArrowheads="1"/>
          </p:cNvSpPr>
          <p:nvPr/>
        </p:nvSpPr>
        <p:spPr bwMode="auto">
          <a:xfrm>
            <a:off x="2362200" y="28527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切线与</a:t>
            </a:r>
            <a:r>
              <a:rPr kumimoji="1" lang="zh-CN" altLang="en-US" sz="2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轴垂直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37" name="Group 65"/>
          <p:cNvGrpSpPr>
            <a:grpSpLocks/>
          </p:cNvGrpSpPr>
          <p:nvPr/>
        </p:nvGrpSpPr>
        <p:grpSpPr bwMode="auto">
          <a:xfrm>
            <a:off x="2368929" y="3638813"/>
            <a:ext cx="3844925" cy="519112"/>
            <a:chOff x="1562" y="2736"/>
            <a:chExt cx="2422" cy="327"/>
          </a:xfrm>
        </p:grpSpPr>
        <p:sp>
          <p:nvSpPr>
            <p:cNvPr id="38" name="Text Box 66"/>
            <p:cNvSpPr txBox="1">
              <a:spLocks noChangeArrowheads="1"/>
            </p:cNvSpPr>
            <p:nvPr/>
          </p:nvSpPr>
          <p:spPr bwMode="auto">
            <a:xfrm>
              <a:off x="1562" y="273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曲线在点</a:t>
              </a:r>
            </a:p>
          </p:txBody>
        </p:sp>
        <p:sp>
          <p:nvSpPr>
            <p:cNvPr id="39" name="Text Box 67"/>
            <p:cNvSpPr txBox="1">
              <a:spLocks noChangeArrowheads="1"/>
            </p:cNvSpPr>
            <p:nvPr/>
          </p:nvSpPr>
          <p:spPr bwMode="auto">
            <a:xfrm>
              <a:off x="3264" y="273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处的</a:t>
              </a:r>
            </a:p>
          </p:txBody>
        </p:sp>
        <p:graphicFrame>
          <p:nvGraphicFramePr>
            <p:cNvPr id="40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970575"/>
                </p:ext>
              </p:extLst>
            </p:nvPr>
          </p:nvGraphicFramePr>
          <p:xfrm>
            <a:off x="2584" y="2769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" name="Equation" r:id="rId31" imgW="1079280" imgH="431640" progId="Equation.DSMT4">
                    <p:embed/>
                  </p:oleObj>
                </mc:Choice>
                <mc:Fallback>
                  <p:oleObj name="Equation" r:id="rId31" imgW="1079280" imgH="431640" progId="Equation.DSMT4">
                    <p:embed/>
                    <p:pic>
                      <p:nvPicPr>
                        <p:cNvPr id="0" name="Picture 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769"/>
                          <a:ext cx="6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69"/>
          <p:cNvSpPr txBox="1">
            <a:spLocks noChangeArrowheads="1"/>
          </p:cNvSpPr>
          <p:nvPr/>
        </p:nvSpPr>
        <p:spPr bwMode="auto">
          <a:xfrm>
            <a:off x="457200" y="4402138"/>
            <a:ext cx="1828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切线方程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31685"/>
              </p:ext>
            </p:extLst>
          </p:nvPr>
        </p:nvGraphicFramePr>
        <p:xfrm>
          <a:off x="2495550" y="4467225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8" name="Equation" r:id="rId33" imgW="3187440" imgH="431640" progId="Equation.DSMT4">
                  <p:embed/>
                </p:oleObj>
              </mc:Choice>
              <mc:Fallback>
                <p:oleObj name="Equation" r:id="rId33" imgW="3187440" imgH="431640" progId="Equation.DSMT4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467225"/>
                        <a:ext cx="318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457200" y="5400675"/>
            <a:ext cx="1828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法线方程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06920"/>
              </p:ext>
            </p:extLst>
          </p:nvPr>
        </p:nvGraphicFramePr>
        <p:xfrm>
          <a:off x="2470150" y="5164138"/>
          <a:ext cx="35131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9" name="Equation" r:id="rId35" imgW="3517560" imgH="927000" progId="Equation.DSMT4">
                  <p:embed/>
                </p:oleObj>
              </mc:Choice>
              <mc:Fallback>
                <p:oleObj name="Equation" r:id="rId35" imgW="3517560" imgH="927000" progId="Equation.DSMT4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164138"/>
                        <a:ext cx="35131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6113"/>
              </p:ext>
            </p:extLst>
          </p:nvPr>
        </p:nvGraphicFramePr>
        <p:xfrm>
          <a:off x="6337300" y="5392738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0" name="Equation" r:id="rId37" imgW="1765080" imgH="431640" progId="Equation.DSMT4">
                  <p:embed/>
                </p:oleObj>
              </mc:Choice>
              <mc:Fallback>
                <p:oleObj name="Equation" r:id="rId37" imgW="1765080" imgH="431640" progId="Equation.DSMT4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5392738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74"/>
          <p:cNvGrpSpPr>
            <a:grpSpLocks/>
          </p:cNvGrpSpPr>
          <p:nvPr/>
        </p:nvGrpSpPr>
        <p:grpSpPr bwMode="auto">
          <a:xfrm>
            <a:off x="6811170" y="2728674"/>
            <a:ext cx="2187575" cy="1587499"/>
            <a:chOff x="4286" y="2504"/>
            <a:chExt cx="1378" cy="1000"/>
          </a:xfrm>
        </p:grpSpPr>
        <p:grpSp>
          <p:nvGrpSpPr>
            <p:cNvPr id="47" name="Group 75"/>
            <p:cNvGrpSpPr>
              <a:grpSpLocks/>
            </p:cNvGrpSpPr>
            <p:nvPr/>
          </p:nvGrpSpPr>
          <p:grpSpPr bwMode="auto">
            <a:xfrm>
              <a:off x="4286" y="2504"/>
              <a:ext cx="1378" cy="1000"/>
              <a:chOff x="4286" y="2504"/>
              <a:chExt cx="1378" cy="1000"/>
            </a:xfrm>
          </p:grpSpPr>
          <p:sp>
            <p:nvSpPr>
              <p:cNvPr id="52" name="Line 76"/>
              <p:cNvSpPr>
                <a:spLocks noChangeShapeType="1"/>
              </p:cNvSpPr>
              <p:nvPr/>
            </p:nvSpPr>
            <p:spPr bwMode="auto">
              <a:xfrm>
                <a:off x="4286" y="3216"/>
                <a:ext cx="1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77"/>
              <p:cNvSpPr>
                <a:spLocks noChangeShapeType="1"/>
              </p:cNvSpPr>
              <p:nvPr/>
            </p:nvSpPr>
            <p:spPr bwMode="auto">
              <a:xfrm flipV="1">
                <a:off x="4320" y="2626"/>
                <a:ext cx="0" cy="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54" name="Object 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67500"/>
                  </p:ext>
                </p:extLst>
              </p:nvPr>
            </p:nvGraphicFramePr>
            <p:xfrm>
              <a:off x="5520" y="3226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1" name="Equation" r:id="rId39" imgW="228600" imgH="304560" progId="Equation.DSMT4">
                      <p:embed/>
                    </p:oleObj>
                  </mc:Choice>
                  <mc:Fallback>
                    <p:oleObj name="Equation" r:id="rId39" imgW="228600" imgH="304560" progId="Equation.DSMT4">
                      <p:embed/>
                      <p:pic>
                        <p:nvPicPr>
                          <p:cNvPr id="0" name="Picture 6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3226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132560"/>
                  </p:ext>
                </p:extLst>
              </p:nvPr>
            </p:nvGraphicFramePr>
            <p:xfrm>
              <a:off x="4287" y="250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2" name="Equation" r:id="rId41" imgW="253800" imgH="304560" progId="Equation.DSMT4">
                      <p:embed/>
                    </p:oleObj>
                  </mc:Choice>
                  <mc:Fallback>
                    <p:oleObj name="Equation" r:id="rId41" imgW="253800" imgH="304560" progId="Equation.DSMT4">
                      <p:embed/>
                      <p:pic>
                        <p:nvPicPr>
                          <p:cNvPr id="0" name="Picture 6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7" y="250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7944172"/>
                  </p:ext>
                </p:extLst>
              </p:nvPr>
            </p:nvGraphicFramePr>
            <p:xfrm>
              <a:off x="4323" y="3249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3" name="Equation" r:id="rId43" imgW="291960" imgH="317160" progId="Equation.DSMT4">
                      <p:embed/>
                    </p:oleObj>
                  </mc:Choice>
                  <mc:Fallback>
                    <p:oleObj name="Equation" r:id="rId43" imgW="291960" imgH="317160" progId="Equation.DSMT4">
                      <p:embed/>
                      <p:pic>
                        <p:nvPicPr>
                          <p:cNvPr id="0" name="Picture 6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3" y="3249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Freeform 81"/>
              <p:cNvSpPr>
                <a:spLocks/>
              </p:cNvSpPr>
              <p:nvPr/>
            </p:nvSpPr>
            <p:spPr bwMode="auto">
              <a:xfrm>
                <a:off x="4464" y="2736"/>
                <a:ext cx="960" cy="696"/>
              </a:xfrm>
              <a:custGeom>
                <a:avLst/>
                <a:gdLst>
                  <a:gd name="T0" fmla="*/ 0 w 960"/>
                  <a:gd name="T1" fmla="*/ 0 h 696"/>
                  <a:gd name="T2" fmla="*/ 144 w 960"/>
                  <a:gd name="T3" fmla="*/ 192 h 696"/>
                  <a:gd name="T4" fmla="*/ 480 w 960"/>
                  <a:gd name="T5" fmla="*/ 288 h 696"/>
                  <a:gd name="T6" fmla="*/ 624 w 960"/>
                  <a:gd name="T7" fmla="*/ 576 h 696"/>
                  <a:gd name="T8" fmla="*/ 816 w 960"/>
                  <a:gd name="T9" fmla="*/ 672 h 696"/>
                  <a:gd name="T10" fmla="*/ 960 w 960"/>
                  <a:gd name="T11" fmla="*/ 432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0" h="696">
                    <a:moveTo>
                      <a:pt x="0" y="0"/>
                    </a:moveTo>
                    <a:cubicBezTo>
                      <a:pt x="32" y="72"/>
                      <a:pt x="64" y="144"/>
                      <a:pt x="144" y="192"/>
                    </a:cubicBezTo>
                    <a:cubicBezTo>
                      <a:pt x="224" y="240"/>
                      <a:pt x="400" y="224"/>
                      <a:pt x="480" y="288"/>
                    </a:cubicBezTo>
                    <a:cubicBezTo>
                      <a:pt x="560" y="352"/>
                      <a:pt x="568" y="512"/>
                      <a:pt x="624" y="576"/>
                    </a:cubicBezTo>
                    <a:cubicBezTo>
                      <a:pt x="680" y="640"/>
                      <a:pt x="760" y="696"/>
                      <a:pt x="816" y="672"/>
                    </a:cubicBezTo>
                    <a:cubicBezTo>
                      <a:pt x="872" y="648"/>
                      <a:pt x="936" y="472"/>
                      <a:pt x="960" y="43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Group 82"/>
            <p:cNvGrpSpPr>
              <a:grpSpLocks/>
            </p:cNvGrpSpPr>
            <p:nvPr/>
          </p:nvGrpSpPr>
          <p:grpSpPr bwMode="auto">
            <a:xfrm>
              <a:off x="4560" y="2976"/>
              <a:ext cx="480" cy="512"/>
              <a:chOff x="4560" y="2976"/>
              <a:chExt cx="480" cy="512"/>
            </a:xfrm>
          </p:grpSpPr>
          <p:sp>
            <p:nvSpPr>
              <p:cNvPr id="49" name="Line 83"/>
              <p:cNvSpPr>
                <a:spLocks noChangeShapeType="1"/>
              </p:cNvSpPr>
              <p:nvPr/>
            </p:nvSpPr>
            <p:spPr bwMode="auto">
              <a:xfrm flipH="1">
                <a:off x="4800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50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4573697"/>
                  </p:ext>
                </p:extLst>
              </p:nvPr>
            </p:nvGraphicFramePr>
            <p:xfrm>
              <a:off x="4715" y="3216"/>
              <a:ext cx="20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4" name="Equation" r:id="rId45" imgW="317160" imgH="431640" progId="Equation.DSMT4">
                      <p:embed/>
                    </p:oleObj>
                  </mc:Choice>
                  <mc:Fallback>
                    <p:oleObj name="Equation" r:id="rId45" imgW="317160" imgH="431640" progId="Equation.DSMT4">
                      <p:embed/>
                      <p:pic>
                        <p:nvPicPr>
                          <p:cNvPr id="0" name="Picture 6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5" y="3216"/>
                            <a:ext cx="20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8" name="Group 86"/>
          <p:cNvGrpSpPr>
            <a:grpSpLocks/>
          </p:cNvGrpSpPr>
          <p:nvPr/>
        </p:nvGrpSpPr>
        <p:grpSpPr bwMode="auto">
          <a:xfrm>
            <a:off x="8084345" y="3858975"/>
            <a:ext cx="533400" cy="328613"/>
            <a:chOff x="5088" y="3216"/>
            <a:chExt cx="336" cy="207"/>
          </a:xfrm>
        </p:grpSpPr>
        <p:sp>
          <p:nvSpPr>
            <p:cNvPr id="59" name="Line 87"/>
            <p:cNvSpPr>
              <a:spLocks noChangeShapeType="1"/>
            </p:cNvSpPr>
            <p:nvPr/>
          </p:nvSpPr>
          <p:spPr bwMode="auto">
            <a:xfrm flipV="1">
              <a:off x="5088" y="342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88"/>
            <p:cNvSpPr>
              <a:spLocks noChangeShapeType="1"/>
            </p:cNvSpPr>
            <p:nvPr/>
          </p:nvSpPr>
          <p:spPr bwMode="auto">
            <a:xfrm flipV="1">
              <a:off x="525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6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1202"/>
              </p:ext>
            </p:extLst>
          </p:nvPr>
        </p:nvGraphicFramePr>
        <p:xfrm>
          <a:off x="398842" y="3699579"/>
          <a:ext cx="1552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" name="Equation" r:id="rId47" imgW="1536480" imgH="431640" progId="Equation.DSMT4">
                  <p:embed/>
                </p:oleObj>
              </mc:Choice>
              <mc:Fallback>
                <p:oleObj name="Equation" r:id="rId47" imgW="1536480" imgH="431640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42" y="3699579"/>
                        <a:ext cx="15525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954971" y="362620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5"/>
          <p:cNvSpPr txBox="1">
            <a:spLocks noChangeArrowheads="1"/>
          </p:cNvSpPr>
          <p:nvPr/>
        </p:nvSpPr>
        <p:spPr>
          <a:xfrm>
            <a:off x="310471" y="98533"/>
            <a:ext cx="361544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可导的几何意义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3" grpId="0" autoUpdateAnimBg="0"/>
      <p:bldP spid="34" grpId="0" autoUpdateAnimBg="0"/>
      <p:bldP spid="36" grpId="0" autoUpdateAnimBg="0"/>
      <p:bldP spid="41" grpId="0" autoUpdateAnimBg="0"/>
      <p:bldP spid="43" grpId="0" autoUpdateAnimBg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358" y="383277"/>
            <a:ext cx="871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上与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垂直的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切线方程．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358" y="12410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6978" y="1241076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已知直线斜率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94664"/>
              </p:ext>
            </p:extLst>
          </p:nvPr>
        </p:nvGraphicFramePr>
        <p:xfrm>
          <a:off x="423488" y="1975321"/>
          <a:ext cx="1365251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name="Equation" r:id="rId3" imgW="1371600" imgH="634680" progId="Equation.DSMT4">
                  <p:embed/>
                </p:oleObj>
              </mc:Choice>
              <mc:Fallback>
                <p:oleObj name="Equation" r:id="rId3" imgW="1371600" imgH="6346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88" y="1975321"/>
                        <a:ext cx="1365251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3648" y="202803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55342"/>
              </p:ext>
            </p:extLst>
          </p:nvPr>
        </p:nvGraphicFramePr>
        <p:xfrm>
          <a:off x="2421019" y="1873721"/>
          <a:ext cx="8175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Equation" r:id="rId5" imgW="825480" imgH="838080" progId="Equation.DSMT4">
                  <p:embed/>
                </p:oleObj>
              </mc:Choice>
              <mc:Fallback>
                <p:oleObj name="Equation" r:id="rId5" imgW="825480" imgH="8380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019" y="1873721"/>
                        <a:ext cx="8175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6676" y="202803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所以切点坐标为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22037"/>
              </p:ext>
            </p:extLst>
          </p:nvPr>
        </p:nvGraphicFramePr>
        <p:xfrm>
          <a:off x="5967472" y="2163905"/>
          <a:ext cx="10080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72" y="2163905"/>
                        <a:ext cx="10080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42971" y="202803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故所求切线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03886"/>
              </p:ext>
            </p:extLst>
          </p:nvPr>
        </p:nvGraphicFramePr>
        <p:xfrm>
          <a:off x="1283786" y="2956673"/>
          <a:ext cx="23749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9" imgW="2374560" imgH="482400" progId="Equation.DSMT4">
                  <p:embed/>
                </p:oleObj>
              </mc:Choice>
              <mc:Fallback>
                <p:oleObj name="Equation" r:id="rId9" imgW="2374560" imgH="4824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786" y="2956673"/>
                        <a:ext cx="23749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62780" y="293953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58482"/>
              </p:ext>
            </p:extLst>
          </p:nvPr>
        </p:nvGraphicFramePr>
        <p:xfrm>
          <a:off x="4360355" y="3007473"/>
          <a:ext cx="13001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11" imgW="1307880" imgH="393480" progId="Equation.DSMT4">
                  <p:embed/>
                </p:oleObj>
              </mc:Choice>
              <mc:Fallback>
                <p:oleObj name="Equation" r:id="rId11" imgW="1307880" imgH="3934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355" y="3007473"/>
                        <a:ext cx="13001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16416" y="12410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9992" y="1241076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故所求切线的斜率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7501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10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38346" y="116632"/>
            <a:ext cx="41148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2.1.1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310208" y="954482"/>
            <a:ext cx="1806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等式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79366" y="928315"/>
            <a:ext cx="2387599" cy="523875"/>
            <a:chOff x="1048" y="3146"/>
            <a:chExt cx="1504" cy="330"/>
          </a:xfrm>
        </p:grpSpPr>
        <p:graphicFrame>
          <p:nvGraphicFramePr>
            <p:cNvPr id="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4276290"/>
                </p:ext>
              </p:extLst>
            </p:nvPr>
          </p:nvGraphicFramePr>
          <p:xfrm>
            <a:off x="1048" y="3204"/>
            <a:ext cx="1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4" name="Equation" r:id="rId3" imgW="2387520" imgH="431640" progId="Equation.DSMT4">
                    <p:embed/>
                  </p:oleObj>
                </mc:Choice>
                <mc:Fallback>
                  <p:oleObj name="Equation" r:id="rId3" imgW="2387520" imgH="431640" progId="Equation.DSMT4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3204"/>
                          <a:ext cx="15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1660" y="3146"/>
              <a:ext cx="5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？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95517" y="1525630"/>
            <a:ext cx="228600" cy="762000"/>
            <a:chOff x="2160" y="3072"/>
            <a:chExt cx="144" cy="480"/>
          </a:xfrm>
        </p:grpSpPr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H="1">
              <a:off x="2160" y="3072"/>
              <a:ext cx="144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rot="8400000" flipH="1">
              <a:off x="2160" y="3072"/>
              <a:ext cx="144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10208" y="2256891"/>
            <a:ext cx="121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4346"/>
              </p:ext>
            </p:extLst>
          </p:nvPr>
        </p:nvGraphicFramePr>
        <p:xfrm>
          <a:off x="1179513" y="2347913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5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347913"/>
                        <a:ext cx="91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132658" y="2287053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39862"/>
              </p:ext>
            </p:extLst>
          </p:nvPr>
        </p:nvGraphicFramePr>
        <p:xfrm>
          <a:off x="3576874" y="2155989"/>
          <a:ext cx="50847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6" name="Equation" r:id="rId7" imgW="5092560" imgH="838080" progId="Equation.DSMT4">
                  <p:embed/>
                </p:oleObj>
              </mc:Choice>
              <mc:Fallback>
                <p:oleObj name="Equation" r:id="rId7" imgW="5092560" imgH="83808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874" y="2155989"/>
                        <a:ext cx="508476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212142"/>
              </p:ext>
            </p:extLst>
          </p:nvPr>
        </p:nvGraphicFramePr>
        <p:xfrm>
          <a:off x="1298686" y="3195319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Equation" r:id="rId9" imgW="1282680" imgH="431640" progId="Equation.DSMT4">
                  <p:embed/>
                </p:oleObj>
              </mc:Choice>
              <mc:Fallback>
                <p:oleObj name="Equation" r:id="rId9" imgW="1282680" imgH="43164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686" y="3195319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90058" y="954482"/>
            <a:ext cx="179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成立吗？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208" y="3933056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用定义讨论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82517"/>
              </p:ext>
            </p:extLst>
          </p:nvPr>
        </p:nvGraphicFramePr>
        <p:xfrm>
          <a:off x="2515184" y="4004166"/>
          <a:ext cx="715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8" name="Equation" r:id="rId11" imgW="723600" imgH="406080" progId="Equation.DSMT4">
                  <p:embed/>
                </p:oleObj>
              </mc:Choice>
              <mc:Fallback>
                <p:oleObj name="Equation" r:id="rId11" imgW="723600" imgH="40608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84" y="4004166"/>
                        <a:ext cx="7159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17302" y="39330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的存在性，其中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51888"/>
              </p:ext>
            </p:extLst>
          </p:nvPr>
        </p:nvGraphicFramePr>
        <p:xfrm>
          <a:off x="5834004" y="3513628"/>
          <a:ext cx="3033713" cy="136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9" name="Equation" r:id="rId13" imgW="3009600" imgH="1422360" progId="Equation.DSMT4">
                  <p:embed/>
                </p:oleObj>
              </mc:Choice>
              <mc:Fallback>
                <p:oleObj name="Equation" r:id="rId13" imgW="3009600" imgH="142236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04" y="3513628"/>
                        <a:ext cx="3033713" cy="1362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10208" y="164376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208" y="309634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208" y="460755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不存在，因为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56262"/>
              </p:ext>
            </p:extLst>
          </p:nvPr>
        </p:nvGraphicFramePr>
        <p:xfrm>
          <a:off x="1230958" y="5013176"/>
          <a:ext cx="29591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0" name="Equation" r:id="rId15" imgW="2933640" imgH="1244520" progId="Equation.DSMT4">
                  <p:embed/>
                </p:oleObj>
              </mc:Choice>
              <mc:Fallback>
                <p:oleObj name="Equation" r:id="rId15" imgW="2933640" imgH="124452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958" y="5013176"/>
                        <a:ext cx="2959100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66673"/>
              </p:ext>
            </p:extLst>
          </p:nvPr>
        </p:nvGraphicFramePr>
        <p:xfrm>
          <a:off x="5167411" y="5229200"/>
          <a:ext cx="2841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1" name="Equation" r:id="rId17" imgW="2819160" imgH="888840" progId="Equation.DSMT4">
                  <p:embed/>
                </p:oleObj>
              </mc:Choice>
              <mc:Fallback>
                <p:oleObj name="Equation" r:id="rId17" imgW="2819160" imgH="88884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411" y="5229200"/>
                        <a:ext cx="2841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37996"/>
              </p:ext>
            </p:extLst>
          </p:nvPr>
        </p:nvGraphicFramePr>
        <p:xfrm>
          <a:off x="3779912" y="4973280"/>
          <a:ext cx="26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2" name="Equation" r:id="rId19" imgW="266400" imgH="838080" progId="Equation.DSMT4">
                  <p:embed/>
                </p:oleObj>
              </mc:Choice>
              <mc:Fallback>
                <p:oleObj name="Equation" r:id="rId19" imgW="266400" imgH="8380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973280"/>
                        <a:ext cx="26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605789"/>
              </p:ext>
            </p:extLst>
          </p:nvPr>
        </p:nvGraphicFramePr>
        <p:xfrm>
          <a:off x="7516238" y="4973280"/>
          <a:ext cx="26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" name="Equation" r:id="rId21" imgW="266400" imgH="838080" progId="Equation.DSMT4">
                  <p:embed/>
                </p:oleObj>
              </mc:Choice>
              <mc:Fallback>
                <p:oleObj name="Equation" r:id="rId21" imgW="266400" imgH="8380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238" y="4973280"/>
                        <a:ext cx="26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23382"/>
              </p:ext>
            </p:extLst>
          </p:nvPr>
        </p:nvGraphicFramePr>
        <p:xfrm>
          <a:off x="4190058" y="5661248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" name="Equation" r:id="rId23" imgW="571320" imgH="330120" progId="Equation.DSMT4">
                  <p:embed/>
                </p:oleObj>
              </mc:Choice>
              <mc:Fallback>
                <p:oleObj name="Equation" r:id="rId23" imgW="571320" imgH="33012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58" y="5661248"/>
                        <a:ext cx="571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4945"/>
              </p:ext>
            </p:extLst>
          </p:nvPr>
        </p:nvGraphicFramePr>
        <p:xfrm>
          <a:off x="8028384" y="5589240"/>
          <a:ext cx="825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" name="Equation" r:id="rId25" imgW="825480" imgH="253800" progId="Equation.DSMT4">
                  <p:embed/>
                </p:oleObj>
              </mc:Choice>
              <mc:Fallback>
                <p:oleObj name="Equation" r:id="rId25" imgW="825480" imgH="2538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589240"/>
                        <a:ext cx="825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80900"/>
              </p:ext>
            </p:extLst>
          </p:nvPr>
        </p:nvGraphicFramePr>
        <p:xfrm>
          <a:off x="1693640" y="1722728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" name="Equation" r:id="rId27" imgW="1676160" imgH="431640" progId="Equation.DSMT4">
                  <p:embed/>
                </p:oleObj>
              </mc:Choice>
              <mc:Fallback>
                <p:oleObj name="Equation" r:id="rId27" imgW="1676160" imgH="43164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640" y="1722728"/>
                        <a:ext cx="1676400" cy="431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4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860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2.1.2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函数的求导法则和公式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429" y="129056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2322325"/>
            <a:ext cx="4672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一．导数的四则运算法则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3224974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二．反函数的求导法则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412762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三．复合函数的求导法则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5030271"/>
            <a:ext cx="69426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四．基本求导法则与导数公式回顾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7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43608" y="188640"/>
            <a:ext cx="4672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一．导数的四则运算法则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2439" y="992836"/>
            <a:ext cx="1731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2.1.1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94686" y="166705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的和、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83029" y="16670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差、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53521" y="167132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积、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43182" y="1662775"/>
            <a:ext cx="4570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商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除分母为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点外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都在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536" y="2362200"/>
            <a:ext cx="1715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111070" y="23707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2639" y="9928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若函数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725744"/>
              </p:ext>
            </p:extLst>
          </p:nvPr>
        </p:nvGraphicFramePr>
        <p:xfrm>
          <a:off x="3379676" y="1060771"/>
          <a:ext cx="13652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676" y="1060771"/>
                        <a:ext cx="1365251" cy="387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88943" y="992836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000738" y="99283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可导，那么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54459"/>
              </p:ext>
            </p:extLst>
          </p:nvPr>
        </p:nvGraphicFramePr>
        <p:xfrm>
          <a:off x="429436" y="1730710"/>
          <a:ext cx="1365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5" imgW="1371600" imgH="393480" progId="Equation.DSMT4">
                  <p:embed/>
                </p:oleObj>
              </mc:Choice>
              <mc:Fallback>
                <p:oleObj name="Equation" r:id="rId5" imgW="1371600" imgH="3934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36" y="1730710"/>
                        <a:ext cx="1365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70556"/>
              </p:ext>
            </p:extLst>
          </p:nvPr>
        </p:nvGraphicFramePr>
        <p:xfrm>
          <a:off x="1468438" y="2780928"/>
          <a:ext cx="46482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6" imgW="4647960" imgH="634680" progId="Equation.DSMT4">
                  <p:embed/>
                </p:oleObj>
              </mc:Choice>
              <mc:Fallback>
                <p:oleObj name="Equation" r:id="rId6" imgW="4647960" imgH="63468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780928"/>
                        <a:ext cx="4648200" cy="6286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85989"/>
              </p:ext>
            </p:extLst>
          </p:nvPr>
        </p:nvGraphicFramePr>
        <p:xfrm>
          <a:off x="1490154" y="3485170"/>
          <a:ext cx="5799138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Equation" r:id="rId8" imgW="5803560" imgH="634680" progId="Equation.DSMT4">
                  <p:embed/>
                </p:oleObj>
              </mc:Choice>
              <mc:Fallback>
                <p:oleObj name="Equation" r:id="rId8" imgW="5803560" imgH="6346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154" y="3485170"/>
                        <a:ext cx="5799138" cy="6286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51463"/>
              </p:ext>
            </p:extLst>
          </p:nvPr>
        </p:nvGraphicFramePr>
        <p:xfrm>
          <a:off x="1504290" y="4189413"/>
          <a:ext cx="5207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" name="Equation" r:id="rId10" imgW="5206680" imgH="1168200" progId="Equation.DSMT4">
                  <p:embed/>
                </p:oleObj>
              </mc:Choice>
              <mc:Fallback>
                <p:oleObj name="Equation" r:id="rId10" imgW="5206680" imgH="11682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290" y="4189413"/>
                        <a:ext cx="5207000" cy="1168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5536" y="5445224"/>
            <a:ext cx="4240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对于任意固定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625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8594"/>
              </p:ext>
            </p:extLst>
          </p:nvPr>
        </p:nvGraphicFramePr>
        <p:xfrm>
          <a:off x="6961188" y="4589463"/>
          <a:ext cx="1420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12" imgW="1434960" imgH="482400" progId="Equation.DSMT4">
                  <p:embed/>
                </p:oleObj>
              </mc:Choice>
              <mc:Fallback>
                <p:oleObj name="Equation" r:id="rId12" imgW="1434960" imgH="4824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4589463"/>
                        <a:ext cx="14208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8" grpId="0"/>
      <p:bldP spid="21" grpId="0"/>
      <p:bldP spid="24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971016"/>
              </p:ext>
            </p:extLst>
          </p:nvPr>
        </p:nvGraphicFramePr>
        <p:xfrm>
          <a:off x="375443" y="260896"/>
          <a:ext cx="858904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3" imgW="8864280" imgH="901440" progId="Equation.DSMT4">
                  <p:embed/>
                </p:oleObj>
              </mc:Choice>
              <mc:Fallback>
                <p:oleObj name="Equation" r:id="rId3" imgW="8864280" imgH="90144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" y="260896"/>
                        <a:ext cx="858904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09045"/>
              </p:ext>
            </p:extLst>
          </p:nvPr>
        </p:nvGraphicFramePr>
        <p:xfrm>
          <a:off x="1131367" y="1197000"/>
          <a:ext cx="581689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Equation" r:id="rId5" imgW="6197400" imgH="901440" progId="Equation.DSMT4">
                  <p:embed/>
                </p:oleObj>
              </mc:Choice>
              <mc:Fallback>
                <p:oleObj name="Equation" r:id="rId5" imgW="6197400" imgH="9014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67" y="1197000"/>
                        <a:ext cx="5816897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299104"/>
              </p:ext>
            </p:extLst>
          </p:nvPr>
        </p:nvGraphicFramePr>
        <p:xfrm>
          <a:off x="375443" y="2205112"/>
          <a:ext cx="25130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4" name="Equation" r:id="rId7" imgW="2514600" imgH="634680" progId="Equation.DSMT4">
                  <p:embed/>
                </p:oleObj>
              </mc:Choice>
              <mc:Fallback>
                <p:oleObj name="Equation" r:id="rId7" imgW="2514600" imgH="63468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" y="2205112"/>
                        <a:ext cx="251301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524581"/>
              </p:ext>
            </p:extLst>
          </p:nvPr>
        </p:nvGraphicFramePr>
        <p:xfrm>
          <a:off x="292100" y="2997448"/>
          <a:ext cx="860038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Equation" r:id="rId9" imgW="9144000" imgH="812520" progId="Equation.DSMT4">
                  <p:embed/>
                </p:oleObj>
              </mc:Choice>
              <mc:Fallback>
                <p:oleObj name="Equation" r:id="rId9" imgW="9144000" imgH="81252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997448"/>
                        <a:ext cx="8600380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46069"/>
              </p:ext>
            </p:extLst>
          </p:nvPr>
        </p:nvGraphicFramePr>
        <p:xfrm>
          <a:off x="349250" y="3861048"/>
          <a:ext cx="8445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11" imgW="8445240" imgH="939600" progId="Equation.DSMT4">
                  <p:embed/>
                </p:oleObj>
              </mc:Choice>
              <mc:Fallback>
                <p:oleObj name="Equation" r:id="rId11" imgW="8445240" imgH="9396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861048"/>
                        <a:ext cx="84455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24209"/>
              </p:ext>
            </p:extLst>
          </p:nvPr>
        </p:nvGraphicFramePr>
        <p:xfrm>
          <a:off x="375443" y="4869408"/>
          <a:ext cx="32893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13" imgW="3288960" imgH="406080" progId="Equation.DSMT4">
                  <p:embed/>
                </p:oleObj>
              </mc:Choice>
              <mc:Fallback>
                <p:oleObj name="Equation" r:id="rId13" imgW="3288960" imgH="4060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" y="4869408"/>
                        <a:ext cx="3289300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66018"/>
              </p:ext>
            </p:extLst>
          </p:nvPr>
        </p:nvGraphicFramePr>
        <p:xfrm>
          <a:off x="6948264" y="1484784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Equation" r:id="rId15" imgW="2057400" imgH="406080" progId="Equation.DSMT4">
                  <p:embed/>
                </p:oleObj>
              </mc:Choice>
              <mc:Fallback>
                <p:oleObj name="Equation" r:id="rId15" imgW="2057400" imgH="4060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484784"/>
                        <a:ext cx="205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38737"/>
              </p:ext>
            </p:extLst>
          </p:nvPr>
        </p:nvGraphicFramePr>
        <p:xfrm>
          <a:off x="5580112" y="2996952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17" imgW="3327120" imgH="444240" progId="Equation.DSMT4">
                  <p:embed/>
                </p:oleObj>
              </mc:Choice>
              <mc:Fallback>
                <p:oleObj name="Equation" r:id="rId17" imgW="3327120" imgH="44424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996952"/>
                        <a:ext cx="3327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41977"/>
              </p:ext>
            </p:extLst>
          </p:nvPr>
        </p:nvGraphicFramePr>
        <p:xfrm>
          <a:off x="3939679" y="407732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0" name="Equation" r:id="rId19" imgW="1333440" imgH="393480" progId="Equation.DSMT4">
                  <p:embed/>
                </p:oleObj>
              </mc:Choice>
              <mc:Fallback>
                <p:oleObj name="Equation" r:id="rId19" imgW="1333440" imgH="39348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679" y="4077320"/>
                        <a:ext cx="133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52181"/>
              </p:ext>
            </p:extLst>
          </p:nvPr>
        </p:nvGraphicFramePr>
        <p:xfrm>
          <a:off x="5523855" y="4077320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1" name="Equation" r:id="rId21" imgW="647640" imgH="393480" progId="Equation.DSMT4">
                  <p:embed/>
                </p:oleObj>
              </mc:Choice>
              <mc:Fallback>
                <p:oleObj name="Equation" r:id="rId21" imgW="647640" imgH="39348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855" y="4077320"/>
                        <a:ext cx="64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4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67025"/>
              </p:ext>
            </p:extLst>
          </p:nvPr>
        </p:nvGraphicFramePr>
        <p:xfrm>
          <a:off x="323528" y="188640"/>
          <a:ext cx="18669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3" imgW="1866600" imgH="1168200" progId="Equation.DSMT4">
                  <p:embed/>
                </p:oleObj>
              </mc:Choice>
              <mc:Fallback>
                <p:oleObj name="Equation" r:id="rId3" imgW="1866600" imgH="11682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1866900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66995"/>
              </p:ext>
            </p:extLst>
          </p:nvPr>
        </p:nvGraphicFramePr>
        <p:xfrm>
          <a:off x="331813" y="1484784"/>
          <a:ext cx="3314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5" imgW="3314520" imgH="1320480" progId="Equation.DSMT4">
                  <p:embed/>
                </p:oleObj>
              </mc:Choice>
              <mc:Fallback>
                <p:oleObj name="Equation" r:id="rId5" imgW="3314520" imgH="1320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13" y="1484784"/>
                        <a:ext cx="33147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968984"/>
              </p:ext>
            </p:extLst>
          </p:nvPr>
        </p:nvGraphicFramePr>
        <p:xfrm>
          <a:off x="184150" y="3068638"/>
          <a:ext cx="74168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7" imgW="7416720" imgH="1307880" progId="Equation.DSMT4">
                  <p:embed/>
                </p:oleObj>
              </mc:Choice>
              <mc:Fallback>
                <p:oleObj name="Equation" r:id="rId7" imgW="7416720" imgH="13078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3068638"/>
                        <a:ext cx="741680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46150"/>
              </p:ext>
            </p:extLst>
          </p:nvPr>
        </p:nvGraphicFramePr>
        <p:xfrm>
          <a:off x="323528" y="4653136"/>
          <a:ext cx="33607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9" imgW="3352680" imgH="901440" progId="Equation.DSMT4">
                  <p:embed/>
                </p:oleObj>
              </mc:Choice>
              <mc:Fallback>
                <p:oleObj name="Equation" r:id="rId9" imgW="3352680" imgH="90144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653136"/>
                        <a:ext cx="33607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558924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证毕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5457"/>
              </p:ext>
            </p:extLst>
          </p:nvPr>
        </p:nvGraphicFramePr>
        <p:xfrm>
          <a:off x="3635896" y="1988840"/>
          <a:ext cx="5118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11" imgW="5117760" imgH="901440" progId="Equation.DSMT4">
                  <p:embed/>
                </p:oleObj>
              </mc:Choice>
              <mc:Fallback>
                <p:oleObj name="Equation" r:id="rId11" imgW="5117760" imgH="90144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88840"/>
                        <a:ext cx="5118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64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414001" y="2914649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34769"/>
              </p:ext>
            </p:extLst>
          </p:nvPr>
        </p:nvGraphicFramePr>
        <p:xfrm>
          <a:off x="2174538" y="2963863"/>
          <a:ext cx="13477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38" y="2963863"/>
                        <a:ext cx="1347788" cy="527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73451"/>
              </p:ext>
            </p:extLst>
          </p:nvPr>
        </p:nvGraphicFramePr>
        <p:xfrm>
          <a:off x="2337187" y="1988840"/>
          <a:ext cx="125712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Equation" r:id="rId5" imgW="1257120" imgH="406080" progId="Equation.DSMT4">
                  <p:embed/>
                </p:oleObj>
              </mc:Choice>
              <mc:Fallback>
                <p:oleObj name="Equation" r:id="rId5" imgW="1257120" imgH="4060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87" y="1988840"/>
                        <a:ext cx="1257120" cy="4060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5815"/>
              </p:ext>
            </p:extLst>
          </p:nvPr>
        </p:nvGraphicFramePr>
        <p:xfrm>
          <a:off x="3491880" y="2968624"/>
          <a:ext cx="6683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4" name="Equation" r:id="rId7" imgW="583920" imgH="406080" progId="Equation.DSMT4">
                  <p:embed/>
                </p:oleObj>
              </mc:Choice>
              <mc:Fallback>
                <p:oleObj name="Equation" r:id="rId7" imgW="583920" imgH="40608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968624"/>
                        <a:ext cx="668338" cy="465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47168"/>
              </p:ext>
            </p:extLst>
          </p:nvPr>
        </p:nvGraphicFramePr>
        <p:xfrm>
          <a:off x="3584951" y="1988840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" name="Equation" r:id="rId9" imgW="2590560" imgH="406080" progId="Equation.DSMT4">
                  <p:embed/>
                </p:oleObj>
              </mc:Choice>
              <mc:Fallback>
                <p:oleObj name="Equation" r:id="rId9" imgW="2590560" imgH="4060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951" y="1988840"/>
                        <a:ext cx="25908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85928"/>
              </p:ext>
            </p:extLst>
          </p:nvPr>
        </p:nvGraphicFramePr>
        <p:xfrm>
          <a:off x="2260263" y="5172075"/>
          <a:ext cx="1841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263" y="5172075"/>
                        <a:ext cx="18415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57016"/>
              </p:ext>
            </p:extLst>
          </p:nvPr>
        </p:nvGraphicFramePr>
        <p:xfrm>
          <a:off x="4222413" y="4787900"/>
          <a:ext cx="1066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name="Equation" r:id="rId13" imgW="1066680" imgH="1091880" progId="Equation.DSMT4">
                  <p:embed/>
                </p:oleObj>
              </mc:Choice>
              <mc:Fallback>
                <p:oleObj name="Equation" r:id="rId13" imgW="1066680" imgH="10918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413" y="4787900"/>
                        <a:ext cx="1066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62869"/>
              </p:ext>
            </p:extLst>
          </p:nvPr>
        </p:nvGraphicFramePr>
        <p:xfrm>
          <a:off x="5300326" y="495935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8" name="Equation" r:id="rId15" imgW="1104840" imgH="838080" progId="Equation.DSMT4">
                  <p:embed/>
                </p:oleObj>
              </mc:Choice>
              <mc:Fallback>
                <p:oleObj name="Equation" r:id="rId15" imgW="1104840" imgH="8380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326" y="4959350"/>
                        <a:ext cx="110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447838" y="2928938"/>
            <a:ext cx="1925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为常数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14001" y="322263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和、差、积法则可推广到任意有限项的情形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061304" y="4786734"/>
            <a:ext cx="126669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例如，</a:t>
            </a:r>
          </a:p>
        </p:txBody>
      </p:sp>
      <p:graphicFrame>
        <p:nvGraphicFramePr>
          <p:cNvPr id="1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91311"/>
              </p:ext>
            </p:extLst>
          </p:nvPr>
        </p:nvGraphicFramePr>
        <p:xfrm>
          <a:off x="2152313" y="3786188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" name="Equation" r:id="rId17" imgW="2057400" imgH="838080" progId="Equation.DSMT4">
                  <p:embed/>
                </p:oleObj>
              </mc:Choice>
              <mc:Fallback>
                <p:oleObj name="Equation" r:id="rId17" imgW="2057400" imgH="8380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313" y="3786188"/>
                        <a:ext cx="20574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4414501" y="3895725"/>
            <a:ext cx="1925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为常数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1304" y="84137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85773"/>
              </p:ext>
            </p:extLst>
          </p:nvPr>
        </p:nvGraphicFramePr>
        <p:xfrm>
          <a:off x="2327997" y="1342126"/>
          <a:ext cx="330192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19" imgW="3301920" imgH="406080" progId="Equation.DSMT4">
                  <p:embed/>
                </p:oleObj>
              </mc:Choice>
              <mc:Fallback>
                <p:oleObj name="Equation" r:id="rId19" imgW="3301920" imgH="4060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997" y="1342126"/>
                        <a:ext cx="3301920" cy="4060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9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build="p" autoUpdateAnimBg="0"/>
      <p:bldP spid="13" grpId="0" autoUpdateAnimBg="0"/>
      <p:bldP spid="15" grpId="0" build="p" autoUpdateAnimBg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3304" y="446636"/>
            <a:ext cx="106064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1385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25913"/>
              </p:ext>
            </p:extLst>
          </p:nvPr>
        </p:nvGraphicFramePr>
        <p:xfrm>
          <a:off x="7416800" y="314325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1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143250"/>
                        <a:ext cx="109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90330"/>
              </p:ext>
            </p:extLst>
          </p:nvPr>
        </p:nvGraphicFramePr>
        <p:xfrm>
          <a:off x="2687638" y="4227513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2" name="Equation" r:id="rId5" imgW="304560" imgH="393480" progId="Equation.DSMT4">
                  <p:embed/>
                </p:oleObj>
              </mc:Choice>
              <mc:Fallback>
                <p:oleObj name="Equation" r:id="rId5" imgW="304560" imgH="393480" progId="Equation.DSMT4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227513"/>
                        <a:ext cx="304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5627"/>
              </p:ext>
            </p:extLst>
          </p:nvPr>
        </p:nvGraphicFramePr>
        <p:xfrm>
          <a:off x="2312988" y="3975100"/>
          <a:ext cx="27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3" name="Equation" r:id="rId7" imgW="279360" imgH="825480" progId="Equation.DSMT4">
                  <p:embed/>
                </p:oleObj>
              </mc:Choice>
              <mc:Fallback>
                <p:oleObj name="Equation" r:id="rId7" imgW="279360" imgH="825480" progId="Equation.DSMT4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975100"/>
                        <a:ext cx="279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61722"/>
              </p:ext>
            </p:extLst>
          </p:nvPr>
        </p:nvGraphicFramePr>
        <p:xfrm>
          <a:off x="4222750" y="4227513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4" name="Equation" r:id="rId9" imgW="1002960" imgH="393480" progId="Equation.DSMT4">
                  <p:embed/>
                </p:oleObj>
              </mc:Choice>
              <mc:Fallback>
                <p:oleObj name="Equation" r:id="rId9" imgW="1002960" imgH="39348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227513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4087"/>
              </p:ext>
            </p:extLst>
          </p:nvPr>
        </p:nvGraphicFramePr>
        <p:xfrm>
          <a:off x="1691680" y="465686"/>
          <a:ext cx="3898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5" name="Equation" r:id="rId11" imgW="3898800" imgH="495000" progId="Equation.DSMT4">
                  <p:embed/>
                </p:oleObj>
              </mc:Choice>
              <mc:Fallback>
                <p:oleObj name="Equation" r:id="rId11" imgW="3898800" imgH="49500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65686"/>
                        <a:ext cx="3898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444125"/>
              </p:ext>
            </p:extLst>
          </p:nvPr>
        </p:nvGraphicFramePr>
        <p:xfrm>
          <a:off x="5778500" y="472036"/>
          <a:ext cx="194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6" name="Equation" r:id="rId13" imgW="1942920" imgH="482400" progId="Equation.DSMT4">
                  <p:embed/>
                </p:oleObj>
              </mc:Choice>
              <mc:Fallback>
                <p:oleObj name="Equation" r:id="rId13" imgW="1942920" imgH="482400" progId="Equation.DSMT4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72036"/>
                        <a:ext cx="1943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54325"/>
              </p:ext>
            </p:extLst>
          </p:nvPr>
        </p:nvGraphicFramePr>
        <p:xfrm>
          <a:off x="1441450" y="1495425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7" name="Equation" r:id="rId15" imgW="609480" imgH="406080" progId="Equation.DSMT4">
                  <p:embed/>
                </p:oleObj>
              </mc:Choice>
              <mc:Fallback>
                <p:oleObj name="Equation" r:id="rId15" imgW="609480" imgH="406080" progId="Equation.DSMT4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495425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15310"/>
              </p:ext>
            </p:extLst>
          </p:nvPr>
        </p:nvGraphicFramePr>
        <p:xfrm>
          <a:off x="2114550" y="1416050"/>
          <a:ext cx="85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8" name="Equation" r:id="rId17" imgW="850680" imgH="495000" progId="Equation.DSMT4">
                  <p:embed/>
                </p:oleObj>
              </mc:Choice>
              <mc:Fallback>
                <p:oleObj name="Equation" r:id="rId17" imgW="850680" imgH="49500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416050"/>
                        <a:ext cx="850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43993"/>
              </p:ext>
            </p:extLst>
          </p:nvPr>
        </p:nvGraphicFramePr>
        <p:xfrm>
          <a:off x="4622800" y="2249488"/>
          <a:ext cx="71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9" name="Equation" r:id="rId19" imgW="711000" imgH="495000" progId="Equation.DSMT4">
                  <p:embed/>
                </p:oleObj>
              </mc:Choice>
              <mc:Fallback>
                <p:oleObj name="Equation" r:id="rId19" imgW="711000" imgH="49500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249488"/>
                        <a:ext cx="711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79783"/>
              </p:ext>
            </p:extLst>
          </p:nvPr>
        </p:nvGraphicFramePr>
        <p:xfrm>
          <a:off x="1897063" y="2882900"/>
          <a:ext cx="40338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0" name="Equation" r:id="rId21" imgW="4038480" imgH="888840" progId="Equation.DSMT4">
                  <p:embed/>
                </p:oleObj>
              </mc:Choice>
              <mc:Fallback>
                <p:oleObj name="Equation" r:id="rId21" imgW="4038480" imgH="888840" progId="Equation.DSMT4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882900"/>
                        <a:ext cx="40338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45985"/>
              </p:ext>
            </p:extLst>
          </p:nvPr>
        </p:nvGraphicFramePr>
        <p:xfrm>
          <a:off x="6102350" y="3079750"/>
          <a:ext cx="114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1" name="Equation" r:id="rId23" imgW="1143000" imgH="495000" progId="Equation.DSMT4">
                  <p:embed/>
                </p:oleObj>
              </mc:Choice>
              <mc:Fallback>
                <p:oleObj name="Equation" r:id="rId23" imgW="1143000" imgH="495000" progId="Equation.DSMT4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079750"/>
                        <a:ext cx="1143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91926"/>
              </p:ext>
            </p:extLst>
          </p:nvPr>
        </p:nvGraphicFramePr>
        <p:xfrm>
          <a:off x="8612188" y="3182938"/>
          <a:ext cx="1857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2" name="Equation" r:id="rId25" imgW="190440" imgH="393480" progId="Equation.DSMT4">
                  <p:embed/>
                </p:oleObj>
              </mc:Choice>
              <mc:Fallback>
                <p:oleObj name="Equation" r:id="rId25" imgW="190440" imgH="393480" progId="Equation.DSMT4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2188" y="3182938"/>
                        <a:ext cx="18573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97082"/>
              </p:ext>
            </p:extLst>
          </p:nvPr>
        </p:nvGraphicFramePr>
        <p:xfrm>
          <a:off x="971600" y="4051997"/>
          <a:ext cx="1278979" cy="67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3" name="Equation" r:id="rId27" imgW="495000" imgH="253800" progId="Equation.DSMT4">
                  <p:embed/>
                </p:oleObj>
              </mc:Choice>
              <mc:Fallback>
                <p:oleObj name="Equation" r:id="rId27" imgW="495000" imgH="25380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51997"/>
                        <a:ext cx="1278979" cy="673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17233"/>
              </p:ext>
            </p:extLst>
          </p:nvPr>
        </p:nvGraphicFramePr>
        <p:xfrm>
          <a:off x="3067050" y="4195763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4" name="Equation" r:id="rId29" imgW="1066680" imgH="393480" progId="Equation.DSMT4">
                  <p:embed/>
                </p:oleObj>
              </mc:Choice>
              <mc:Fallback>
                <p:oleObj name="Equation" r:id="rId29" imgW="1066680" imgH="39348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195763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68008"/>
              </p:ext>
            </p:extLst>
          </p:nvPr>
        </p:nvGraphicFramePr>
        <p:xfrm>
          <a:off x="5429250" y="4227513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5" name="Equation" r:id="rId31" imgW="1815840" imgH="393480" progId="Equation.DSMT4">
                  <p:embed/>
                </p:oleObj>
              </mc:Choice>
              <mc:Fallback>
                <p:oleObj name="Equation" r:id="rId31" imgW="1815840" imgH="39348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227513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15460"/>
              </p:ext>
            </p:extLst>
          </p:nvPr>
        </p:nvGraphicFramePr>
        <p:xfrm>
          <a:off x="2012950" y="4956175"/>
          <a:ext cx="29527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6" name="Equation" r:id="rId33" imgW="2958840" imgH="825480" progId="Equation.DSMT4">
                  <p:embed/>
                </p:oleObj>
              </mc:Choice>
              <mc:Fallback>
                <p:oleObj name="Equation" r:id="rId33" imgW="2958840" imgH="82548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956175"/>
                        <a:ext cx="29527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22612"/>
              </p:ext>
            </p:extLst>
          </p:nvPr>
        </p:nvGraphicFramePr>
        <p:xfrm>
          <a:off x="3092450" y="139700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7" name="Equation" r:id="rId35" imgW="2768400" imgH="457200" progId="Equation.DSMT4">
                  <p:embed/>
                </p:oleObj>
              </mc:Choice>
              <mc:Fallback>
                <p:oleObj name="Equation" r:id="rId35" imgW="2768400" imgH="45720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397000"/>
                        <a:ext cx="276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32985"/>
              </p:ext>
            </p:extLst>
          </p:nvPr>
        </p:nvGraphicFramePr>
        <p:xfrm>
          <a:off x="5524500" y="2268538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8" name="Equation" r:id="rId37" imgW="2844720" imgH="457200" progId="Equation.DSMT4">
                  <p:embed/>
                </p:oleObj>
              </mc:Choice>
              <mc:Fallback>
                <p:oleObj name="Equation" r:id="rId37" imgW="2844720" imgH="45720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2268538"/>
                        <a:ext cx="284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3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743" y="116632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证明公式：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52186"/>
              </p:ext>
            </p:extLst>
          </p:nvPr>
        </p:nvGraphicFramePr>
        <p:xfrm>
          <a:off x="411163" y="688975"/>
          <a:ext cx="3013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1" name="Equation" r:id="rId3" imgW="3022560" imgH="634680" progId="Equation.DSMT4">
                  <p:embed/>
                </p:oleObj>
              </mc:Choice>
              <mc:Fallback>
                <p:oleObj name="Equation" r:id="rId3" imgW="3022560" imgH="634680" progId="Equation.DSMT4">
                  <p:embed/>
                  <p:pic>
                    <p:nvPicPr>
                      <p:cNvPr id="0" name="Picture 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688975"/>
                        <a:ext cx="3013075" cy="628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959803"/>
              </p:ext>
            </p:extLst>
          </p:nvPr>
        </p:nvGraphicFramePr>
        <p:xfrm>
          <a:off x="4745038" y="688975"/>
          <a:ext cx="3327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2" name="Equation" r:id="rId5" imgW="3327120" imgH="634680" progId="Equation.DSMT4">
                  <p:embed/>
                </p:oleObj>
              </mc:Choice>
              <mc:Fallback>
                <p:oleObj name="Equation" r:id="rId5" imgW="3327120" imgH="634680" progId="Equation.DSMT4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688975"/>
                        <a:ext cx="3327400" cy="628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649285"/>
              </p:ext>
            </p:extLst>
          </p:nvPr>
        </p:nvGraphicFramePr>
        <p:xfrm>
          <a:off x="411163" y="1479550"/>
          <a:ext cx="36290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3" name="Equation" r:id="rId7" imgW="3619440" imgH="634680" progId="Equation.DSMT4">
                  <p:embed/>
                </p:oleObj>
              </mc:Choice>
              <mc:Fallback>
                <p:oleObj name="Equation" r:id="rId7" imgW="3619440" imgH="634680" progId="Equation.DSMT4">
                  <p:embed/>
                  <p:pic>
                    <p:nvPicPr>
                      <p:cNvPr id="0" name="Picture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79550"/>
                        <a:ext cx="3629025" cy="628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34996"/>
              </p:ext>
            </p:extLst>
          </p:nvPr>
        </p:nvGraphicFramePr>
        <p:xfrm>
          <a:off x="4745038" y="1479550"/>
          <a:ext cx="38830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4" name="Equation" r:id="rId9" imgW="3873240" imgH="634680" progId="Equation.DSMT4">
                  <p:embed/>
                </p:oleObj>
              </mc:Choice>
              <mc:Fallback>
                <p:oleObj name="Equation" r:id="rId9" imgW="3873240" imgH="634680" progId="Equation.DSMT4">
                  <p:embed/>
                  <p:pic>
                    <p:nvPicPr>
                      <p:cNvPr id="0" name="Picture 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1479550"/>
                        <a:ext cx="3883025" cy="628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1342" y="213285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359" y="2132856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利用除法公式，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）为例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28395"/>
              </p:ext>
            </p:extLst>
          </p:nvPr>
        </p:nvGraphicFramePr>
        <p:xfrm>
          <a:off x="1330394" y="5432586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5" name="Equation" r:id="rId11" imgW="1307880" imgH="406080" progId="Equation.DSMT4">
                  <p:embed/>
                </p:oleObj>
              </mc:Choice>
              <mc:Fallback>
                <p:oleObj name="Equation" r:id="rId11" imgW="1307880" imgH="406080" progId="Equation.DSMT4">
                  <p:embed/>
                  <p:pic>
                    <p:nvPicPr>
                      <p:cNvPr id="0" name="Picture 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94" y="5432586"/>
                        <a:ext cx="1308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4771"/>
              </p:ext>
            </p:extLst>
          </p:nvPr>
        </p:nvGraphicFramePr>
        <p:xfrm>
          <a:off x="2705194" y="4930936"/>
          <a:ext cx="1193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" name="Equation" r:id="rId13" imgW="1193760" imgH="1091880" progId="Equation.DSMT4">
                  <p:embed/>
                </p:oleObj>
              </mc:Choice>
              <mc:Fallback>
                <p:oleObj name="Equation" r:id="rId13" imgW="1193760" imgH="1091880" progId="Equation.DSMT4">
                  <p:embed/>
                  <p:pic>
                    <p:nvPicPr>
                      <p:cNvPr id="0" name="Picture 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94" y="4930936"/>
                        <a:ext cx="1193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09969"/>
              </p:ext>
            </p:extLst>
          </p:nvPr>
        </p:nvGraphicFramePr>
        <p:xfrm>
          <a:off x="3784600" y="5250904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7" name="Equation" r:id="rId15" imgW="1574640" imgH="914400" progId="Equation.DSMT4">
                  <p:embed/>
                </p:oleObj>
              </mc:Choice>
              <mc:Fallback>
                <p:oleObj name="Equation" r:id="rId15" imgW="1574640" imgH="914400" progId="Equation.DSMT4">
                  <p:embed/>
                  <p:pic>
                    <p:nvPicPr>
                      <p:cNvPr id="0" name="Picture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5250904"/>
                        <a:ext cx="1574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91679"/>
              </p:ext>
            </p:extLst>
          </p:nvPr>
        </p:nvGraphicFramePr>
        <p:xfrm>
          <a:off x="4279969" y="5170649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8" name="Equation" r:id="rId17" imgW="1206360" imgH="406080" progId="Equation.DSMT4">
                  <p:embed/>
                </p:oleObj>
              </mc:Choice>
              <mc:Fallback>
                <p:oleObj name="Equation" r:id="rId17" imgW="1206360" imgH="406080" progId="Equation.DSMT4">
                  <p:embed/>
                  <p:pic>
                    <p:nvPicPr>
                      <p:cNvPr id="0" name="Picture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69" y="5170649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45073"/>
              </p:ext>
            </p:extLst>
          </p:nvPr>
        </p:nvGraphicFramePr>
        <p:xfrm>
          <a:off x="5580112" y="5250904"/>
          <a:ext cx="137365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9" name="Equation" r:id="rId19" imgW="1574640" imgH="914400" progId="Equation.DSMT4">
                  <p:embed/>
                </p:oleObj>
              </mc:Choice>
              <mc:Fallback>
                <p:oleObj name="Equation" r:id="rId19" imgW="1574640" imgH="914400" progId="Equation.DSMT4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250904"/>
                        <a:ext cx="1373651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81590"/>
              </p:ext>
            </p:extLst>
          </p:nvPr>
        </p:nvGraphicFramePr>
        <p:xfrm>
          <a:off x="1357359" y="2656076"/>
          <a:ext cx="2578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0" name="Equation" r:id="rId21" imgW="2577960" imgH="1091880" progId="Equation.DSMT4">
                  <p:embed/>
                </p:oleObj>
              </mc:Choice>
              <mc:Fallback>
                <p:oleObj name="Equation" r:id="rId21" imgW="2577960" imgH="1091880" progId="Equation.DSMT4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59" y="2656076"/>
                        <a:ext cx="2578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32824"/>
              </p:ext>
            </p:extLst>
          </p:nvPr>
        </p:nvGraphicFramePr>
        <p:xfrm>
          <a:off x="3967209" y="2868801"/>
          <a:ext cx="405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1" name="Equation" r:id="rId23" imgW="4051080" imgH="825480" progId="Equation.DSMT4">
                  <p:embed/>
                </p:oleObj>
              </mc:Choice>
              <mc:Fallback>
                <p:oleObj name="Equation" r:id="rId23" imgW="4051080" imgH="825480" progId="Equation.DSMT4">
                  <p:embed/>
                  <p:pic>
                    <p:nvPicPr>
                      <p:cNvPr id="0" name="Picture 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209" y="2868801"/>
                        <a:ext cx="4051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97661"/>
              </p:ext>
            </p:extLst>
          </p:nvPr>
        </p:nvGraphicFramePr>
        <p:xfrm>
          <a:off x="5724594" y="3165636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2" name="Equation" r:id="rId25" imgW="888840" imgH="457200" progId="Equation.DSMT4">
                  <p:embed/>
                </p:oleObj>
              </mc:Choice>
              <mc:Fallback>
                <p:oleObj name="Equation" r:id="rId25" imgW="888840" imgH="457200" progId="Equation.DSMT4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94" y="3165636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67936"/>
              </p:ext>
            </p:extLst>
          </p:nvPr>
        </p:nvGraphicFramePr>
        <p:xfrm>
          <a:off x="4291059" y="2886264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3" name="Equation" r:id="rId27" imgW="1726920" imgH="406080" progId="Equation.DSMT4">
                  <p:embed/>
                </p:oleObj>
              </mc:Choice>
              <mc:Fallback>
                <p:oleObj name="Equation" r:id="rId27" imgW="1726920" imgH="406080" progId="Equation.DSMT4">
                  <p:embed/>
                  <p:pic>
                    <p:nvPicPr>
                      <p:cNvPr id="0" name="Picture 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59" y="2886264"/>
                        <a:ext cx="172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67350"/>
              </p:ext>
            </p:extLst>
          </p:nvPr>
        </p:nvGraphicFramePr>
        <p:xfrm>
          <a:off x="6138909" y="2886264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4" name="Equation" r:id="rId29" imgW="1955520" imgH="406080" progId="Equation.DSMT4">
                  <p:embed/>
                </p:oleObj>
              </mc:Choice>
              <mc:Fallback>
                <p:oleObj name="Equation" r:id="rId29" imgW="1955520" imgH="406080" progId="Equation.DSMT4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909" y="2886264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8924"/>
              </p:ext>
            </p:extLst>
          </p:nvPr>
        </p:nvGraphicFramePr>
        <p:xfrm>
          <a:off x="2467044" y="3921286"/>
          <a:ext cx="262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5" name="Equation" r:id="rId31" imgW="2628720" imgH="825480" progId="Equation.DSMT4">
                  <p:embed/>
                </p:oleObj>
              </mc:Choice>
              <mc:Fallback>
                <p:oleObj name="Equation" r:id="rId31" imgW="2628720" imgH="825480" progId="Equation.DSMT4">
                  <p:embed/>
                  <p:pic>
                    <p:nvPicPr>
                      <p:cNvPr id="0" name="Picture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044" y="3921286"/>
                        <a:ext cx="2628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73118"/>
              </p:ext>
            </p:extLst>
          </p:nvPr>
        </p:nvGraphicFramePr>
        <p:xfrm>
          <a:off x="3463994" y="4308636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6" name="Equation" r:id="rId33" imgW="888840" imgH="457200" progId="Equation.DSMT4">
                  <p:embed/>
                </p:oleObj>
              </mc:Choice>
              <mc:Fallback>
                <p:oleObj name="Equation" r:id="rId33" imgW="888840" imgH="457200" progId="Equation.DSMT4">
                  <p:embed/>
                  <p:pic>
                    <p:nvPicPr>
                      <p:cNvPr id="0" name="Picture 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94" y="4308636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92892"/>
              </p:ext>
            </p:extLst>
          </p:nvPr>
        </p:nvGraphicFramePr>
        <p:xfrm>
          <a:off x="2854394" y="3851436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7" name="Equation" r:id="rId35" imgW="888840" imgH="457200" progId="Equation.DSMT4">
                  <p:embed/>
                </p:oleObj>
              </mc:Choice>
              <mc:Fallback>
                <p:oleObj name="Equation" r:id="rId35" imgW="888840" imgH="457200" progId="Equation.DSMT4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94" y="3851436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93351"/>
              </p:ext>
            </p:extLst>
          </p:nvPr>
        </p:nvGraphicFramePr>
        <p:xfrm>
          <a:off x="3940244" y="3876836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8" name="Equation" r:id="rId37" imgW="1079280" imgH="457200" progId="Equation.DSMT4">
                  <p:embed/>
                </p:oleObj>
              </mc:Choice>
              <mc:Fallback>
                <p:oleObj name="Equation" r:id="rId37" imgW="1079280" imgH="457200" progId="Equation.DSMT4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244" y="3876836"/>
                        <a:ext cx="107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68941"/>
              </p:ext>
            </p:extLst>
          </p:nvPr>
        </p:nvGraphicFramePr>
        <p:xfrm>
          <a:off x="5280025" y="4029075"/>
          <a:ext cx="118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Equation" r:id="rId39" imgW="1180800" imgH="457200" progId="Equation.DSMT4">
                  <p:embed/>
                </p:oleObj>
              </mc:Choice>
              <mc:Fallback>
                <p:oleObj name="Equation" r:id="rId39" imgW="1180800" imgH="457200" progId="Equation.DSMT4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4029075"/>
                        <a:ext cx="118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06766"/>
              </p:ext>
            </p:extLst>
          </p:nvPr>
        </p:nvGraphicFramePr>
        <p:xfrm>
          <a:off x="6107182" y="5197636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0" name="Equation" r:id="rId41" imgW="977760" imgH="317160" progId="Equation.DSMT4">
                  <p:embed/>
                </p:oleObj>
              </mc:Choice>
              <mc:Fallback>
                <p:oleObj name="Equation" r:id="rId41" imgW="977760" imgH="317160" progId="Equation.DSMT4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82" y="5197636"/>
                        <a:ext cx="977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76678"/>
              </p:ext>
            </p:extLst>
          </p:nvPr>
        </p:nvGraphicFramePr>
        <p:xfrm>
          <a:off x="6964928" y="5517232"/>
          <a:ext cx="192755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1" name="Equation" r:id="rId43" imgW="1955520" imgH="368280" progId="Equation.DSMT4">
                  <p:embed/>
                </p:oleObj>
              </mc:Choice>
              <mc:Fallback>
                <p:oleObj name="Equation" r:id="rId43" imgW="1955520" imgH="368280" progId="Equation.DSMT4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928" y="5517232"/>
                        <a:ext cx="1927552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54277" y="602128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4692" y="188640"/>
            <a:ext cx="68084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2.1.1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导数的定义与性质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1464" y="129477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71464" y="2258362"/>
            <a:ext cx="3159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一．导数的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71464" y="3160398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二．可导函数的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527" y="116632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（先练习）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05401"/>
              </p:ext>
            </p:extLst>
          </p:nvPr>
        </p:nvGraphicFramePr>
        <p:xfrm>
          <a:off x="430213" y="692150"/>
          <a:ext cx="3673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0" name="Equation" r:id="rId3" imgW="3682800" imgH="495000" progId="Equation.DSMT4">
                  <p:embed/>
                </p:oleObj>
              </mc:Choice>
              <mc:Fallback>
                <p:oleObj name="Equation" r:id="rId3" imgW="3682800" imgH="4950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692150"/>
                        <a:ext cx="3673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9563"/>
              </p:ext>
            </p:extLst>
          </p:nvPr>
        </p:nvGraphicFramePr>
        <p:xfrm>
          <a:off x="5548313" y="692150"/>
          <a:ext cx="2676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1" name="Equation" r:id="rId5" imgW="2666880" imgH="482400" progId="Equation.DSMT4">
                  <p:embed/>
                </p:oleObj>
              </mc:Choice>
              <mc:Fallback>
                <p:oleObj name="Equation" r:id="rId5" imgW="2666880" imgH="4824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692150"/>
                        <a:ext cx="26765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89725"/>
              </p:ext>
            </p:extLst>
          </p:nvPr>
        </p:nvGraphicFramePr>
        <p:xfrm>
          <a:off x="411163" y="1268413"/>
          <a:ext cx="22971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Equation" r:id="rId7" imgW="2286000" imgH="838080" progId="Equation.DSMT4">
                  <p:embed/>
                </p:oleObj>
              </mc:Choice>
              <mc:Fallback>
                <p:oleObj name="Equation" r:id="rId7" imgW="2286000" imgH="83808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268413"/>
                        <a:ext cx="229711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3527" y="23016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22579"/>
              </p:ext>
            </p:extLst>
          </p:nvPr>
        </p:nvGraphicFramePr>
        <p:xfrm>
          <a:off x="1094032" y="2330520"/>
          <a:ext cx="2152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Equation" r:id="rId9" imgW="2145960" imgH="495000" progId="Equation.DSMT4">
                  <p:embed/>
                </p:oleObj>
              </mc:Choice>
              <mc:Fallback>
                <p:oleObj name="Equation" r:id="rId9" imgW="2145960" imgH="49500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32" y="2330520"/>
                        <a:ext cx="2152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14381"/>
              </p:ext>
            </p:extLst>
          </p:nvPr>
        </p:nvGraphicFramePr>
        <p:xfrm>
          <a:off x="1094032" y="3068960"/>
          <a:ext cx="3130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4" name="Equation" r:id="rId11" imgW="3124080" imgH="482400" progId="Equation.DSMT4">
                  <p:embed/>
                </p:oleObj>
              </mc:Choice>
              <mc:Fallback>
                <p:oleObj name="Equation" r:id="rId11" imgW="3124080" imgH="4824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32" y="3068960"/>
                        <a:ext cx="31305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02719"/>
              </p:ext>
            </p:extLst>
          </p:nvPr>
        </p:nvGraphicFramePr>
        <p:xfrm>
          <a:off x="1094032" y="4074728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5" name="Equation" r:id="rId13" imgW="2527200" imgH="838080" progId="Equation.DSMT4">
                  <p:embed/>
                </p:oleObj>
              </mc:Choice>
              <mc:Fallback>
                <p:oleObj name="Equation" r:id="rId13" imgW="2527200" imgH="83808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32" y="4074728"/>
                        <a:ext cx="252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60307"/>
              </p:ext>
            </p:extLst>
          </p:nvPr>
        </p:nvGraphicFramePr>
        <p:xfrm>
          <a:off x="5607050" y="1196975"/>
          <a:ext cx="185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6" name="Equation" r:id="rId15" imgW="1854000" imgH="838080" progId="Equation.DSMT4">
                  <p:embed/>
                </p:oleObj>
              </mc:Choice>
              <mc:Fallback>
                <p:oleObj name="Equation" r:id="rId15" imgW="1854000" imgH="83808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196975"/>
                        <a:ext cx="1854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482432"/>
              </p:ext>
            </p:extLst>
          </p:nvPr>
        </p:nvGraphicFramePr>
        <p:xfrm>
          <a:off x="1094032" y="5085184"/>
          <a:ext cx="260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" name="Equation" r:id="rId17" imgW="2603160" imgH="914400" progId="Equation.DSMT4">
                  <p:embed/>
                </p:oleObj>
              </mc:Choice>
              <mc:Fallback>
                <p:oleObj name="Equation" r:id="rId17" imgW="2603160" imgH="91440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32" y="5085184"/>
                        <a:ext cx="2603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55438"/>
              </p:ext>
            </p:extLst>
          </p:nvPr>
        </p:nvGraphicFramePr>
        <p:xfrm>
          <a:off x="3347864" y="2404520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" name="Equation" r:id="rId19" imgW="545760" imgH="317160" progId="Equation.DSMT4">
                  <p:embed/>
                </p:oleObj>
              </mc:Choice>
              <mc:Fallback>
                <p:oleObj name="Equation" r:id="rId19" imgW="545760" imgH="31716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04520"/>
                        <a:ext cx="546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02041"/>
              </p:ext>
            </p:extLst>
          </p:nvPr>
        </p:nvGraphicFramePr>
        <p:xfrm>
          <a:off x="3911600" y="2392363"/>
          <a:ext cx="482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" name="Equation" r:id="rId21" imgW="482400" imgH="342720" progId="Equation.DSMT4">
                  <p:embed/>
                </p:oleObj>
              </mc:Choice>
              <mc:Fallback>
                <p:oleObj name="Equation" r:id="rId21" imgW="482400" imgH="34272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392363"/>
                        <a:ext cx="482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842957"/>
              </p:ext>
            </p:extLst>
          </p:nvPr>
        </p:nvGraphicFramePr>
        <p:xfrm>
          <a:off x="4211960" y="2851596"/>
          <a:ext cx="88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" name="Equation" r:id="rId23" imgW="888840" imgH="838080" progId="Equation.DSMT4">
                  <p:embed/>
                </p:oleObj>
              </mc:Choice>
              <mc:Fallback>
                <p:oleObj name="Equation" r:id="rId23" imgW="888840" imgH="83808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851596"/>
                        <a:ext cx="88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6088"/>
              </p:ext>
            </p:extLst>
          </p:nvPr>
        </p:nvGraphicFramePr>
        <p:xfrm>
          <a:off x="3635375" y="4011228"/>
          <a:ext cx="332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" name="Equation" r:id="rId25" imgW="3327120" imgH="965160" progId="Equation.DSMT4">
                  <p:embed/>
                </p:oleObj>
              </mc:Choice>
              <mc:Fallback>
                <p:oleObj name="Equation" r:id="rId25" imgW="3327120" imgH="96516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11228"/>
                        <a:ext cx="332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38163"/>
              </p:ext>
            </p:extLst>
          </p:nvPr>
        </p:nvGraphicFramePr>
        <p:xfrm>
          <a:off x="6974780" y="4005263"/>
          <a:ext cx="191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" name="Equation" r:id="rId27" imgW="1917360" imgH="1143000" progId="Equation.DSMT4">
                  <p:embed/>
                </p:oleObj>
              </mc:Choice>
              <mc:Fallback>
                <p:oleObj name="Equation" r:id="rId27" imgW="1917360" imgH="11430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780" y="4005263"/>
                        <a:ext cx="1917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33225"/>
              </p:ext>
            </p:extLst>
          </p:nvPr>
        </p:nvGraphicFramePr>
        <p:xfrm>
          <a:off x="4572000" y="4509120"/>
          <a:ext cx="119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3" name="Equation" r:id="rId29" imgW="1193760" imgH="647640" progId="Equation.DSMT4">
                  <p:embed/>
                </p:oleObj>
              </mc:Choice>
              <mc:Fallback>
                <p:oleObj name="Equation" r:id="rId29" imgW="1193760" imgH="64764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09120"/>
                        <a:ext cx="1193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960637"/>
              </p:ext>
            </p:extLst>
          </p:nvPr>
        </p:nvGraphicFramePr>
        <p:xfrm>
          <a:off x="3917950" y="3789040"/>
          <a:ext cx="130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" name="Equation" r:id="rId31" imgW="1307880" imgH="583920" progId="Equation.DSMT4">
                  <p:embed/>
                </p:oleObj>
              </mc:Choice>
              <mc:Fallback>
                <p:oleObj name="Equation" r:id="rId31" imgW="1307880" imgH="58392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789040"/>
                        <a:ext cx="1308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43165"/>
              </p:ext>
            </p:extLst>
          </p:nvPr>
        </p:nvGraphicFramePr>
        <p:xfrm>
          <a:off x="5292080" y="3861048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5" name="Equation" r:id="rId33" imgW="1574640" imgH="482400" progId="Equation.DSMT4">
                  <p:embed/>
                </p:oleObj>
              </mc:Choice>
              <mc:Fallback>
                <p:oleObj name="Equation" r:id="rId33" imgW="1574640" imgH="4824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61048"/>
                        <a:ext cx="157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38068"/>
              </p:ext>
            </p:extLst>
          </p:nvPr>
        </p:nvGraphicFramePr>
        <p:xfrm>
          <a:off x="2858107" y="5661248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6" name="Equation" r:id="rId35" imgW="457200" imgH="380880" progId="Equation.DSMT4">
                  <p:embed/>
                </p:oleObj>
              </mc:Choice>
              <mc:Fallback>
                <p:oleObj name="Equation" r:id="rId35" imgW="457200" imgH="38088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107" y="5661248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5270"/>
              </p:ext>
            </p:extLst>
          </p:nvPr>
        </p:nvGraphicFramePr>
        <p:xfrm>
          <a:off x="2627784" y="5157192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" name="Equation" r:id="rId37" imgW="901440" imgH="380880" progId="Equation.DSMT4">
                  <p:embed/>
                </p:oleObj>
              </mc:Choice>
              <mc:Fallback>
                <p:oleObj name="Equation" r:id="rId37" imgW="901440" imgH="3808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157192"/>
                        <a:ext cx="90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17383"/>
              </p:ext>
            </p:extLst>
          </p:nvPr>
        </p:nvGraphicFramePr>
        <p:xfrm>
          <a:off x="3741738" y="5084763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" name="Equation" r:id="rId39" imgW="977760" imgH="838080" progId="Equation.DSMT4">
                  <p:embed/>
                </p:oleObj>
              </mc:Choice>
              <mc:Fallback>
                <p:oleObj name="Equation" r:id="rId39" imgW="977760" imgH="8380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084763"/>
                        <a:ext cx="97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0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13381"/>
              </p:ext>
            </p:extLst>
          </p:nvPr>
        </p:nvGraphicFramePr>
        <p:xfrm>
          <a:off x="1746086" y="2515162"/>
          <a:ext cx="248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9" name="Equation" r:id="rId3" imgW="2489040" imgH="825480" progId="Equation.DSMT4">
                  <p:embed/>
                </p:oleObj>
              </mc:Choice>
              <mc:Fallback>
                <p:oleObj name="Equation" r:id="rId3" imgW="2489040" imgH="82548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086" y="2515162"/>
                        <a:ext cx="2489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60648"/>
            <a:ext cx="4724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二、反函数的求导法则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8596" y="1017177"/>
            <a:ext cx="171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2.1.2 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122" y="1761081"/>
            <a:ext cx="385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的某邻域内单调可导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555560"/>
              </p:ext>
            </p:extLst>
          </p:nvPr>
        </p:nvGraphicFramePr>
        <p:xfrm>
          <a:off x="1770546" y="1042577"/>
          <a:ext cx="514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0" name="Equation" r:id="rId5" imgW="5143320" imgH="457200" progId="Equation.DSMT4">
                  <p:embed/>
                </p:oleObj>
              </mc:Choice>
              <mc:Fallback>
                <p:oleObj name="Equation" r:id="rId5" imgW="5143320" imgH="4572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546" y="1042577"/>
                        <a:ext cx="514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047915"/>
              </p:ext>
            </p:extLst>
          </p:nvPr>
        </p:nvGraphicFramePr>
        <p:xfrm>
          <a:off x="7142646" y="1042577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" name="Equation" r:id="rId7" imgW="1409400" imgH="457200" progId="Equation.DSMT4">
                  <p:embed/>
                </p:oleObj>
              </mc:Choice>
              <mc:Fallback>
                <p:oleObj name="Equation" r:id="rId7" imgW="1409400" imgH="45720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646" y="1042577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80717"/>
              </p:ext>
            </p:extLst>
          </p:nvPr>
        </p:nvGraphicFramePr>
        <p:xfrm>
          <a:off x="3926602" y="1811881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" name="Equation" r:id="rId9" imgW="2260440" imgH="457200" progId="Equation.DSMT4">
                  <p:embed/>
                </p:oleObj>
              </mc:Choice>
              <mc:Fallback>
                <p:oleObj name="Equation" r:id="rId9" imgW="2260440" imgH="45720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02" y="1811881"/>
                        <a:ext cx="226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72087"/>
              </p:ext>
            </p:extLst>
          </p:nvPr>
        </p:nvGraphicFramePr>
        <p:xfrm>
          <a:off x="4539146" y="2478059"/>
          <a:ext cx="237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" name="Equation" r:id="rId11" imgW="2374560" imgH="914400" progId="Equation.DSMT4">
                  <p:embed/>
                </p:oleObj>
              </mc:Choice>
              <mc:Fallback>
                <p:oleObj name="Equation" r:id="rId11" imgW="2374560" imgH="9144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146" y="2478059"/>
                        <a:ext cx="237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65370"/>
              </p:ext>
            </p:extLst>
          </p:nvPr>
        </p:nvGraphicFramePr>
        <p:xfrm>
          <a:off x="6041127" y="2910107"/>
          <a:ext cx="5331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" name="Equation" r:id="rId13" imgW="533160" imgH="838080" progId="Equation.DSMT4">
                  <p:embed/>
                </p:oleObj>
              </mc:Choice>
              <mc:Fallback>
                <p:oleObj name="Equation" r:id="rId13" imgW="533160" imgH="83808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127" y="2910107"/>
                        <a:ext cx="533160" cy="8380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7533"/>
              </p:ext>
            </p:extLst>
          </p:nvPr>
        </p:nvGraphicFramePr>
        <p:xfrm>
          <a:off x="3332646" y="2612570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" name="Equation" r:id="rId15" imgW="152280" imgH="393480" progId="Equation.DSMT4">
                  <p:embed/>
                </p:oleObj>
              </mc:Choice>
              <mc:Fallback>
                <p:oleObj name="Equation" r:id="rId15" imgW="152280" imgH="3934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646" y="2612570"/>
                        <a:ext cx="15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71690"/>
              </p:ext>
            </p:extLst>
          </p:nvPr>
        </p:nvGraphicFramePr>
        <p:xfrm>
          <a:off x="2900846" y="305072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" name="Equation" r:id="rId17" imgW="1269720" imgH="457200" progId="Equation.DSMT4">
                  <p:embed/>
                </p:oleObj>
              </mc:Choice>
              <mc:Fallback>
                <p:oleObj name="Equation" r:id="rId17" imgW="1269720" imgH="45720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46" y="3050720"/>
                        <a:ext cx="127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488533"/>
              </p:ext>
            </p:extLst>
          </p:nvPr>
        </p:nvGraphicFramePr>
        <p:xfrm>
          <a:off x="6304446" y="2516159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"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446" y="2516159"/>
                        <a:ext cx="15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23954" y="3743330"/>
            <a:ext cx="106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1802" y="176108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02313"/>
              </p:ext>
            </p:extLst>
          </p:nvPr>
        </p:nvGraphicFramePr>
        <p:xfrm>
          <a:off x="2508904" y="4466357"/>
          <a:ext cx="10556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" name="Equation" r:id="rId21" imgW="1054080" imgH="838080" progId="Equation.DSMT4">
                  <p:embed/>
                </p:oleObj>
              </mc:Choice>
              <mc:Fallback>
                <p:oleObj name="Equation" r:id="rId21" imgW="1054080" imgH="83808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904" y="4466357"/>
                        <a:ext cx="10556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14758" y="374333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21126"/>
              </p:ext>
            </p:extLst>
          </p:nvPr>
        </p:nvGraphicFramePr>
        <p:xfrm>
          <a:off x="1760100" y="378904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9" name="Equation" r:id="rId23" imgW="1612800" imgH="431640" progId="Equation.DSMT4">
                  <p:embed/>
                </p:oleObj>
              </mc:Choice>
              <mc:Fallback>
                <p:oleObj name="Equation" r:id="rId23" imgW="1612800" imgH="43164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100" y="3789040"/>
                        <a:ext cx="161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35767"/>
              </p:ext>
            </p:extLst>
          </p:nvPr>
        </p:nvGraphicFramePr>
        <p:xfrm>
          <a:off x="1294567" y="4682381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0" name="Equation" r:id="rId25" imgW="1193760" imgH="431640" progId="Equation.DSMT4">
                  <p:embed/>
                </p:oleObj>
              </mc:Choice>
              <mc:Fallback>
                <p:oleObj name="Equation" r:id="rId25" imgW="1193760" imgH="43164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67" y="4682381"/>
                        <a:ext cx="119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380112" y="374333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6842" y="5618485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787103"/>
              </p:ext>
            </p:extLst>
          </p:nvPr>
        </p:nvGraphicFramePr>
        <p:xfrm>
          <a:off x="3620535" y="4488309"/>
          <a:ext cx="1397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1" name="Equation" r:id="rId27" imgW="1396800" imgH="1346040" progId="Equation.DSMT4">
                  <p:embed/>
                </p:oleObj>
              </mc:Choice>
              <mc:Fallback>
                <p:oleObj name="Equation" r:id="rId27" imgW="1396800" imgH="134604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535" y="4488309"/>
                        <a:ext cx="13970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99719"/>
              </p:ext>
            </p:extLst>
          </p:nvPr>
        </p:nvGraphicFramePr>
        <p:xfrm>
          <a:off x="5061397" y="4466357"/>
          <a:ext cx="160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2" name="Equation" r:id="rId29" imgW="1600200" imgH="990360" progId="Equation.DSMT4">
                  <p:embed/>
                </p:oleObj>
              </mc:Choice>
              <mc:Fallback>
                <p:oleObj name="Equation" r:id="rId29" imgW="1600200" imgH="99036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397" y="4466357"/>
                        <a:ext cx="1600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9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15" grpId="0" build="p" autoUpdateAnimBg="0"/>
      <p:bldP spid="16" grpId="0"/>
      <p:bldP spid="19" grpId="0"/>
      <p:bldP spid="23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357" y="182404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☆例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公式：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318786"/>
              </p:ext>
            </p:extLst>
          </p:nvPr>
        </p:nvGraphicFramePr>
        <p:xfrm>
          <a:off x="467357" y="902484"/>
          <a:ext cx="3378200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4" name="Equation" r:id="rId3" imgW="3377880" imgH="927000" progId="Equation.DSMT4">
                  <p:embed/>
                </p:oleObj>
              </mc:Choice>
              <mc:Fallback>
                <p:oleObj name="Equation" r:id="rId3" imgW="3377880" imgH="92700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57" y="902484"/>
                        <a:ext cx="3378200" cy="9207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27156"/>
              </p:ext>
            </p:extLst>
          </p:nvPr>
        </p:nvGraphicFramePr>
        <p:xfrm>
          <a:off x="5103813" y="980728"/>
          <a:ext cx="23241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5" name="Equation" r:id="rId5" imgW="2323800" imgH="634680" progId="Equation.DSMT4">
                  <p:embed/>
                </p:oleObj>
              </mc:Choice>
              <mc:Fallback>
                <p:oleObj name="Equation" r:id="rId5" imgW="2323800" imgH="63468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980728"/>
                        <a:ext cx="2324100" cy="630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98467"/>
              </p:ext>
            </p:extLst>
          </p:nvPr>
        </p:nvGraphicFramePr>
        <p:xfrm>
          <a:off x="467544" y="1910596"/>
          <a:ext cx="31750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6" name="Equation" r:id="rId7" imgW="3174840" imgH="838080" progId="Equation.DSMT4">
                  <p:embed/>
                </p:oleObj>
              </mc:Choice>
              <mc:Fallback>
                <p:oleObj name="Equation" r:id="rId7" imgW="3174840" imgH="83808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0596"/>
                        <a:ext cx="3175000" cy="8318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34863"/>
              </p:ext>
            </p:extLst>
          </p:nvPr>
        </p:nvGraphicFramePr>
        <p:xfrm>
          <a:off x="5103813" y="1916832"/>
          <a:ext cx="20272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7" name="Equation" r:id="rId9" imgW="2031840" imgH="634680" progId="Equation.DSMT4">
                  <p:embed/>
                </p:oleObj>
              </mc:Choice>
              <mc:Fallback>
                <p:oleObj name="Equation" r:id="rId9" imgW="2031840" imgH="63468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1916832"/>
                        <a:ext cx="2027238" cy="630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48078"/>
              </p:ext>
            </p:extLst>
          </p:nvPr>
        </p:nvGraphicFramePr>
        <p:xfrm>
          <a:off x="488341" y="2818254"/>
          <a:ext cx="248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8" name="Equation" r:id="rId11" imgW="2489040" imgH="736560" progId="Equation.DSMT4">
                  <p:embed/>
                </p:oleObj>
              </mc:Choice>
              <mc:Fallback>
                <p:oleObj name="Equation" r:id="rId11" imgW="2489040" imgH="73656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41" y="2818254"/>
                        <a:ext cx="2489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52637" y="289026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（用对数函数的求导公式证）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384580"/>
              </p:ext>
            </p:extLst>
          </p:nvPr>
        </p:nvGraphicFramePr>
        <p:xfrm>
          <a:off x="2178993" y="4848647"/>
          <a:ext cx="147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9" name="Equation" r:id="rId13" imgW="1473120" imgH="914400" progId="Equation.DSMT4">
                  <p:embed/>
                </p:oleObj>
              </mc:Choice>
              <mc:Fallback>
                <p:oleObj name="Equation" r:id="rId13" imgW="1473120" imgH="91440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993" y="4848647"/>
                        <a:ext cx="1473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357" y="3616653"/>
            <a:ext cx="2117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50639"/>
              </p:ext>
            </p:extLst>
          </p:nvPr>
        </p:nvGraphicFramePr>
        <p:xfrm>
          <a:off x="2101241" y="3681413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0" name="Equation" r:id="rId15" imgW="1752480" imgH="393480" progId="Equation.DSMT4">
                  <p:embed/>
                </p:oleObj>
              </mc:Choice>
              <mc:Fallback>
                <p:oleObj name="Equation" r:id="rId15" imgW="1752480" imgH="39348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241" y="3681413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113213" y="361870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56772"/>
              </p:ext>
            </p:extLst>
          </p:nvPr>
        </p:nvGraphicFramePr>
        <p:xfrm>
          <a:off x="4786313" y="3681413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1" name="Equation" r:id="rId17" imgW="1320480" imgH="393480" progId="Equation.DSMT4">
                  <p:embed/>
                </p:oleObj>
              </mc:Choice>
              <mc:Fallback>
                <p:oleObj name="Equation" r:id="rId17" imgW="1320480" imgH="39348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681413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72584"/>
              </p:ext>
            </p:extLst>
          </p:nvPr>
        </p:nvGraphicFramePr>
        <p:xfrm>
          <a:off x="6342063" y="3408363"/>
          <a:ext cx="215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2" name="Equation" r:id="rId19" imgW="2158920" imgH="939600" progId="Equation.DSMT4">
                  <p:embed/>
                </p:oleObj>
              </mc:Choice>
              <mc:Fallback>
                <p:oleObj name="Equation" r:id="rId19" imgW="2158920" imgH="9396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3408363"/>
                        <a:ext cx="2159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3334"/>
              </p:ext>
            </p:extLst>
          </p:nvPr>
        </p:nvGraphicFramePr>
        <p:xfrm>
          <a:off x="683568" y="5085184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3" name="Equation" r:id="rId21" imgW="1434960" imgH="406080" progId="Equation.DSMT4">
                  <p:embed/>
                </p:oleObj>
              </mc:Choice>
              <mc:Fallback>
                <p:oleObj name="Equation" r:id="rId21" imgW="1434960" imgH="40608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85184"/>
                        <a:ext cx="143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051148"/>
              </p:ext>
            </p:extLst>
          </p:nvPr>
        </p:nvGraphicFramePr>
        <p:xfrm>
          <a:off x="2569518" y="5318547"/>
          <a:ext cx="1031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4" name="Equation" r:id="rId23" imgW="1028520" imgH="406080" progId="Equation.DSMT4">
                  <p:embed/>
                </p:oleObj>
              </mc:Choice>
              <mc:Fallback>
                <p:oleObj name="Equation" r:id="rId23" imgW="1028520" imgH="40608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518" y="5318547"/>
                        <a:ext cx="10318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79816"/>
              </p:ext>
            </p:extLst>
          </p:nvPr>
        </p:nvGraphicFramePr>
        <p:xfrm>
          <a:off x="3772843" y="4867697"/>
          <a:ext cx="109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" name="Equation" r:id="rId25" imgW="1091880" imgH="901440" progId="Equation.DSMT4">
                  <p:embed/>
                </p:oleObj>
              </mc:Choice>
              <mc:Fallback>
                <p:oleObj name="Equation" r:id="rId25" imgW="1091880" imgH="90144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43" y="4867697"/>
                        <a:ext cx="1092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0614"/>
              </p:ext>
            </p:extLst>
          </p:nvPr>
        </p:nvGraphicFramePr>
        <p:xfrm>
          <a:off x="4985693" y="4854997"/>
          <a:ext cx="209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6" name="Equation" r:id="rId27" imgW="2095200" imgH="1002960" progId="Equation.DSMT4">
                  <p:embed/>
                </p:oleObj>
              </mc:Choice>
              <mc:Fallback>
                <p:oleObj name="Equation" r:id="rId27" imgW="2095200" imgH="100296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693" y="4854997"/>
                        <a:ext cx="2095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3881"/>
              </p:ext>
            </p:extLst>
          </p:nvPr>
        </p:nvGraphicFramePr>
        <p:xfrm>
          <a:off x="7061200" y="4868863"/>
          <a:ext cx="162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" name="Equation" r:id="rId29" imgW="1625400" imgH="1002960" progId="Equation.DSMT4">
                  <p:embed/>
                </p:oleObj>
              </mc:Choice>
              <mc:Fallback>
                <p:oleObj name="Equation" r:id="rId29" imgW="1625400" imgH="100296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868863"/>
                        <a:ext cx="1625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43708"/>
              </p:ext>
            </p:extLst>
          </p:nvPr>
        </p:nvGraphicFramePr>
        <p:xfrm>
          <a:off x="614363" y="4354513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8" name="Equation" r:id="rId31" imgW="1562040" imgH="393480" progId="Equation.DSMT4">
                  <p:embed/>
                </p:oleObj>
              </mc:Choice>
              <mc:Fallback>
                <p:oleObj name="Equation" r:id="rId31" imgW="1562040" imgH="39348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354513"/>
                        <a:ext cx="1562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252663" y="4216027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14440"/>
              </p:ext>
            </p:extLst>
          </p:nvPr>
        </p:nvGraphicFramePr>
        <p:xfrm>
          <a:off x="7452320" y="980728"/>
          <a:ext cx="135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9" name="Equation" r:id="rId33" imgW="1358640" imgH="927000" progId="Equation.DSMT4">
                  <p:embed/>
                </p:oleObj>
              </mc:Choice>
              <mc:Fallback>
                <p:oleObj name="Equation" r:id="rId33" imgW="1358640" imgH="92700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980728"/>
                        <a:ext cx="1358900" cy="927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72936"/>
              </p:ext>
            </p:extLst>
          </p:nvPr>
        </p:nvGraphicFramePr>
        <p:xfrm>
          <a:off x="7092280" y="1916832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0" name="Equation" r:id="rId35" imgW="1371600" imgH="838080" progId="Equation.DSMT4">
                  <p:embed/>
                </p:oleObj>
              </mc:Choice>
              <mc:Fallback>
                <p:oleObj name="Equation" r:id="rId35" imgW="1371600" imgH="83808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916832"/>
                        <a:ext cx="13716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utoUpdateAnimBg="0"/>
      <p:bldP spid="18" grpId="0" autoUpdateAnimBg="0"/>
      <p:bldP spid="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394380" y="35672"/>
            <a:ext cx="3657600" cy="1219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77" y="890795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732395"/>
              </p:ext>
            </p:extLst>
          </p:nvPr>
        </p:nvGraphicFramePr>
        <p:xfrm>
          <a:off x="5724128" y="423338"/>
          <a:ext cx="3149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" name="Equation" r:id="rId3" imgW="3149280" imgH="825480" progId="Equation.DSMT4">
                  <p:embed/>
                </p:oleObj>
              </mc:Choice>
              <mc:Fallback>
                <p:oleObj name="Equation" r:id="rId3" imgW="3149280" imgH="82548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23338"/>
                        <a:ext cx="3149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5402564" y="53788"/>
            <a:ext cx="1535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或利用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828" y="12205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类似地，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78017"/>
              </p:ext>
            </p:extLst>
          </p:nvPr>
        </p:nvGraphicFramePr>
        <p:xfrm>
          <a:off x="964919" y="695205"/>
          <a:ext cx="281499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9" name="Equation" r:id="rId5" imgW="3035160" imgH="914400" progId="Equation.DSMT4">
                  <p:embed/>
                </p:oleObj>
              </mc:Choice>
              <mc:Fallback>
                <p:oleObj name="Equation" r:id="rId5" imgW="3035160" imgH="91440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919" y="695205"/>
                        <a:ext cx="2814993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977846"/>
              </p:ext>
            </p:extLst>
          </p:nvPr>
        </p:nvGraphicFramePr>
        <p:xfrm>
          <a:off x="1858963" y="1649413"/>
          <a:ext cx="20637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0" name="Equation" r:id="rId7" imgW="2070000" imgH="914400" progId="Equation.DSMT4">
                  <p:embed/>
                </p:oleObj>
              </mc:Choice>
              <mc:Fallback>
                <p:oleObj name="Equation" r:id="rId7" imgW="2070000" imgH="9144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1649413"/>
                        <a:ext cx="206375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93193"/>
              </p:ext>
            </p:extLst>
          </p:nvPr>
        </p:nvGraphicFramePr>
        <p:xfrm>
          <a:off x="3995936" y="1606564"/>
          <a:ext cx="17303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1" name="Equation" r:id="rId9" imgW="1739880" imgH="927000" progId="Equation.DSMT4">
                  <p:embed/>
                </p:oleObj>
              </mc:Choice>
              <mc:Fallback>
                <p:oleObj name="Equation" r:id="rId9" imgW="1739880" imgH="92700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06564"/>
                        <a:ext cx="173037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39999"/>
              </p:ext>
            </p:extLst>
          </p:nvPr>
        </p:nvGraphicFramePr>
        <p:xfrm>
          <a:off x="251520" y="2708920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" name="Equation" r:id="rId11" imgW="3504960" imgH="914400" progId="Equation.DSMT4">
                  <p:embed/>
                </p:oleObj>
              </mc:Choice>
              <mc:Fallback>
                <p:oleObj name="Equation" r:id="rId11" imgW="3504960" imgH="9144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08920"/>
                        <a:ext cx="3505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131721"/>
              </p:ext>
            </p:extLst>
          </p:nvPr>
        </p:nvGraphicFramePr>
        <p:xfrm>
          <a:off x="236537" y="4005064"/>
          <a:ext cx="8670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3" name="Equation" r:id="rId13" imgW="8661240" imgH="914400" progId="Equation.DSMT4">
                  <p:embed/>
                </p:oleObj>
              </mc:Choice>
              <mc:Fallback>
                <p:oleObj name="Equation" r:id="rId13" imgW="8661240" imgH="91440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" y="4005064"/>
                        <a:ext cx="86709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29942"/>
              </p:ext>
            </p:extLst>
          </p:nvPr>
        </p:nvGraphicFramePr>
        <p:xfrm>
          <a:off x="251520" y="5200747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4" name="Equation" r:id="rId15" imgW="2831760" imgH="939600" progId="Equation.DSMT4">
                  <p:embed/>
                </p:oleObj>
              </mc:Choice>
              <mc:Fallback>
                <p:oleObj name="Equation" r:id="rId15" imgW="2831760" imgH="9396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00747"/>
                        <a:ext cx="2832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34426" y="609329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02537"/>
              </p:ext>
            </p:extLst>
          </p:nvPr>
        </p:nvGraphicFramePr>
        <p:xfrm>
          <a:off x="2585375" y="3140968"/>
          <a:ext cx="107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5" name="Equation" r:id="rId17" imgW="1079280" imgH="634680" progId="Equation.DSMT4">
                  <p:embed/>
                </p:oleObj>
              </mc:Choice>
              <mc:Fallback>
                <p:oleObj name="Equation" r:id="rId17" imgW="1079280" imgH="63468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375" y="3140968"/>
                        <a:ext cx="1079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240821"/>
              </p:ext>
            </p:extLst>
          </p:nvPr>
        </p:nvGraphicFramePr>
        <p:xfrm>
          <a:off x="3707904" y="2708920"/>
          <a:ext cx="120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6" name="Equation" r:id="rId19" imgW="1206360" imgH="901440" progId="Equation.DSMT4">
                  <p:embed/>
                </p:oleObj>
              </mc:Choice>
              <mc:Fallback>
                <p:oleObj name="Equation" r:id="rId19" imgW="1206360" imgH="90144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708920"/>
                        <a:ext cx="1206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63397"/>
              </p:ext>
            </p:extLst>
          </p:nvPr>
        </p:nvGraphicFramePr>
        <p:xfrm>
          <a:off x="5004048" y="2708920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7" name="Equation" r:id="rId21" imgW="1650960" imgH="901440" progId="Equation.DSMT4">
                  <p:embed/>
                </p:oleObj>
              </mc:Choice>
              <mc:Fallback>
                <p:oleObj name="Equation" r:id="rId21" imgW="1650960" imgH="90144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08920"/>
                        <a:ext cx="1651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661140"/>
              </p:ext>
            </p:extLst>
          </p:nvPr>
        </p:nvGraphicFramePr>
        <p:xfrm>
          <a:off x="6660232" y="2708920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8" name="Equation" r:id="rId23" imgW="1244520" imgH="838080" progId="Equation.DSMT4">
                  <p:embed/>
                </p:oleObj>
              </mc:Choice>
              <mc:Fallback>
                <p:oleObj name="Equation" r:id="rId23" imgW="1244520" imgH="83808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708920"/>
                        <a:ext cx="1244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42304"/>
              </p:ext>
            </p:extLst>
          </p:nvPr>
        </p:nvGraphicFramePr>
        <p:xfrm>
          <a:off x="2627784" y="1097698"/>
          <a:ext cx="1092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9" name="Equation" r:id="rId25" imgW="1091880" imgH="634680" progId="Equation.DSMT4">
                  <p:embed/>
                </p:oleObj>
              </mc:Choice>
              <mc:Fallback>
                <p:oleObj name="Equation" r:id="rId25" imgW="1091880" imgH="63468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97698"/>
                        <a:ext cx="1092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96148"/>
              </p:ext>
            </p:extLst>
          </p:nvPr>
        </p:nvGraphicFramePr>
        <p:xfrm>
          <a:off x="4289664" y="1162458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0" name="Equation" r:id="rId27" imgW="927000" imgH="393480" progId="Equation.DSMT4">
                  <p:embed/>
                </p:oleObj>
              </mc:Choice>
              <mc:Fallback>
                <p:oleObj name="Equation" r:id="rId27" imgW="927000" imgH="39348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664" y="1162458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00534"/>
              </p:ext>
            </p:extLst>
          </p:nvPr>
        </p:nvGraphicFramePr>
        <p:xfrm>
          <a:off x="2339752" y="2060848"/>
          <a:ext cx="158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1" name="Equation" r:id="rId29" imgW="1587240" imgH="571320" progId="Equation.DSMT4">
                  <p:embed/>
                </p:oleObj>
              </mc:Choice>
              <mc:Fallback>
                <p:oleObj name="Equation" r:id="rId29" imgW="1587240" imgH="57132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60848"/>
                        <a:ext cx="1587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3706"/>
              </p:ext>
            </p:extLst>
          </p:nvPr>
        </p:nvGraphicFramePr>
        <p:xfrm>
          <a:off x="2699792" y="4437112"/>
          <a:ext cx="1066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2" name="Equation" r:id="rId31" imgW="1066680" imgH="634680" progId="Equation.DSMT4">
                  <p:embed/>
                </p:oleObj>
              </mc:Choice>
              <mc:Fallback>
                <p:oleObj name="Equation" r:id="rId31" imgW="1066680" imgH="63468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1066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71668"/>
              </p:ext>
            </p:extLst>
          </p:nvPr>
        </p:nvGraphicFramePr>
        <p:xfrm>
          <a:off x="4255072" y="4509120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3" name="Equation" r:id="rId33" imgW="1104840" imgH="457200" progId="Equation.DSMT4">
                  <p:embed/>
                </p:oleObj>
              </mc:Choice>
              <mc:Fallback>
                <p:oleObj name="Equation" r:id="rId33" imgW="1104840" imgH="45720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072" y="4509120"/>
                        <a:ext cx="110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5397"/>
              </p:ext>
            </p:extLst>
          </p:nvPr>
        </p:nvGraphicFramePr>
        <p:xfrm>
          <a:off x="5868144" y="450912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4" name="Equation" r:id="rId35" imgW="1295280" imgH="457200" progId="Equation.DSMT4">
                  <p:embed/>
                </p:oleObj>
              </mc:Choice>
              <mc:Fallback>
                <p:oleObj name="Equation" r:id="rId35" imgW="1295280" imgH="45720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509120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25984"/>
              </p:ext>
            </p:extLst>
          </p:nvPr>
        </p:nvGraphicFramePr>
        <p:xfrm>
          <a:off x="7812360" y="4509120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5" name="Equation" r:id="rId37" imgW="774360" imgH="380880" progId="Equation.DSMT4">
                  <p:embed/>
                </p:oleObj>
              </mc:Choice>
              <mc:Fallback>
                <p:oleObj name="Equation" r:id="rId37" imgW="774360" imgH="38088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509120"/>
                        <a:ext cx="774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05896"/>
              </p:ext>
            </p:extLst>
          </p:nvPr>
        </p:nvGraphicFramePr>
        <p:xfrm>
          <a:off x="3131840" y="5229200"/>
          <a:ext cx="1168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6" name="Equation" r:id="rId39" imgW="1168200" imgH="1346040" progId="Equation.DSMT4">
                  <p:embed/>
                </p:oleObj>
              </mc:Choice>
              <mc:Fallback>
                <p:oleObj name="Equation" r:id="rId39" imgW="1168200" imgH="134604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229200"/>
                        <a:ext cx="11684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73400"/>
              </p:ext>
            </p:extLst>
          </p:nvPr>
        </p:nvGraphicFramePr>
        <p:xfrm>
          <a:off x="4367769" y="5445224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" name="Equation" r:id="rId41" imgW="1054080" imgH="393480" progId="Equation.DSMT4">
                  <p:embed/>
                </p:oleObj>
              </mc:Choice>
              <mc:Fallback>
                <p:oleObj name="Equation" r:id="rId41" imgW="1054080" imgH="39348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769" y="5445224"/>
                        <a:ext cx="1054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236407"/>
              </p:ext>
            </p:extLst>
          </p:nvPr>
        </p:nvGraphicFramePr>
        <p:xfrm>
          <a:off x="5535615" y="5373216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8" name="Equation" r:id="rId43" imgW="1244520" imgH="380880" progId="Equation.DSMT4">
                  <p:embed/>
                </p:oleObj>
              </mc:Choice>
              <mc:Fallback>
                <p:oleObj name="Equation" r:id="rId43" imgW="1244520" imgH="38088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5" y="5373216"/>
                        <a:ext cx="1244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2331"/>
              </p:ext>
            </p:extLst>
          </p:nvPr>
        </p:nvGraphicFramePr>
        <p:xfrm>
          <a:off x="3841750" y="697589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9" name="Equation" r:id="rId45" imgW="1460160" imgH="914400" progId="Equation.DSMT4">
                  <p:embed/>
                </p:oleObj>
              </mc:Choice>
              <mc:Fallback>
                <p:oleObj name="Equation" r:id="rId45" imgW="1460160" imgH="91440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697589"/>
                        <a:ext cx="1460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7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0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-99392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2.1.2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063" y="545097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求导数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77741"/>
              </p:ext>
            </p:extLst>
          </p:nvPr>
        </p:nvGraphicFramePr>
        <p:xfrm>
          <a:off x="452063" y="1076587"/>
          <a:ext cx="3375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8" name="Equation" r:id="rId3" imgW="3365280" imgH="495000" progId="Equation.DSMT4">
                  <p:embed/>
                </p:oleObj>
              </mc:Choice>
              <mc:Fallback>
                <p:oleObj name="Equation" r:id="rId3" imgW="3365280" imgH="49500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1076587"/>
                        <a:ext cx="33750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02540"/>
              </p:ext>
            </p:extLst>
          </p:nvPr>
        </p:nvGraphicFramePr>
        <p:xfrm>
          <a:off x="5011151" y="905137"/>
          <a:ext cx="2159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9" name="Equation" r:id="rId5" imgW="2158920" imgH="838080" progId="Equation.DSMT4">
                  <p:embed/>
                </p:oleObj>
              </mc:Choice>
              <mc:Fallback>
                <p:oleObj name="Equation" r:id="rId5" imgW="2158920" imgH="83808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51" y="905137"/>
                        <a:ext cx="21590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27113"/>
              </p:ext>
            </p:extLst>
          </p:nvPr>
        </p:nvGraphicFramePr>
        <p:xfrm>
          <a:off x="452063" y="1663168"/>
          <a:ext cx="222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0" name="Equation" r:id="rId7" imgW="2209680" imgH="888840" progId="Equation.DSMT4">
                  <p:embed/>
                </p:oleObj>
              </mc:Choice>
              <mc:Fallback>
                <p:oleObj name="Equation" r:id="rId7" imgW="2209680" imgH="88884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1663168"/>
                        <a:ext cx="2222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92066"/>
              </p:ext>
            </p:extLst>
          </p:nvPr>
        </p:nvGraphicFramePr>
        <p:xfrm>
          <a:off x="5011151" y="1966761"/>
          <a:ext cx="318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1" name="Equation" r:id="rId9" imgW="3174840" imgH="482400" progId="Equation.DSMT4">
                  <p:embed/>
                </p:oleObj>
              </mc:Choice>
              <mc:Fallback>
                <p:oleObj name="Equation" r:id="rId9" imgW="3174840" imgH="48240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51" y="1966761"/>
                        <a:ext cx="3186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7631"/>
              </p:ext>
            </p:extLst>
          </p:nvPr>
        </p:nvGraphicFramePr>
        <p:xfrm>
          <a:off x="452063" y="2635511"/>
          <a:ext cx="32908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2" name="Equation" r:id="rId11" imgW="3301920" imgH="482400" progId="Equation.DSMT4">
                  <p:embed/>
                </p:oleObj>
              </mc:Choice>
              <mc:Fallback>
                <p:oleObj name="Equation" r:id="rId11" imgW="3301920" imgH="48240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2635511"/>
                        <a:ext cx="329088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02791"/>
              </p:ext>
            </p:extLst>
          </p:nvPr>
        </p:nvGraphicFramePr>
        <p:xfrm>
          <a:off x="5011151" y="2664847"/>
          <a:ext cx="3303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3" name="Equation" r:id="rId13" imgW="3314520" imgH="482400" progId="Equation.DSMT4">
                  <p:embed/>
                </p:oleObj>
              </mc:Choice>
              <mc:Fallback>
                <p:oleObj name="Equation" r:id="rId13" imgW="3314520" imgH="48240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51" y="2664847"/>
                        <a:ext cx="33035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18850"/>
              </p:ext>
            </p:extLst>
          </p:nvPr>
        </p:nvGraphicFramePr>
        <p:xfrm>
          <a:off x="452063" y="3209393"/>
          <a:ext cx="26289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4" name="Equation" r:id="rId15" imgW="2628720" imgH="838080" progId="Equation.DSMT4">
                  <p:embed/>
                </p:oleObj>
              </mc:Choice>
              <mc:Fallback>
                <p:oleObj name="Equation" r:id="rId15" imgW="2628720" imgH="83808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3209393"/>
                        <a:ext cx="26289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6886"/>
              </p:ext>
            </p:extLst>
          </p:nvPr>
        </p:nvGraphicFramePr>
        <p:xfrm>
          <a:off x="5011151" y="3353409"/>
          <a:ext cx="4130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5" name="Equation" r:id="rId17" imgW="4140000" imgH="482400" progId="Equation.DSMT4">
                  <p:embed/>
                </p:oleObj>
              </mc:Choice>
              <mc:Fallback>
                <p:oleObj name="Equation" r:id="rId17" imgW="4140000" imgH="4824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51" y="3353409"/>
                        <a:ext cx="41306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2213" y="40050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答案：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6288"/>
              </p:ext>
            </p:extLst>
          </p:nvPr>
        </p:nvGraphicFramePr>
        <p:xfrm>
          <a:off x="1446886" y="4009926"/>
          <a:ext cx="2181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6" name="Equation" r:id="rId19" imgW="2171520" imgH="495000" progId="Equation.DSMT4">
                  <p:embed/>
                </p:oleObj>
              </mc:Choice>
              <mc:Fallback>
                <p:oleObj name="Equation" r:id="rId19" imgW="2171520" imgH="49500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886" y="4009926"/>
                        <a:ext cx="21812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90361"/>
              </p:ext>
            </p:extLst>
          </p:nvPr>
        </p:nvGraphicFramePr>
        <p:xfrm>
          <a:off x="3707904" y="3755132"/>
          <a:ext cx="1882775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7" name="Equation" r:id="rId21" imgW="1892160" imgH="1002960" progId="Equation.DSMT4">
                  <p:embed/>
                </p:oleObj>
              </mc:Choice>
              <mc:Fallback>
                <p:oleObj name="Equation" r:id="rId21" imgW="1892160" imgH="100296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755132"/>
                        <a:ext cx="1882775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20575"/>
              </p:ext>
            </p:extLst>
          </p:nvPr>
        </p:nvGraphicFramePr>
        <p:xfrm>
          <a:off x="5733117" y="3717032"/>
          <a:ext cx="2827338" cy="1073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8" name="Equation" r:id="rId23" imgW="2819160" imgH="1079280" progId="Equation.DSMT4">
                  <p:embed/>
                </p:oleObj>
              </mc:Choice>
              <mc:Fallback>
                <p:oleObj name="Equation" r:id="rId23" imgW="2819160" imgH="107928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117" y="3717032"/>
                        <a:ext cx="2827338" cy="1073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52498"/>
              </p:ext>
            </p:extLst>
          </p:nvPr>
        </p:nvGraphicFramePr>
        <p:xfrm>
          <a:off x="452063" y="4581128"/>
          <a:ext cx="29289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9" name="Equation" r:id="rId25" imgW="2920680" imgH="838080" progId="Equation.DSMT4">
                  <p:embed/>
                </p:oleObj>
              </mc:Choice>
              <mc:Fallback>
                <p:oleObj name="Equation" r:id="rId25" imgW="2920680" imgH="83808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4581128"/>
                        <a:ext cx="29289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33160"/>
              </p:ext>
            </p:extLst>
          </p:nvPr>
        </p:nvGraphicFramePr>
        <p:xfrm>
          <a:off x="3716893" y="4753372"/>
          <a:ext cx="36496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0" name="Equation" r:id="rId27" imgW="3644640" imgH="495000" progId="Equation.DSMT4">
                  <p:embed/>
                </p:oleObj>
              </mc:Choice>
              <mc:Fallback>
                <p:oleObj name="Equation" r:id="rId27" imgW="3644640" imgH="4950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893" y="4753372"/>
                        <a:ext cx="36496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05342"/>
              </p:ext>
            </p:extLst>
          </p:nvPr>
        </p:nvGraphicFramePr>
        <p:xfrm>
          <a:off x="452063" y="5497624"/>
          <a:ext cx="4784726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1" name="Equation" r:id="rId29" imgW="4775040" imgH="482400" progId="Equation.DSMT4">
                  <p:embed/>
                </p:oleObj>
              </mc:Choice>
              <mc:Fallback>
                <p:oleObj name="Equation" r:id="rId29" imgW="4775040" imgH="4824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5497624"/>
                        <a:ext cx="4784726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48470"/>
              </p:ext>
            </p:extLst>
          </p:nvPr>
        </p:nvGraphicFramePr>
        <p:xfrm>
          <a:off x="5733117" y="5157192"/>
          <a:ext cx="3238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2" name="Equation" r:id="rId31" imgW="3238200" imgH="1168200" progId="Equation.DSMT4">
                  <p:embed/>
                </p:oleObj>
              </mc:Choice>
              <mc:Fallback>
                <p:oleObj name="Equation" r:id="rId31" imgW="3238200" imgH="11682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117" y="5157192"/>
                        <a:ext cx="32385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138161"/>
              </p:ext>
            </p:extLst>
          </p:nvPr>
        </p:nvGraphicFramePr>
        <p:xfrm>
          <a:off x="452063" y="5940671"/>
          <a:ext cx="1565275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3" name="Equation" r:id="rId33" imgW="1574640" imgH="927000" progId="Equation.DSMT4">
                  <p:embed/>
                </p:oleObj>
              </mc:Choice>
              <mc:Fallback>
                <p:oleObj name="Equation" r:id="rId33" imgW="1574640" imgH="9270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5940671"/>
                        <a:ext cx="1565275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94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55599" y="858874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5599" y="219906"/>
            <a:ext cx="45656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三、复合函数求导法则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2549" y="858874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2.1.3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192810"/>
              </p:ext>
            </p:extLst>
          </p:nvPr>
        </p:nvGraphicFramePr>
        <p:xfrm>
          <a:off x="1969829" y="916338"/>
          <a:ext cx="1244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6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829" y="916338"/>
                        <a:ext cx="12445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93020"/>
              </p:ext>
            </p:extLst>
          </p:nvPr>
        </p:nvGraphicFramePr>
        <p:xfrm>
          <a:off x="5227671" y="935546"/>
          <a:ext cx="12952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7" name="Equation" r:id="rId5" imgW="1295280" imgH="393480" progId="Equation.DSMT4">
                  <p:embed/>
                </p:oleObj>
              </mc:Choice>
              <mc:Fallback>
                <p:oleObj name="Equation" r:id="rId5" imgW="1295280" imgH="39348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71" y="935546"/>
                        <a:ext cx="12952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08399" y="858874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85551"/>
              </p:ext>
            </p:extLst>
          </p:nvPr>
        </p:nvGraphicFramePr>
        <p:xfrm>
          <a:off x="7243895" y="923744"/>
          <a:ext cx="1244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8" name="Equation" r:id="rId7" imgW="1244520" imgH="393480" progId="Equation.DSMT4">
                  <p:embed/>
                </p:oleObj>
              </mc:Choice>
              <mc:Fallback>
                <p:oleObj name="Equation" r:id="rId7" imgW="1244520" imgH="39348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895" y="923744"/>
                        <a:ext cx="12445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2549" y="144442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可导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13530" y="144442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复合函数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67335"/>
              </p:ext>
            </p:extLst>
          </p:nvPr>
        </p:nvGraphicFramePr>
        <p:xfrm>
          <a:off x="3839290" y="1507237"/>
          <a:ext cx="18032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9" name="Equation" r:id="rId9" imgW="1803240" imgH="393480" progId="Equation.DSMT4">
                  <p:embed/>
                </p:oleObj>
              </mc:Choice>
              <mc:Fallback>
                <p:oleObj name="Equation" r:id="rId9" imgW="1803240" imgH="39348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290" y="1507237"/>
                        <a:ext cx="18032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35435"/>
              </p:ext>
            </p:extLst>
          </p:nvPr>
        </p:nvGraphicFramePr>
        <p:xfrm>
          <a:off x="4857412" y="1485725"/>
          <a:ext cx="6984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0" name="Equation" r:id="rId11" imgW="698400" imgH="393480" progId="Equation.DSMT4">
                  <p:embed/>
                </p:oleObj>
              </mc:Choice>
              <mc:Fallback>
                <p:oleObj name="Equation" r:id="rId11" imgW="698400" imgH="39348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412" y="1485725"/>
                        <a:ext cx="6984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623730" y="144442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30971"/>
              </p:ext>
            </p:extLst>
          </p:nvPr>
        </p:nvGraphicFramePr>
        <p:xfrm>
          <a:off x="3073887" y="1942548"/>
          <a:ext cx="25288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" name="Equation" r:id="rId13" imgW="2374560" imgH="838080" progId="Equation.DSMT4">
                  <p:embed/>
                </p:oleObj>
              </mc:Choice>
              <mc:Fallback>
                <p:oleObj name="Equation" r:id="rId13" imgW="2374560" imgH="83808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887" y="1942548"/>
                        <a:ext cx="2528888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642530" y="1468234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226242" y="1631746"/>
            <a:ext cx="999987" cy="179388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2549" y="2789790"/>
            <a:ext cx="9093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560" y="2789790"/>
            <a:ext cx="205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（这里仅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79117"/>
              </p:ext>
            </p:extLst>
          </p:nvPr>
        </p:nvGraphicFramePr>
        <p:xfrm>
          <a:off x="2658030" y="2889475"/>
          <a:ext cx="109220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" name="Equation" r:id="rId15" imgW="1091880" imgH="317160" progId="Equation.DSMT4">
                  <p:embed/>
                </p:oleObj>
              </mc:Choice>
              <mc:Fallback>
                <p:oleObj name="Equation" r:id="rId15" imgW="1091880" imgH="31716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030" y="2889475"/>
                        <a:ext cx="109220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30356" y="278979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57085"/>
              </p:ext>
            </p:extLst>
          </p:nvPr>
        </p:nvGraphicFramePr>
        <p:xfrm>
          <a:off x="4125017" y="2889475"/>
          <a:ext cx="97790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" name="Equation" r:id="rId17" imgW="977760" imgH="317160" progId="Equation.DSMT4">
                  <p:embed/>
                </p:oleObj>
              </mc:Choice>
              <mc:Fallback>
                <p:oleObj name="Equation" r:id="rId17" imgW="977760" imgH="31716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017" y="2889475"/>
                        <a:ext cx="97790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163851" y="278979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的情况讨论）由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70102"/>
              </p:ext>
            </p:extLst>
          </p:nvPr>
        </p:nvGraphicFramePr>
        <p:xfrm>
          <a:off x="918130" y="3337195"/>
          <a:ext cx="28876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4" name="Equation" r:id="rId19" imgW="2895480" imgH="838080" progId="Equation.DSMT4">
                  <p:embed/>
                </p:oleObj>
              </mc:Choice>
              <mc:Fallback>
                <p:oleObj name="Equation" r:id="rId19" imgW="2895480" imgH="83808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130" y="3337195"/>
                        <a:ext cx="28876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90586" y="347386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46514"/>
              </p:ext>
            </p:extLst>
          </p:nvPr>
        </p:nvGraphicFramePr>
        <p:xfrm>
          <a:off x="4404280" y="3490709"/>
          <a:ext cx="3738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5" name="Equation" r:id="rId21" imgW="3746160" imgH="482400" progId="Equation.DSMT4">
                  <p:embed/>
                </p:oleObj>
              </mc:Choice>
              <mc:Fallback>
                <p:oleObj name="Equation" r:id="rId21" imgW="3746160" imgH="48240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280" y="3490709"/>
                        <a:ext cx="37385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42549" y="425433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从而，等式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两端都除以</a:t>
            </a: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72347"/>
              </p:ext>
            </p:extLst>
          </p:nvPr>
        </p:nvGraphicFramePr>
        <p:xfrm>
          <a:off x="4070518" y="4361166"/>
          <a:ext cx="425451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6" name="Equation" r:id="rId23" imgW="419040" imgH="304560" progId="Equation.DSMT4">
                  <p:embed/>
                </p:oleObj>
              </mc:Choice>
              <mc:Fallback>
                <p:oleObj name="Equation" r:id="rId23" imgW="419040" imgH="304560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518" y="4361166"/>
                        <a:ext cx="425451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53313" y="425433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并令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39293"/>
              </p:ext>
            </p:extLst>
          </p:nvPr>
        </p:nvGraphicFramePr>
        <p:xfrm>
          <a:off x="5359330" y="4354022"/>
          <a:ext cx="1092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7" name="Equation" r:id="rId25" imgW="1091880" imgH="317160" progId="Equation.DSMT4">
                  <p:embed/>
                </p:oleObj>
              </mc:Choice>
              <mc:Fallback>
                <p:oleObj name="Equation" r:id="rId25" imgW="1091880" imgH="31716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330" y="4354022"/>
                        <a:ext cx="10922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517923" y="425433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70250"/>
              </p:ext>
            </p:extLst>
          </p:nvPr>
        </p:nvGraphicFramePr>
        <p:xfrm>
          <a:off x="551138" y="4807597"/>
          <a:ext cx="60150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8" name="Equation" r:id="rId26" imgW="6019560" imgH="838080" progId="Equation.DSMT4">
                  <p:embed/>
                </p:oleObj>
              </mc:Choice>
              <mc:Fallback>
                <p:oleObj name="Equation" r:id="rId26" imgW="6019560" imgH="83808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38" y="4807597"/>
                        <a:ext cx="60150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42549" y="573325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070984"/>
              </p:ext>
            </p:extLst>
          </p:nvPr>
        </p:nvGraphicFramePr>
        <p:xfrm>
          <a:off x="721286" y="4968453"/>
          <a:ext cx="57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9" name="Equation" r:id="rId28" imgW="571320" imgH="545760" progId="Equation.DSMT4">
                  <p:embed/>
                </p:oleObj>
              </mc:Choice>
              <mc:Fallback>
                <p:oleObj name="Equation" r:id="rId28" imgW="571320" imgH="54576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86" y="4968453"/>
                        <a:ext cx="57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64797"/>
              </p:ext>
            </p:extLst>
          </p:nvPr>
        </p:nvGraphicFramePr>
        <p:xfrm>
          <a:off x="2932388" y="4968453"/>
          <a:ext cx="57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0" name="Equation" r:id="rId30" imgW="571320" imgH="545760" progId="Equation.DSMT4">
                  <p:embed/>
                </p:oleObj>
              </mc:Choice>
              <mc:Fallback>
                <p:oleObj name="Equation" r:id="rId30" imgW="571320" imgH="54576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388" y="4968453"/>
                        <a:ext cx="57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57798"/>
              </p:ext>
            </p:extLst>
          </p:nvPr>
        </p:nvGraphicFramePr>
        <p:xfrm>
          <a:off x="4321396" y="4968453"/>
          <a:ext cx="57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1" name="Equation" r:id="rId31" imgW="571320" imgH="545760" progId="Equation.DSMT4">
                  <p:embed/>
                </p:oleObj>
              </mc:Choice>
              <mc:Fallback>
                <p:oleObj name="Equation" r:id="rId31" imgW="571320" imgH="54576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396" y="4968453"/>
                        <a:ext cx="571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559750"/>
              </p:ext>
            </p:extLst>
          </p:nvPr>
        </p:nvGraphicFramePr>
        <p:xfrm>
          <a:off x="6518549" y="5040461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2" name="Equation" r:id="rId32" imgW="1892160" imgH="406080" progId="Equation.DSMT4">
                  <p:embed/>
                </p:oleObj>
              </mc:Choice>
              <mc:Fallback>
                <p:oleObj name="Equation" r:id="rId32" imgW="18921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549" y="5040461"/>
                        <a:ext cx="189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4" grpId="0" autoUpdateAnimBg="0"/>
      <p:bldP spid="7" grpId="0" autoUpdateAnimBg="0"/>
      <p:bldP spid="9" grpId="0" autoUpdateAnimBg="0"/>
      <p:bldP spid="10" grpId="0" autoUpdateAnimBg="0"/>
      <p:bldP spid="13" grpId="0" autoUpdateAnimBg="0"/>
      <p:bldP spid="15" grpId="0" build="p" autoUpdateAnimBg="0" advAuto="0"/>
      <p:bldP spid="16" grpId="0" animBg="1"/>
      <p:bldP spid="17" grpId="0" build="p" autoUpdateAnimBg="0"/>
      <p:bldP spid="18" grpId="0"/>
      <p:bldP spid="21" grpId="0"/>
      <p:bldP spid="24" grpId="0"/>
      <p:bldP spid="27" grpId="0"/>
      <p:bldP spid="30" grpId="0"/>
      <p:bldP spid="33" grpId="0"/>
      <p:bldP spid="35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086600" y="1108075"/>
            <a:ext cx="762000" cy="3200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5937" y="1283881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39431"/>
              </p:ext>
            </p:extLst>
          </p:nvPr>
        </p:nvGraphicFramePr>
        <p:xfrm>
          <a:off x="1766887" y="1377543"/>
          <a:ext cx="405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0" name="Equation" r:id="rId3" imgW="4051080" imgH="393480" progId="Equation.DSMT4">
                  <p:embed/>
                </p:oleObj>
              </mc:Choice>
              <mc:Fallback>
                <p:oleObj name="Equation" r:id="rId3" imgW="4051080" imgH="3934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7" y="1377543"/>
                        <a:ext cx="405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1964"/>
              </p:ext>
            </p:extLst>
          </p:nvPr>
        </p:nvGraphicFramePr>
        <p:xfrm>
          <a:off x="1766887" y="2022475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1" name="Equation" r:id="rId5" imgW="749160" imgH="914400" progId="Equation.DSMT4">
                  <p:embed/>
                </p:oleObj>
              </mc:Choice>
              <mc:Fallback>
                <p:oleObj name="Equation" r:id="rId5" imgW="749160" imgH="9144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7" y="2022475"/>
                        <a:ext cx="74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83310"/>
              </p:ext>
            </p:extLst>
          </p:nvPr>
        </p:nvGraphicFramePr>
        <p:xfrm>
          <a:off x="2395537" y="3249612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2" name="Equation" r:id="rId7" imgW="2946240" imgH="406080" progId="Equation.DSMT4">
                  <p:embed/>
                </p:oleObj>
              </mc:Choice>
              <mc:Fallback>
                <p:oleObj name="Equation" r:id="rId7" imgW="2946240" imgH="4060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7" y="3249612"/>
                        <a:ext cx="294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19834"/>
              </p:ext>
            </p:extLst>
          </p:nvPr>
        </p:nvGraphicFramePr>
        <p:xfrm>
          <a:off x="7370763" y="146685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3" name="Equation" r:id="rId9" imgW="253800" imgH="304560" progId="Equation.DSMT4">
                  <p:embed/>
                </p:oleObj>
              </mc:Choice>
              <mc:Fallback>
                <p:oleObj name="Equation" r:id="rId9" imgW="253800" imgH="30456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1466850"/>
                        <a:ext cx="254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467600" y="1793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19940"/>
              </p:ext>
            </p:extLst>
          </p:nvPr>
        </p:nvGraphicFramePr>
        <p:xfrm>
          <a:off x="7377113" y="232727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4" name="Equation" r:id="rId11" imgW="228600" imgH="304560" progId="Equation.DSMT4">
                  <p:embed/>
                </p:oleObj>
              </mc:Choice>
              <mc:Fallback>
                <p:oleObj name="Equation" r:id="rId11" imgW="228600" imgH="30456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2327275"/>
                        <a:ext cx="22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467600" y="2708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85907"/>
              </p:ext>
            </p:extLst>
          </p:nvPr>
        </p:nvGraphicFramePr>
        <p:xfrm>
          <a:off x="7383463" y="3241675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5" name="Equation" r:id="rId13" imgW="203040" imgH="304560" progId="Equation.DSMT4">
                  <p:embed/>
                </p:oleObj>
              </mc:Choice>
              <mc:Fallback>
                <p:oleObj name="Equation" r:id="rId13" imgW="203040" imgH="30456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3241675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467600" y="3546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91710"/>
              </p:ext>
            </p:extLst>
          </p:nvPr>
        </p:nvGraphicFramePr>
        <p:xfrm>
          <a:off x="7377113" y="404495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6" name="Equation" r:id="rId15" imgW="228600" imgH="304560" progId="Equation.DSMT4">
                  <p:embed/>
                </p:oleObj>
              </mc:Choice>
              <mc:Fallback>
                <p:oleObj name="Equation" r:id="rId15" imgW="228600" imgH="30456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4044950"/>
                        <a:ext cx="22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37380"/>
              </p:ext>
            </p:extLst>
          </p:nvPr>
        </p:nvGraphicFramePr>
        <p:xfrm>
          <a:off x="2573337" y="2042142"/>
          <a:ext cx="58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17" imgW="583920" imgH="914400" progId="Equation.DSMT4">
                  <p:embed/>
                </p:oleObj>
              </mc:Choice>
              <mc:Fallback>
                <p:oleObj name="Equation" r:id="rId17" imgW="583920" imgH="9144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7" y="2042142"/>
                        <a:ext cx="58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806806"/>
              </p:ext>
            </p:extLst>
          </p:nvPr>
        </p:nvGraphicFramePr>
        <p:xfrm>
          <a:off x="3251200" y="2042142"/>
          <a:ext cx="58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8" name="Equation" r:id="rId19" imgW="583920" imgH="914400" progId="Equation.DSMT4">
                  <p:embed/>
                </p:oleObj>
              </mc:Choice>
              <mc:Fallback>
                <p:oleObj name="Equation" r:id="rId19" imgW="583920" imgH="9144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042142"/>
                        <a:ext cx="58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20725"/>
              </p:ext>
            </p:extLst>
          </p:nvPr>
        </p:nvGraphicFramePr>
        <p:xfrm>
          <a:off x="3930650" y="2042142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9" name="Equation" r:id="rId21" imgW="457200" imgH="914400" progId="Equation.DSMT4">
                  <p:embed/>
                </p:oleObj>
              </mc:Choice>
              <mc:Fallback>
                <p:oleObj name="Equation" r:id="rId21" imgW="457200" imgH="91440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2042142"/>
                        <a:ext cx="457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9750" y="4495800"/>
            <a:ext cx="7543800" cy="6746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搞清复合函数结构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由外向内逐层求导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18" name="Rectangle 18"/>
          <p:cNvSpPr txBox="1">
            <a:spLocks noChangeArrowheads="1"/>
          </p:cNvSpPr>
          <p:nvPr/>
        </p:nvSpPr>
        <p:spPr>
          <a:xfrm>
            <a:off x="539750" y="603250"/>
            <a:ext cx="7239000" cy="539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推广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此法则可推广到多个中间变量的情形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8" grpId="0" animBg="1"/>
      <p:bldP spid="10" grpId="0" animBg="1"/>
      <p:bldP spid="12" grpId="0" animBg="1"/>
      <p:bldP spid="1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234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370699"/>
              </p:ext>
            </p:extLst>
          </p:nvPr>
        </p:nvGraphicFramePr>
        <p:xfrm>
          <a:off x="501445" y="836712"/>
          <a:ext cx="1879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" name="Equation" r:id="rId3" imgW="1879560" imgH="482400" progId="Equation.DSMT4">
                  <p:embed/>
                </p:oleObj>
              </mc:Choice>
              <mc:Fallback>
                <p:oleObj name="Equation" r:id="rId3" imgW="1879560" imgH="482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45" y="836712"/>
                        <a:ext cx="1879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93857"/>
              </p:ext>
            </p:extLst>
          </p:nvPr>
        </p:nvGraphicFramePr>
        <p:xfrm>
          <a:off x="2547346" y="758924"/>
          <a:ext cx="2413000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" name="Equation" r:id="rId5" imgW="2412720" imgH="558720" progId="Equation.DSMT4">
                  <p:embed/>
                </p:oleObj>
              </mc:Choice>
              <mc:Fallback>
                <p:oleObj name="Equation" r:id="rId5" imgW="2412720" imgH="55872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346" y="758924"/>
                        <a:ext cx="2413000" cy="552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31659"/>
              </p:ext>
            </p:extLst>
          </p:nvPr>
        </p:nvGraphicFramePr>
        <p:xfrm>
          <a:off x="5126647" y="816075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" name="Equation" r:id="rId7" imgW="1511280" imgH="495000" progId="Equation.DSMT4">
                  <p:embed/>
                </p:oleObj>
              </mc:Choice>
              <mc:Fallback>
                <p:oleObj name="Equation" r:id="rId7" imgW="1511280" imgH="49500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647" y="816075"/>
                        <a:ext cx="1511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38931"/>
              </p:ext>
            </p:extLst>
          </p:nvPr>
        </p:nvGraphicFramePr>
        <p:xfrm>
          <a:off x="6804248" y="727175"/>
          <a:ext cx="2159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" name="Equation" r:id="rId9" imgW="2158920" imgH="583920" progId="Equation.DSMT4">
                  <p:embed/>
                </p:oleObj>
              </mc:Choice>
              <mc:Fallback>
                <p:oleObj name="Equation" r:id="rId9" imgW="2158920" imgH="58392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727175"/>
                        <a:ext cx="2159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4742" y="1362697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0806" y="1362697"/>
            <a:ext cx="76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00935"/>
              </p:ext>
            </p:extLst>
          </p:nvPr>
        </p:nvGraphicFramePr>
        <p:xfrm>
          <a:off x="2632563" y="1430631"/>
          <a:ext cx="13081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2" name="Equation" r:id="rId11" imgW="1307880" imgH="393480" progId="Equation.DSMT4">
                  <p:embed/>
                </p:oleObj>
              </mc:Choice>
              <mc:Fallback>
                <p:oleObj name="Equation" r:id="rId11" imgW="1307880" imgH="39348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563" y="1430631"/>
                        <a:ext cx="13081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44673"/>
              </p:ext>
            </p:extLst>
          </p:nvPr>
        </p:nvGraphicFramePr>
        <p:xfrm>
          <a:off x="4093054" y="1456031"/>
          <a:ext cx="10080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3" name="Equation" r:id="rId13" imgW="1015920" imgH="330120" progId="Equation.DSMT4">
                  <p:embed/>
                </p:oleObj>
              </mc:Choice>
              <mc:Fallback>
                <p:oleObj name="Equation" r:id="rId13" imgW="1015920" imgH="33012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054" y="1456031"/>
                        <a:ext cx="10080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73174" y="13626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944466"/>
              </p:ext>
            </p:extLst>
          </p:nvPr>
        </p:nvGraphicFramePr>
        <p:xfrm>
          <a:off x="1272775" y="1930267"/>
          <a:ext cx="1955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" name="Equation" r:id="rId15" imgW="1955520" imgH="660240" progId="Equation.DSMT4">
                  <p:embed/>
                </p:oleObj>
              </mc:Choice>
              <mc:Fallback>
                <p:oleObj name="Equation" r:id="rId15" imgW="1955520" imgH="66024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775" y="1930267"/>
                        <a:ext cx="19558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0057" y="268975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看作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32915"/>
              </p:ext>
            </p:extLst>
          </p:nvPr>
        </p:nvGraphicFramePr>
        <p:xfrm>
          <a:off x="1889584" y="2722766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5" name="Equation" r:id="rId17" imgW="990360" imgH="457200" progId="Equation.DSMT4">
                  <p:embed/>
                </p:oleObj>
              </mc:Choice>
              <mc:Fallback>
                <p:oleObj name="Equation" r:id="rId17" imgW="990360" imgH="45720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584" y="2722766"/>
                        <a:ext cx="99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11078" y="268975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19356"/>
              </p:ext>
            </p:extLst>
          </p:nvPr>
        </p:nvGraphicFramePr>
        <p:xfrm>
          <a:off x="3556420" y="2789441"/>
          <a:ext cx="13652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6" name="Equation" r:id="rId19" imgW="1371600" imgH="317160" progId="Equation.DSMT4">
                  <p:embed/>
                </p:oleObj>
              </mc:Choice>
              <mc:Fallback>
                <p:oleObj name="Equation" r:id="rId19" imgW="1371600" imgH="317160" progId="Equation.DSMT4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420" y="2789441"/>
                        <a:ext cx="13652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27302" y="2689756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的复合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4306"/>
              </p:ext>
            </p:extLst>
          </p:nvPr>
        </p:nvGraphicFramePr>
        <p:xfrm>
          <a:off x="1356744" y="3347591"/>
          <a:ext cx="3019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7" name="Equation" r:id="rId21" imgW="3022560" imgH="838080" progId="Equation.DSMT4">
                  <p:embed/>
                </p:oleObj>
              </mc:Choice>
              <mc:Fallback>
                <p:oleObj name="Equation" r:id="rId21" imgW="3022560" imgH="838080" progId="Equation.DSMT4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744" y="3347591"/>
                        <a:ext cx="30194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318949"/>
              </p:ext>
            </p:extLst>
          </p:nvPr>
        </p:nvGraphicFramePr>
        <p:xfrm>
          <a:off x="375248" y="4293096"/>
          <a:ext cx="2473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8" name="Equation" r:id="rId23" imgW="2476440" imgH="749160" progId="Equation.DSMT4">
                  <p:embed/>
                </p:oleObj>
              </mc:Choice>
              <mc:Fallback>
                <p:oleObj name="Equation" r:id="rId23" imgW="2476440" imgH="74916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48" y="4293096"/>
                        <a:ext cx="24733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94324"/>
              </p:ext>
            </p:extLst>
          </p:nvPr>
        </p:nvGraphicFramePr>
        <p:xfrm>
          <a:off x="372411" y="5156175"/>
          <a:ext cx="31273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9" name="Equation" r:id="rId25" imgW="3124080" imgH="888840" progId="Equation.DSMT4">
                  <p:embed/>
                </p:oleObj>
              </mc:Choice>
              <mc:Fallback>
                <p:oleObj name="Equation" r:id="rId25" imgW="3124080" imgH="88884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11" y="5156175"/>
                        <a:ext cx="31273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28394"/>
              </p:ext>
            </p:extLst>
          </p:nvPr>
        </p:nvGraphicFramePr>
        <p:xfrm>
          <a:off x="3459573" y="1916832"/>
          <a:ext cx="86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0" name="Equation" r:id="rId27" imgW="863280" imgH="660240" progId="Equation.DSMT4">
                  <p:embed/>
                </p:oleObj>
              </mc:Choice>
              <mc:Fallback>
                <p:oleObj name="Equation" r:id="rId27" imgW="863280" imgH="66024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573" y="1916832"/>
                        <a:ext cx="863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0537"/>
              </p:ext>
            </p:extLst>
          </p:nvPr>
        </p:nvGraphicFramePr>
        <p:xfrm>
          <a:off x="4373973" y="2094632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1" name="Equation" r:id="rId29" imgW="1218960" imgH="317160" progId="Equation.DSMT4">
                  <p:embed/>
                </p:oleObj>
              </mc:Choice>
              <mc:Fallback>
                <p:oleObj name="Equation" r:id="rId29" imgW="1218960" imgH="317160" progId="Equation.DSMT4">
                  <p:embed/>
                  <p:pic>
                    <p:nvPicPr>
                      <p:cNvPr id="0" name="Picture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973" y="2094632"/>
                        <a:ext cx="1219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34043"/>
              </p:ext>
            </p:extLst>
          </p:nvPr>
        </p:nvGraphicFramePr>
        <p:xfrm>
          <a:off x="5679741" y="2085842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2" name="Equation" r:id="rId31" imgW="1460160" imgH="342720" progId="Equation.DSMT4">
                  <p:embed/>
                </p:oleObj>
              </mc:Choice>
              <mc:Fallback>
                <p:oleObj name="Equation" r:id="rId31" imgW="1460160" imgH="342720" progId="Equation.DSMT4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741" y="2085842"/>
                        <a:ext cx="1460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7931"/>
              </p:ext>
            </p:extLst>
          </p:nvPr>
        </p:nvGraphicFramePr>
        <p:xfrm>
          <a:off x="4390013" y="3547616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" name="Equation" r:id="rId33" imgW="380880" imgH="431640" progId="Equation.DSMT4">
                  <p:embed/>
                </p:oleObj>
              </mc:Choice>
              <mc:Fallback>
                <p:oleObj name="Equation" r:id="rId33" imgW="380880" imgH="431640" progId="Equation.DSMT4">
                  <p:embed/>
                  <p:pic>
                    <p:nvPicPr>
                      <p:cNvPr id="0" name="Picture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013" y="3547616"/>
                        <a:ext cx="38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33652"/>
              </p:ext>
            </p:extLst>
          </p:nvPr>
        </p:nvGraphicFramePr>
        <p:xfrm>
          <a:off x="4784857" y="3668266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" name="Equation" r:id="rId35" imgW="228600" imgH="190440" progId="Equation.DSMT4">
                  <p:embed/>
                </p:oleObj>
              </mc:Choice>
              <mc:Fallback>
                <p:oleObj name="Equation" r:id="rId35" imgW="228600" imgH="190440" progId="Equation.DSMT4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857" y="3668266"/>
                        <a:ext cx="228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85009"/>
              </p:ext>
            </p:extLst>
          </p:nvPr>
        </p:nvGraphicFramePr>
        <p:xfrm>
          <a:off x="5027302" y="3573016"/>
          <a:ext cx="116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" name="Equation" r:id="rId37" imgW="1168200" imgH="380880" progId="Equation.DSMT4">
                  <p:embed/>
                </p:oleObj>
              </mc:Choice>
              <mc:Fallback>
                <p:oleObj name="Equation" r:id="rId37" imgW="1168200" imgH="380880" progId="Equation.DSMT4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302" y="3573016"/>
                        <a:ext cx="1168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58167"/>
              </p:ext>
            </p:extLst>
          </p:nvPr>
        </p:nvGraphicFramePr>
        <p:xfrm>
          <a:off x="6209547" y="3534916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6" name="Equation" r:id="rId39" imgW="2184120" imgH="457200" progId="Equation.DSMT4">
                  <p:embed/>
                </p:oleObj>
              </mc:Choice>
              <mc:Fallback>
                <p:oleObj name="Equation" r:id="rId39" imgW="2184120" imgH="457200" progId="Equation.DSMT4">
                  <p:embed/>
                  <p:pic>
                    <p:nvPicPr>
                      <p:cNvPr id="0" name="Picture 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547" y="3534916"/>
                        <a:ext cx="218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23903"/>
              </p:ext>
            </p:extLst>
          </p:nvPr>
        </p:nvGraphicFramePr>
        <p:xfrm>
          <a:off x="2851949" y="4437112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7" name="Equation" r:id="rId41" imgW="863280" imgH="431640" progId="Equation.DSMT4">
                  <p:embed/>
                </p:oleObj>
              </mc:Choice>
              <mc:Fallback>
                <p:oleObj name="Equation" r:id="rId41" imgW="863280" imgH="431640" progId="Equation.DSMT4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949" y="4437112"/>
                        <a:ext cx="86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14155"/>
              </p:ext>
            </p:extLst>
          </p:nvPr>
        </p:nvGraphicFramePr>
        <p:xfrm>
          <a:off x="3882373" y="4437112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8" name="Equation" r:id="rId43" imgW="1384200" imgH="457200" progId="Equation.DSMT4">
                  <p:embed/>
                </p:oleObj>
              </mc:Choice>
              <mc:Fallback>
                <p:oleObj name="Equation" r:id="rId43" imgW="1384200" imgH="45720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373" y="4437112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78671"/>
              </p:ext>
            </p:extLst>
          </p:nvPr>
        </p:nvGraphicFramePr>
        <p:xfrm>
          <a:off x="5438233" y="4461371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" name="Equation" r:id="rId45" imgW="1002960" imgH="406080" progId="Equation.DSMT4">
                  <p:embed/>
                </p:oleObj>
              </mc:Choice>
              <mc:Fallback>
                <p:oleObj name="Equation" r:id="rId45" imgW="1002960" imgH="40608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233" y="4461371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71022"/>
              </p:ext>
            </p:extLst>
          </p:nvPr>
        </p:nvGraphicFramePr>
        <p:xfrm>
          <a:off x="3556420" y="5229200"/>
          <a:ext cx="1244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0" name="Equation" r:id="rId47" imgW="1244520" imgH="736560" progId="Equation.DSMT4">
                  <p:embed/>
                </p:oleObj>
              </mc:Choice>
              <mc:Fallback>
                <p:oleObj name="Equation" r:id="rId47" imgW="1244520" imgH="7365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420" y="5229200"/>
                        <a:ext cx="1244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483703"/>
              </p:ext>
            </p:extLst>
          </p:nvPr>
        </p:nvGraphicFramePr>
        <p:xfrm>
          <a:off x="4857654" y="5133950"/>
          <a:ext cx="213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1" name="Equation" r:id="rId49" imgW="2133360" imgH="927000" progId="Equation.DSMT4">
                  <p:embed/>
                </p:oleObj>
              </mc:Choice>
              <mc:Fallback>
                <p:oleObj name="Equation" r:id="rId49" imgW="2133360" imgH="927000" progId="Equation.DSMT4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54" y="5133950"/>
                        <a:ext cx="2133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98921"/>
              </p:ext>
            </p:extLst>
          </p:nvPr>
        </p:nvGraphicFramePr>
        <p:xfrm>
          <a:off x="7047888" y="513395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2" name="Equation" r:id="rId51" imgW="1485720" imgH="927000" progId="Equation.DSMT4">
                  <p:embed/>
                </p:oleObj>
              </mc:Choice>
              <mc:Fallback>
                <p:oleObj name="Equation" r:id="rId51" imgW="1485720" imgH="927000" progId="Equation.DSMT4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888" y="5133950"/>
                        <a:ext cx="1485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6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20" grpId="0"/>
      <p:bldP spid="23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527050"/>
            <a:ext cx="1600200" cy="539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77591"/>
              </p:ext>
            </p:extLst>
          </p:nvPr>
        </p:nvGraphicFramePr>
        <p:xfrm>
          <a:off x="1738313" y="525463"/>
          <a:ext cx="209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" name="Equation" r:id="rId3" imgW="2095200" imgH="457200" progId="Equation.DSMT4">
                  <p:embed/>
                </p:oleObj>
              </mc:Choice>
              <mc:Fallback>
                <p:oleObj name="Equation" r:id="rId3" imgW="2095200" imgH="45720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525463"/>
                        <a:ext cx="209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86200" y="533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73313"/>
              </p:ext>
            </p:extLst>
          </p:nvPr>
        </p:nvGraphicFramePr>
        <p:xfrm>
          <a:off x="4445000" y="374650"/>
          <a:ext cx="54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5" name="Equation" r:id="rId5" imgW="545760" imgH="914400" progId="Equation.DSMT4">
                  <p:embed/>
                </p:oleObj>
              </mc:Choice>
              <mc:Fallback>
                <p:oleObj name="Equation" r:id="rId5" imgW="545760" imgH="9144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74650"/>
                        <a:ext cx="546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385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16714"/>
              </p:ext>
            </p:extLst>
          </p:nvPr>
        </p:nvGraphicFramePr>
        <p:xfrm>
          <a:off x="1738313" y="1252538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6" name="Equation" r:id="rId7" imgW="469800" imgH="914400" progId="Equation.DSMT4">
                  <p:embed/>
                </p:oleObj>
              </mc:Choice>
              <mc:Fallback>
                <p:oleObj name="Equation" r:id="rId7" imgW="469800" imgH="9144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252538"/>
                        <a:ext cx="469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16155"/>
              </p:ext>
            </p:extLst>
          </p:nvPr>
        </p:nvGraphicFramePr>
        <p:xfrm>
          <a:off x="2343150" y="1295400"/>
          <a:ext cx="1397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7" name="Equation" r:id="rId9" imgW="1396800" imgH="901440" progId="Equation.DSMT4">
                  <p:embed/>
                </p:oleObj>
              </mc:Choice>
              <mc:Fallback>
                <p:oleObj name="Equation" r:id="rId9" imgW="1396800" imgH="90144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295400"/>
                        <a:ext cx="1397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97209"/>
              </p:ext>
            </p:extLst>
          </p:nvPr>
        </p:nvGraphicFramePr>
        <p:xfrm>
          <a:off x="3911600" y="1466850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8" name="Equation" r:id="rId11" imgW="1536480" imgH="457200" progId="Equation.DSMT4">
                  <p:embed/>
                </p:oleObj>
              </mc:Choice>
              <mc:Fallback>
                <p:oleObj name="Equation" r:id="rId11" imgW="1536480" imgH="4572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466850"/>
                        <a:ext cx="153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49144"/>
              </p:ext>
            </p:extLst>
          </p:nvPr>
        </p:nvGraphicFramePr>
        <p:xfrm>
          <a:off x="5600700" y="14668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" name="Equation" r:id="rId13" imgW="380880" imgH="380880" progId="Equation.DSMT4">
                  <p:embed/>
                </p:oleObj>
              </mc:Choice>
              <mc:Fallback>
                <p:oleObj name="Equation" r:id="rId13" imgW="380880" imgH="38088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46685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62706"/>
              </p:ext>
            </p:extLst>
          </p:nvPr>
        </p:nvGraphicFramePr>
        <p:xfrm>
          <a:off x="2355850" y="2435225"/>
          <a:ext cx="191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0" name="Equation" r:id="rId15" imgW="1917360" imgH="457200" progId="Equation.DSMT4">
                  <p:embed/>
                </p:oleObj>
              </mc:Choice>
              <mc:Fallback>
                <p:oleObj name="Equation" r:id="rId15" imgW="1917360" imgH="45720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435225"/>
                        <a:ext cx="1917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7200" y="3001963"/>
            <a:ext cx="204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11630"/>
              </p:ext>
            </p:extLst>
          </p:nvPr>
        </p:nvGraphicFramePr>
        <p:xfrm>
          <a:off x="2009775" y="3092450"/>
          <a:ext cx="796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1" name="Equation" r:id="rId17" imgW="799920" imgH="406080" progId="Equation.DSMT4">
                  <p:embed/>
                </p:oleObj>
              </mc:Choice>
              <mc:Fallback>
                <p:oleObj name="Equation" r:id="rId17" imgW="799920" imgH="4060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092450"/>
                        <a:ext cx="7969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819400" y="30019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如何求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77285"/>
              </p:ext>
            </p:extLst>
          </p:nvPr>
        </p:nvGraphicFramePr>
        <p:xfrm>
          <a:off x="5010150" y="3016250"/>
          <a:ext cx="186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" name="Equation" r:id="rId19" imgW="1866600" imgH="457200" progId="Equation.DSMT4">
                  <p:embed/>
                </p:oleObj>
              </mc:Choice>
              <mc:Fallback>
                <p:oleObj name="Equation" r:id="rId19" imgW="1866600" imgH="4572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016250"/>
                        <a:ext cx="1866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934200" y="3001963"/>
            <a:ext cx="1704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的导数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27462"/>
              </p:ext>
            </p:extLst>
          </p:nvPr>
        </p:nvGraphicFramePr>
        <p:xfrm>
          <a:off x="1835696" y="3693134"/>
          <a:ext cx="577751" cy="103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" name="Equation" r:id="rId21" imgW="241200" imgH="431640" progId="Equation.DSMT4">
                  <p:embed/>
                </p:oleObj>
              </mc:Choice>
              <mc:Fallback>
                <p:oleObj name="Equation" r:id="rId21" imgW="241200" imgH="43164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93134"/>
                        <a:ext cx="577751" cy="1032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42684"/>
              </p:ext>
            </p:extLst>
          </p:nvPr>
        </p:nvGraphicFramePr>
        <p:xfrm>
          <a:off x="2482850" y="3905250"/>
          <a:ext cx="237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4" name="Equation" r:id="rId23" imgW="2374560" imgH="457200" progId="Equation.DSMT4">
                  <p:embed/>
                </p:oleObj>
              </mc:Choice>
              <mc:Fallback>
                <p:oleObj name="Equation" r:id="rId23" imgW="2374560" imgH="45720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905250"/>
                        <a:ext cx="237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06985"/>
              </p:ext>
            </p:extLst>
          </p:nvPr>
        </p:nvGraphicFramePr>
        <p:xfrm>
          <a:off x="4991100" y="390525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5" name="Equation" r:id="rId25" imgW="1752480" imgH="457200" progId="Equation.DSMT4">
                  <p:embed/>
                </p:oleObj>
              </mc:Choice>
              <mc:Fallback>
                <p:oleObj name="Equation" r:id="rId25" imgW="1752480" imgH="45720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90525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43400" y="4484688"/>
            <a:ext cx="381000" cy="533400"/>
          </a:xfrm>
          <a:prstGeom prst="line">
            <a:avLst/>
          </a:prstGeom>
          <a:noFill/>
          <a:ln w="28575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8145"/>
              </p:ext>
            </p:extLst>
          </p:nvPr>
        </p:nvGraphicFramePr>
        <p:xfrm>
          <a:off x="4940300" y="4762500"/>
          <a:ext cx="1993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6" name="Equation" r:id="rId27" imgW="1993680" imgH="660240" progId="Equation.DSMT4">
                  <p:embed/>
                </p:oleObj>
              </mc:Choice>
              <mc:Fallback>
                <p:oleObj name="Equation" r:id="rId27" imgW="1993680" imgH="66024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762500"/>
                        <a:ext cx="1993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57200" y="4473575"/>
            <a:ext cx="4419600" cy="925513"/>
            <a:chOff x="192" y="2016"/>
            <a:chExt cx="2784" cy="875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488" y="2016"/>
              <a:ext cx="1488" cy="0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912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912" y="206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92" y="2400"/>
              <a:ext cx="254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这两个记号含义不同</a:t>
              </a:r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200400" y="4367213"/>
            <a:ext cx="152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04589"/>
              </p:ext>
            </p:extLst>
          </p:nvPr>
        </p:nvGraphicFramePr>
        <p:xfrm>
          <a:off x="6851650" y="4052888"/>
          <a:ext cx="6159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" name="Equation" r:id="rId29" imgW="622080" imgH="279360" progId="Equation.DSMT4">
                  <p:embed/>
                </p:oleObj>
              </mc:Choice>
              <mc:Fallback>
                <p:oleObj name="Equation" r:id="rId29" imgW="622080" imgH="27936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4052888"/>
                        <a:ext cx="615950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7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utoUpdateAnimBg="0"/>
      <p:bldP spid="14" grpId="0" autoUpdateAnimBg="0"/>
      <p:bldP spid="16" grpId="0" autoUpdateAnimBg="0"/>
      <p:bldP spid="20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-99392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2.1.2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4509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61862"/>
              </p:ext>
            </p:extLst>
          </p:nvPr>
        </p:nvGraphicFramePr>
        <p:xfrm>
          <a:off x="251520" y="1196089"/>
          <a:ext cx="2203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7" name="Equation" r:id="rId3" imgW="2197080" imgH="482400" progId="Equation.DSMT4">
                  <p:embed/>
                </p:oleObj>
              </mc:Choice>
              <mc:Fallback>
                <p:oleObj name="Equation" r:id="rId3" imgW="2197080" imgH="4824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96089"/>
                        <a:ext cx="22034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16282"/>
              </p:ext>
            </p:extLst>
          </p:nvPr>
        </p:nvGraphicFramePr>
        <p:xfrm>
          <a:off x="4948238" y="1184977"/>
          <a:ext cx="2286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" name="Equation" r:id="rId5" imgW="2286000" imgH="495000" progId="Equation.DSMT4">
                  <p:embed/>
                </p:oleObj>
              </mc:Choice>
              <mc:Fallback>
                <p:oleObj name="Equation" r:id="rId5" imgW="2286000" imgH="4950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184977"/>
                        <a:ext cx="22860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45342"/>
              </p:ext>
            </p:extLst>
          </p:nvPr>
        </p:nvGraphicFramePr>
        <p:xfrm>
          <a:off x="251520" y="1812811"/>
          <a:ext cx="223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" name="Equation" r:id="rId7" imgW="2222280" imgH="495000" progId="Equation.DSMT4">
                  <p:embed/>
                </p:oleObj>
              </mc:Choice>
              <mc:Fallback>
                <p:oleObj name="Equation" r:id="rId7" imgW="2222280" imgH="4950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12811"/>
                        <a:ext cx="2235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03467"/>
              </p:ext>
            </p:extLst>
          </p:nvPr>
        </p:nvGraphicFramePr>
        <p:xfrm>
          <a:off x="4948238" y="1812811"/>
          <a:ext cx="2000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0" name="Equation" r:id="rId9" imgW="1993680" imgH="495000" progId="Equation.DSMT4">
                  <p:embed/>
                </p:oleObj>
              </mc:Choice>
              <mc:Fallback>
                <p:oleObj name="Equation" r:id="rId9" imgW="1993680" imgH="4950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812811"/>
                        <a:ext cx="20002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681968"/>
              </p:ext>
            </p:extLst>
          </p:nvPr>
        </p:nvGraphicFramePr>
        <p:xfrm>
          <a:off x="251520" y="2435883"/>
          <a:ext cx="24177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1" name="Equation" r:id="rId11" imgW="2425680" imgH="583920" progId="Equation.DSMT4">
                  <p:embed/>
                </p:oleObj>
              </mc:Choice>
              <mc:Fallback>
                <p:oleObj name="Equation" r:id="rId11" imgW="2425680" imgH="5839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35883"/>
                        <a:ext cx="2417762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02157"/>
              </p:ext>
            </p:extLst>
          </p:nvPr>
        </p:nvGraphicFramePr>
        <p:xfrm>
          <a:off x="4948238" y="2435883"/>
          <a:ext cx="2619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2" name="Equation" r:id="rId13" imgW="2628720" imgH="533160" progId="Equation.DSMT4">
                  <p:embed/>
                </p:oleObj>
              </mc:Choice>
              <mc:Fallback>
                <p:oleObj name="Equation" r:id="rId13" imgW="2628720" imgH="53316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435883"/>
                        <a:ext cx="26193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3998"/>
              </p:ext>
            </p:extLst>
          </p:nvPr>
        </p:nvGraphicFramePr>
        <p:xfrm>
          <a:off x="251520" y="3158967"/>
          <a:ext cx="2971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3" name="Equation" r:id="rId15" imgW="2971800" imgH="558720" progId="Equation.DSMT4">
                  <p:embed/>
                </p:oleObj>
              </mc:Choice>
              <mc:Fallback>
                <p:oleObj name="Equation" r:id="rId15" imgW="2971800" imgH="55872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58967"/>
                        <a:ext cx="29718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34134"/>
              </p:ext>
            </p:extLst>
          </p:nvPr>
        </p:nvGraphicFramePr>
        <p:xfrm>
          <a:off x="4960938" y="3158967"/>
          <a:ext cx="25844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4" name="Equation" r:id="rId17" imgW="2590560" imgH="825480" progId="Equation.DSMT4">
                  <p:embed/>
                </p:oleObj>
              </mc:Choice>
              <mc:Fallback>
                <p:oleObj name="Equation" r:id="rId17" imgW="2590560" imgH="8254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158967"/>
                        <a:ext cx="25844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385030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00677"/>
              </p:ext>
            </p:extLst>
          </p:nvPr>
        </p:nvGraphicFramePr>
        <p:xfrm>
          <a:off x="223949" y="4457659"/>
          <a:ext cx="15446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5" name="Equation" r:id="rId19" imgW="1536480" imgH="482400" progId="Equation.DSMT4">
                  <p:embed/>
                </p:oleObj>
              </mc:Choice>
              <mc:Fallback>
                <p:oleObj name="Equation" r:id="rId19" imgW="1536480" imgH="4824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9" y="4457659"/>
                        <a:ext cx="154463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21963"/>
              </p:ext>
            </p:extLst>
          </p:nvPr>
        </p:nvGraphicFramePr>
        <p:xfrm>
          <a:off x="2000816" y="4448928"/>
          <a:ext cx="2501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Equation" r:id="rId21" imgW="2514600" imgH="495000" progId="Equation.DSMT4">
                  <p:embed/>
                </p:oleObj>
              </mc:Choice>
              <mc:Fallback>
                <p:oleObj name="Equation" r:id="rId21" imgW="2514600" imgH="4950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16" y="4448928"/>
                        <a:ext cx="25019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0794"/>
              </p:ext>
            </p:extLst>
          </p:nvPr>
        </p:nvGraphicFramePr>
        <p:xfrm>
          <a:off x="4662938" y="4373521"/>
          <a:ext cx="22415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7" name="Equation" r:id="rId23" imgW="2234880" imgH="647640" progId="Equation.DSMT4">
                  <p:embed/>
                </p:oleObj>
              </mc:Choice>
              <mc:Fallback>
                <p:oleObj name="Equation" r:id="rId23" imgW="2234880" imgH="64764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938" y="4373521"/>
                        <a:ext cx="22415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59068"/>
              </p:ext>
            </p:extLst>
          </p:nvPr>
        </p:nvGraphicFramePr>
        <p:xfrm>
          <a:off x="7064709" y="4448928"/>
          <a:ext cx="1820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8" name="Equation" r:id="rId25" imgW="1815840" imgH="495000" progId="Equation.DSMT4">
                  <p:embed/>
                </p:oleObj>
              </mc:Choice>
              <mc:Fallback>
                <p:oleObj name="Equation" r:id="rId25" imgW="1815840" imgH="4950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709" y="4448928"/>
                        <a:ext cx="18208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635148"/>
              </p:ext>
            </p:extLst>
          </p:nvPr>
        </p:nvGraphicFramePr>
        <p:xfrm>
          <a:off x="251520" y="5103726"/>
          <a:ext cx="17541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9" name="Equation" r:id="rId27" imgW="1752480" imgH="977760" progId="Equation.DSMT4">
                  <p:embed/>
                </p:oleObj>
              </mc:Choice>
              <mc:Fallback>
                <p:oleObj name="Equation" r:id="rId27" imgW="1752480" imgH="97776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03726"/>
                        <a:ext cx="17541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31498"/>
              </p:ext>
            </p:extLst>
          </p:nvPr>
        </p:nvGraphicFramePr>
        <p:xfrm>
          <a:off x="2361911" y="5148969"/>
          <a:ext cx="21510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0" name="Equation" r:id="rId29" imgW="2145960" imgH="888840" progId="Equation.DSMT4">
                  <p:embed/>
                </p:oleObj>
              </mc:Choice>
              <mc:Fallback>
                <p:oleObj name="Equation" r:id="rId29" imgW="2145960" imgH="88884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11" y="5148969"/>
                        <a:ext cx="215106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44418"/>
              </p:ext>
            </p:extLst>
          </p:nvPr>
        </p:nvGraphicFramePr>
        <p:xfrm>
          <a:off x="4869177" y="5121188"/>
          <a:ext cx="186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1" name="Equation" r:id="rId31" imgW="1866600" imgH="927000" progId="Equation.DSMT4">
                  <p:embed/>
                </p:oleObj>
              </mc:Choice>
              <mc:Fallback>
                <p:oleObj name="Equation" r:id="rId31" imgW="1866600" imgH="9270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177" y="5121188"/>
                        <a:ext cx="1866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93690"/>
              </p:ext>
            </p:extLst>
          </p:nvPr>
        </p:nvGraphicFramePr>
        <p:xfrm>
          <a:off x="7092280" y="5168020"/>
          <a:ext cx="13763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2" name="Equation" r:id="rId33" imgW="1384200" imgH="838080" progId="Equation.DSMT4">
                  <p:embed/>
                </p:oleObj>
              </mc:Choice>
              <mc:Fallback>
                <p:oleObj name="Equation" r:id="rId33" imgW="1384200" imgH="8380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168020"/>
                        <a:ext cx="1376363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5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75656" y="27680"/>
            <a:ext cx="3159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一．导数的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76375" y="2453822"/>
            <a:ext cx="3280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微积分学的创始人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6375" y="3682206"/>
            <a:ext cx="47660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德国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数学家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莱布尼茨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Leibniz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800" y="4511675"/>
            <a:ext cx="137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微分学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79638" y="429639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导数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094038" y="4525963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9512" y="4296398"/>
            <a:ext cx="3336925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描述函数变化快慢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79638" y="490648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微分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094038" y="5059363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719513" y="4906482"/>
            <a:ext cx="3336925" cy="51911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描述函数变化程度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85800" y="55165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都是描述物质运动的工具 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648200" y="55165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从微观上研究函数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2057400" y="43592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476375" y="1225438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导数思想最早由法国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723527" y="1225438"/>
            <a:ext cx="3664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数学家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Fermat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在研究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85800" y="1839630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极值问题中提出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476375" y="3068014"/>
            <a:ext cx="39773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英国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数学家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牛顿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Newton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612455"/>
            <a:ext cx="418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有关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导数的引例</a:t>
            </a:r>
          </a:p>
        </p:txBody>
      </p:sp>
    </p:spTree>
    <p:extLst>
      <p:ext uri="{BB962C8B-B14F-4D97-AF65-F5344CB8AC3E}">
        <p14:creationId xmlns:p14="http://schemas.microsoft.com/office/powerpoint/2010/main" val="14232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  <p:bldP spid="13" grpId="0" autoUpdateAnimBg="0"/>
      <p:bldP spid="14" grpId="0" animBg="1"/>
      <p:bldP spid="15" grpId="0" build="p" autoUpdateAnimBg="0"/>
      <p:bldP spid="16" grpId="0" build="p" autoUpdateAnimBg="0" advAuto="0"/>
      <p:bldP spid="17" grpId="0" build="p" autoUpdateAnimBg="0" advAuto="0"/>
      <p:bldP spid="1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15223"/>
              </p:ext>
            </p:extLst>
          </p:nvPr>
        </p:nvGraphicFramePr>
        <p:xfrm>
          <a:off x="917874" y="678101"/>
          <a:ext cx="20193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" name="Equation" r:id="rId3" imgW="2031840" imgH="482400" progId="Equation.DSMT4">
                  <p:embed/>
                </p:oleObj>
              </mc:Choice>
              <mc:Fallback>
                <p:oleObj name="Equation" r:id="rId3" imgW="2031840" imgH="48240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74" y="678101"/>
                        <a:ext cx="2019301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37451"/>
              </p:ext>
            </p:extLst>
          </p:nvPr>
        </p:nvGraphicFramePr>
        <p:xfrm>
          <a:off x="4869527" y="554276"/>
          <a:ext cx="3603625" cy="73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" name="Equation" r:id="rId5" imgW="3593880" imgH="736560" progId="Equation.DSMT4">
                  <p:embed/>
                </p:oleObj>
              </mc:Choice>
              <mc:Fallback>
                <p:oleObj name="Equation" r:id="rId5" imgW="3593880" imgH="73656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527" y="554276"/>
                        <a:ext cx="3603625" cy="730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2190" y="11111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12345"/>
              </p:ext>
            </p:extLst>
          </p:nvPr>
        </p:nvGraphicFramePr>
        <p:xfrm>
          <a:off x="1213861" y="1628801"/>
          <a:ext cx="6697662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" name="Equation" r:id="rId7" imgW="6705360" imgH="1930320" progId="Equation.DSMT4">
                  <p:embed/>
                </p:oleObj>
              </mc:Choice>
              <mc:Fallback>
                <p:oleObj name="Equation" r:id="rId7" imgW="6705360" imgH="193032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861" y="1628801"/>
                        <a:ext cx="6697662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0262" y="111117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477" y="3432393"/>
            <a:ext cx="811953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这个结果并不是“不连续函数的导数”，而是两个</a:t>
            </a:r>
            <a:endParaRPr lang="zh-CN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497" y="4077072"/>
            <a:ext cx="36004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24378"/>
              </p:ext>
            </p:extLst>
          </p:nvPr>
        </p:nvGraphicFramePr>
        <p:xfrm>
          <a:off x="1194810" y="4179818"/>
          <a:ext cx="27302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9" name="Equation" r:id="rId9" imgW="2730240" imgH="393480" progId="Equation.DSMT4">
                  <p:embed/>
                </p:oleObj>
              </mc:Choice>
              <mc:Fallback>
                <p:oleObj name="Equation" r:id="rId9" imgW="2730240" imgH="3934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10" y="4179818"/>
                        <a:ext cx="2730240" cy="3934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10897" y="4077072"/>
            <a:ext cx="352051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的导数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结果统一表示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876330"/>
              </p:ext>
            </p:extLst>
          </p:nvPr>
        </p:nvGraphicFramePr>
        <p:xfrm>
          <a:off x="307800" y="4679295"/>
          <a:ext cx="26717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0" name="Equation" r:id="rId11" imgW="2819160" imgH="927000" progId="Equation.DSMT4">
                  <p:embed/>
                </p:oleObj>
              </mc:Choice>
              <mc:Fallback>
                <p:oleObj name="Equation" r:id="rId11" imgW="2819160" imgH="92700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00" y="4679295"/>
                        <a:ext cx="2671762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29764"/>
              </p:ext>
            </p:extLst>
          </p:nvPr>
        </p:nvGraphicFramePr>
        <p:xfrm>
          <a:off x="1209174" y="5572279"/>
          <a:ext cx="15573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1" name="Equation" r:id="rId13" imgW="1549080" imgH="914400" progId="Equation.DSMT4">
                  <p:embed/>
                </p:oleObj>
              </mc:Choice>
              <mc:Fallback>
                <p:oleObj name="Equation" r:id="rId13" imgW="1549080" imgH="91440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174" y="5572279"/>
                        <a:ext cx="15573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12321"/>
              </p:ext>
            </p:extLst>
          </p:nvPr>
        </p:nvGraphicFramePr>
        <p:xfrm>
          <a:off x="3914684" y="3055392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2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684" y="3055392"/>
                        <a:ext cx="41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61797"/>
              </p:ext>
            </p:extLst>
          </p:nvPr>
        </p:nvGraphicFramePr>
        <p:xfrm>
          <a:off x="3905851" y="2636912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3" name="Equation" r:id="rId17" imgW="380880" imgH="304560" progId="Equation.DSMT4">
                  <p:embed/>
                </p:oleObj>
              </mc:Choice>
              <mc:Fallback>
                <p:oleObj name="Equation" r:id="rId17" imgW="380880" imgH="30456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851" y="2636912"/>
                        <a:ext cx="38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05299"/>
              </p:ext>
            </p:extLst>
          </p:nvPr>
        </p:nvGraphicFramePr>
        <p:xfrm>
          <a:off x="4716016" y="2492896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4" name="Equation" r:id="rId19" imgW="279360" imgH="838080" progId="Equation.DSMT4">
                  <p:embed/>
                </p:oleObj>
              </mc:Choice>
              <mc:Fallback>
                <p:oleObj name="Equation" r:id="rId19" imgW="279360" imgH="83808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492896"/>
                        <a:ext cx="27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114355"/>
              </p:ext>
            </p:extLst>
          </p:nvPr>
        </p:nvGraphicFramePr>
        <p:xfrm>
          <a:off x="6300192" y="2060848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5" name="Equation" r:id="rId21" imgW="279360" imgH="838080" progId="Equation.DSMT4">
                  <p:embed/>
                </p:oleObj>
              </mc:Choice>
              <mc:Fallback>
                <p:oleObj name="Equation" r:id="rId21" imgW="279360" imgH="8380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060848"/>
                        <a:ext cx="27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78530"/>
              </p:ext>
            </p:extLst>
          </p:nvPr>
        </p:nvGraphicFramePr>
        <p:xfrm>
          <a:off x="2996883" y="4677722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6" name="Equation" r:id="rId23" imgW="2019240" imgH="888840" progId="Equation.DSMT4">
                  <p:embed/>
                </p:oleObj>
              </mc:Choice>
              <mc:Fallback>
                <p:oleObj name="Equation" r:id="rId23" imgW="2019240" imgH="88884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83" y="4677722"/>
                        <a:ext cx="2019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19337"/>
              </p:ext>
            </p:extLst>
          </p:nvPr>
        </p:nvGraphicFramePr>
        <p:xfrm>
          <a:off x="6933082" y="4717623"/>
          <a:ext cx="203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" name="Equation" r:id="rId25" imgW="2031840" imgH="1041120" progId="Equation.DSMT4">
                  <p:embed/>
                </p:oleObj>
              </mc:Choice>
              <mc:Fallback>
                <p:oleObj name="Equation" r:id="rId25" imgW="2031840" imgH="104112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3082" y="4717623"/>
                        <a:ext cx="2032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44868"/>
              </p:ext>
            </p:extLst>
          </p:nvPr>
        </p:nvGraphicFramePr>
        <p:xfrm>
          <a:off x="5016183" y="4725144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8" name="Equation" r:id="rId27" imgW="1904760" imgH="927000" progId="Equation.DSMT4">
                  <p:embed/>
                </p:oleObj>
              </mc:Choice>
              <mc:Fallback>
                <p:oleObj name="Equation" r:id="rId27" imgW="1904760" imgH="9270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183" y="4725144"/>
                        <a:ext cx="1905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3250"/>
              </p:ext>
            </p:extLst>
          </p:nvPr>
        </p:nvGraphicFramePr>
        <p:xfrm>
          <a:off x="1570619" y="6004327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9" name="Equation" r:id="rId29" imgW="1066680" imgH="495000" progId="Equation.DSMT4">
                  <p:embed/>
                </p:oleObj>
              </mc:Choice>
              <mc:Fallback>
                <p:oleObj name="Equation" r:id="rId29" imgW="1066680" imgH="4950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619" y="6004327"/>
                        <a:ext cx="1066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15228"/>
              </p:ext>
            </p:extLst>
          </p:nvPr>
        </p:nvGraphicFramePr>
        <p:xfrm>
          <a:off x="2073485" y="5716295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0" name="Equation" r:id="rId31" imgW="139680" imgH="304560" progId="Equation.DSMT4">
                  <p:embed/>
                </p:oleObj>
              </mc:Choice>
              <mc:Fallback>
                <p:oleObj name="Equation" r:id="rId31" imgW="139680" imgH="30456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485" y="5716295"/>
                        <a:ext cx="13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213" y="18864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用复合函数法则求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172693"/>
              </p:ext>
            </p:extLst>
          </p:nvPr>
        </p:nvGraphicFramePr>
        <p:xfrm>
          <a:off x="430213" y="857593"/>
          <a:ext cx="1463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4" name="Equation" r:id="rId3" imgW="1473120" imgH="495000" progId="Equation.DSMT4">
                  <p:embed/>
                </p:oleObj>
              </mc:Choice>
              <mc:Fallback>
                <p:oleObj name="Equation" r:id="rId3" imgW="1473120" imgH="4950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857593"/>
                        <a:ext cx="14636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67699"/>
              </p:ext>
            </p:extLst>
          </p:nvPr>
        </p:nvGraphicFramePr>
        <p:xfrm>
          <a:off x="2479675" y="829018"/>
          <a:ext cx="16271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5" name="Equation" r:id="rId5" imgW="1638000" imgH="545760" progId="Equation.DSMT4">
                  <p:embed/>
                </p:oleObj>
              </mc:Choice>
              <mc:Fallback>
                <p:oleObj name="Equation" r:id="rId5" imgW="1638000" imgH="54576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829018"/>
                        <a:ext cx="162718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62674"/>
              </p:ext>
            </p:extLst>
          </p:nvPr>
        </p:nvGraphicFramePr>
        <p:xfrm>
          <a:off x="4694238" y="857593"/>
          <a:ext cx="148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6" name="Equation" r:id="rId7" imgW="1485720" imgH="495000" progId="Equation.DSMT4">
                  <p:embed/>
                </p:oleObj>
              </mc:Choice>
              <mc:Fallback>
                <p:oleObj name="Equation" r:id="rId7" imgW="1485720" imgH="4950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857593"/>
                        <a:ext cx="1485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48934"/>
              </p:ext>
            </p:extLst>
          </p:nvPr>
        </p:nvGraphicFramePr>
        <p:xfrm>
          <a:off x="6759575" y="829018"/>
          <a:ext cx="1612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7" name="Equation" r:id="rId9" imgW="1612800" imgH="545760" progId="Equation.DSMT4">
                  <p:embed/>
                </p:oleObj>
              </mc:Choice>
              <mc:Fallback>
                <p:oleObj name="Equation" r:id="rId9" imgW="1612800" imgH="54576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829018"/>
                        <a:ext cx="1612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0212" y="15977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59368"/>
              </p:ext>
            </p:extLst>
          </p:nvPr>
        </p:nvGraphicFramePr>
        <p:xfrm>
          <a:off x="1254572" y="1480806"/>
          <a:ext cx="15081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8" name="Equation" r:id="rId11" imgW="1511280" imgH="736560" progId="Equation.DSMT4">
                  <p:embed/>
                </p:oleObj>
              </mc:Choice>
              <mc:Fallback>
                <p:oleObj name="Equation" r:id="rId11" imgW="1511280" imgH="73656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572" y="1480806"/>
                        <a:ext cx="1508125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36857"/>
              </p:ext>
            </p:extLst>
          </p:nvPr>
        </p:nvGraphicFramePr>
        <p:xfrm>
          <a:off x="430213" y="2316244"/>
          <a:ext cx="13700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9" name="Equation" r:id="rId13" imgW="1371600" imgH="838080" progId="Equation.DSMT4">
                  <p:embed/>
                </p:oleObj>
              </mc:Choice>
              <mc:Fallback>
                <p:oleObj name="Equation" r:id="rId13" imgW="1371600" imgH="8380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2316244"/>
                        <a:ext cx="137001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10839"/>
              </p:ext>
            </p:extLst>
          </p:nvPr>
        </p:nvGraphicFramePr>
        <p:xfrm>
          <a:off x="430213" y="3343382"/>
          <a:ext cx="1522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0" name="Equation" r:id="rId15" imgW="1523880" imgH="736560" progId="Equation.DSMT4">
                  <p:embed/>
                </p:oleObj>
              </mc:Choice>
              <mc:Fallback>
                <p:oleObj name="Equation" r:id="rId15" imgW="1523880" imgH="73656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343382"/>
                        <a:ext cx="15224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0213" y="4275270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(4)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(3)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结果，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82284"/>
              </p:ext>
            </p:extLst>
          </p:nvPr>
        </p:nvGraphicFramePr>
        <p:xfrm>
          <a:off x="1130244" y="4797635"/>
          <a:ext cx="22590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1" name="Equation" r:id="rId17" imgW="2260440" imgH="838080" progId="Equation.DSMT4">
                  <p:embed/>
                </p:oleObj>
              </mc:Choice>
              <mc:Fallback>
                <p:oleObj name="Equation" r:id="rId17" imgW="2260440" imgH="83808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244" y="4797635"/>
                        <a:ext cx="225901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10999"/>
              </p:ext>
            </p:extLst>
          </p:nvPr>
        </p:nvGraphicFramePr>
        <p:xfrm>
          <a:off x="1979712" y="5805264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2" name="Equation" r:id="rId19" imgW="723600" imgH="431640" progId="Equation.DSMT4">
                  <p:embed/>
                </p:oleObj>
              </mc:Choice>
              <mc:Fallback>
                <p:oleObj name="Equation" r:id="rId19" imgW="723600" imgH="43164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805264"/>
                        <a:ext cx="723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13038"/>
              </p:ext>
            </p:extLst>
          </p:nvPr>
        </p:nvGraphicFramePr>
        <p:xfrm>
          <a:off x="2838748" y="1480806"/>
          <a:ext cx="102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3" name="Equation" r:id="rId21" imgW="1028520" imgH="736560" progId="Equation.DSMT4">
                  <p:embed/>
                </p:oleObj>
              </mc:Choice>
              <mc:Fallback>
                <p:oleObj name="Equation" r:id="rId21" imgW="1028520" imgH="73656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748" y="1480806"/>
                        <a:ext cx="1028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13671"/>
              </p:ext>
            </p:extLst>
          </p:nvPr>
        </p:nvGraphicFramePr>
        <p:xfrm>
          <a:off x="3923928" y="1444888"/>
          <a:ext cx="143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" name="Equation" r:id="rId23" imgW="1434960" imgH="838080" progId="Equation.DSMT4">
                  <p:embed/>
                </p:oleObj>
              </mc:Choice>
              <mc:Fallback>
                <p:oleObj name="Equation" r:id="rId23" imgW="1434960" imgH="83808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444888"/>
                        <a:ext cx="1435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93506"/>
              </p:ext>
            </p:extLst>
          </p:nvPr>
        </p:nvGraphicFramePr>
        <p:xfrm>
          <a:off x="5364088" y="1597736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" name="Equation" r:id="rId25" imgW="1155600" imgH="406080" progId="Equation.DSMT4">
                  <p:embed/>
                </p:oleObj>
              </mc:Choice>
              <mc:Fallback>
                <p:oleObj name="Equation" r:id="rId25" imgW="1155600" imgH="40608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597736"/>
                        <a:ext cx="1155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38669"/>
              </p:ext>
            </p:extLst>
          </p:nvPr>
        </p:nvGraphicFramePr>
        <p:xfrm>
          <a:off x="2068196" y="2397274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" name="Equation" r:id="rId27" imgW="2209680" imgH="736560" progId="Equation.DSMT4">
                  <p:embed/>
                </p:oleObj>
              </mc:Choice>
              <mc:Fallback>
                <p:oleObj name="Equation" r:id="rId27" imgW="2209680" imgH="73656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196" y="2397274"/>
                        <a:ext cx="2209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13242"/>
              </p:ext>
            </p:extLst>
          </p:nvPr>
        </p:nvGraphicFramePr>
        <p:xfrm>
          <a:off x="4263039" y="2492896"/>
          <a:ext cx="2451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" name="Equation" r:id="rId29" imgW="2450880" imgH="545760" progId="Equation.DSMT4">
                  <p:embed/>
                </p:oleObj>
              </mc:Choice>
              <mc:Fallback>
                <p:oleObj name="Equation" r:id="rId29" imgW="2450880" imgH="54576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039" y="2492896"/>
                        <a:ext cx="2451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023998"/>
              </p:ext>
            </p:extLst>
          </p:nvPr>
        </p:nvGraphicFramePr>
        <p:xfrm>
          <a:off x="2117152" y="3428231"/>
          <a:ext cx="129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" name="Equation" r:id="rId31" imgW="1295280" imgH="736560" progId="Equation.DSMT4">
                  <p:embed/>
                </p:oleObj>
              </mc:Choice>
              <mc:Fallback>
                <p:oleObj name="Equation" r:id="rId31" imgW="1295280" imgH="73656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152" y="3428231"/>
                        <a:ext cx="1295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78626"/>
              </p:ext>
            </p:extLst>
          </p:nvPr>
        </p:nvGraphicFramePr>
        <p:xfrm>
          <a:off x="3485304" y="3500239"/>
          <a:ext cx="205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" name="Equation" r:id="rId33" imgW="2057400" imgH="634680" progId="Equation.DSMT4">
                  <p:embed/>
                </p:oleObj>
              </mc:Choice>
              <mc:Fallback>
                <p:oleObj name="Equation" r:id="rId33" imgW="2057400" imgH="63468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04" y="3500239"/>
                        <a:ext cx="2057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1625"/>
              </p:ext>
            </p:extLst>
          </p:nvPr>
        </p:nvGraphicFramePr>
        <p:xfrm>
          <a:off x="5522687" y="3573016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" name="Equation" r:id="rId35" imgW="1714320" imgH="495000" progId="Equation.DSMT4">
                  <p:embed/>
                </p:oleObj>
              </mc:Choice>
              <mc:Fallback>
                <p:oleObj name="Equation" r:id="rId35" imgW="1714320" imgH="49500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687" y="3573016"/>
                        <a:ext cx="171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26268"/>
              </p:ext>
            </p:extLst>
          </p:nvPr>
        </p:nvGraphicFramePr>
        <p:xfrm>
          <a:off x="3435350" y="4845260"/>
          <a:ext cx="227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" name="Equation" r:id="rId37" imgW="2273040" imgH="736560" progId="Equation.DSMT4">
                  <p:embed/>
                </p:oleObj>
              </mc:Choice>
              <mc:Fallback>
                <p:oleObj name="Equation" r:id="rId37" imgW="2273040" imgH="73656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845260"/>
                        <a:ext cx="2273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79665"/>
              </p:ext>
            </p:extLst>
          </p:nvPr>
        </p:nvGraphicFramePr>
        <p:xfrm>
          <a:off x="2661816" y="5729064"/>
          <a:ext cx="3350344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" name="Equation" r:id="rId39" imgW="3403440" imgH="583920" progId="Equation.DSMT4">
                  <p:embed/>
                </p:oleObj>
              </mc:Choice>
              <mc:Fallback>
                <p:oleObj name="Equation" r:id="rId39" imgW="3403440" imgH="58392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816" y="5729064"/>
                        <a:ext cx="3350344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8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654" y="4046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38176"/>
              </p:ext>
            </p:extLst>
          </p:nvPr>
        </p:nvGraphicFramePr>
        <p:xfrm>
          <a:off x="2555776" y="158274"/>
          <a:ext cx="374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" name="Equation" r:id="rId3" imgW="3746160" imgH="1015920" progId="Equation.DSMT4">
                  <p:embed/>
                </p:oleObj>
              </mc:Choice>
              <mc:Fallback>
                <p:oleObj name="Equation" r:id="rId3" imgW="3746160" imgH="101592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8274"/>
                        <a:ext cx="3746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08" y="4046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1647"/>
              </p:ext>
            </p:extLst>
          </p:nvPr>
        </p:nvGraphicFramePr>
        <p:xfrm>
          <a:off x="6967566" y="527833"/>
          <a:ext cx="8715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" name="Equation" r:id="rId5" imgW="863280" imgH="406080" progId="Equation.DSMT4">
                  <p:embed/>
                </p:oleObj>
              </mc:Choice>
              <mc:Fallback>
                <p:oleObj name="Equation" r:id="rId5" imgW="863280" imgH="40608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66" y="527833"/>
                        <a:ext cx="8715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654" y="12687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276150"/>
            <a:ext cx="723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必须先确定分段函数在节点处的连续性，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再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54" y="184965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用定义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讨论在此点处的可导性．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719" y="2448948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易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知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处连续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37835"/>
              </p:ext>
            </p:extLst>
          </p:nvPr>
        </p:nvGraphicFramePr>
        <p:xfrm>
          <a:off x="683568" y="3048246"/>
          <a:ext cx="43481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6" name="Equation" r:id="rId7" imgW="4343400" imgH="838080" progId="Equation.DSMT4">
                  <p:embed/>
                </p:oleObj>
              </mc:Choice>
              <mc:Fallback>
                <p:oleObj name="Equation" r:id="rId7" imgW="4343400" imgH="83808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48246"/>
                        <a:ext cx="4348163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44188"/>
              </p:ext>
            </p:extLst>
          </p:nvPr>
        </p:nvGraphicFramePr>
        <p:xfrm>
          <a:off x="683568" y="3954586"/>
          <a:ext cx="669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7" name="Equation" r:id="rId9" imgW="6705360" imgH="838080" progId="Equation.DSMT4">
                  <p:embed/>
                </p:oleObj>
              </mc:Choice>
              <mc:Fallback>
                <p:oleObj name="Equation" r:id="rId9" imgW="6705360" imgH="8380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954586"/>
                        <a:ext cx="66992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0133" y="529282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67195"/>
              </p:ext>
            </p:extLst>
          </p:nvPr>
        </p:nvGraphicFramePr>
        <p:xfrm>
          <a:off x="1585715" y="5373513"/>
          <a:ext cx="79375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8" name="Equation" r:id="rId11" imgW="787320" imgH="406080" progId="Equation.DSMT4">
                  <p:embed/>
                </p:oleObj>
              </mc:Choice>
              <mc:Fallback>
                <p:oleObj name="Equation" r:id="rId11" imgW="787320" imgH="4060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715" y="5373513"/>
                        <a:ext cx="793751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167294"/>
              </p:ext>
            </p:extLst>
          </p:nvPr>
        </p:nvGraphicFramePr>
        <p:xfrm>
          <a:off x="2423990" y="4797152"/>
          <a:ext cx="272573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9" name="Equation" r:id="rId13" imgW="2717640" imgH="1549080" progId="Equation.DSMT4">
                  <p:embed/>
                </p:oleObj>
              </mc:Choice>
              <mc:Fallback>
                <p:oleObj name="Equation" r:id="rId13" imgW="2717640" imgH="154908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990" y="4797152"/>
                        <a:ext cx="2725738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22930"/>
              </p:ext>
            </p:extLst>
          </p:nvPr>
        </p:nvGraphicFramePr>
        <p:xfrm>
          <a:off x="3342977" y="4797152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" name="Equation" r:id="rId15" imgW="228600" imgH="368280" progId="Equation.DSMT4">
                  <p:embed/>
                </p:oleObj>
              </mc:Choice>
              <mc:Fallback>
                <p:oleObj name="Equation" r:id="rId15" imgW="228600" imgH="36828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977" y="4797152"/>
                        <a:ext cx="22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35821"/>
              </p:ext>
            </p:extLst>
          </p:nvPr>
        </p:nvGraphicFramePr>
        <p:xfrm>
          <a:off x="2969743" y="5373513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1" name="Equation" r:id="rId17" imgW="1168200" imgH="419040" progId="Equation.DSMT4">
                  <p:embed/>
                </p:oleObj>
              </mc:Choice>
              <mc:Fallback>
                <p:oleObj name="Equation" r:id="rId17" imgW="1168200" imgH="41904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743" y="5373513"/>
                        <a:ext cx="1168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09461"/>
              </p:ext>
            </p:extLst>
          </p:nvPr>
        </p:nvGraphicFramePr>
        <p:xfrm>
          <a:off x="3086016" y="5805561"/>
          <a:ext cx="96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2" name="Equation" r:id="rId19" imgW="965160" imgH="838080" progId="Equation.DSMT4">
                  <p:embed/>
                </p:oleObj>
              </mc:Choice>
              <mc:Fallback>
                <p:oleObj name="Equation" r:id="rId19" imgW="965160" imgH="83808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016" y="5805561"/>
                        <a:ext cx="965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07296"/>
              </p:ext>
            </p:extLst>
          </p:nvPr>
        </p:nvGraphicFramePr>
        <p:xfrm>
          <a:off x="4955524" y="2994685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3" name="Equation" r:id="rId21" imgW="1002960" imgH="838080" progId="Equation.DSMT4">
                  <p:embed/>
                </p:oleObj>
              </mc:Choice>
              <mc:Fallback>
                <p:oleObj name="Equation" r:id="rId21" imgW="1002960" imgH="83808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524" y="2994685"/>
                        <a:ext cx="1003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2963"/>
              </p:ext>
            </p:extLst>
          </p:nvPr>
        </p:nvGraphicFramePr>
        <p:xfrm>
          <a:off x="5943494" y="3211478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4" name="Equation" r:id="rId23" imgW="507960" imgH="330120" progId="Equation.DSMT4">
                  <p:embed/>
                </p:oleObj>
              </mc:Choice>
              <mc:Fallback>
                <p:oleObj name="Equation" r:id="rId23" imgW="507960" imgH="33012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494" y="3211478"/>
                        <a:ext cx="508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45695"/>
              </p:ext>
            </p:extLst>
          </p:nvPr>
        </p:nvGraphicFramePr>
        <p:xfrm>
          <a:off x="5564939" y="3067462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5" name="Equation" r:id="rId25" imgW="203040" imgH="317160" progId="Equation.DSMT4">
                  <p:embed/>
                </p:oleObj>
              </mc:Choice>
              <mc:Fallback>
                <p:oleObj name="Equation" r:id="rId25" imgW="203040" imgH="31716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939" y="3067462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75081"/>
              </p:ext>
            </p:extLst>
          </p:nvPr>
        </p:nvGraphicFramePr>
        <p:xfrm>
          <a:off x="5123408" y="3950007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6" name="Equation" r:id="rId27" imgW="1320480" imgH="457200" progId="Equation.DSMT4">
                  <p:embed/>
                </p:oleObj>
              </mc:Choice>
              <mc:Fallback>
                <p:oleObj name="Equation" r:id="rId27" imgW="1320480" imgH="4572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408" y="3950007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79778"/>
              </p:ext>
            </p:extLst>
          </p:nvPr>
        </p:nvGraphicFramePr>
        <p:xfrm>
          <a:off x="6704731" y="402201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" name="Equation" r:id="rId29" imgW="203040" imgH="317160" progId="Equation.DSMT4">
                  <p:embed/>
                </p:oleObj>
              </mc:Choice>
              <mc:Fallback>
                <p:oleObj name="Equation" r:id="rId29" imgW="203040" imgH="31716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731" y="4022015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993759"/>
              </p:ext>
            </p:extLst>
          </p:nvPr>
        </p:nvGraphicFramePr>
        <p:xfrm>
          <a:off x="7442709" y="4238039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8" name="Equation" r:id="rId31" imgW="203040" imgH="317160" progId="Equation.DSMT4">
                  <p:embed/>
                </p:oleObj>
              </mc:Choice>
              <mc:Fallback>
                <p:oleObj name="Equation" r:id="rId31" imgW="203040" imgH="31716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709" y="4238039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688401"/>
              </p:ext>
            </p:extLst>
          </p:nvPr>
        </p:nvGraphicFramePr>
        <p:xfrm>
          <a:off x="7730741" y="4166031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9" name="Equation" r:id="rId33" imgW="1155600" imgH="431640" progId="Equation.DSMT4">
                  <p:embed/>
                </p:oleObj>
              </mc:Choice>
              <mc:Fallback>
                <p:oleObj name="Equation" r:id="rId33" imgW="1155600" imgH="43164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741" y="4166031"/>
                        <a:ext cx="115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80905"/>
              </p:ext>
            </p:extLst>
          </p:nvPr>
        </p:nvGraphicFramePr>
        <p:xfrm>
          <a:off x="5104363" y="313947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0" name="Equation" r:id="rId35" imgW="215640" imgH="228600" progId="Equation.DSMT4">
                  <p:embed/>
                </p:oleObj>
              </mc:Choice>
              <mc:Fallback>
                <p:oleObj name="Equation" r:id="rId35" imgW="215640" imgH="22860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363" y="3139470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32563"/>
              </p:ext>
            </p:extLst>
          </p:nvPr>
        </p:nvGraphicFramePr>
        <p:xfrm>
          <a:off x="4337895" y="5373513"/>
          <a:ext cx="82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1" name="Equation" r:id="rId37" imgW="825480" imgH="368280" progId="Equation.DSMT4">
                  <p:embed/>
                </p:oleObj>
              </mc:Choice>
              <mc:Fallback>
                <p:oleObj name="Equation" r:id="rId37" imgW="825480" imgH="3682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895" y="5373513"/>
                        <a:ext cx="825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0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15598" y="219906"/>
            <a:ext cx="816085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四．基本求导法则与导数公式</a:t>
            </a:r>
            <a:r>
              <a:rPr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rPr>
              <a:t>回顾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30947" y="875433"/>
            <a:ext cx="5976079" cy="6143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基本求导法则</a:t>
            </a:r>
          </a:p>
        </p:txBody>
      </p: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90353"/>
              </p:ext>
            </p:extLst>
          </p:nvPr>
        </p:nvGraphicFramePr>
        <p:xfrm>
          <a:off x="941250" y="2148775"/>
          <a:ext cx="13078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5" name="Equation" r:id="rId3" imgW="1307880" imgH="406080" progId="Equation.DSMT4">
                  <p:embed/>
                </p:oleObj>
              </mc:Choice>
              <mc:Fallback>
                <p:oleObj name="Equation" r:id="rId3" imgW="1307880" imgH="40608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250" y="2148775"/>
                        <a:ext cx="13078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35513"/>
              </p:ext>
            </p:extLst>
          </p:nvPr>
        </p:nvGraphicFramePr>
        <p:xfrm>
          <a:off x="2267744" y="2132431"/>
          <a:ext cx="8632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6" name="Equation" r:id="rId5" imgW="863280" imgH="406080" progId="Equation.DSMT4">
                  <p:embed/>
                </p:oleObj>
              </mc:Choice>
              <mc:Fallback>
                <p:oleObj name="Equation" r:id="rId5" imgW="863280" imgH="40608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431"/>
                        <a:ext cx="8632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57713"/>
              </p:ext>
            </p:extLst>
          </p:nvPr>
        </p:nvGraphicFramePr>
        <p:xfrm>
          <a:off x="4317107" y="2132431"/>
          <a:ext cx="10666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7" name="Equation" r:id="rId7" imgW="1066680" imgH="406080" progId="Equation.DSMT4">
                  <p:embed/>
                </p:oleObj>
              </mc:Choice>
              <mc:Fallback>
                <p:oleObj name="Equation" r:id="rId7" imgW="1066680" imgH="40608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107" y="2132431"/>
                        <a:ext cx="10666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49784"/>
              </p:ext>
            </p:extLst>
          </p:nvPr>
        </p:nvGraphicFramePr>
        <p:xfrm>
          <a:off x="5469235" y="2149116"/>
          <a:ext cx="5457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8" name="Equation" r:id="rId9" imgW="545760" imgH="406080" progId="Equation.DSMT4">
                  <p:embed/>
                </p:oleObj>
              </mc:Choice>
              <mc:Fallback>
                <p:oleObj name="Equation" r:id="rId9" imgW="545760" imgH="40608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235" y="2149116"/>
                        <a:ext cx="5457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17214"/>
              </p:ext>
            </p:extLst>
          </p:nvPr>
        </p:nvGraphicFramePr>
        <p:xfrm>
          <a:off x="932731" y="2838265"/>
          <a:ext cx="9777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9" name="Equation" r:id="rId11" imgW="977760" imgH="406080" progId="Equation.DSMT4">
                  <p:embed/>
                </p:oleObj>
              </mc:Choice>
              <mc:Fallback>
                <p:oleObj name="Equation" r:id="rId11" imgW="977760" imgH="40608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731" y="2838265"/>
                        <a:ext cx="9777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78474"/>
              </p:ext>
            </p:extLst>
          </p:nvPr>
        </p:nvGraphicFramePr>
        <p:xfrm>
          <a:off x="1940843" y="2838265"/>
          <a:ext cx="1180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0" name="Equation" r:id="rId13" imgW="1180800" imgH="406080" progId="Equation.DSMT4">
                  <p:embed/>
                </p:oleObj>
              </mc:Choice>
              <mc:Fallback>
                <p:oleObj name="Equation" r:id="rId13" imgW="1180800" imgH="40608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843" y="2838265"/>
                        <a:ext cx="118080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339329"/>
              </p:ext>
            </p:extLst>
          </p:nvPr>
        </p:nvGraphicFramePr>
        <p:xfrm>
          <a:off x="4317107" y="2550233"/>
          <a:ext cx="11300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1" name="Equation" r:id="rId15" imgW="1130040" imgH="838080" progId="Equation.DSMT4">
                  <p:embed/>
                </p:oleObj>
              </mc:Choice>
              <mc:Fallback>
                <p:oleObj name="Equation" r:id="rId15" imgW="1130040" imgH="83808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107" y="2550233"/>
                        <a:ext cx="11300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30267"/>
              </p:ext>
            </p:extLst>
          </p:nvPr>
        </p:nvGraphicFramePr>
        <p:xfrm>
          <a:off x="5645542" y="2550233"/>
          <a:ext cx="12315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2" name="Equation" r:id="rId17" imgW="1231560" imgH="838080" progId="Equation.DSMT4">
                  <p:embed/>
                </p:oleObj>
              </mc:Choice>
              <mc:Fallback>
                <p:oleObj name="Equation" r:id="rId17" imgW="1231560" imgH="8380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542" y="2550233"/>
                        <a:ext cx="123156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6447029" y="214911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为常数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74055"/>
              </p:ext>
            </p:extLst>
          </p:nvPr>
        </p:nvGraphicFramePr>
        <p:xfrm>
          <a:off x="7125419" y="2697546"/>
          <a:ext cx="990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3" name="Equation" r:id="rId19" imgW="990360" imgH="393480" progId="Equation.DSMT4">
                  <p:embed/>
                </p:oleObj>
              </mc:Choice>
              <mc:Fallback>
                <p:oleObj name="Equation" r:id="rId19" imgW="990360" imgH="39348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419" y="2697546"/>
                        <a:ext cx="9903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70950" y="4861837"/>
            <a:ext cx="4681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复合函数求导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法则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31412"/>
              </p:ext>
            </p:extLst>
          </p:nvPr>
        </p:nvGraphicFramePr>
        <p:xfrm>
          <a:off x="4565823" y="4926707"/>
          <a:ext cx="26287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4" name="Equation" r:id="rId21" imgW="2628720" imgH="393480" progId="Equation.DSMT4">
                  <p:embed/>
                </p:oleObj>
              </mc:Choice>
              <mc:Fallback>
                <p:oleObj name="Equation" r:id="rId21" imgW="2628720" imgH="39348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823" y="4926707"/>
                        <a:ext cx="26287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07158"/>
              </p:ext>
            </p:extLst>
          </p:nvPr>
        </p:nvGraphicFramePr>
        <p:xfrm>
          <a:off x="876629" y="5370576"/>
          <a:ext cx="752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5" name="Equation" r:id="rId23" imgW="749160" imgH="914400" progId="Equation.DSMT4">
                  <p:embed/>
                </p:oleObj>
              </mc:Choice>
              <mc:Fallback>
                <p:oleObj name="Equation" r:id="rId23" imgW="749160" imgH="91440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29" y="5370576"/>
                        <a:ext cx="752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52893"/>
              </p:ext>
            </p:extLst>
          </p:nvPr>
        </p:nvGraphicFramePr>
        <p:xfrm>
          <a:off x="2987824" y="5571965"/>
          <a:ext cx="19810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6" name="Equation" r:id="rId25" imgW="1981080" imgH="406080" progId="Equation.DSMT4">
                  <p:embed/>
                </p:oleObj>
              </mc:Choice>
              <mc:Fallback>
                <p:oleObj name="Equation" r:id="rId25" imgW="1981080" imgH="4060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71965"/>
                        <a:ext cx="19810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62893"/>
              </p:ext>
            </p:extLst>
          </p:nvPr>
        </p:nvGraphicFramePr>
        <p:xfrm>
          <a:off x="1749754" y="5375339"/>
          <a:ext cx="4699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7" name="Equation" r:id="rId27" imgW="469800" imgH="914400" progId="Equation.DSMT4">
                  <p:embed/>
                </p:oleObj>
              </mc:Choice>
              <mc:Fallback>
                <p:oleObj name="Equation" r:id="rId27" imgW="469800" imgH="91440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754" y="5375339"/>
                        <a:ext cx="46990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37003"/>
              </p:ext>
            </p:extLst>
          </p:nvPr>
        </p:nvGraphicFramePr>
        <p:xfrm>
          <a:off x="2333954" y="5376926"/>
          <a:ext cx="5445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8" name="Equation" r:id="rId29" imgW="545760" imgH="914400" progId="Equation.DSMT4">
                  <p:embed/>
                </p:oleObj>
              </mc:Choice>
              <mc:Fallback>
                <p:oleObj name="Equation" r:id="rId29" imgW="545760" imgH="9144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954" y="5376926"/>
                        <a:ext cx="54451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470950" y="1518068"/>
            <a:ext cx="5976079" cy="6143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四则运算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的求导法则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470950" y="3755276"/>
            <a:ext cx="4094873" cy="6143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反函数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求导法则</a:t>
            </a: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646489"/>
              </p:ext>
            </p:extLst>
          </p:nvPr>
        </p:nvGraphicFramePr>
        <p:xfrm>
          <a:off x="4355976" y="3545996"/>
          <a:ext cx="124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9" name="Equation" r:id="rId31" imgW="1244520" imgH="1346040" progId="Equation.DSMT4">
                  <p:embed/>
                </p:oleObj>
              </mc:Choice>
              <mc:Fallback>
                <p:oleObj name="Equation" r:id="rId31" imgW="1244520" imgH="134604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45996"/>
                        <a:ext cx="12446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0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8" grpId="0" autoUpdateAnimBg="0"/>
      <p:bldP spid="56" grpId="0"/>
      <p:bldP spid="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48378" y="188640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基本初等函数的导数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52205"/>
              </p:ext>
            </p:extLst>
          </p:nvPr>
        </p:nvGraphicFramePr>
        <p:xfrm>
          <a:off x="1063625" y="914400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8" name="Equation" r:id="rId3" imgW="888840" imgH="406080" progId="Equation.DSMT4">
                  <p:embed/>
                </p:oleObj>
              </mc:Choice>
              <mc:Fallback>
                <p:oleObj name="Equation" r:id="rId3" imgW="888840" imgH="406080" progId="Equation.DSMT4">
                  <p:embed/>
                  <p:pic>
                    <p:nvPicPr>
                      <p:cNvPr id="0" name="Picture 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914400"/>
                        <a:ext cx="889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53259"/>
              </p:ext>
            </p:extLst>
          </p:nvPr>
        </p:nvGraphicFramePr>
        <p:xfrm>
          <a:off x="2065338" y="927100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9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927100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6564"/>
              </p:ext>
            </p:extLst>
          </p:nvPr>
        </p:nvGraphicFramePr>
        <p:xfrm>
          <a:off x="4810125" y="844550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0" name="Equation" r:id="rId7" imgW="1002960" imgH="457200" progId="Equation.DSMT4">
                  <p:embed/>
                </p:oleObj>
              </mc:Choice>
              <mc:Fallback>
                <p:oleObj name="Equation" r:id="rId7" imgW="1002960" imgH="457200" progId="Equation.DSMT4">
                  <p:embed/>
                  <p:pic>
                    <p:nvPicPr>
                      <p:cNvPr id="0" name="Picture 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844550"/>
                        <a:ext cx="100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951158"/>
              </p:ext>
            </p:extLst>
          </p:nvPr>
        </p:nvGraphicFramePr>
        <p:xfrm>
          <a:off x="5989638" y="819150"/>
          <a:ext cx="87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1" name="Equation" r:id="rId9" imgW="876240" imgH="457200" progId="Equation.DSMT4">
                  <p:embed/>
                </p:oleObj>
              </mc:Choice>
              <mc:Fallback>
                <p:oleObj name="Equation" r:id="rId9" imgW="876240" imgH="457200" progId="Equation.DSMT4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819150"/>
                        <a:ext cx="876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6494"/>
              </p:ext>
            </p:extLst>
          </p:nvPr>
        </p:nvGraphicFramePr>
        <p:xfrm>
          <a:off x="1076325" y="14478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2" name="Equation" r:id="rId11" imgW="1282680" imgH="406080" progId="Equation.DSMT4">
                  <p:embed/>
                </p:oleObj>
              </mc:Choice>
              <mc:Fallback>
                <p:oleObj name="Equation" r:id="rId11" imgW="1282680" imgH="406080" progId="Equation.DSMT4">
                  <p:embed/>
                  <p:pic>
                    <p:nvPicPr>
                      <p:cNvPr id="0" name="Picture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47800"/>
                        <a:ext cx="1282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282740"/>
              </p:ext>
            </p:extLst>
          </p:nvPr>
        </p:nvGraphicFramePr>
        <p:xfrm>
          <a:off x="2459038" y="1482725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3" name="Equation" r:id="rId13" imgW="736560" imgH="317160" progId="Equation.DSMT4">
                  <p:embed/>
                </p:oleObj>
              </mc:Choice>
              <mc:Fallback>
                <p:oleObj name="Equation" r:id="rId13" imgW="736560" imgH="317160" progId="Equation.DSMT4">
                  <p:embed/>
                  <p:pic>
                    <p:nvPicPr>
                      <p:cNvPr id="0" name="Picture 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482725"/>
                        <a:ext cx="736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67586"/>
              </p:ext>
            </p:extLst>
          </p:nvPr>
        </p:nvGraphicFramePr>
        <p:xfrm>
          <a:off x="4791075" y="144780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4" name="Equation" r:id="rId15" imgW="1333440" imgH="406080" progId="Equation.DSMT4">
                  <p:embed/>
                </p:oleObj>
              </mc:Choice>
              <mc:Fallback>
                <p:oleObj name="Equation" r:id="rId15" imgW="1333440" imgH="406080" progId="Equation.DSMT4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1447800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92226"/>
              </p:ext>
            </p:extLst>
          </p:nvPr>
        </p:nvGraphicFramePr>
        <p:xfrm>
          <a:off x="6211888" y="1455738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5" name="Equation" r:id="rId17" imgW="914400" imgH="317160" progId="Equation.DSMT4">
                  <p:embed/>
                </p:oleObj>
              </mc:Choice>
              <mc:Fallback>
                <p:oleObj name="Equation" r:id="rId17" imgW="914400" imgH="317160" progId="Equation.DSMT4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1455738"/>
                        <a:ext cx="91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01939"/>
              </p:ext>
            </p:extLst>
          </p:nvPr>
        </p:nvGraphicFramePr>
        <p:xfrm>
          <a:off x="1076325" y="19812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6" name="Equation" r:id="rId19" imgW="1295280" imgH="406080" progId="Equation.DSMT4">
                  <p:embed/>
                </p:oleObj>
              </mc:Choice>
              <mc:Fallback>
                <p:oleObj name="Equation" r:id="rId19" imgW="1295280" imgH="406080" progId="Equation.DSMT4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981200"/>
                        <a:ext cx="129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95305"/>
              </p:ext>
            </p:extLst>
          </p:nvPr>
        </p:nvGraphicFramePr>
        <p:xfrm>
          <a:off x="2554288" y="1870075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7" name="Equation" r:id="rId21" imgW="850680" imgH="457200" progId="Equation.DSMT4">
                  <p:embed/>
                </p:oleObj>
              </mc:Choice>
              <mc:Fallback>
                <p:oleObj name="Equation" r:id="rId21" imgW="850680" imgH="457200" progId="Equation.DSMT4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870075"/>
                        <a:ext cx="850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52574"/>
              </p:ext>
            </p:extLst>
          </p:nvPr>
        </p:nvGraphicFramePr>
        <p:xfrm>
          <a:off x="4797425" y="19812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8" name="Equation" r:id="rId23" imgW="1295280" imgH="406080" progId="Equation.DSMT4">
                  <p:embed/>
                </p:oleObj>
              </mc:Choice>
              <mc:Fallback>
                <p:oleObj name="Equation" r:id="rId23" imgW="1295280" imgH="406080" progId="Equation.DSMT4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981200"/>
                        <a:ext cx="129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39658"/>
              </p:ext>
            </p:extLst>
          </p:nvPr>
        </p:nvGraphicFramePr>
        <p:xfrm>
          <a:off x="6300192" y="1904928"/>
          <a:ext cx="1118319" cy="45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9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904928"/>
                        <a:ext cx="1118319" cy="455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59700"/>
              </p:ext>
            </p:extLst>
          </p:nvPr>
        </p:nvGraphicFramePr>
        <p:xfrm>
          <a:off x="1076325" y="2514600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0" name="Equation" r:id="rId27" imgW="1307880" imgH="406080" progId="Equation.DSMT4">
                  <p:embed/>
                </p:oleObj>
              </mc:Choice>
              <mc:Fallback>
                <p:oleObj name="Equation" r:id="rId27" imgW="1307880" imgH="406080" progId="Equation.DSMT4">
                  <p:embed/>
                  <p:pic>
                    <p:nvPicPr>
                      <p:cNvPr id="0" name="Picture 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514600"/>
                        <a:ext cx="1308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18745"/>
              </p:ext>
            </p:extLst>
          </p:nvPr>
        </p:nvGraphicFramePr>
        <p:xfrm>
          <a:off x="2598738" y="2482850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1" name="Equation" r:id="rId29" imgW="1422360" imgH="368280" progId="Equation.DSMT4">
                  <p:embed/>
                </p:oleObj>
              </mc:Choice>
              <mc:Fallback>
                <p:oleObj name="Equation" r:id="rId29" imgW="1422360" imgH="368280" progId="Equation.DSMT4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482850"/>
                        <a:ext cx="1422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06715"/>
              </p:ext>
            </p:extLst>
          </p:nvPr>
        </p:nvGraphicFramePr>
        <p:xfrm>
          <a:off x="4797425" y="2476500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2" name="Equation" r:id="rId31" imgW="1307880" imgH="406080" progId="Equation.DSMT4">
                  <p:embed/>
                </p:oleObj>
              </mc:Choice>
              <mc:Fallback>
                <p:oleObj name="Equation" r:id="rId31" imgW="1307880" imgH="406080" progId="Equation.DSMT4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476500"/>
                        <a:ext cx="1308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5932"/>
              </p:ext>
            </p:extLst>
          </p:nvPr>
        </p:nvGraphicFramePr>
        <p:xfrm>
          <a:off x="6278563" y="2441575"/>
          <a:ext cx="17303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3" name="Equation" r:id="rId33" imgW="749160" imgH="164880" progId="Equation.DSMT4">
                  <p:embed/>
                </p:oleObj>
              </mc:Choice>
              <mc:Fallback>
                <p:oleObj name="Equation" r:id="rId33" imgW="749160" imgH="164880" progId="Equation.DSMT4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2441575"/>
                        <a:ext cx="17303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308218"/>
              </p:ext>
            </p:extLst>
          </p:nvPr>
        </p:nvGraphicFramePr>
        <p:xfrm>
          <a:off x="1089025" y="2978150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4" name="Equation" r:id="rId35" imgW="977760" imgH="457200" progId="Equation.DSMT4">
                  <p:embed/>
                </p:oleObj>
              </mc:Choice>
              <mc:Fallback>
                <p:oleObj name="Equation" r:id="rId35" imgW="977760" imgH="457200" progId="Equation.DSMT4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978150"/>
                        <a:ext cx="97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47789"/>
              </p:ext>
            </p:extLst>
          </p:nvPr>
        </p:nvGraphicFramePr>
        <p:xfrm>
          <a:off x="2166938" y="2932113"/>
          <a:ext cx="92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5" name="Equation" r:id="rId37" imgW="927000" imgH="457200" progId="Equation.DSMT4">
                  <p:embed/>
                </p:oleObj>
              </mc:Choice>
              <mc:Fallback>
                <p:oleObj name="Equation" r:id="rId37" imgW="927000" imgH="457200" progId="Equation.DSMT4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932113"/>
                        <a:ext cx="92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38039"/>
              </p:ext>
            </p:extLst>
          </p:nvPr>
        </p:nvGraphicFramePr>
        <p:xfrm>
          <a:off x="4810125" y="297815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6" name="Equation" r:id="rId39" imgW="939600" imgH="457200" progId="Equation.DSMT4">
                  <p:embed/>
                </p:oleObj>
              </mc:Choice>
              <mc:Fallback>
                <p:oleObj name="Equation" r:id="rId39" imgW="939600" imgH="457200" progId="Equation.DSMT4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97815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72178"/>
              </p:ext>
            </p:extLst>
          </p:nvPr>
        </p:nvGraphicFramePr>
        <p:xfrm>
          <a:off x="5888038" y="297815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" name="Equation" r:id="rId41" imgW="317160" imgH="380880" progId="Equation.DSMT4">
                  <p:embed/>
                </p:oleObj>
              </mc:Choice>
              <mc:Fallback>
                <p:oleObj name="Equation" r:id="rId41" imgW="317160" imgH="380880" progId="Equation.DSMT4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2978150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98096"/>
              </p:ext>
            </p:extLst>
          </p:nvPr>
        </p:nvGraphicFramePr>
        <p:xfrm>
          <a:off x="1095375" y="3643313"/>
          <a:ext cx="1458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8" name="Equation" r:id="rId43" imgW="1460160" imgH="431640" progId="Equation.DSMT4">
                  <p:embed/>
                </p:oleObj>
              </mc:Choice>
              <mc:Fallback>
                <p:oleObj name="Equation" r:id="rId43" imgW="1460160" imgH="431640" progId="Equation.DSMT4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643313"/>
                        <a:ext cx="14589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85488"/>
              </p:ext>
            </p:extLst>
          </p:nvPr>
        </p:nvGraphicFramePr>
        <p:xfrm>
          <a:off x="2674938" y="3463925"/>
          <a:ext cx="7413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9" name="Equation" r:id="rId45" imgW="825480" imgH="838080" progId="Equation.DSMT4">
                  <p:embed/>
                </p:oleObj>
              </mc:Choice>
              <mc:Fallback>
                <p:oleObj name="Equation" r:id="rId45" imgW="825480" imgH="838080" progId="Equation.DSMT4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463925"/>
                        <a:ext cx="7413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05339"/>
              </p:ext>
            </p:extLst>
          </p:nvPr>
        </p:nvGraphicFramePr>
        <p:xfrm>
          <a:off x="4791075" y="3657600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0" name="Equation" r:id="rId47" imgW="1143000" imgH="406080" progId="Equation.DSMT4">
                  <p:embed/>
                </p:oleObj>
              </mc:Choice>
              <mc:Fallback>
                <p:oleObj name="Equation" r:id="rId47" imgW="1143000" imgH="406080" progId="Equation.DSMT4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657600"/>
                        <a:ext cx="114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60593"/>
              </p:ext>
            </p:extLst>
          </p:nvPr>
        </p:nvGraphicFramePr>
        <p:xfrm>
          <a:off x="6088063" y="3462338"/>
          <a:ext cx="2619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1" name="Equation" r:id="rId49" imgW="291960" imgH="838080" progId="Equation.DSMT4">
                  <p:embed/>
                </p:oleObj>
              </mc:Choice>
              <mc:Fallback>
                <p:oleObj name="Equation" r:id="rId49" imgW="291960" imgH="838080" progId="Equation.DSMT4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3462338"/>
                        <a:ext cx="26193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80498"/>
              </p:ext>
            </p:extLst>
          </p:nvPr>
        </p:nvGraphicFramePr>
        <p:xfrm>
          <a:off x="1082675" y="44196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2" name="Equation" r:id="rId51" imgW="1714320" imgH="406080" progId="Equation.DSMT4">
                  <p:embed/>
                </p:oleObj>
              </mc:Choice>
              <mc:Fallback>
                <p:oleObj name="Equation" r:id="rId51" imgW="1714320" imgH="406080" progId="Equation.DSMT4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419600"/>
                        <a:ext cx="1714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26338"/>
              </p:ext>
            </p:extLst>
          </p:nvPr>
        </p:nvGraphicFramePr>
        <p:xfrm>
          <a:off x="2882900" y="4222750"/>
          <a:ext cx="10175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3" name="Equation" r:id="rId53" imgW="1130040" imgH="927000" progId="Equation.DSMT4">
                  <p:embed/>
                </p:oleObj>
              </mc:Choice>
              <mc:Fallback>
                <p:oleObj name="Equation" r:id="rId53" imgW="1130040" imgH="927000" progId="Equation.DSMT4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222750"/>
                        <a:ext cx="1017588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92037"/>
              </p:ext>
            </p:extLst>
          </p:nvPr>
        </p:nvGraphicFramePr>
        <p:xfrm>
          <a:off x="4803775" y="44196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4" name="Equation" r:id="rId55" imgW="1752480" imgH="406080" progId="Equation.DSMT4">
                  <p:embed/>
                </p:oleObj>
              </mc:Choice>
              <mc:Fallback>
                <p:oleObj name="Equation" r:id="rId55" imgW="1752480" imgH="406080" progId="Equation.DSMT4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4419600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37995"/>
              </p:ext>
            </p:extLst>
          </p:nvPr>
        </p:nvGraphicFramePr>
        <p:xfrm>
          <a:off x="6741196" y="4216709"/>
          <a:ext cx="1195584" cy="84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5" name="Equation" r:id="rId57" imgW="609480" imgH="431640" progId="Equation.DSMT4">
                  <p:embed/>
                </p:oleObj>
              </mc:Choice>
              <mc:Fallback>
                <p:oleObj name="Equation" r:id="rId57" imgW="609480" imgH="431640" progId="Equation.DSMT4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196" y="4216709"/>
                        <a:ext cx="1195584" cy="849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91579"/>
              </p:ext>
            </p:extLst>
          </p:nvPr>
        </p:nvGraphicFramePr>
        <p:xfrm>
          <a:off x="1082675" y="53340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6" name="Equation" r:id="rId59" imgW="1726920" imgH="406080" progId="Equation.DSMT4">
                  <p:embed/>
                </p:oleObj>
              </mc:Choice>
              <mc:Fallback>
                <p:oleObj name="Equation" r:id="rId59" imgW="1726920" imgH="406080" progId="Equation.DSMT4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334000"/>
                        <a:ext cx="172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37422"/>
              </p:ext>
            </p:extLst>
          </p:nvPr>
        </p:nvGraphicFramePr>
        <p:xfrm>
          <a:off x="2952750" y="5153025"/>
          <a:ext cx="7778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7" name="Equation" r:id="rId61" imgW="863280" imgH="838080" progId="Equation.DSMT4">
                  <p:embed/>
                </p:oleObj>
              </mc:Choice>
              <mc:Fallback>
                <p:oleObj name="Equation" r:id="rId61" imgW="863280" imgH="838080" progId="Equation.DSMT4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153025"/>
                        <a:ext cx="7778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33085"/>
              </p:ext>
            </p:extLst>
          </p:nvPr>
        </p:nvGraphicFramePr>
        <p:xfrm>
          <a:off x="4803775" y="53340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8" name="Equation" r:id="rId63" imgW="1765080" imgH="406080" progId="Equation.DSMT4">
                  <p:embed/>
                </p:oleObj>
              </mc:Choice>
              <mc:Fallback>
                <p:oleObj name="Equation" r:id="rId63" imgW="1765080" imgH="406080" progId="Equation.DSMT4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5334000"/>
                        <a:ext cx="176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28117"/>
              </p:ext>
            </p:extLst>
          </p:nvPr>
        </p:nvGraphicFramePr>
        <p:xfrm>
          <a:off x="6660232" y="5168491"/>
          <a:ext cx="992253" cy="78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9" name="Equation" r:id="rId65" imgW="507960" imgH="393480" progId="Equation.DSMT4">
                  <p:embed/>
                </p:oleObj>
              </mc:Choice>
              <mc:Fallback>
                <p:oleObj name="Equation" r:id="rId65" imgW="507960" imgH="393480" progId="Equation.DSMT4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168491"/>
                        <a:ext cx="992253" cy="780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3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222" y="609600"/>
            <a:ext cx="1143000" cy="539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 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13250" y="533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222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72640"/>
              </p:ext>
            </p:extLst>
          </p:nvPr>
        </p:nvGraphicFramePr>
        <p:xfrm>
          <a:off x="1466222" y="304076"/>
          <a:ext cx="2908080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" name="Equation" r:id="rId3" imgW="2908080" imgH="977760" progId="Equation.DSMT4">
                  <p:embed/>
                </p:oleObj>
              </mc:Choice>
              <mc:Fallback>
                <p:oleObj name="Equation" r:id="rId3" imgW="2908080" imgH="97776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222" y="304076"/>
                        <a:ext cx="2908080" cy="97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73852"/>
              </p:ext>
            </p:extLst>
          </p:nvPr>
        </p:nvGraphicFramePr>
        <p:xfrm>
          <a:off x="4932040" y="624048"/>
          <a:ext cx="3682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8" name="Equation" r:id="rId5" imgW="368280" imgH="406080" progId="Equation.DSMT4">
                  <p:embed/>
                </p:oleObj>
              </mc:Choice>
              <mc:Fallback>
                <p:oleObj name="Equation" r:id="rId5" imgW="368280" imgH="40608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624048"/>
                        <a:ext cx="3682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70777"/>
              </p:ext>
            </p:extLst>
          </p:nvPr>
        </p:nvGraphicFramePr>
        <p:xfrm>
          <a:off x="1907704" y="1702594"/>
          <a:ext cx="266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9" name="Equation" r:id="rId7" imgW="2666880" imgH="952200" progId="Equation.DSMT4">
                  <p:embed/>
                </p:oleObj>
              </mc:Choice>
              <mc:Fallback>
                <p:oleObj name="Equation" r:id="rId7" imgW="2666880" imgH="9522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02594"/>
                        <a:ext cx="2667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844756"/>
              </p:ext>
            </p:extLst>
          </p:nvPr>
        </p:nvGraphicFramePr>
        <p:xfrm>
          <a:off x="4572000" y="1892640"/>
          <a:ext cx="185400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0" name="Equation" r:id="rId9" imgW="1854000" imgH="545760" progId="Equation.DSMT4">
                  <p:embed/>
                </p:oleObj>
              </mc:Choice>
              <mc:Fallback>
                <p:oleObj name="Equation" r:id="rId9" imgW="1854000" imgH="54576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92640"/>
                        <a:ext cx="185400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49657"/>
              </p:ext>
            </p:extLst>
          </p:nvPr>
        </p:nvGraphicFramePr>
        <p:xfrm>
          <a:off x="1696078" y="2996952"/>
          <a:ext cx="7743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1" name="Equation" r:id="rId11" imgW="774360" imgH="406080" progId="Equation.DSMT4">
                  <p:embed/>
                </p:oleObj>
              </mc:Choice>
              <mc:Fallback>
                <p:oleObj name="Equation" r:id="rId11" imgW="774360" imgH="40608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078" y="2996952"/>
                        <a:ext cx="7743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11019"/>
              </p:ext>
            </p:extLst>
          </p:nvPr>
        </p:nvGraphicFramePr>
        <p:xfrm>
          <a:off x="2483768" y="2780928"/>
          <a:ext cx="154908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2" name="Equation" r:id="rId13" imgW="1549080" imgH="927000" progId="Equation.DSMT4">
                  <p:embed/>
                </p:oleObj>
              </mc:Choice>
              <mc:Fallback>
                <p:oleObj name="Equation" r:id="rId13" imgW="1549080" imgH="9270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80928"/>
                        <a:ext cx="154908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624867"/>
              </p:ext>
            </p:extLst>
          </p:nvPr>
        </p:nvGraphicFramePr>
        <p:xfrm>
          <a:off x="4051450" y="2996952"/>
          <a:ext cx="7236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" name="Equation" r:id="rId15" imgW="723600" imgH="393480" progId="Equation.DSMT4">
                  <p:embed/>
                </p:oleObj>
              </mc:Choice>
              <mc:Fallback>
                <p:oleObj name="Equation" r:id="rId15" imgW="723600" imgH="39348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450" y="2996952"/>
                        <a:ext cx="7236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94114"/>
              </p:ext>
            </p:extLst>
          </p:nvPr>
        </p:nvGraphicFramePr>
        <p:xfrm>
          <a:off x="4781550" y="2708275"/>
          <a:ext cx="186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4" name="Equation" r:id="rId17" imgW="1866600" imgH="927000" progId="Equation.DSMT4">
                  <p:embed/>
                </p:oleObj>
              </mc:Choice>
              <mc:Fallback>
                <p:oleObj name="Equation" r:id="rId17" imgW="1866600" imgH="9270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708275"/>
                        <a:ext cx="1866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3222" y="4046538"/>
            <a:ext cx="1208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365250" y="403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525825"/>
              </p:ext>
            </p:extLst>
          </p:nvPr>
        </p:nvGraphicFramePr>
        <p:xfrm>
          <a:off x="1936304" y="4006850"/>
          <a:ext cx="367020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" name="Equation" r:id="rId19" imgW="3670200" imgH="507960" progId="Equation.DSMT4">
                  <p:embed/>
                </p:oleObj>
              </mc:Choice>
              <mc:Fallback>
                <p:oleObj name="Equation" r:id="rId19" imgW="3670200" imgH="50796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04" y="4006850"/>
                        <a:ext cx="367020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23222" y="49069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86010"/>
              </p:ext>
            </p:extLst>
          </p:nvPr>
        </p:nvGraphicFramePr>
        <p:xfrm>
          <a:off x="1242832" y="4940313"/>
          <a:ext cx="163800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" name="Equation" r:id="rId21" imgW="1638000" imgH="507960" progId="Equation.DSMT4">
                  <p:embed/>
                </p:oleObj>
              </mc:Choice>
              <mc:Fallback>
                <p:oleObj name="Equation" r:id="rId21" imgW="1638000" imgH="50796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32" y="4940313"/>
                        <a:ext cx="163800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386336"/>
              </p:ext>
            </p:extLst>
          </p:nvPr>
        </p:nvGraphicFramePr>
        <p:xfrm>
          <a:off x="3085785" y="4940313"/>
          <a:ext cx="124452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" name="Equation" r:id="rId23" imgW="1244520" imgH="507960" progId="Equation.DSMT4">
                  <p:embed/>
                </p:oleObj>
              </mc:Choice>
              <mc:Fallback>
                <p:oleObj name="Equation" r:id="rId23" imgW="1244520" imgH="50796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785" y="4940313"/>
                        <a:ext cx="124452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93226"/>
              </p:ext>
            </p:extLst>
          </p:nvPr>
        </p:nvGraphicFramePr>
        <p:xfrm>
          <a:off x="4526714" y="4886338"/>
          <a:ext cx="806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8" name="Equation" r:id="rId25" imgW="368280" imgH="228600" progId="Equation.DSMT4">
                  <p:embed/>
                </p:oleObj>
              </mc:Choice>
              <mc:Fallback>
                <p:oleObj name="Equation" r:id="rId25" imgW="368280" imgH="2286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714" y="4886338"/>
                        <a:ext cx="80645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06359"/>
              </p:ext>
            </p:extLst>
          </p:nvPr>
        </p:nvGraphicFramePr>
        <p:xfrm>
          <a:off x="5362615" y="4953382"/>
          <a:ext cx="124452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" name="Equation" r:id="rId27" imgW="1244520" imgH="507960" progId="Equation.DSMT4">
                  <p:embed/>
                </p:oleObj>
              </mc:Choice>
              <mc:Fallback>
                <p:oleObj name="Equation" r:id="rId27" imgW="1244520" imgH="50796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615" y="4953382"/>
                        <a:ext cx="124452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984875" y="40068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453615"/>
              </p:ext>
            </p:extLst>
          </p:nvPr>
        </p:nvGraphicFramePr>
        <p:xfrm>
          <a:off x="6511665" y="4038600"/>
          <a:ext cx="3808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0" name="Equation" r:id="rId29" imgW="380880" imgH="406080" progId="Equation.DSMT4">
                  <p:embed/>
                </p:oleObj>
              </mc:Choice>
              <mc:Fallback>
                <p:oleObj name="Equation" r:id="rId29" imgW="380880" imgH="40608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665" y="4038600"/>
                        <a:ext cx="3808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40984"/>
              </p:ext>
            </p:extLst>
          </p:nvPr>
        </p:nvGraphicFramePr>
        <p:xfrm>
          <a:off x="6700838" y="4919663"/>
          <a:ext cx="10398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31" imgW="482400" imgH="203040" progId="Equation.DSMT4">
                  <p:embed/>
                </p:oleObj>
              </mc:Choice>
              <mc:Fallback>
                <p:oleObj name="Equation" r:id="rId31" imgW="482400" imgH="20304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4919663"/>
                        <a:ext cx="10398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365250" y="1919288"/>
            <a:ext cx="54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600" y="292494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3" grpId="0" autoUpdateAnimBg="0"/>
      <p:bldP spid="14" grpId="0" autoUpdateAnimBg="0"/>
      <p:bldP spid="16" grpId="0" autoUpdateAnimBg="0"/>
      <p:bldP spid="21" grpId="0" build="p" autoUpdateAnimBg="0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347826"/>
            <a:ext cx="127248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48064" y="35497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0560" y="1233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75061"/>
              </p:ext>
            </p:extLst>
          </p:nvPr>
        </p:nvGraphicFramePr>
        <p:xfrm>
          <a:off x="1551633" y="341646"/>
          <a:ext cx="339084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8" name="Equation" r:id="rId3" imgW="3390840" imgH="545760" progId="Equation.DSMT4">
                  <p:embed/>
                </p:oleObj>
              </mc:Choice>
              <mc:Fallback>
                <p:oleObj name="Equation" r:id="rId3" imgW="3390840" imgH="54576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633" y="341646"/>
                        <a:ext cx="339084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72438"/>
              </p:ext>
            </p:extLst>
          </p:nvPr>
        </p:nvGraphicFramePr>
        <p:xfrm>
          <a:off x="5695512" y="411486"/>
          <a:ext cx="3682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9" name="Equation" r:id="rId5" imgW="368280" imgH="406080" progId="Equation.DSMT4">
                  <p:embed/>
                </p:oleObj>
              </mc:Choice>
              <mc:Fallback>
                <p:oleObj name="Equation" r:id="rId5" imgW="368280" imgH="40608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512" y="411486"/>
                        <a:ext cx="3682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49186"/>
              </p:ext>
            </p:extLst>
          </p:nvPr>
        </p:nvGraphicFramePr>
        <p:xfrm>
          <a:off x="1403648" y="1220164"/>
          <a:ext cx="546084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0" name="Equation" r:id="rId7" imgW="5460840" imgH="545760" progId="Equation.DSMT4">
                  <p:embed/>
                </p:oleObj>
              </mc:Choice>
              <mc:Fallback>
                <p:oleObj name="Equation" r:id="rId7" imgW="5460840" imgH="54576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20164"/>
                        <a:ext cx="546084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73968"/>
              </p:ext>
            </p:extLst>
          </p:nvPr>
        </p:nvGraphicFramePr>
        <p:xfrm>
          <a:off x="2144911" y="2160712"/>
          <a:ext cx="557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1" name="Equation" r:id="rId9" imgW="5574960" imgH="596880" progId="Equation.DSMT4">
                  <p:embed/>
                </p:oleObj>
              </mc:Choice>
              <mc:Fallback>
                <p:oleObj name="Equation" r:id="rId9" imgW="5574960" imgH="59688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911" y="2160712"/>
                        <a:ext cx="5575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79968"/>
              </p:ext>
            </p:extLst>
          </p:nvPr>
        </p:nvGraphicFramePr>
        <p:xfrm>
          <a:off x="2195736" y="1306901"/>
          <a:ext cx="672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2" name="Equation" r:id="rId11" imgW="672840" imgH="431640" progId="Equation.DSMT4">
                  <p:embed/>
                </p:oleObj>
              </mc:Choice>
              <mc:Fallback>
                <p:oleObj name="Equation" r:id="rId11" imgW="672840" imgH="43164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306901"/>
                        <a:ext cx="672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00533"/>
              </p:ext>
            </p:extLst>
          </p:nvPr>
        </p:nvGraphicFramePr>
        <p:xfrm>
          <a:off x="2987675" y="1293813"/>
          <a:ext cx="996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3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93813"/>
                        <a:ext cx="9969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14350"/>
              </p:ext>
            </p:extLst>
          </p:nvPr>
        </p:nvGraphicFramePr>
        <p:xfrm>
          <a:off x="3995936" y="1430295"/>
          <a:ext cx="46980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4" name="Equation" r:id="rId15" imgW="469800" imgH="317160" progId="Equation.DSMT4">
                  <p:embed/>
                </p:oleObj>
              </mc:Choice>
              <mc:Fallback>
                <p:oleObj name="Equation" r:id="rId15" imgW="469800" imgH="31716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430295"/>
                        <a:ext cx="46980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818448"/>
              </p:ext>
            </p:extLst>
          </p:nvPr>
        </p:nvGraphicFramePr>
        <p:xfrm>
          <a:off x="3491880" y="2060848"/>
          <a:ext cx="1701720" cy="10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5" name="Equation" r:id="rId17" imgW="1701720" imgH="1002960" progId="Equation.DSMT4">
                  <p:embed/>
                </p:oleObj>
              </mc:Choice>
              <mc:Fallback>
                <p:oleObj name="Equation" r:id="rId17" imgW="1701720" imgH="100296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60848"/>
                        <a:ext cx="1701720" cy="100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45936"/>
              </p:ext>
            </p:extLst>
          </p:nvPr>
        </p:nvGraphicFramePr>
        <p:xfrm>
          <a:off x="5269111" y="2060699"/>
          <a:ext cx="14287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6" name="Equation" r:id="rId19" imgW="634680" imgH="431640" progId="Equation.DSMT4">
                  <p:embed/>
                </p:oleObj>
              </mc:Choice>
              <mc:Fallback>
                <p:oleObj name="Equation" r:id="rId19" imgW="634680" imgH="43164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111" y="2060699"/>
                        <a:ext cx="14287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34396"/>
              </p:ext>
            </p:extLst>
          </p:nvPr>
        </p:nvGraphicFramePr>
        <p:xfrm>
          <a:off x="6858199" y="2300412"/>
          <a:ext cx="5349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7" name="Equation" r:id="rId21" imgW="241200" imgH="177480" progId="Equation.DSMT4">
                  <p:embed/>
                </p:oleObj>
              </mc:Choice>
              <mc:Fallback>
                <p:oleObj name="Equation" r:id="rId21" imgW="241200" imgH="17748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199" y="2300412"/>
                        <a:ext cx="5349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80968"/>
              </p:ext>
            </p:extLst>
          </p:nvPr>
        </p:nvGraphicFramePr>
        <p:xfrm>
          <a:off x="1763688" y="3479736"/>
          <a:ext cx="6984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8" name="Equation" r:id="rId23" imgW="698400" imgH="393480" progId="Equation.DSMT4">
                  <p:embed/>
                </p:oleObj>
              </mc:Choice>
              <mc:Fallback>
                <p:oleObj name="Equation" r:id="rId23" imgW="698400" imgH="39348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79736"/>
                        <a:ext cx="6984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5268"/>
              </p:ext>
            </p:extLst>
          </p:nvPr>
        </p:nvGraphicFramePr>
        <p:xfrm>
          <a:off x="4265022" y="3403596"/>
          <a:ext cx="19684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9" name="Equation" r:id="rId25" imgW="1968480" imgH="545760" progId="Equation.DSMT4">
                  <p:embed/>
                </p:oleObj>
              </mc:Choice>
              <mc:Fallback>
                <p:oleObj name="Equation" r:id="rId25" imgW="1968480" imgH="54576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022" y="3403596"/>
                        <a:ext cx="196848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51225"/>
              </p:ext>
            </p:extLst>
          </p:nvPr>
        </p:nvGraphicFramePr>
        <p:xfrm>
          <a:off x="3511764" y="3460656"/>
          <a:ext cx="672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0" name="Equation" r:id="rId27" imgW="672840" imgH="431640" progId="Equation.DSMT4">
                  <p:embed/>
                </p:oleObj>
              </mc:Choice>
              <mc:Fallback>
                <p:oleObj name="Equation" r:id="rId27" imgW="672840" imgH="43164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764" y="3460656"/>
                        <a:ext cx="672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382991"/>
              </p:ext>
            </p:extLst>
          </p:nvPr>
        </p:nvGraphicFramePr>
        <p:xfrm>
          <a:off x="2542506" y="3447876"/>
          <a:ext cx="8888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1" name="Equation" r:id="rId29" imgW="888840" imgH="457200" progId="Equation.DSMT4">
                  <p:embed/>
                </p:oleObj>
              </mc:Choice>
              <mc:Fallback>
                <p:oleObj name="Equation" r:id="rId29" imgW="888840" imgH="4572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506" y="3447876"/>
                        <a:ext cx="8888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225999"/>
              </p:ext>
            </p:extLst>
          </p:nvPr>
        </p:nvGraphicFramePr>
        <p:xfrm>
          <a:off x="7956376" y="3460656"/>
          <a:ext cx="672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2" name="Equation" r:id="rId31" imgW="672840" imgH="431640" progId="Equation.DSMT4">
                  <p:embed/>
                </p:oleObj>
              </mc:Choice>
              <mc:Fallback>
                <p:oleObj name="Equation" r:id="rId31" imgW="672840" imgH="43164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3460656"/>
                        <a:ext cx="672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63833"/>
              </p:ext>
            </p:extLst>
          </p:nvPr>
        </p:nvGraphicFramePr>
        <p:xfrm>
          <a:off x="6313920" y="3212976"/>
          <a:ext cx="156204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3" name="Equation" r:id="rId33" imgW="1562040" imgH="927000" progId="Equation.DSMT4">
                  <p:embed/>
                </p:oleObj>
              </mc:Choice>
              <mc:Fallback>
                <p:oleObj name="Equation" r:id="rId33" imgW="1562040" imgH="9270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920" y="3212976"/>
                        <a:ext cx="156204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55576" y="4592800"/>
            <a:ext cx="763284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搞清复合函数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结构由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外向内逐层求导</a:t>
            </a:r>
          </a:p>
        </p:txBody>
      </p:sp>
    </p:spTree>
    <p:extLst>
      <p:ext uri="{BB962C8B-B14F-4D97-AF65-F5344CB8AC3E}">
        <p14:creationId xmlns:p14="http://schemas.microsoft.com/office/powerpoint/2010/main" val="23623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1" grpId="0" build="p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6732240" y="1412776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1323" y="513303"/>
            <a:ext cx="2045022" cy="6365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16. 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23351" y="56940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28651"/>
              </p:ext>
            </p:extLst>
          </p:nvPr>
        </p:nvGraphicFramePr>
        <p:xfrm>
          <a:off x="1931483" y="277569"/>
          <a:ext cx="5410080" cy="105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" name="Equation" r:id="rId3" imgW="5410080" imgH="1054080" progId="Equation.DSMT4">
                  <p:embed/>
                </p:oleObj>
              </mc:Choice>
              <mc:Fallback>
                <p:oleObj name="Equation" r:id="rId3" imgW="5410080" imgH="10540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483" y="277569"/>
                        <a:ext cx="5410080" cy="1054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77177"/>
              </p:ext>
            </p:extLst>
          </p:nvPr>
        </p:nvGraphicFramePr>
        <p:xfrm>
          <a:off x="7918711" y="628557"/>
          <a:ext cx="3808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" name="Equation" r:id="rId5" imgW="380880" imgH="406080" progId="Equation.DSMT4">
                  <p:embed/>
                </p:oleObj>
              </mc:Choice>
              <mc:Fallback>
                <p:oleObj name="Equation" r:id="rId5" imgW="380880" imgH="4060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711" y="628557"/>
                        <a:ext cx="3808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16605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86934"/>
              </p:ext>
            </p:extLst>
          </p:nvPr>
        </p:nvGraphicFramePr>
        <p:xfrm>
          <a:off x="1187624" y="1717041"/>
          <a:ext cx="6094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0" name="Equation" r:id="rId7" imgW="609480" imgH="406080" progId="Equation.DSMT4">
                  <p:embed/>
                </p:oleObj>
              </mc:Choice>
              <mc:Fallback>
                <p:oleObj name="Equation" r:id="rId7" imgW="609480" imgH="40608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17041"/>
                        <a:ext cx="6094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531883" y="1437129"/>
            <a:ext cx="1751856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41069"/>
              </p:ext>
            </p:extLst>
          </p:nvPr>
        </p:nvGraphicFramePr>
        <p:xfrm>
          <a:off x="1930560" y="1431201"/>
          <a:ext cx="2234880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" name="Equation" r:id="rId9" imgW="2234880" imgH="977760" progId="Equation.DSMT4">
                  <p:embed/>
                </p:oleObj>
              </mc:Choice>
              <mc:Fallback>
                <p:oleObj name="Equation" r:id="rId9" imgW="2234880" imgH="9777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560" y="1431201"/>
                        <a:ext cx="2234880" cy="97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28064"/>
              </p:ext>
            </p:extLst>
          </p:nvPr>
        </p:nvGraphicFramePr>
        <p:xfrm>
          <a:off x="4211960" y="1456581"/>
          <a:ext cx="123156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2" name="Equation" r:id="rId11" imgW="1231560" imgH="927000" progId="Equation.DSMT4">
                  <p:embed/>
                </p:oleObj>
              </mc:Choice>
              <mc:Fallback>
                <p:oleObj name="Equation" r:id="rId11" imgW="1231560" imgH="9270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56581"/>
                        <a:ext cx="123156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50035"/>
              </p:ext>
            </p:extLst>
          </p:nvPr>
        </p:nvGraphicFramePr>
        <p:xfrm>
          <a:off x="4572000" y="5525716"/>
          <a:ext cx="431784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3" name="Equation" r:id="rId13" imgW="4317840" imgH="545760" progId="Equation.DSMT4">
                  <p:embed/>
                </p:oleObj>
              </mc:Choice>
              <mc:Fallback>
                <p:oleObj name="Equation" r:id="rId13" imgW="4317840" imgH="54576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25716"/>
                        <a:ext cx="431784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01344" y="6248400"/>
            <a:ext cx="2057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12296"/>
              </p:ext>
            </p:extLst>
          </p:nvPr>
        </p:nvGraphicFramePr>
        <p:xfrm>
          <a:off x="1483109" y="2780928"/>
          <a:ext cx="231120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4" name="Equation" r:id="rId15" imgW="2311200" imgH="927000" progId="Equation.DSMT4">
                  <p:embed/>
                </p:oleObj>
              </mc:Choice>
              <mc:Fallback>
                <p:oleObj name="Equation" r:id="rId15" imgW="2311200" imgH="9270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109" y="2780928"/>
                        <a:ext cx="231120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90948"/>
              </p:ext>
            </p:extLst>
          </p:nvPr>
        </p:nvGraphicFramePr>
        <p:xfrm>
          <a:off x="3886200" y="2780928"/>
          <a:ext cx="123156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" name="Equation" r:id="rId17" imgW="1231560" imgH="927000" progId="Equation.DSMT4">
                  <p:embed/>
                </p:oleObj>
              </mc:Choice>
              <mc:Fallback>
                <p:oleObj name="Equation" r:id="rId17" imgW="1231560" imgH="9270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80928"/>
                        <a:ext cx="123156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65682"/>
              </p:ext>
            </p:extLst>
          </p:nvPr>
        </p:nvGraphicFramePr>
        <p:xfrm>
          <a:off x="5220072" y="2780928"/>
          <a:ext cx="180324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" name="Equation" r:id="rId19" imgW="1803240" imgH="927000" progId="Equation.DSMT4">
                  <p:embed/>
                </p:oleObj>
              </mc:Choice>
              <mc:Fallback>
                <p:oleObj name="Equation" r:id="rId19" imgW="1803240" imgH="9270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780928"/>
                        <a:ext cx="180324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32240" y="6248400"/>
            <a:ext cx="2057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87208"/>
              </p:ext>
            </p:extLst>
          </p:nvPr>
        </p:nvGraphicFramePr>
        <p:xfrm>
          <a:off x="7020272" y="2780928"/>
          <a:ext cx="147312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7" name="Equation" r:id="rId21" imgW="1473120" imgH="927000" progId="Equation.DSMT4">
                  <p:embed/>
                </p:oleObj>
              </mc:Choice>
              <mc:Fallback>
                <p:oleObj name="Equation" r:id="rId21" imgW="1473120" imgH="9270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780928"/>
                        <a:ext cx="147312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672703"/>
              </p:ext>
            </p:extLst>
          </p:nvPr>
        </p:nvGraphicFramePr>
        <p:xfrm>
          <a:off x="1691680" y="4005064"/>
          <a:ext cx="191736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8" name="Equation" r:id="rId23" imgW="1917360" imgH="927000" progId="Equation.DSMT4">
                  <p:embed/>
                </p:oleObj>
              </mc:Choice>
              <mc:Fallback>
                <p:oleObj name="Equation" r:id="rId23" imgW="1917360" imgH="9270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05064"/>
                        <a:ext cx="191736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38671"/>
              </p:ext>
            </p:extLst>
          </p:nvPr>
        </p:nvGraphicFramePr>
        <p:xfrm>
          <a:off x="3563888" y="4005064"/>
          <a:ext cx="9396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9" name="Equation" r:id="rId25" imgW="939600" imgH="838080" progId="Equation.DSMT4">
                  <p:embed/>
                </p:oleObj>
              </mc:Choice>
              <mc:Fallback>
                <p:oleObj name="Equation" r:id="rId25" imgW="939600" imgH="83808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005064"/>
                        <a:ext cx="9396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17938"/>
              </p:ext>
            </p:extLst>
          </p:nvPr>
        </p:nvGraphicFramePr>
        <p:xfrm>
          <a:off x="4521360" y="4005064"/>
          <a:ext cx="8888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0" name="Equation" r:id="rId27" imgW="888840" imgH="838080" progId="Equation.DSMT4">
                  <p:embed/>
                </p:oleObj>
              </mc:Choice>
              <mc:Fallback>
                <p:oleObj name="Equation" r:id="rId27" imgW="888840" imgH="83808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360" y="4005064"/>
                        <a:ext cx="8888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7304"/>
              </p:ext>
            </p:extLst>
          </p:nvPr>
        </p:nvGraphicFramePr>
        <p:xfrm>
          <a:off x="1708260" y="4915495"/>
          <a:ext cx="2679480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1" name="Equation" r:id="rId29" imgW="2679480" imgH="977760" progId="Equation.DSMT4">
                  <p:embed/>
                </p:oleObj>
              </mc:Choice>
              <mc:Fallback>
                <p:oleObj name="Equation" r:id="rId29" imgW="2679480" imgH="97776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60" y="4915495"/>
                        <a:ext cx="2679480" cy="97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0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utoUpdateAnimBg="0"/>
      <p:bldP spid="9" grpId="0" animBg="1"/>
      <p:bldP spid="13" grpId="0" animBg="1"/>
      <p:bldP spid="13" grpId="1" animBg="1"/>
      <p:bldP spid="17" grpId="0" animBg="1"/>
      <p:bldP spid="1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528" y="488950"/>
            <a:ext cx="2520280" cy="6365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27979"/>
              </p:ext>
            </p:extLst>
          </p:nvPr>
        </p:nvGraphicFramePr>
        <p:xfrm>
          <a:off x="2483768" y="130175"/>
          <a:ext cx="366236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3" name="Equation" r:id="rId3" imgW="3619440" imgH="1422360" progId="Equation.DSMT4">
                  <p:embed/>
                </p:oleObj>
              </mc:Choice>
              <mc:Fallback>
                <p:oleObj name="Equation" r:id="rId3" imgW="3619440" imgH="14223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30175"/>
                        <a:ext cx="3662363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91599"/>
              </p:ext>
            </p:extLst>
          </p:nvPr>
        </p:nvGraphicFramePr>
        <p:xfrm>
          <a:off x="6243638" y="541338"/>
          <a:ext cx="142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4" name="Equation" r:id="rId5" imgW="1422360" imgH="583920" progId="Equation.DSMT4">
                  <p:embed/>
                </p:oleObj>
              </mc:Choice>
              <mc:Fallback>
                <p:oleObj name="Equation" r:id="rId5" imgW="1422360" imgH="5839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541338"/>
                        <a:ext cx="1422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1412776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讨论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为何值时：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935996"/>
            <a:ext cx="633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点处连续但不可导；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331" y="2459216"/>
            <a:ext cx="7417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处可导但导函数不连续；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320" y="3005045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处导函数连续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963" y="364638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708212"/>
              </p:ext>
            </p:extLst>
          </p:nvPr>
        </p:nvGraphicFramePr>
        <p:xfrm>
          <a:off x="1177353" y="3754801"/>
          <a:ext cx="8255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5" name="Equation" r:id="rId7" imgW="825480" imgH="317160" progId="Equation.DSMT4">
                  <p:embed/>
                </p:oleObj>
              </mc:Choice>
              <mc:Fallback>
                <p:oleObj name="Equation" r:id="rId7" imgW="825480" imgH="3171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353" y="3754801"/>
                        <a:ext cx="82550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36708" y="364638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17743"/>
              </p:ext>
            </p:extLst>
          </p:nvPr>
        </p:nvGraphicFramePr>
        <p:xfrm>
          <a:off x="1848980" y="4166929"/>
          <a:ext cx="22193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6" name="Equation" r:id="rId9" imgW="2197080" imgH="1244520" progId="Equation.DSMT4">
                  <p:embed/>
                </p:oleObj>
              </mc:Choice>
              <mc:Fallback>
                <p:oleObj name="Equation" r:id="rId9" imgW="2197080" imgH="124452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80" y="4166929"/>
                        <a:ext cx="2219325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9486"/>
              </p:ext>
            </p:extLst>
          </p:nvPr>
        </p:nvGraphicFramePr>
        <p:xfrm>
          <a:off x="4173987" y="4560105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7" name="Equation" r:id="rId11" imgW="2120760" imgH="838080" progId="Equation.DSMT4">
                  <p:embed/>
                </p:oleObj>
              </mc:Choice>
              <mc:Fallback>
                <p:oleObj name="Equation" r:id="rId11" imgW="2120760" imgH="838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987" y="4560105"/>
                        <a:ext cx="212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62443"/>
              </p:ext>
            </p:extLst>
          </p:nvPr>
        </p:nvGraphicFramePr>
        <p:xfrm>
          <a:off x="6429922" y="4822241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8" name="Equation" r:id="rId13" imgW="571320" imgH="330120" progId="Equation.DSMT4">
                  <p:embed/>
                </p:oleObj>
              </mc:Choice>
              <mc:Fallback>
                <p:oleObj name="Equation" r:id="rId13" imgW="571320" imgH="3301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922" y="4822241"/>
                        <a:ext cx="571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9820" y="55172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173460"/>
              </p:ext>
            </p:extLst>
          </p:nvPr>
        </p:nvGraphicFramePr>
        <p:xfrm>
          <a:off x="1331190" y="5575642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9" name="Equation" r:id="rId15" imgW="1396800" imgH="406080" progId="Equation.DSMT4">
                  <p:embed/>
                </p:oleObj>
              </mc:Choice>
              <mc:Fallback>
                <p:oleObj name="Equation" r:id="rId15" imgW="1396800" imgH="4060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90" y="5575642"/>
                        <a:ext cx="139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57092" y="55172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因此，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7986" y="551723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导函数为：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  <p:bldP spid="18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189019"/>
              </p:ext>
            </p:extLst>
          </p:nvPr>
        </p:nvGraphicFramePr>
        <p:xfrm>
          <a:off x="1433513" y="404813"/>
          <a:ext cx="616743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3" name="Equation" r:id="rId3" imgW="6121080" imgH="1422360" progId="Equation.DSMT4">
                  <p:embed/>
                </p:oleObj>
              </mc:Choice>
              <mc:Fallback>
                <p:oleObj name="Equation" r:id="rId3" imgW="6121080" imgH="142236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04813"/>
                        <a:ext cx="6167437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191683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显然，这个函数当且仅当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31595"/>
              </p:ext>
            </p:extLst>
          </p:nvPr>
        </p:nvGraphicFramePr>
        <p:xfrm>
          <a:off x="4572000" y="2025248"/>
          <a:ext cx="8001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5" imgW="799920" imgH="317160" progId="Equation.DSMT4">
                  <p:embed/>
                </p:oleObj>
              </mc:Choice>
              <mc:Fallback>
                <p:oleObj name="Equation" r:id="rId5" imgW="799920" imgH="31716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25248"/>
                        <a:ext cx="80010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6096" y="1916832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时连续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4928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综上可得：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201" y="3031984"/>
            <a:ext cx="752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点处连续但不可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11269"/>
              </p:ext>
            </p:extLst>
          </p:nvPr>
        </p:nvGraphicFramePr>
        <p:xfrm>
          <a:off x="1200793" y="3140400"/>
          <a:ext cx="776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7" imgW="761760" imgH="317160" progId="Equation.DSMT4">
                  <p:embed/>
                </p:oleObj>
              </mc:Choice>
              <mc:Fallback>
                <p:oleObj name="Equation" r:id="rId7" imgW="761760" imgH="31716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793" y="3140400"/>
                        <a:ext cx="776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9829" y="419446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点处可导但导函数不连续；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235024"/>
              </p:ext>
            </p:extLst>
          </p:nvPr>
        </p:nvGraphicFramePr>
        <p:xfrm>
          <a:off x="1209421" y="4302882"/>
          <a:ext cx="8397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9" imgW="825480" imgH="317160" progId="Equation.DSMT4">
                  <p:embed/>
                </p:oleObj>
              </mc:Choice>
              <mc:Fallback>
                <p:oleObj name="Equation" r:id="rId9" imgW="825480" imgH="31716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421" y="4302882"/>
                        <a:ext cx="839787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4849996"/>
            <a:ext cx="723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      时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点处导函数连续．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570408"/>
              </p:ext>
            </p:extLst>
          </p:nvPr>
        </p:nvGraphicFramePr>
        <p:xfrm>
          <a:off x="1209421" y="4958412"/>
          <a:ext cx="814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11" imgW="799920" imgH="317160" progId="Equation.DSMT4">
                  <p:embed/>
                </p:oleObj>
              </mc:Choice>
              <mc:Fallback>
                <p:oleObj name="Equation" r:id="rId11" imgW="799920" imgH="3171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421" y="4958412"/>
                        <a:ext cx="814387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61162"/>
              </p:ext>
            </p:extLst>
          </p:nvPr>
        </p:nvGraphicFramePr>
        <p:xfrm>
          <a:off x="6464828" y="6206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8" name="Equation" r:id="rId13" imgW="838080" imgH="368280" progId="Equation.DSMT4">
                  <p:embed/>
                </p:oleObj>
              </mc:Choice>
              <mc:Fallback>
                <p:oleObj name="Equation" r:id="rId13" imgW="838080" imgH="3682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828" y="620688"/>
                        <a:ext cx="838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47097"/>
              </p:ext>
            </p:extLst>
          </p:nvPr>
        </p:nvGraphicFramePr>
        <p:xfrm>
          <a:off x="6477528" y="1340768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9" name="Equation" r:id="rId15" imgW="812520" imgH="317160" progId="Equation.DSMT4">
                  <p:embed/>
                </p:oleObj>
              </mc:Choice>
              <mc:Fallback>
                <p:oleObj name="Equation" r:id="rId15" imgW="812520" imgH="3171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28" y="1340768"/>
                        <a:ext cx="812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48865" y="3555204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已证）；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3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620688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变速直线运动的速度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1306488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设描述质点运动位置的函数为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083872"/>
              </p:ext>
            </p:extLst>
          </p:nvPr>
        </p:nvGraphicFramePr>
        <p:xfrm>
          <a:off x="2816225" y="1973263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Equation" r:id="rId3" imgW="1231560" imgH="393480" progId="Equation.DSMT4">
                  <p:embed/>
                </p:oleObj>
              </mc:Choice>
              <mc:Fallback>
                <p:oleObj name="Equation" r:id="rId3" imgW="1231560" imgH="393480" progId="Equation.DSMT4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973263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87450" y="2506642"/>
            <a:ext cx="4343400" cy="519113"/>
            <a:chOff x="48" y="2052"/>
            <a:chExt cx="2736" cy="327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8" y="2052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则    到   的平均速度为</a:t>
              </a:r>
            </a:p>
          </p:txBody>
        </p:sp>
        <p:graphicFrame>
          <p:nvGraphicFramePr>
            <p:cNvPr id="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6440340"/>
                </p:ext>
              </p:extLst>
            </p:nvPr>
          </p:nvGraphicFramePr>
          <p:xfrm>
            <a:off x="411" y="2097"/>
            <a:ext cx="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" name="Equation" r:id="rId5" imgW="279360" imgH="431640" progId="Equation.DSMT4">
                    <p:embed/>
                  </p:oleObj>
                </mc:Choice>
                <mc:Fallback>
                  <p:oleObj name="Equation" r:id="rId5" imgW="279360" imgH="431640" progId="Equation.DSMT4">
                    <p:embed/>
                    <p:pic>
                      <p:nvPicPr>
                        <p:cNvPr id="0" name="Picture 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2097"/>
                          <a:ext cx="1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403241"/>
                </p:ext>
              </p:extLst>
            </p:nvPr>
          </p:nvGraphicFramePr>
          <p:xfrm>
            <a:off x="819" y="2125"/>
            <a:ext cx="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8" name="Equation" r:id="rId7" imgW="152280" imgH="342720" progId="Equation.DSMT4">
                    <p:embed/>
                  </p:oleObj>
                </mc:Choice>
                <mc:Fallback>
                  <p:oleObj name="Equation" r:id="rId7" imgW="152280" imgH="342720" progId="Equation.DSMT4">
                    <p:embed/>
                    <p:pic>
                      <p:nvPicPr>
                        <p:cNvPr id="0" name="Picture 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2125"/>
                          <a:ext cx="9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01822"/>
              </p:ext>
            </p:extLst>
          </p:nvPr>
        </p:nvGraphicFramePr>
        <p:xfrm>
          <a:off x="2117725" y="3249613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9" imgW="2387520" imgH="825480" progId="Equation.DSMT4">
                  <p:embed/>
                </p:oleObj>
              </mc:Choice>
              <mc:Fallback>
                <p:oleObj name="Equation" r:id="rId9" imgW="2387520" imgH="825480" progId="Equation.DSMT4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3249613"/>
                        <a:ext cx="2387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46660"/>
              </p:ext>
            </p:extLst>
          </p:nvPr>
        </p:nvGraphicFramePr>
        <p:xfrm>
          <a:off x="2740025" y="3141663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11" imgW="1701720" imgH="431640" progId="Equation.DSMT4">
                  <p:embed/>
                </p:oleObj>
              </mc:Choice>
              <mc:Fallback>
                <p:oleObj name="Equation" r:id="rId11" imgW="1701720" imgH="431640" progId="Equation.DSMT4">
                  <p:embed/>
                  <p:pic>
                    <p:nvPicPr>
                      <p:cNvPr id="0" name="Picture 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141663"/>
                        <a:ext cx="170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528135"/>
              </p:ext>
            </p:extLst>
          </p:nvPr>
        </p:nvGraphicFramePr>
        <p:xfrm>
          <a:off x="3228975" y="3675063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tion" r:id="rId13" imgW="711000" imgH="431640" progId="Equation.DSMT4">
                  <p:embed/>
                </p:oleObj>
              </mc:Choice>
              <mc:Fallback>
                <p:oleObj name="Equation" r:id="rId13" imgW="711000" imgH="431640" progId="Equation.DSMT4">
                  <p:embed/>
                  <p:pic>
                    <p:nvPicPr>
                      <p:cNvPr id="0" name="Picture 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3675063"/>
                        <a:ext cx="711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1187450" y="4125888"/>
            <a:ext cx="4896718" cy="523875"/>
            <a:chOff x="48" y="3072"/>
            <a:chExt cx="2736" cy="330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8" y="3072"/>
              <a:ext cx="27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而在    时刻的瞬时速度为</a:t>
              </a:r>
            </a:p>
          </p:txBody>
        </p:sp>
        <p:graphicFrame>
          <p:nvGraphicFramePr>
            <p:cNvPr id="1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871055"/>
                </p:ext>
              </p:extLst>
            </p:nvPr>
          </p:nvGraphicFramePr>
          <p:xfrm>
            <a:off x="531" y="3115"/>
            <a:ext cx="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" name="Equation" r:id="rId15" imgW="279360" imgH="431640" progId="Equation.DSMT4">
                    <p:embed/>
                  </p:oleObj>
                </mc:Choice>
                <mc:Fallback>
                  <p:oleObj name="Equation" r:id="rId15" imgW="279360" imgH="431640" progId="Equation.DSMT4">
                    <p:embed/>
                    <p:pic>
                      <p:nvPicPr>
                        <p:cNvPr id="0" name="Picture 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3115"/>
                          <a:ext cx="1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49391"/>
              </p:ext>
            </p:extLst>
          </p:nvPr>
        </p:nvGraphicFramePr>
        <p:xfrm>
          <a:off x="2244725" y="4849813"/>
          <a:ext cx="287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" name="Equation" r:id="rId17" imgW="2869920" imgH="825480" progId="Equation.DSMT4">
                  <p:embed/>
                </p:oleObj>
              </mc:Choice>
              <mc:Fallback>
                <p:oleObj name="Equation" r:id="rId17" imgW="2869920" imgH="825480" progId="Equation.DSMT4">
                  <p:embed/>
                  <p:pic>
                    <p:nvPicPr>
                      <p:cNvPr id="0" name="Picture 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849813"/>
                        <a:ext cx="2870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8583"/>
              </p:ext>
            </p:extLst>
          </p:nvPr>
        </p:nvGraphicFramePr>
        <p:xfrm>
          <a:off x="3465513" y="4741863"/>
          <a:ext cx="1693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Equation" r:id="rId19" imgW="1701720" imgH="431640" progId="Equation.DSMT4">
                  <p:embed/>
                </p:oleObj>
              </mc:Choice>
              <mc:Fallback>
                <p:oleObj name="Equation" r:id="rId19" imgW="1701720" imgH="431640" progId="Equation.DSMT4">
                  <p:embed/>
                  <p:pic>
                    <p:nvPicPr>
                      <p:cNvPr id="0" name="Picture 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741863"/>
                        <a:ext cx="16938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7151"/>
              </p:ext>
            </p:extLst>
          </p:nvPr>
        </p:nvGraphicFramePr>
        <p:xfrm>
          <a:off x="3995936" y="5301208"/>
          <a:ext cx="7096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Equation" r:id="rId21" imgW="711000" imgH="431640" progId="Equation.DSMT4">
                  <p:embed/>
                </p:oleObj>
              </mc:Choice>
              <mc:Fallback>
                <p:oleObj name="Equation" r:id="rId21" imgW="711000" imgH="431640" progId="Equation.DSMT4">
                  <p:embed/>
                  <p:pic>
                    <p:nvPicPr>
                      <p:cNvPr id="0" name="Picture 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301208"/>
                        <a:ext cx="70961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68935"/>
              </p:ext>
            </p:extLst>
          </p:nvPr>
        </p:nvGraphicFramePr>
        <p:xfrm>
          <a:off x="6200826" y="3273402"/>
          <a:ext cx="2412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23" imgW="241200" imgH="431640" progId="Equation.DSMT4">
                  <p:embed/>
                </p:oleObj>
              </mc:Choice>
              <mc:Fallback>
                <p:oleObj name="Equation" r:id="rId23" imgW="241200" imgH="431640" progId="Equation.DSMT4">
                  <p:embed/>
                  <p:pic>
                    <p:nvPicPr>
                      <p:cNvPr id="0" name="Picture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826" y="3273402"/>
                        <a:ext cx="2412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5259390" y="3079726"/>
            <a:ext cx="3524251" cy="396875"/>
            <a:chOff x="2946" y="3170"/>
            <a:chExt cx="2220" cy="250"/>
          </a:xfrm>
        </p:grpSpPr>
        <p:sp>
          <p:nvSpPr>
            <p:cNvPr id="20" name="Line 57"/>
            <p:cNvSpPr>
              <a:spLocks noChangeShapeType="1"/>
            </p:cNvSpPr>
            <p:nvPr/>
          </p:nvSpPr>
          <p:spPr bwMode="auto">
            <a:xfrm>
              <a:off x="3144" y="3276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58"/>
            <p:cNvSpPr>
              <a:spLocks noChangeArrowheads="1"/>
            </p:cNvSpPr>
            <p:nvPr/>
          </p:nvSpPr>
          <p:spPr bwMode="auto">
            <a:xfrm>
              <a:off x="3135" y="326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979160"/>
                </p:ext>
              </p:extLst>
            </p:nvPr>
          </p:nvGraphicFramePr>
          <p:xfrm>
            <a:off x="5046" y="3276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" name="Equation" r:id="rId25" imgW="190440" imgH="228600" progId="Equation.DSMT4">
                    <p:embed/>
                  </p:oleObj>
                </mc:Choice>
                <mc:Fallback>
                  <p:oleObj name="Equation" r:id="rId25" imgW="190440" imgH="228600" progId="Equation.DSMT4">
                    <p:embed/>
                    <p:pic>
                      <p:nvPicPr>
                        <p:cNvPr id="0" name="Picture 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3276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181982"/>
                </p:ext>
              </p:extLst>
            </p:nvPr>
          </p:nvGraphicFramePr>
          <p:xfrm>
            <a:off x="2946" y="317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" name="Equation" r:id="rId27" imgW="291960" imgH="317160" progId="Equation.DSMT4">
                    <p:embed/>
                  </p:oleObj>
                </mc:Choice>
                <mc:Fallback>
                  <p:oleObj name="Equation" r:id="rId27" imgW="291960" imgH="317160" progId="Equation.DSMT4">
                    <p:embed/>
                    <p:pic>
                      <p:nvPicPr>
                        <p:cNvPr id="0" name="Picture 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" y="317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61"/>
          <p:cNvSpPr>
            <a:spLocks noChangeShapeType="1"/>
          </p:cNvSpPr>
          <p:nvPr/>
        </p:nvSpPr>
        <p:spPr bwMode="auto">
          <a:xfrm>
            <a:off x="6321425" y="3251176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62"/>
          <p:cNvGrpSpPr>
            <a:grpSpLocks/>
          </p:cNvGrpSpPr>
          <p:nvPr/>
        </p:nvGrpSpPr>
        <p:grpSpPr bwMode="auto">
          <a:xfrm>
            <a:off x="5910262" y="2719366"/>
            <a:ext cx="774700" cy="554038"/>
            <a:chOff x="3293" y="1523"/>
            <a:chExt cx="488" cy="349"/>
          </a:xfrm>
        </p:grpSpPr>
        <p:graphicFrame>
          <p:nvGraphicFramePr>
            <p:cNvPr id="26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6234975"/>
                </p:ext>
              </p:extLst>
            </p:nvPr>
          </p:nvGraphicFramePr>
          <p:xfrm>
            <a:off x="3293" y="1523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" name="Equation" r:id="rId29" imgW="774360" imgH="431640" progId="Equation.DSMT4">
                    <p:embed/>
                  </p:oleObj>
                </mc:Choice>
                <mc:Fallback>
                  <p:oleObj name="Equation" r:id="rId29" imgW="774360" imgH="431640" progId="Equation.DSMT4">
                    <p:embed/>
                    <p:pic>
                      <p:nvPicPr>
                        <p:cNvPr id="0" name="Picture 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1523"/>
                          <a:ext cx="4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64"/>
            <p:cNvSpPr>
              <a:spLocks noChangeArrowheads="1"/>
            </p:cNvSpPr>
            <p:nvPr/>
          </p:nvSpPr>
          <p:spPr bwMode="auto">
            <a:xfrm>
              <a:off x="3523" y="184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65"/>
          <p:cNvGrpSpPr>
            <a:grpSpLocks/>
          </p:cNvGrpSpPr>
          <p:nvPr/>
        </p:nvGrpSpPr>
        <p:grpSpPr bwMode="auto">
          <a:xfrm>
            <a:off x="7439020" y="2735237"/>
            <a:ext cx="660399" cy="538163"/>
            <a:chOff x="4256" y="1533"/>
            <a:chExt cx="416" cy="339"/>
          </a:xfrm>
        </p:grpSpPr>
        <p:graphicFrame>
          <p:nvGraphicFramePr>
            <p:cNvPr id="29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553115"/>
                </p:ext>
              </p:extLst>
            </p:nvPr>
          </p:nvGraphicFramePr>
          <p:xfrm>
            <a:off x="4256" y="1533"/>
            <a:ext cx="4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" name="Equation" r:id="rId31" imgW="660240" imgH="393480" progId="Equation.DSMT4">
                    <p:embed/>
                  </p:oleObj>
                </mc:Choice>
                <mc:Fallback>
                  <p:oleObj name="Equation" r:id="rId31" imgW="660240" imgH="393480" progId="Equation.DSMT4">
                    <p:embed/>
                    <p:pic>
                      <p:nvPicPr>
                        <p:cNvPr id="0" name="Picture 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533"/>
                          <a:ext cx="4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67"/>
            <p:cNvSpPr>
              <a:spLocks noChangeArrowheads="1"/>
            </p:cNvSpPr>
            <p:nvPr/>
          </p:nvSpPr>
          <p:spPr bwMode="auto">
            <a:xfrm>
              <a:off x="4435" y="184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1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690037"/>
              </p:ext>
            </p:extLst>
          </p:nvPr>
        </p:nvGraphicFramePr>
        <p:xfrm>
          <a:off x="7585357" y="3429000"/>
          <a:ext cx="139680" cy="26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" name="Equation" r:id="rId33" imgW="139680" imgH="266400" progId="Equation.DSMT4">
                  <p:embed/>
                </p:oleObj>
              </mc:Choice>
              <mc:Fallback>
                <p:oleObj name="Equation" r:id="rId33" imgW="139680" imgH="266400" progId="Equation.DSMT4">
                  <p:embed/>
                  <p:pic>
                    <p:nvPicPr>
                      <p:cNvPr id="0" name="Picture 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357" y="3429000"/>
                        <a:ext cx="139680" cy="26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6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2.1.2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044" y="2784177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26700"/>
              </p:ext>
            </p:extLst>
          </p:nvPr>
        </p:nvGraphicFramePr>
        <p:xfrm>
          <a:off x="2139805" y="2364749"/>
          <a:ext cx="3003550" cy="136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3" imgW="2971800" imgH="1422360" progId="Equation.DSMT4">
                  <p:embed/>
                </p:oleObj>
              </mc:Choice>
              <mc:Fallback>
                <p:oleObj name="Equation" r:id="rId3" imgW="2971800" imgH="14223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805" y="2364749"/>
                        <a:ext cx="3003550" cy="1362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209144" y="278417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的导函数．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043" y="43651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7505"/>
              </p:ext>
            </p:extLst>
          </p:nvPr>
        </p:nvGraphicFramePr>
        <p:xfrm>
          <a:off x="1795317" y="4019079"/>
          <a:ext cx="4325938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5" imgW="4292280" imgH="1422360" progId="Equation.DSMT4">
                  <p:embed/>
                </p:oleObj>
              </mc:Choice>
              <mc:Fallback>
                <p:oleObj name="Equation" r:id="rId5" imgW="4292280" imgH="14223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317" y="4019079"/>
                        <a:ext cx="4325938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45044" y="880536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18898"/>
              </p:ext>
            </p:extLst>
          </p:nvPr>
        </p:nvGraphicFramePr>
        <p:xfrm>
          <a:off x="1377841" y="945296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7" imgW="2349360" imgH="393480" progId="Equation.DSMT4">
                  <p:embed/>
                </p:oleObj>
              </mc:Choice>
              <mc:Fallback>
                <p:oleObj name="Equation" r:id="rId7" imgW="2349360" imgH="393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841" y="945296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6893"/>
              </p:ext>
            </p:extLst>
          </p:nvPr>
        </p:nvGraphicFramePr>
        <p:xfrm>
          <a:off x="3779912" y="919896"/>
          <a:ext cx="303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9" imgW="3035160" imgH="444240" progId="Equation.DSMT4">
                  <p:embed/>
                </p:oleObj>
              </mc:Choice>
              <mc:Fallback>
                <p:oleObj name="Equation" r:id="rId9" imgW="3035160" imgH="4442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919896"/>
                        <a:ext cx="303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5044" y="17008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96239"/>
              </p:ext>
            </p:extLst>
          </p:nvPr>
        </p:nvGraphicFramePr>
        <p:xfrm>
          <a:off x="1691680" y="1759218"/>
          <a:ext cx="478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Equation" r:id="rId11" imgW="4787640" imgH="406080" progId="Equation.DSMT4">
                  <p:embed/>
                </p:oleObj>
              </mc:Choice>
              <mc:Fallback>
                <p:oleObj name="Equation" r:id="rId11" imgW="4787640" imgH="406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59218"/>
                        <a:ext cx="478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5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02025"/>
              </p:ext>
            </p:extLst>
          </p:nvPr>
        </p:nvGraphicFramePr>
        <p:xfrm>
          <a:off x="6095669" y="4345791"/>
          <a:ext cx="208260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" name="Equation" r:id="rId3" imgW="2082600" imgH="825480" progId="Equation.DSMT4">
                  <p:embed/>
                </p:oleObj>
              </mc:Choice>
              <mc:Fallback>
                <p:oleObj name="Equation" r:id="rId3" imgW="2082600" imgH="825480" progId="Equation.DSMT4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669" y="4345791"/>
                        <a:ext cx="208260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851527" y="817563"/>
            <a:ext cx="2820988" cy="2300288"/>
            <a:chOff x="3686" y="16"/>
            <a:chExt cx="1777" cy="1449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840" y="1269"/>
              <a:ext cx="1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3941" y="144"/>
              <a:ext cx="0" cy="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253" y="269"/>
              <a:ext cx="936" cy="813"/>
            </a:xfrm>
            <a:custGeom>
              <a:avLst/>
              <a:gdLst>
                <a:gd name="T0" fmla="*/ 0 w 720"/>
                <a:gd name="T1" fmla="*/ 624 h 624"/>
                <a:gd name="T2" fmla="*/ 288 w 720"/>
                <a:gd name="T3" fmla="*/ 576 h 624"/>
                <a:gd name="T4" fmla="*/ 528 w 720"/>
                <a:gd name="T5" fmla="*/ 384 h 624"/>
                <a:gd name="T6" fmla="*/ 720 w 72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24">
                  <a:moveTo>
                    <a:pt x="0" y="624"/>
                  </a:moveTo>
                  <a:cubicBezTo>
                    <a:pt x="100" y="620"/>
                    <a:pt x="200" y="616"/>
                    <a:pt x="288" y="576"/>
                  </a:cubicBezTo>
                  <a:cubicBezTo>
                    <a:pt x="376" y="536"/>
                    <a:pt x="456" y="480"/>
                    <a:pt x="528" y="384"/>
                  </a:cubicBezTo>
                  <a:cubicBezTo>
                    <a:pt x="600" y="288"/>
                    <a:pt x="688" y="64"/>
                    <a:pt x="72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770633"/>
                </p:ext>
              </p:extLst>
            </p:nvPr>
          </p:nvGraphicFramePr>
          <p:xfrm>
            <a:off x="5319" y="1273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5" name="Equation" r:id="rId5" imgW="228600" imgH="304560" progId="Equation.DSMT4">
                    <p:embed/>
                  </p:oleObj>
                </mc:Choice>
                <mc:Fallback>
                  <p:oleObj name="Equation" r:id="rId5" imgW="228600" imgH="304560" progId="Equation.DSMT4">
                    <p:embed/>
                    <p:pic>
                      <p:nvPicPr>
                        <p:cNvPr id="0" name="Picture 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" y="1273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329196"/>
                </p:ext>
              </p:extLst>
            </p:nvPr>
          </p:nvGraphicFramePr>
          <p:xfrm>
            <a:off x="3936" y="1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" name="Equation" r:id="rId7" imgW="253800" imgH="304560" progId="Equation.DSMT4">
                    <p:embed/>
                  </p:oleObj>
                </mc:Choice>
                <mc:Fallback>
                  <p:oleObj name="Equation" r:id="rId7" imgW="253800" imgH="304560" progId="Equation.DSMT4">
                    <p:embed/>
                    <p:pic>
                      <p:nvPicPr>
                        <p:cNvPr id="0" name="Picture 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548713"/>
                </p:ext>
              </p:extLst>
            </p:nvPr>
          </p:nvGraphicFramePr>
          <p:xfrm>
            <a:off x="3686" y="125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0" name="Picture 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25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9077617"/>
                </p:ext>
              </p:extLst>
            </p:nvPr>
          </p:nvGraphicFramePr>
          <p:xfrm>
            <a:off x="4603" y="69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" name="Equation" r:id="rId11" imgW="1295280" imgH="393480" progId="Equation.DSMT4">
                    <p:embed/>
                  </p:oleObj>
                </mc:Choice>
                <mc:Fallback>
                  <p:oleObj name="Equation" r:id="rId11" imgW="1295280" imgH="393480" progId="Equation.DSMT4">
                    <p:embed/>
                    <p:pic>
                      <p:nvPicPr>
                        <p:cNvPr id="0" name="Picture 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69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901537"/>
                </p:ext>
              </p:extLst>
            </p:nvPr>
          </p:nvGraphicFramePr>
          <p:xfrm>
            <a:off x="4040" y="848"/>
            <a:ext cx="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" name="Equation" r:id="rId13" imgW="291960" imgH="393480" progId="Equation.DSMT4">
                    <p:embed/>
                  </p:oleObj>
                </mc:Choice>
                <mc:Fallback>
                  <p:oleObj name="Equation" r:id="rId13" imgW="291960" imgH="393480" progId="Equation.DSMT4">
                    <p:embed/>
                    <p:pic>
                      <p:nvPicPr>
                        <p:cNvPr id="0" name="Picture 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848"/>
                          <a:ext cx="18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2"/>
          <p:cNvSpPr txBox="1">
            <a:spLocks noChangeArrowheads="1"/>
          </p:cNvSpPr>
          <p:nvPr/>
        </p:nvSpPr>
        <p:spPr>
          <a:xfrm>
            <a:off x="358775" y="485775"/>
            <a:ext cx="3886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曲线的切线斜率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8775" y="11112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曲线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116060"/>
              </p:ext>
            </p:extLst>
          </p:nvPr>
        </p:nvGraphicFramePr>
        <p:xfrm>
          <a:off x="1270000" y="1173956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" name="Equation" r:id="rId15" imgW="1752480" imgH="393480" progId="Equation.DSMT4">
                  <p:embed/>
                </p:oleObj>
              </mc:Choice>
              <mc:Fallback>
                <p:oleObj name="Equation" r:id="rId15" imgW="1752480" imgH="393480" progId="Equation.DSMT4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173956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529387" y="2697165"/>
            <a:ext cx="287337" cy="576263"/>
            <a:chOff x="4113" y="1200"/>
            <a:chExt cx="181" cy="363"/>
          </a:xfrm>
        </p:grpSpPr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113" y="1399"/>
            <a:ext cx="18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1" name="Equation" r:id="rId17" imgW="152280" imgH="139680" progId="Equation.DSMT4">
                    <p:embed/>
                  </p:oleObj>
                </mc:Choice>
                <mc:Fallback>
                  <p:oleObj name="Equation" r:id="rId17" imgW="152280" imgH="139680" progId="Equation.DSMT4">
                    <p:embed/>
                    <p:pic>
                      <p:nvPicPr>
                        <p:cNvPr id="0" name="Picture 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1399"/>
                          <a:ext cx="181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24" y="1200"/>
              <a:ext cx="23" cy="61"/>
            </a:xfrm>
            <a:custGeom>
              <a:avLst/>
              <a:gdLst>
                <a:gd name="T0" fmla="*/ 0 w 1"/>
                <a:gd name="T1" fmla="*/ 0 h 48"/>
                <a:gd name="T2" fmla="*/ 0 w 1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8">
                  <a:moveTo>
                    <a:pt x="0" y="0"/>
                  </a:moveTo>
                  <a:cubicBezTo>
                    <a:pt x="0" y="20"/>
                    <a:pt x="0" y="40"/>
                    <a:pt x="0" y="48"/>
                  </a:cubicBez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7023101" y="2620963"/>
            <a:ext cx="292100" cy="719137"/>
            <a:chOff x="4424" y="1152"/>
            <a:chExt cx="184" cy="453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512" y="1152"/>
              <a:ext cx="91" cy="113"/>
            </a:xfrm>
            <a:custGeom>
              <a:avLst/>
              <a:gdLst>
                <a:gd name="T0" fmla="*/ 0 w 104"/>
                <a:gd name="T1" fmla="*/ 0 h 144"/>
                <a:gd name="T2" fmla="*/ 96 w 104"/>
                <a:gd name="T3" fmla="*/ 48 h 144"/>
                <a:gd name="T4" fmla="*/ 48 w 104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424" y="1389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2" name="Equation" r:id="rId19" imgW="156960" imgH="179280" progId="Equation.DSMT4">
                    <p:embed/>
                  </p:oleObj>
                </mc:Choice>
                <mc:Fallback>
                  <p:oleObj name="Equation" r:id="rId19" imgW="156960" imgH="179280" progId="Equation.DSMT4">
                    <p:embed/>
                    <p:pic>
                      <p:nvPicPr>
                        <p:cNvPr id="0" name="Picture 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89"/>
                          <a:ext cx="18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512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980238" y="1223963"/>
            <a:ext cx="1415540" cy="1589087"/>
            <a:chOff x="4437" y="253"/>
            <a:chExt cx="873" cy="1001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4437" y="253"/>
              <a:ext cx="873" cy="1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974983"/>
                </p:ext>
              </p:extLst>
            </p:nvPr>
          </p:nvGraphicFramePr>
          <p:xfrm>
            <a:off x="4978" y="308"/>
            <a:ext cx="2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3" name="Equation" r:id="rId21" imgW="342720" imgH="380880" progId="Equation.DSMT4">
                    <p:embed/>
                  </p:oleObj>
                </mc:Choice>
                <mc:Fallback>
                  <p:oleObj name="Equation" r:id="rId21" imgW="342720" imgH="380880" progId="Equation.DSMT4">
                    <p:embed/>
                    <p:pic>
                      <p:nvPicPr>
                        <p:cNvPr id="0" name="Picture 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" y="308"/>
                          <a:ext cx="21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477001" y="1668463"/>
            <a:ext cx="2198688" cy="1123950"/>
            <a:chOff x="4066" y="561"/>
            <a:chExt cx="1385" cy="70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066" y="707"/>
              <a:ext cx="1311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674950"/>
                </p:ext>
              </p:extLst>
            </p:nvPr>
          </p:nvGraphicFramePr>
          <p:xfrm>
            <a:off x="5283" y="561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4" name="Equation" r:id="rId23" imgW="266400" imgH="380880" progId="Equation.DSMT4">
                    <p:embed/>
                  </p:oleObj>
                </mc:Choice>
                <mc:Fallback>
                  <p:oleObj name="Equation" r:id="rId23" imgW="266400" imgH="380880" progId="Equation.DSMT4">
                    <p:embed/>
                    <p:pic>
                      <p:nvPicPr>
                        <p:cNvPr id="0" name="Picture 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" y="561"/>
                          <a:ext cx="16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997707" y="2046287"/>
            <a:ext cx="563563" cy="1095376"/>
            <a:chOff x="4408" y="790"/>
            <a:chExt cx="355" cy="690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628" y="101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016213"/>
                </p:ext>
              </p:extLst>
            </p:nvPr>
          </p:nvGraphicFramePr>
          <p:xfrm>
            <a:off x="4539" y="120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" name="Equation" r:id="rId25" imgW="355320" imgH="431640" progId="Equation.DSMT4">
                    <p:embed/>
                  </p:oleObj>
                </mc:Choice>
                <mc:Fallback>
                  <p:oleObj name="Equation" r:id="rId25" imgW="355320" imgH="431640" progId="Equation.DSMT4">
                    <p:embed/>
                    <p:pic>
                      <p:nvPicPr>
                        <p:cNvPr id="0" name="Picture 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1208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226546"/>
                </p:ext>
              </p:extLst>
            </p:nvPr>
          </p:nvGraphicFramePr>
          <p:xfrm>
            <a:off x="4408" y="790"/>
            <a:ext cx="2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6" name="Equation" r:id="rId27" imgW="406080" imgH="380880" progId="Equation.DSMT4">
                    <p:embed/>
                  </p:oleObj>
                </mc:Choice>
                <mc:Fallback>
                  <p:oleObj name="Equation" r:id="rId27" imgW="406080" imgH="380880" progId="Equation.DSMT4">
                    <p:embed/>
                    <p:pic>
                      <p:nvPicPr>
                        <p:cNvPr id="0" name="Picture 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790"/>
                          <a:ext cx="2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048000" y="11112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点处的切线</a:t>
            </a:r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7823216" y="1651000"/>
            <a:ext cx="215900" cy="1427163"/>
            <a:chOff x="4928" y="541"/>
            <a:chExt cx="136" cy="899"/>
          </a:xfrm>
        </p:grpSpPr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5064" y="541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03069"/>
                </p:ext>
              </p:extLst>
            </p:nvPr>
          </p:nvGraphicFramePr>
          <p:xfrm>
            <a:off x="4928" y="129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7" name="Equation" r:id="rId29" imgW="215640" imgH="228600" progId="Equation.DSMT4">
                    <p:embed/>
                  </p:oleObj>
                </mc:Choice>
                <mc:Fallback>
                  <p:oleObj name="Equation" r:id="rId29" imgW="215640" imgH="228600" progId="Equation.DSMT4">
                    <p:embed/>
                    <p:pic>
                      <p:nvPicPr>
                        <p:cNvPr id="0" name="Picture 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8" y="1296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524000" y="1828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割线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 N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的极限位置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 T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6858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2362200" y="2285999"/>
            <a:ext cx="2362200" cy="523875"/>
            <a:chOff x="1344" y="1401"/>
            <a:chExt cx="1488" cy="330"/>
          </a:xfrm>
        </p:grpSpPr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1344" y="1401"/>
              <a:ext cx="1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当            时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graphicFrame>
          <p:nvGraphicFramePr>
            <p:cNvPr id="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919600"/>
                </p:ext>
              </p:extLst>
            </p:nvPr>
          </p:nvGraphicFramePr>
          <p:xfrm>
            <a:off x="1768" y="1491"/>
            <a:ext cx="6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8" name="Equation" r:id="rId31" imgW="1002960" imgH="317160" progId="Equation.DSMT4">
                    <p:embed/>
                  </p:oleObj>
                </mc:Choice>
                <mc:Fallback>
                  <p:oleObj name="Equation" r:id="rId31" imgW="1002960" imgH="317160" progId="Equation.DSMT4">
                    <p:embed/>
                    <p:pic>
                      <p:nvPicPr>
                        <p:cNvPr id="0" name="Picture 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1491"/>
                          <a:ext cx="63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200275" y="4498975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割线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M N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的斜率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7351713" y="2428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810142"/>
              </p:ext>
            </p:extLst>
          </p:nvPr>
        </p:nvGraphicFramePr>
        <p:xfrm>
          <a:off x="5037138" y="4632325"/>
          <a:ext cx="102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" name="Equation" r:id="rId33" imgW="1028520" imgH="368280" progId="Equation.DSMT4">
                  <p:embed/>
                </p:oleObj>
              </mc:Choice>
              <mc:Fallback>
                <p:oleObj name="Equation" r:id="rId33" imgW="1028520" imgH="368280" progId="Equation.DSMT4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632325"/>
                        <a:ext cx="1028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80937"/>
              </p:ext>
            </p:extLst>
          </p:nvPr>
        </p:nvGraphicFramePr>
        <p:xfrm>
          <a:off x="6330950" y="4286250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" name="Equation" r:id="rId35" imgW="1854000" imgH="431640" progId="Equation.DSMT4">
                  <p:embed/>
                </p:oleObj>
              </mc:Choice>
              <mc:Fallback>
                <p:oleObj name="Equation" r:id="rId35" imgW="1854000" imgH="431640" progId="Equation.DSMT4">
                  <p:embed/>
                  <p:pic>
                    <p:nvPicPr>
                      <p:cNvPr id="0" name="Picture 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286250"/>
                        <a:ext cx="185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32940"/>
              </p:ext>
            </p:extLst>
          </p:nvPr>
        </p:nvGraphicFramePr>
        <p:xfrm>
          <a:off x="6845300" y="4702175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" name="Equation" r:id="rId37" imgW="850680" imgH="431640" progId="Equation.DSMT4">
                  <p:embed/>
                </p:oleObj>
              </mc:Choice>
              <mc:Fallback>
                <p:oleObj name="Equation" r:id="rId37" imgW="850680" imgH="431640" progId="Equation.DSMT4">
                  <p:embed/>
                  <p:pic>
                    <p:nvPicPr>
                      <p:cNvPr id="0" name="Picture 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4702175"/>
                        <a:ext cx="850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358775" y="2895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切线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MT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的斜率</a:t>
            </a:r>
          </a:p>
        </p:txBody>
      </p:sp>
      <p:graphicFrame>
        <p:nvGraphicFramePr>
          <p:cNvPr id="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01541"/>
              </p:ext>
            </p:extLst>
          </p:nvPr>
        </p:nvGraphicFramePr>
        <p:xfrm>
          <a:off x="1689100" y="367665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" name="Equation" r:id="rId39" imgW="1320480" imgH="393480" progId="Equation.DSMT4">
                  <p:embed/>
                </p:oleObj>
              </mc:Choice>
              <mc:Fallback>
                <p:oleObj name="Equation" r:id="rId39" imgW="1320480" imgH="393480" progId="Equation.DSMT4">
                  <p:embed/>
                  <p:pic>
                    <p:nvPicPr>
                      <p:cNvPr id="0" name="Picture 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676650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87631"/>
              </p:ext>
            </p:extLst>
          </p:nvPr>
        </p:nvGraphicFramePr>
        <p:xfrm>
          <a:off x="3136900" y="3683000"/>
          <a:ext cx="1587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" name="Equation" r:id="rId41" imgW="1587240" imgH="583920" progId="Equation.DSMT4">
                  <p:embed/>
                </p:oleObj>
              </mc:Choice>
              <mc:Fallback>
                <p:oleObj name="Equation" r:id="rId41" imgW="1587240" imgH="583920" progId="Equation.DSMT4">
                  <p:embed/>
                  <p:pic>
                    <p:nvPicPr>
                      <p:cNvPr id="0" name="Picture 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683000"/>
                        <a:ext cx="1587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87182"/>
              </p:ext>
            </p:extLst>
          </p:nvPr>
        </p:nvGraphicFramePr>
        <p:xfrm>
          <a:off x="1765300" y="5372100"/>
          <a:ext cx="307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4" name="Equation" r:id="rId43" imgW="3073320" imgH="825480" progId="Equation.DSMT4">
                  <p:embed/>
                </p:oleObj>
              </mc:Choice>
              <mc:Fallback>
                <p:oleObj name="Equation" r:id="rId43" imgW="3073320" imgH="825480" progId="Equation.DSMT4">
                  <p:embed/>
                  <p:pic>
                    <p:nvPicPr>
                      <p:cNvPr id="0" name="Picture 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372100"/>
                        <a:ext cx="3073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10128"/>
              </p:ext>
            </p:extLst>
          </p:nvPr>
        </p:nvGraphicFramePr>
        <p:xfrm>
          <a:off x="3022600" y="534035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" name="Equation" r:id="rId45" imgW="1841400" imgH="431640" progId="Equation.DSMT4">
                  <p:embed/>
                </p:oleObj>
              </mc:Choice>
              <mc:Fallback>
                <p:oleObj name="Equation" r:id="rId45" imgW="1841400" imgH="431640" progId="Equation.DSMT4">
                  <p:embed/>
                  <p:pic>
                    <p:nvPicPr>
                      <p:cNvPr id="0" name="Picture 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340350"/>
                        <a:ext cx="1841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07719"/>
              </p:ext>
            </p:extLst>
          </p:nvPr>
        </p:nvGraphicFramePr>
        <p:xfrm>
          <a:off x="3436746" y="5805264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" name="Equation" r:id="rId47" imgW="812520" imgH="431640" progId="Equation.DSMT4">
                  <p:embed/>
                </p:oleObj>
              </mc:Choice>
              <mc:Fallback>
                <p:oleObj name="Equation" r:id="rId47" imgW="812520" imgH="431640" progId="Equation.DSMT4">
                  <p:embed/>
                  <p:pic>
                    <p:nvPicPr>
                      <p:cNvPr id="0" name="Picture 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746" y="5805264"/>
                        <a:ext cx="81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2038350" y="42672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33" grpId="0" autoUpdateAnimBg="0"/>
      <p:bldP spid="37" grpId="0" autoUpdateAnimBg="0"/>
      <p:bldP spid="38" grpId="0" animBg="1"/>
      <p:bldP spid="42" grpId="0" autoUpdateAnimBg="0"/>
      <p:bldP spid="43" grpId="0" animBg="1"/>
      <p:bldP spid="47" grpId="0" autoUpdateAnimBg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8775" y="2286000"/>
            <a:ext cx="3070225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两个问题的共性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6292850" y="48101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473825" y="463550"/>
            <a:ext cx="39688" cy="39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78491"/>
              </p:ext>
            </p:extLst>
          </p:nvPr>
        </p:nvGraphicFramePr>
        <p:xfrm>
          <a:off x="8773670" y="349250"/>
          <a:ext cx="19044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Picture 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3670" y="349250"/>
                        <a:ext cx="19044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6050"/>
              </p:ext>
            </p:extLst>
          </p:nvPr>
        </p:nvGraphicFramePr>
        <p:xfrm>
          <a:off x="6221553" y="498800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" name="Equation" r:id="rId5" imgW="291960" imgH="317160" progId="Equation.DSMT4">
                  <p:embed/>
                </p:oleObj>
              </mc:Choice>
              <mc:Fallback>
                <p:oleObj name="Equation" r:id="rId5" imgW="291960" imgH="317160" progId="Equation.DSMT4">
                  <p:embed/>
                  <p:pic>
                    <p:nvPicPr>
                      <p:cNvPr id="0" name="Picture 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553" y="498800"/>
                        <a:ext cx="29196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121525" y="484188"/>
            <a:ext cx="12303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74993"/>
              </p:ext>
            </p:extLst>
          </p:nvPr>
        </p:nvGraphicFramePr>
        <p:xfrm>
          <a:off x="7001160" y="492983"/>
          <a:ext cx="2412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" name="Equation" r:id="rId7" imgW="241200" imgH="431640" progId="Equation.DSMT4">
                  <p:embed/>
                </p:oleObj>
              </mc:Choice>
              <mc:Fallback>
                <p:oleObj name="Equation" r:id="rId7" imgW="241200" imgH="431640" progId="Equation.DSMT4">
                  <p:embed/>
                  <p:pic>
                    <p:nvPicPr>
                      <p:cNvPr id="0" name="Picture 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1160" y="492983"/>
                        <a:ext cx="2412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775685" y="41064"/>
            <a:ext cx="774613" cy="462174"/>
            <a:chOff x="3296" y="1530"/>
            <a:chExt cx="573" cy="342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955443"/>
                </p:ext>
              </p:extLst>
            </p:nvPr>
          </p:nvGraphicFramePr>
          <p:xfrm>
            <a:off x="3296" y="1530"/>
            <a:ext cx="57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1" name="Equation" r:id="rId9" imgW="774360" imgH="431640" progId="Equation.DSMT4">
                    <p:embed/>
                  </p:oleObj>
                </mc:Choice>
                <mc:Fallback>
                  <p:oleObj name="Equation" r:id="rId9" imgW="774360" imgH="431640" progId="Equation.DSMT4">
                    <p:embed/>
                    <p:pic>
                      <p:nvPicPr>
                        <p:cNvPr id="0" name="Picture 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1530"/>
                          <a:ext cx="57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523" y="184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862669" y="60405"/>
            <a:ext cx="660121" cy="442826"/>
            <a:chOff x="4101" y="1545"/>
            <a:chExt cx="489" cy="327"/>
          </a:xfrm>
        </p:grpSpPr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545134"/>
                </p:ext>
              </p:extLst>
            </p:nvPr>
          </p:nvGraphicFramePr>
          <p:xfrm>
            <a:off x="4101" y="1545"/>
            <a:ext cx="48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2" name="Equation" r:id="rId11" imgW="660240" imgH="393480" progId="Equation.DSMT4">
                    <p:embed/>
                  </p:oleObj>
                </mc:Choice>
                <mc:Fallback>
                  <p:oleObj name="Equation" r:id="rId11" imgW="660240" imgH="393480" progId="Equation.DSMT4">
                    <p:embed/>
                    <p:pic>
                      <p:nvPicPr>
                        <p:cNvPr id="0" name="Picture 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1545"/>
                          <a:ext cx="48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435" y="184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63138"/>
              </p:ext>
            </p:extLst>
          </p:nvPr>
        </p:nvGraphicFramePr>
        <p:xfrm>
          <a:off x="8207054" y="597844"/>
          <a:ext cx="139680" cy="26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3" name="Equation" r:id="rId13" imgW="139680" imgH="266400" progId="Equation.DSMT4">
                  <p:embed/>
                </p:oleObj>
              </mc:Choice>
              <mc:Fallback>
                <p:oleObj name="Equation" r:id="rId13" imgW="139680" imgH="266400" progId="Equation.DSMT4">
                  <p:embed/>
                  <p:pic>
                    <p:nvPicPr>
                      <p:cNvPr id="0" name="Picture 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054" y="597844"/>
                        <a:ext cx="139680" cy="26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58775" y="471488"/>
            <a:ext cx="192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瞬时速度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02973"/>
              </p:ext>
            </p:extLst>
          </p:nvPr>
        </p:nvGraphicFramePr>
        <p:xfrm>
          <a:off x="2184400" y="419100"/>
          <a:ext cx="292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4" name="Equation" r:id="rId15" imgW="2920680" imgH="825480" progId="Equation.DSMT4">
                  <p:embed/>
                </p:oleObj>
              </mc:Choice>
              <mc:Fallback>
                <p:oleObj name="Equation" r:id="rId15" imgW="2920680" imgH="825480" progId="Equation.DSMT4">
                  <p:embed/>
                  <p:pic>
                    <p:nvPicPr>
                      <p:cNvPr id="0" name="Picture 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19100"/>
                        <a:ext cx="2921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13885"/>
              </p:ext>
            </p:extLst>
          </p:nvPr>
        </p:nvGraphicFramePr>
        <p:xfrm>
          <a:off x="3365500" y="323850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5" name="Equation" r:id="rId17" imgW="1688760" imgH="431640" progId="Equation.DSMT4">
                  <p:embed/>
                </p:oleObj>
              </mc:Choice>
              <mc:Fallback>
                <p:oleObj name="Equation" r:id="rId17" imgW="1688760" imgH="431640" progId="Equation.DSMT4">
                  <p:embed/>
                  <p:pic>
                    <p:nvPicPr>
                      <p:cNvPr id="0" name="Picture 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23850"/>
                        <a:ext cx="168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443"/>
              </p:ext>
            </p:extLst>
          </p:nvPr>
        </p:nvGraphicFramePr>
        <p:xfrm>
          <a:off x="3886200" y="857250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8" name="Equation" r:id="rId19" imgW="660240" imgH="431640" progId="Equation.DSMT4">
                  <p:embed/>
                </p:oleObj>
              </mc:Choice>
              <mc:Fallback>
                <p:oleObj name="Equation" r:id="rId19" imgW="660240" imgH="431640" progId="Equation.DSMT4">
                  <p:embed/>
                  <p:pic>
                    <p:nvPicPr>
                      <p:cNvPr id="0" name="Picture 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57250"/>
                        <a:ext cx="66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58775" y="14493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切线斜率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610508" y="924623"/>
            <a:ext cx="2383072" cy="1983677"/>
            <a:chOff x="3741" y="1363"/>
            <a:chExt cx="1766" cy="1469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3741" y="1363"/>
              <a:ext cx="1747" cy="1389"/>
              <a:chOff x="3741" y="144"/>
              <a:chExt cx="1747" cy="1389"/>
            </a:xfrm>
          </p:grpSpPr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3840" y="1269"/>
                <a:ext cx="1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 flipV="1">
                <a:off x="3941" y="144"/>
                <a:ext cx="0" cy="1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4253" y="269"/>
                <a:ext cx="936" cy="813"/>
              </a:xfrm>
              <a:custGeom>
                <a:avLst/>
                <a:gdLst>
                  <a:gd name="T0" fmla="*/ 0 w 720"/>
                  <a:gd name="T1" fmla="*/ 624 h 624"/>
                  <a:gd name="T2" fmla="*/ 288 w 720"/>
                  <a:gd name="T3" fmla="*/ 576 h 624"/>
                  <a:gd name="T4" fmla="*/ 528 w 720"/>
                  <a:gd name="T5" fmla="*/ 384 h 624"/>
                  <a:gd name="T6" fmla="*/ 720 w 720"/>
                  <a:gd name="T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8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3981083"/>
                  </p:ext>
                </p:extLst>
              </p:nvPr>
            </p:nvGraphicFramePr>
            <p:xfrm>
              <a:off x="5319" y="1307"/>
              <a:ext cx="16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49" name="Equation" r:id="rId21" imgW="228600" imgH="304560" progId="Equation.DSMT4">
                      <p:embed/>
                    </p:oleObj>
                  </mc:Choice>
                  <mc:Fallback>
                    <p:oleObj name="Equation" r:id="rId21" imgW="228600" imgH="304560" progId="Equation.DSMT4">
                      <p:embed/>
                      <p:pic>
                        <p:nvPicPr>
                          <p:cNvPr id="0" name="Picture 8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9" y="1307"/>
                            <a:ext cx="169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9889103"/>
                  </p:ext>
                </p:extLst>
              </p:nvPr>
            </p:nvGraphicFramePr>
            <p:xfrm>
              <a:off x="3753" y="156"/>
              <a:ext cx="18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0" name="Equation" r:id="rId23" imgW="253800" imgH="304560" progId="Equation.DSMT4">
                      <p:embed/>
                    </p:oleObj>
                  </mc:Choice>
                  <mc:Fallback>
                    <p:oleObj name="Equation" r:id="rId23" imgW="253800" imgH="304560" progId="Equation.DSMT4">
                      <p:embed/>
                      <p:pic>
                        <p:nvPicPr>
                          <p:cNvPr id="0" name="Picture 8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3" y="156"/>
                            <a:ext cx="188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0514697"/>
                  </p:ext>
                </p:extLst>
              </p:nvPr>
            </p:nvGraphicFramePr>
            <p:xfrm>
              <a:off x="3741" y="1265"/>
              <a:ext cx="216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1" name="Equation" r:id="rId25" imgW="291960" imgH="317160" progId="Equation.DSMT4">
                      <p:embed/>
                    </p:oleObj>
                  </mc:Choice>
                  <mc:Fallback>
                    <p:oleObj name="Equation" r:id="rId25" imgW="291960" imgH="317160" progId="Equation.DSMT4">
                      <p:embed/>
                      <p:pic>
                        <p:nvPicPr>
                          <p:cNvPr id="0" name="Picture 8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1" y="1265"/>
                            <a:ext cx="216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6863442"/>
                  </p:ext>
                </p:extLst>
              </p:nvPr>
            </p:nvGraphicFramePr>
            <p:xfrm>
              <a:off x="4053" y="384"/>
              <a:ext cx="96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2" name="Equation" r:id="rId27" imgW="1295280" imgH="393480" progId="Equation.DSMT4">
                      <p:embed/>
                    </p:oleObj>
                  </mc:Choice>
                  <mc:Fallback>
                    <p:oleObj name="Equation" r:id="rId27" imgW="1295280" imgH="393480" progId="Equation.DSMT4">
                      <p:embed/>
                      <p:pic>
                        <p:nvPicPr>
                          <p:cNvPr id="0" name="Picture 8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3" y="384"/>
                            <a:ext cx="960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29218"/>
                  </p:ext>
                </p:extLst>
              </p:nvPr>
            </p:nvGraphicFramePr>
            <p:xfrm>
              <a:off x="4127" y="800"/>
              <a:ext cx="21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3" name="Equation" r:id="rId29" imgW="291960" imgH="393480" progId="Equation.DSMT4">
                      <p:embed/>
                    </p:oleObj>
                  </mc:Choice>
                  <mc:Fallback>
                    <p:oleObj name="Equation" r:id="rId29" imgW="291960" imgH="393480" progId="Equation.DSMT4">
                      <p:embed/>
                      <p:pic>
                        <p:nvPicPr>
                          <p:cNvPr id="0" name="Picture 8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7" y="800"/>
                            <a:ext cx="21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4113" y="2419"/>
              <a:ext cx="179" cy="356"/>
              <a:chOff x="4113" y="1200"/>
              <a:chExt cx="179" cy="356"/>
            </a:xfrm>
          </p:grpSpPr>
          <p:graphicFrame>
            <p:nvGraphicFramePr>
              <p:cNvPr id="42" name="Object 32"/>
              <p:cNvGraphicFramePr>
                <a:graphicFrameLocks noChangeAspect="1"/>
              </p:cNvGraphicFramePr>
              <p:nvPr/>
            </p:nvGraphicFramePr>
            <p:xfrm>
              <a:off x="4113" y="1397"/>
              <a:ext cx="179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4" name="Equation" r:id="rId31" imgW="152280" imgH="139680" progId="Equation.DSMT4">
                      <p:embed/>
                    </p:oleObj>
                  </mc:Choice>
                  <mc:Fallback>
                    <p:oleObj name="Equation" r:id="rId31" imgW="152280" imgH="139680" progId="Equation.DSMT4">
                      <p:embed/>
                      <p:pic>
                        <p:nvPicPr>
                          <p:cNvPr id="0" name="Picture 9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3" y="1397"/>
                            <a:ext cx="179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Freeform 33"/>
              <p:cNvSpPr>
                <a:spLocks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Group 35"/>
            <p:cNvGrpSpPr>
              <a:grpSpLocks/>
            </p:cNvGrpSpPr>
            <p:nvPr/>
          </p:nvGrpSpPr>
          <p:grpSpPr bwMode="auto">
            <a:xfrm>
              <a:off x="4424" y="2371"/>
              <a:ext cx="188" cy="461"/>
              <a:chOff x="4424" y="1152"/>
              <a:chExt cx="188" cy="461"/>
            </a:xfrm>
          </p:grpSpPr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512" y="1152"/>
                <a:ext cx="91" cy="113"/>
              </a:xfrm>
              <a:custGeom>
                <a:avLst/>
                <a:gdLst>
                  <a:gd name="T0" fmla="*/ 0 w 104"/>
                  <a:gd name="T1" fmla="*/ 0 h 144"/>
                  <a:gd name="T2" fmla="*/ 96 w 104"/>
                  <a:gd name="T3" fmla="*/ 48 h 144"/>
                  <a:gd name="T4" fmla="*/ 48 w 104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4">
                    <a:moveTo>
                      <a:pt x="0" y="0"/>
                    </a:moveTo>
                    <a:cubicBezTo>
                      <a:pt x="44" y="12"/>
                      <a:pt x="88" y="24"/>
                      <a:pt x="96" y="48"/>
                    </a:cubicBezTo>
                    <a:cubicBezTo>
                      <a:pt x="104" y="72"/>
                      <a:pt x="56" y="128"/>
                      <a:pt x="48" y="144"/>
                    </a:cubicBezTo>
                  </a:path>
                </a:pathLst>
              </a:custGeom>
              <a:noFill/>
              <a:ln w="28575" cmpd="sng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0" name="Object 37"/>
              <p:cNvGraphicFramePr>
                <a:graphicFrameLocks noChangeAspect="1"/>
              </p:cNvGraphicFramePr>
              <p:nvPr/>
            </p:nvGraphicFramePr>
            <p:xfrm>
              <a:off x="4424" y="1392"/>
              <a:ext cx="18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" name="公式" r:id="rId33" imgW="156960" imgH="179280" progId="Equation.3">
                      <p:embed/>
                    </p:oleObj>
                  </mc:Choice>
                  <mc:Fallback>
                    <p:oleObj name="公式" r:id="rId33" imgW="156960" imgH="179280" progId="Equation.3">
                      <p:embed/>
                      <p:pic>
                        <p:nvPicPr>
                          <p:cNvPr id="0" name="Picture 9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392"/>
                            <a:ext cx="188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4512" y="12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437" y="1472"/>
              <a:ext cx="873" cy="1001"/>
              <a:chOff x="4437" y="253"/>
              <a:chExt cx="873" cy="1001"/>
            </a:xfrm>
          </p:grpSpPr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flipV="1">
                <a:off x="4437" y="253"/>
                <a:ext cx="873" cy="1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8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0750539"/>
                  </p:ext>
                </p:extLst>
              </p:nvPr>
            </p:nvGraphicFramePr>
            <p:xfrm>
              <a:off x="4978" y="307"/>
              <a:ext cx="254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6" name="Equation" r:id="rId35" imgW="342720" imgH="380880" progId="Equation.DSMT4">
                      <p:embed/>
                    </p:oleObj>
                  </mc:Choice>
                  <mc:Fallback>
                    <p:oleObj name="Equation" r:id="rId35" imgW="342720" imgH="380880" progId="Equation.DSMT4">
                      <p:embed/>
                      <p:pic>
                        <p:nvPicPr>
                          <p:cNvPr id="0" name="Picture 9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8" y="307"/>
                            <a:ext cx="254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4066" y="1838"/>
              <a:ext cx="1441" cy="650"/>
              <a:chOff x="4066" y="619"/>
              <a:chExt cx="1441" cy="650"/>
            </a:xfrm>
          </p:grpSpPr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 flipV="1">
                <a:off x="4066" y="707"/>
                <a:ext cx="1311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6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2516839"/>
                  </p:ext>
                </p:extLst>
              </p:nvPr>
            </p:nvGraphicFramePr>
            <p:xfrm>
              <a:off x="5310" y="619"/>
              <a:ext cx="19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7" name="Equation" r:id="rId37" imgW="266400" imgH="380880" progId="Equation.DSMT4">
                      <p:embed/>
                    </p:oleObj>
                  </mc:Choice>
                  <mc:Fallback>
                    <p:oleObj name="Equation" r:id="rId37" imgW="266400" imgH="380880" progId="Equation.DSMT4">
                      <p:embed/>
                      <p:pic>
                        <p:nvPicPr>
                          <p:cNvPr id="0" name="Picture 9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0" y="619"/>
                            <a:ext cx="197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45"/>
            <p:cNvGrpSpPr>
              <a:grpSpLocks/>
            </p:cNvGrpSpPr>
            <p:nvPr/>
          </p:nvGrpSpPr>
          <p:grpSpPr bwMode="auto">
            <a:xfrm>
              <a:off x="4477" y="1979"/>
              <a:ext cx="334" cy="775"/>
              <a:chOff x="4477" y="760"/>
              <a:chExt cx="334" cy="775"/>
            </a:xfrm>
          </p:grpSpPr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>
                <a:off x="4628" y="1019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3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2766935"/>
                  </p:ext>
                </p:extLst>
              </p:nvPr>
            </p:nvGraphicFramePr>
            <p:xfrm>
              <a:off x="4576" y="1215"/>
              <a:ext cx="235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8" name="Equation" r:id="rId39" imgW="317160" imgH="431640" progId="Equation.DSMT4">
                      <p:embed/>
                    </p:oleObj>
                  </mc:Choice>
                  <mc:Fallback>
                    <p:oleObj name="Equation" r:id="rId39" imgW="317160" imgH="431640" progId="Equation.DSMT4">
                      <p:embed/>
                      <p:pic>
                        <p:nvPicPr>
                          <p:cNvPr id="0" name="Picture 9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1215"/>
                            <a:ext cx="235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1115342"/>
                  </p:ext>
                </p:extLst>
              </p:nvPr>
            </p:nvGraphicFramePr>
            <p:xfrm>
              <a:off x="4477" y="760"/>
              <a:ext cx="301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9" name="Equation" r:id="rId41" imgW="406080" imgH="380880" progId="Equation.DSMT4">
                      <p:embed/>
                    </p:oleObj>
                  </mc:Choice>
                  <mc:Fallback>
                    <p:oleObj name="Equation" r:id="rId41" imgW="406080" imgH="380880" progId="Equation.DSMT4">
                      <p:embed/>
                      <p:pic>
                        <p:nvPicPr>
                          <p:cNvPr id="0" name="Picture 9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7" y="760"/>
                            <a:ext cx="301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5031" y="1760"/>
              <a:ext cx="160" cy="950"/>
              <a:chOff x="5031" y="541"/>
              <a:chExt cx="160" cy="950"/>
            </a:xfrm>
          </p:grpSpPr>
          <p:sp>
            <p:nvSpPr>
              <p:cNvPr id="30" name="Line 50"/>
              <p:cNvSpPr>
                <a:spLocks noChangeShapeType="1"/>
              </p:cNvSpPr>
              <p:nvPr/>
            </p:nvSpPr>
            <p:spPr bwMode="auto">
              <a:xfrm>
                <a:off x="5064" y="541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1" name="Object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1334864"/>
                  </p:ext>
                </p:extLst>
              </p:nvPr>
            </p:nvGraphicFramePr>
            <p:xfrm>
              <a:off x="5031" y="1322"/>
              <a:ext cx="16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0" name="Equation" r:id="rId43" imgW="215640" imgH="228600" progId="Equation.DSMT4">
                      <p:embed/>
                    </p:oleObj>
                  </mc:Choice>
                  <mc:Fallback>
                    <p:oleObj name="Equation" r:id="rId43" imgW="215640" imgH="228600" progId="Equation.DSMT4">
                      <p:embed/>
                      <p:pic>
                        <p:nvPicPr>
                          <p:cNvPr id="0" name="Picture 9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1" y="1322"/>
                            <a:ext cx="160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4631" y="22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80042"/>
              </p:ext>
            </p:extLst>
          </p:nvPr>
        </p:nvGraphicFramePr>
        <p:xfrm>
          <a:off x="2209800" y="1409700"/>
          <a:ext cx="316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45" imgW="3162240" imgH="825480" progId="Equation.DSMT4">
                  <p:embed/>
                </p:oleObj>
              </mc:Choice>
              <mc:Fallback>
                <p:oleObj name="Equation" r:id="rId45" imgW="3162240" imgH="825480" progId="Equation.DSMT4">
                  <p:embed/>
                  <p:pic>
                    <p:nvPicPr>
                      <p:cNvPr id="0" name="Picture 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09700"/>
                        <a:ext cx="3162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29392"/>
              </p:ext>
            </p:extLst>
          </p:nvPr>
        </p:nvGraphicFramePr>
        <p:xfrm>
          <a:off x="3556000" y="137795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47" imgW="1841400" imgH="431640" progId="Equation.DSMT4">
                  <p:embed/>
                </p:oleObj>
              </mc:Choice>
              <mc:Fallback>
                <p:oleObj name="Equation" r:id="rId47" imgW="1841400" imgH="431640" progId="Equation.DSMT4">
                  <p:embed/>
                  <p:pic>
                    <p:nvPicPr>
                      <p:cNvPr id="0" name="Picture 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377950"/>
                        <a:ext cx="1841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23839"/>
              </p:ext>
            </p:extLst>
          </p:nvPr>
        </p:nvGraphicFramePr>
        <p:xfrm>
          <a:off x="4070350" y="183515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49" imgW="812520" imgH="431640" progId="Equation.DSMT4">
                  <p:embed/>
                </p:oleObj>
              </mc:Choice>
              <mc:Fallback>
                <p:oleObj name="Equation" r:id="rId49" imgW="812520" imgH="431640" progId="Equation.DSMT4">
                  <p:embed/>
                  <p:pic>
                    <p:nvPicPr>
                      <p:cNvPr id="0" name="Picture 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1835150"/>
                        <a:ext cx="81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762000" y="28336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所求量为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函数增量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自变量增量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之比的极限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81000" y="33940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类似问题还有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755650" y="3886200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加速度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755650" y="4502150"/>
            <a:ext cx="183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角速度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755650" y="5070475"/>
            <a:ext cx="166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线密度</a:t>
            </a: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755650" y="5639830"/>
            <a:ext cx="200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电流强度</a:t>
            </a:r>
          </a:p>
        </p:txBody>
      </p: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2001838" y="3908425"/>
            <a:ext cx="5846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速度增量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时间增量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之比的极限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2001838" y="4516438"/>
            <a:ext cx="577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转角增量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时间增量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之比的极限</a:t>
            </a:r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2001838" y="5084763"/>
            <a:ext cx="5846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质量增量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长度增量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之比的极限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2370336" y="567055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电量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增量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时间增量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之比的极限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7929960" y="3984625"/>
            <a:ext cx="615553" cy="213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变化率问题</a:t>
            </a:r>
          </a:p>
        </p:txBody>
      </p:sp>
      <p:sp>
        <p:nvSpPr>
          <p:cNvPr id="67" name="AutoShape 67"/>
          <p:cNvSpPr>
            <a:spLocks/>
          </p:cNvSpPr>
          <p:nvPr/>
        </p:nvSpPr>
        <p:spPr bwMode="auto">
          <a:xfrm>
            <a:off x="7620000" y="3984625"/>
            <a:ext cx="152400" cy="2286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8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34963"/>
              </p:ext>
            </p:extLst>
          </p:nvPr>
        </p:nvGraphicFramePr>
        <p:xfrm>
          <a:off x="4470400" y="321310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51" imgW="203112" imgH="431613" progId="Equation.3">
                  <p:embed/>
                </p:oleObj>
              </mc:Choice>
              <mc:Fallback>
                <p:oleObj name="Equation" r:id="rId51" imgW="203112" imgH="431613" progId="Equation.3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13100"/>
                        <a:ext cx="20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06954"/>
              </p:ext>
            </p:extLst>
          </p:nvPr>
        </p:nvGraphicFramePr>
        <p:xfrm>
          <a:off x="990600" y="6248400"/>
          <a:ext cx="10541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53" imgW="1233360" imgH="123120" progId="Equation.3">
                  <p:embed/>
                </p:oleObj>
              </mc:Choice>
              <mc:Fallback>
                <p:oleObj name="Equation" r:id="rId53" imgW="1233360" imgH="123120" progId="Equation.3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248400"/>
                        <a:ext cx="10541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nimBg="1" autoUpdateAnimBg="0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492" y="228600"/>
            <a:ext cx="3298825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导数的定义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48492" y="846793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2.1.1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16092"/>
              </p:ext>
            </p:extLst>
          </p:nvPr>
        </p:nvGraphicFramePr>
        <p:xfrm>
          <a:off x="3213222" y="913716"/>
          <a:ext cx="12952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222" y="913716"/>
                        <a:ext cx="12952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9600" y="8509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56664"/>
              </p:ext>
            </p:extLst>
          </p:nvPr>
        </p:nvGraphicFramePr>
        <p:xfrm>
          <a:off x="5264430" y="927635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430" y="927635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968205"/>
              </p:ext>
            </p:extLst>
          </p:nvPr>
        </p:nvGraphicFramePr>
        <p:xfrm>
          <a:off x="1796292" y="1624013"/>
          <a:ext cx="55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" name="Equation" r:id="rId7" imgW="558720" imgH="596880" progId="Equation.DSMT4">
                  <p:embed/>
                </p:oleObj>
              </mc:Choice>
              <mc:Fallback>
                <p:oleObj name="Equation" r:id="rId7" imgW="558720" imgH="596880" progId="Equation.DSMT4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92" y="1624013"/>
                        <a:ext cx="55880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4542"/>
              </p:ext>
            </p:extLst>
          </p:nvPr>
        </p:nvGraphicFramePr>
        <p:xfrm>
          <a:off x="2327275" y="1535113"/>
          <a:ext cx="17176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" name="Equation" r:id="rId9" imgW="1904760" imgH="927000" progId="Equation.DSMT4">
                  <p:embed/>
                </p:oleObj>
              </mc:Choice>
              <mc:Fallback>
                <p:oleObj name="Equation" r:id="rId9" imgW="1904760" imgH="927000" progId="Equation.DSMT4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535113"/>
                        <a:ext cx="1717675" cy="836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03182"/>
              </p:ext>
            </p:extLst>
          </p:nvPr>
        </p:nvGraphicFramePr>
        <p:xfrm>
          <a:off x="4022234" y="1503363"/>
          <a:ext cx="143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2" name="Equation" r:id="rId11" imgW="1434960" imgH="914400" progId="Equation.DSMT4">
                  <p:embed/>
                </p:oleObj>
              </mc:Choice>
              <mc:Fallback>
                <p:oleObj name="Equation" r:id="rId11" imgW="1434960" imgH="914400" progId="Equation.DSMT4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234" y="1503363"/>
                        <a:ext cx="14351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172201" y="1503363"/>
            <a:ext cx="2819400" cy="850900"/>
            <a:chOff x="3888" y="672"/>
            <a:chExt cx="1776" cy="536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88" y="672"/>
              <a:ext cx="177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0624094"/>
                </p:ext>
              </p:extLst>
            </p:nvPr>
          </p:nvGraphicFramePr>
          <p:xfrm>
            <a:off x="3960" y="680"/>
            <a:ext cx="1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" name="Equation" r:id="rId13" imgW="2590560" imgH="431640" progId="Equation.DSMT4">
                    <p:embed/>
                  </p:oleObj>
                </mc:Choice>
                <mc:Fallback>
                  <p:oleObj name="Equation" r:id="rId13" imgW="2590560" imgH="431640" progId="Equation.DSMT4">
                    <p:embed/>
                    <p:pic>
                      <p:nvPicPr>
                        <p:cNvPr id="0" name="Picture 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680"/>
                          <a:ext cx="16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8730348"/>
                </p:ext>
              </p:extLst>
            </p:nvPr>
          </p:nvGraphicFramePr>
          <p:xfrm>
            <a:off x="4195" y="936"/>
            <a:ext cx="10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4" name="Equation" r:id="rId15" imgW="1612800" imgH="431640" progId="Equation.DSMT4">
                    <p:embed/>
                  </p:oleObj>
                </mc:Choice>
                <mc:Fallback>
                  <p:oleObj name="Equation" r:id="rId15" imgW="1612800" imgH="431640" progId="Equation.DSMT4">
                    <p:embed/>
                    <p:pic>
                      <p:nvPicPr>
                        <p:cNvPr id="0" name="Picture 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936"/>
                          <a:ext cx="10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48492" y="2478087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904028"/>
              </p:ext>
            </p:extLst>
          </p:nvPr>
        </p:nvGraphicFramePr>
        <p:xfrm>
          <a:off x="2933682" y="2540903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682" y="2540903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99173" y="2478087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并称此极限为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70990"/>
              </p:ext>
            </p:extLst>
          </p:nvPr>
        </p:nvGraphicFramePr>
        <p:xfrm>
          <a:off x="348492" y="3211365"/>
          <a:ext cx="12952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" name="Equation" r:id="rId19" imgW="1295280" imgH="393480" progId="Equation.DSMT4">
                  <p:embed/>
                </p:oleObj>
              </mc:Choice>
              <mc:Fallback>
                <p:oleObj name="Equation" r:id="rId19" imgW="1295280" imgH="393480" progId="Equation.DSMT4">
                  <p:embed/>
                  <p:pic>
                    <p:nvPicPr>
                      <p:cNvPr id="0" name="Picture 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92" y="3211365"/>
                        <a:ext cx="12952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14800" y="31242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记作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97124"/>
              </p:ext>
            </p:extLst>
          </p:nvPr>
        </p:nvGraphicFramePr>
        <p:xfrm>
          <a:off x="1222375" y="3763963"/>
          <a:ext cx="106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" name="Equation" r:id="rId21" imgW="1066680" imgH="583920" progId="Equation.DSMT4">
                  <p:embed/>
                </p:oleObj>
              </mc:Choice>
              <mc:Fallback>
                <p:oleObj name="Equation" r:id="rId21" imgW="1066680" imgH="583920" progId="Equation.DSMT4">
                  <p:embed/>
                  <p:pic>
                    <p:nvPicPr>
                      <p:cNvPr id="0" name="Picture 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763963"/>
                        <a:ext cx="1066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09349"/>
              </p:ext>
            </p:extLst>
          </p:nvPr>
        </p:nvGraphicFramePr>
        <p:xfrm>
          <a:off x="2611438" y="389255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" name="Equation" r:id="rId23" imgW="1079280" imgH="431640" progId="Equation.DSMT4">
                  <p:embed/>
                </p:oleObj>
              </mc:Choice>
              <mc:Fallback>
                <p:oleObj name="Equation" r:id="rId23" imgW="1079280" imgH="431640" progId="Equation.DSMT4">
                  <p:embed/>
                  <p:pic>
                    <p:nvPicPr>
                      <p:cNvPr id="0" name="Picture 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892550"/>
                        <a:ext cx="107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27036"/>
              </p:ext>
            </p:extLst>
          </p:nvPr>
        </p:nvGraphicFramePr>
        <p:xfrm>
          <a:off x="3975100" y="3609975"/>
          <a:ext cx="1562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" name="Equation" r:id="rId25" imgW="1562040" imgH="1015920" progId="Equation.DSMT4">
                  <p:embed/>
                </p:oleObj>
              </mc:Choice>
              <mc:Fallback>
                <p:oleObj name="Equation" r:id="rId25" imgW="1562040" imgH="1015920" progId="Equation.DSMT4">
                  <p:embed/>
                  <p:pic>
                    <p:nvPicPr>
                      <p:cNvPr id="0" name="Picture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3609975"/>
                        <a:ext cx="1562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392338"/>
              </p:ext>
            </p:extLst>
          </p:nvPr>
        </p:nvGraphicFramePr>
        <p:xfrm>
          <a:off x="5772150" y="3613150"/>
          <a:ext cx="1879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" name="Equation" r:id="rId27" imgW="1879560" imgH="1015920" progId="Equation.DSMT4">
                  <p:embed/>
                </p:oleObj>
              </mc:Choice>
              <mc:Fallback>
                <p:oleObj name="Equation" r:id="rId27" imgW="1879560" imgH="1015920" progId="Equation.DSMT4">
                  <p:embed/>
                  <p:pic>
                    <p:nvPicPr>
                      <p:cNvPr id="0" name="Picture 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613150"/>
                        <a:ext cx="1879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48492" y="4724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97449"/>
              </p:ext>
            </p:extLst>
          </p:nvPr>
        </p:nvGraphicFramePr>
        <p:xfrm>
          <a:off x="975012" y="4659313"/>
          <a:ext cx="901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1" name="Equation" r:id="rId29" imgW="901440" imgH="583920" progId="Equation.DSMT4">
                  <p:embed/>
                </p:oleObj>
              </mc:Choice>
              <mc:Fallback>
                <p:oleObj name="Equation" r:id="rId29" imgW="901440" imgH="583920" progId="Equation.DSMT4">
                  <p:embed/>
                  <p:pic>
                    <p:nvPicPr>
                      <p:cNvPr id="0" name="Picture 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12" y="4659313"/>
                        <a:ext cx="901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95729"/>
              </p:ext>
            </p:extLst>
          </p:nvPr>
        </p:nvGraphicFramePr>
        <p:xfrm>
          <a:off x="2016412" y="4778376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" name="Equation" r:id="rId31" imgW="1206360" imgH="431640" progId="Equation.DSMT4">
                  <p:embed/>
                </p:oleObj>
              </mc:Choice>
              <mc:Fallback>
                <p:oleObj name="Equation" r:id="rId31" imgW="1206360" imgH="431640" progId="Equation.DSMT4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12" y="4778376"/>
                        <a:ext cx="120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72360"/>
              </p:ext>
            </p:extLst>
          </p:nvPr>
        </p:nvGraphicFramePr>
        <p:xfrm>
          <a:off x="3246449" y="4526756"/>
          <a:ext cx="143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" name="Equation" r:id="rId33" imgW="1434960" imgH="914400" progId="Equation.DSMT4">
                  <p:embed/>
                </p:oleObj>
              </mc:Choice>
              <mc:Fallback>
                <p:oleObj name="Equation" r:id="rId33" imgW="1434960" imgH="914400" progId="Equation.DSMT4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49" y="4526756"/>
                        <a:ext cx="1435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86232"/>
              </p:ext>
            </p:extLst>
          </p:nvPr>
        </p:nvGraphicFramePr>
        <p:xfrm>
          <a:off x="2031176" y="5373216"/>
          <a:ext cx="32797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" name="Equation" r:id="rId35" imgW="3644640" imgH="914400" progId="Equation.DSMT4">
                  <p:embed/>
                </p:oleObj>
              </mc:Choice>
              <mc:Fallback>
                <p:oleObj name="Equation" r:id="rId35" imgW="3644640" imgH="914400" progId="Equation.DSMT4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176" y="5373216"/>
                        <a:ext cx="327977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88551"/>
              </p:ext>
            </p:extLst>
          </p:nvPr>
        </p:nvGraphicFramePr>
        <p:xfrm>
          <a:off x="5409880" y="5373216"/>
          <a:ext cx="29940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" name="Equation" r:id="rId37" imgW="3327120" imgH="838080" progId="Equation.DSMT4">
                  <p:embed/>
                </p:oleObj>
              </mc:Choice>
              <mc:Fallback>
                <p:oleObj name="Equation" r:id="rId37" imgW="3327120" imgH="838080" progId="Equation.DSMT4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80" y="5373216"/>
                        <a:ext cx="299402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298573" y="2462212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则称函数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492" y="16002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619750" y="849313"/>
            <a:ext cx="3339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的某邻域内有定义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3643313" y="2474912"/>
            <a:ext cx="2614613" cy="539750"/>
            <a:chOff x="2149" y="1553"/>
            <a:chExt cx="1647" cy="340"/>
          </a:xfrm>
          <a:solidFill>
            <a:srgbClr val="FFFF00"/>
          </a:solidFill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149" y="1566"/>
              <a:ext cx="635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在点</a:t>
              </a:r>
            </a:p>
          </p:txBody>
        </p:sp>
        <p:graphicFrame>
          <p:nvGraphicFramePr>
            <p:cNvPr id="3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046924"/>
                </p:ext>
              </p:extLst>
            </p:nvPr>
          </p:nvGraphicFramePr>
          <p:xfrm>
            <a:off x="2672" y="1560"/>
            <a:ext cx="22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6" name="Equation" r:id="rId39" imgW="355320" imgH="431640" progId="Equation.DSMT4">
                    <p:embed/>
                  </p:oleObj>
                </mc:Choice>
                <mc:Fallback>
                  <p:oleObj name="Equation" r:id="rId39" imgW="355320" imgH="431640" progId="Equation.DSMT4">
                    <p:embed/>
                    <p:pic>
                      <p:nvPicPr>
                        <p:cNvPr id="0" name="Picture 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560"/>
                          <a:ext cx="224" cy="31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885" y="1553"/>
              <a:ext cx="911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处</a:t>
              </a:r>
              <a:r>
                <a:rPr kumimoji="1" lang="zh-CN" altLang="en-US" sz="2800" b="1" dirty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可导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1676400" y="3108323"/>
            <a:ext cx="2601913" cy="539750"/>
            <a:chOff x="1056" y="1958"/>
            <a:chExt cx="1639" cy="340"/>
          </a:xfrm>
        </p:grpSpPr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056" y="195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在点</a:t>
              </a:r>
            </a:p>
          </p:txBody>
        </p:sp>
        <p:graphicFrame>
          <p:nvGraphicFramePr>
            <p:cNvPr id="3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444046"/>
                </p:ext>
              </p:extLst>
            </p:nvPr>
          </p:nvGraphicFramePr>
          <p:xfrm>
            <a:off x="1616" y="197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" name="Equation" r:id="rId41" imgW="355320" imgH="431640" progId="Equation.DSMT4">
                    <p:embed/>
                  </p:oleObj>
                </mc:Choice>
                <mc:Fallback>
                  <p:oleObj name="Equation" r:id="rId41" imgW="355320" imgH="431640" progId="Equation.DSMT4">
                    <p:embed/>
                    <p:pic>
                      <p:nvPicPr>
                        <p:cNvPr id="0" name="Picture 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976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1784" y="1968"/>
              <a:ext cx="9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导数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9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/>
      <p:bldP spid="14" grpId="0" autoUpdateAnimBg="0"/>
      <p:bldP spid="16" grpId="0" autoUpdateAnimBg="0"/>
      <p:bldP spid="18" grpId="0" autoUpdateAnimBg="0"/>
      <p:bldP spid="23" grpId="0" autoUpdateAnimBg="0"/>
      <p:bldP spid="29" grpId="0" autoUpdateAnimBg="0"/>
      <p:bldP spid="30" grpId="0" build="p" autoUpdateAnimBg="0"/>
      <p:bldP spid="31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5461" y="555145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运动质点的位置函数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84081"/>
              </p:ext>
            </p:extLst>
          </p:nvPr>
        </p:nvGraphicFramePr>
        <p:xfrm>
          <a:off x="3992576" y="615839"/>
          <a:ext cx="1204391" cy="45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0" name="Picture 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76" y="615839"/>
                        <a:ext cx="1204391" cy="458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668976" y="11083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486400" y="1146175"/>
            <a:ext cx="269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26166"/>
              </p:ext>
            </p:extLst>
          </p:nvPr>
        </p:nvGraphicFramePr>
        <p:xfrm>
          <a:off x="8253413" y="971550"/>
          <a:ext cx="2571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5" imgW="114120" imgH="139680" progId="Equation.DSMT4">
                  <p:embed/>
                </p:oleObj>
              </mc:Choice>
              <mc:Fallback>
                <p:oleObj name="Equation" r:id="rId5" imgW="114120" imgH="139680" progId="Equation.DSMT4">
                  <p:embed/>
                  <p:pic>
                    <p:nvPicPr>
                      <p:cNvPr id="0" name="Picture 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413" y="971550"/>
                        <a:ext cx="25717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830374"/>
              </p:ext>
            </p:extLst>
          </p:nvPr>
        </p:nvGraphicFramePr>
        <p:xfrm>
          <a:off x="5628783" y="1175972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7" imgW="291960" imgH="317160" progId="Equation.DSMT4">
                  <p:embed/>
                </p:oleObj>
              </mc:Choice>
              <mc:Fallback>
                <p:oleObj name="Equation" r:id="rId7" imgW="291960" imgH="317160" progId="Equation.DSMT4">
                  <p:embed/>
                  <p:pic>
                    <p:nvPicPr>
                      <p:cNvPr id="0" name="Picture 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783" y="1175972"/>
                        <a:ext cx="29196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397625" y="1149350"/>
            <a:ext cx="13525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84352"/>
              </p:ext>
            </p:extLst>
          </p:nvPr>
        </p:nvGraphicFramePr>
        <p:xfrm>
          <a:off x="6267450" y="1111250"/>
          <a:ext cx="315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Picture 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1111250"/>
                        <a:ext cx="315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058395" y="718713"/>
            <a:ext cx="773906" cy="440159"/>
            <a:chOff x="3324" y="1576"/>
            <a:chExt cx="520" cy="296"/>
          </a:xfrm>
        </p:grpSpPr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0384713"/>
                </p:ext>
              </p:extLst>
            </p:nvPr>
          </p:nvGraphicFramePr>
          <p:xfrm>
            <a:off x="3324" y="1576"/>
            <a:ext cx="52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6" name="Equation" r:id="rId11" imgW="774360" imgH="431640" progId="Equation.DSMT4">
                    <p:embed/>
                  </p:oleObj>
                </mc:Choice>
                <mc:Fallback>
                  <p:oleObj name="Equation" r:id="rId11" imgW="774360" imgH="431640" progId="Equation.DSMT4">
                    <p:embed/>
                    <p:pic>
                      <p:nvPicPr>
                        <p:cNvPr id="0" name="Picture 9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576"/>
                          <a:ext cx="52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523" y="184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321635" y="690773"/>
            <a:ext cx="659646" cy="468102"/>
            <a:chOff x="4175" y="1558"/>
            <a:chExt cx="444" cy="314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619430"/>
                </p:ext>
              </p:extLst>
            </p:nvPr>
          </p:nvGraphicFramePr>
          <p:xfrm>
            <a:off x="4175" y="1558"/>
            <a:ext cx="4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7" name="Equation" r:id="rId13" imgW="660240" imgH="393480" progId="Equation.DSMT4">
                    <p:embed/>
                  </p:oleObj>
                </mc:Choice>
                <mc:Fallback>
                  <p:oleObj name="Equation" r:id="rId13" imgW="660240" imgH="393480" progId="Equation.DSMT4">
                    <p:embed/>
                    <p:pic>
                      <p:nvPicPr>
                        <p:cNvPr id="0" name="Picture 9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1558"/>
                          <a:ext cx="44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435" y="184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4482"/>
              </p:ext>
            </p:extLst>
          </p:nvPr>
        </p:nvGraphicFramePr>
        <p:xfrm>
          <a:off x="7658100" y="125095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15" imgW="88560" imgH="152280" progId="Equation.DSMT4">
                  <p:embed/>
                </p:oleObj>
              </mc:Choice>
              <mc:Fallback>
                <p:oleObj name="Equation" r:id="rId15" imgW="88560" imgH="152280" progId="Equation.DSMT4">
                  <p:embed/>
                  <p:pic>
                    <p:nvPicPr>
                      <p:cNvPr id="0" name="Picture 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25095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55461" y="1185863"/>
            <a:ext cx="4038600" cy="519113"/>
            <a:chOff x="226" y="621"/>
            <a:chExt cx="2544" cy="327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26" y="621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    时刻的瞬时速度</a:t>
              </a: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240740"/>
                </p:ext>
              </p:extLst>
            </p:nvPr>
          </p:nvGraphicFramePr>
          <p:xfrm>
            <a:off x="529" y="628"/>
            <a:ext cx="1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9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0" name="Picture 9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" y="628"/>
                          <a:ext cx="19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1344626" y="2018821"/>
            <a:ext cx="2921000" cy="1008063"/>
            <a:chOff x="828" y="1056"/>
            <a:chExt cx="1840" cy="635"/>
          </a:xfrm>
        </p:grpSpPr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578436"/>
                </p:ext>
              </p:extLst>
            </p:nvPr>
          </p:nvGraphicFramePr>
          <p:xfrm>
            <a:off x="828" y="1101"/>
            <a:ext cx="184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0" name="Equation" r:id="rId19" imgW="2920680" imgH="825480" progId="Equation.DSMT4">
                    <p:embed/>
                  </p:oleObj>
                </mc:Choice>
                <mc:Fallback>
                  <p:oleObj name="Equation" r:id="rId19" imgW="2920680" imgH="825480" progId="Equation.DSMT4">
                    <p:embed/>
                    <p:pic>
                      <p:nvPicPr>
                        <p:cNvPr id="0" name="Picture 9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101"/>
                          <a:ext cx="1840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236127"/>
                </p:ext>
              </p:extLst>
            </p:nvPr>
          </p:nvGraphicFramePr>
          <p:xfrm>
            <a:off x="1519" y="1056"/>
            <a:ext cx="10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" name="Equation" r:id="rId21" imgW="1701720" imgH="431640" progId="Equation.DSMT4">
                    <p:embed/>
                  </p:oleObj>
                </mc:Choice>
                <mc:Fallback>
                  <p:oleObj name="Equation" r:id="rId21" imgW="1701720" imgH="431640" progId="Equation.DSMT4">
                    <p:embed/>
                    <p:pic>
                      <p:nvPicPr>
                        <p:cNvPr id="0" name="Picture 9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056"/>
                          <a:ext cx="10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0953096"/>
                </p:ext>
              </p:extLst>
            </p:nvPr>
          </p:nvGraphicFramePr>
          <p:xfrm>
            <a:off x="1904" y="1419"/>
            <a:ext cx="4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2" name="Equation" r:id="rId23" imgW="660240" imgH="431640" progId="Equation.DSMT4">
                    <p:embed/>
                  </p:oleObj>
                </mc:Choice>
                <mc:Fallback>
                  <p:oleObj name="Equation" r:id="rId23" imgW="660240" imgH="431640" progId="Equation.DSMT4">
                    <p:embed/>
                    <p:pic>
                      <p:nvPicPr>
                        <p:cNvPr id="0" name="Picture 9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1419"/>
                          <a:ext cx="4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55461" y="311968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曲线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51890"/>
              </p:ext>
            </p:extLst>
          </p:nvPr>
        </p:nvGraphicFramePr>
        <p:xfrm>
          <a:off x="1563375" y="3150031"/>
          <a:ext cx="1741993" cy="45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Equation" r:id="rId25" imgW="774360" imgH="203040" progId="Equation.DSMT4">
                  <p:embed/>
                </p:oleObj>
              </mc:Choice>
              <mc:Fallback>
                <p:oleObj name="Equation" r:id="rId25" imgW="774360" imgH="203040" progId="Equation.DSMT4">
                  <p:embed/>
                  <p:pic>
                    <p:nvPicPr>
                      <p:cNvPr id="0" name="Picture 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375" y="3150031"/>
                        <a:ext cx="1741993" cy="458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8511" y="3119684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点处的切线斜率</a:t>
            </a:r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5829302" y="3771900"/>
            <a:ext cx="2670175" cy="2206625"/>
            <a:chOff x="3941" y="1869"/>
            <a:chExt cx="1682" cy="1390"/>
          </a:xfrm>
        </p:grpSpPr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941" y="1869"/>
              <a:ext cx="1609" cy="1307"/>
              <a:chOff x="3741" y="85"/>
              <a:chExt cx="1720" cy="1396"/>
            </a:xfrm>
          </p:grpSpPr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3840" y="1269"/>
                <a:ext cx="1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 flipV="1">
                <a:off x="3941" y="144"/>
                <a:ext cx="0" cy="1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Freeform 31"/>
              <p:cNvSpPr>
                <a:spLocks/>
              </p:cNvSpPr>
              <p:nvPr/>
            </p:nvSpPr>
            <p:spPr bwMode="auto">
              <a:xfrm>
                <a:off x="4253" y="269"/>
                <a:ext cx="936" cy="813"/>
              </a:xfrm>
              <a:custGeom>
                <a:avLst/>
                <a:gdLst>
                  <a:gd name="T0" fmla="*/ 0 w 720"/>
                  <a:gd name="T1" fmla="*/ 624 h 624"/>
                  <a:gd name="T2" fmla="*/ 288 w 720"/>
                  <a:gd name="T3" fmla="*/ 576 h 624"/>
                  <a:gd name="T4" fmla="*/ 528 w 720"/>
                  <a:gd name="T5" fmla="*/ 384 h 624"/>
                  <a:gd name="T6" fmla="*/ 720 w 720"/>
                  <a:gd name="T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50" name="Object 32"/>
              <p:cNvGraphicFramePr>
                <a:graphicFrameLocks noChangeAspect="1"/>
              </p:cNvGraphicFramePr>
              <p:nvPr/>
            </p:nvGraphicFramePr>
            <p:xfrm>
              <a:off x="5285" y="1300"/>
              <a:ext cx="153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4" name="Equation" r:id="rId27" imgW="126720" imgH="139680" progId="Equation.DSMT4">
                      <p:embed/>
                    </p:oleObj>
                  </mc:Choice>
                  <mc:Fallback>
                    <p:oleObj name="Equation" r:id="rId27" imgW="126720" imgH="139680" progId="Equation.DSMT4">
                      <p:embed/>
                      <p:pic>
                        <p:nvPicPr>
                          <p:cNvPr id="0" name="Picture 9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5" y="1300"/>
                            <a:ext cx="153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33"/>
              <p:cNvGraphicFramePr>
                <a:graphicFrameLocks noChangeAspect="1"/>
              </p:cNvGraphicFramePr>
              <p:nvPr/>
            </p:nvGraphicFramePr>
            <p:xfrm>
              <a:off x="3741" y="85"/>
              <a:ext cx="15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5" name="Equation" r:id="rId29" imgW="139680" imgH="164880" progId="Equation.DSMT4">
                      <p:embed/>
                    </p:oleObj>
                  </mc:Choice>
                  <mc:Fallback>
                    <p:oleObj name="Equation" r:id="rId29" imgW="139680" imgH="164880" progId="Equation.DSMT4">
                      <p:embed/>
                      <p:pic>
                        <p:nvPicPr>
                          <p:cNvPr id="0" name="Picture 9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1" y="85"/>
                            <a:ext cx="159" cy="1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5794545"/>
                  </p:ext>
                </p:extLst>
              </p:nvPr>
            </p:nvGraphicFramePr>
            <p:xfrm>
              <a:off x="3756" y="1278"/>
              <a:ext cx="184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6" name="Equation" r:id="rId31" imgW="152280" imgH="177480" progId="Equation.DSMT4">
                      <p:embed/>
                    </p:oleObj>
                  </mc:Choice>
                  <mc:Fallback>
                    <p:oleObj name="Equation" r:id="rId31" imgW="152280" imgH="177480" progId="Equation.DSMT4">
                      <p:embed/>
                      <p:pic>
                        <p:nvPicPr>
                          <p:cNvPr id="0" name="Picture 9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6" y="1278"/>
                            <a:ext cx="184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5101892"/>
                  </p:ext>
                </p:extLst>
              </p:nvPr>
            </p:nvGraphicFramePr>
            <p:xfrm>
              <a:off x="4176" y="409"/>
              <a:ext cx="872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7" name="Equation" r:id="rId33" imgW="1295280" imgH="393480" progId="Equation.DSMT4">
                      <p:embed/>
                    </p:oleObj>
                  </mc:Choice>
                  <mc:Fallback>
                    <p:oleObj name="Equation" r:id="rId33" imgW="1295280" imgH="393480" progId="Equation.DSMT4">
                      <p:embed/>
                      <p:pic>
                        <p:nvPicPr>
                          <p:cNvPr id="0" name="Picture 9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409"/>
                            <a:ext cx="872" cy="2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36"/>
              <p:cNvGraphicFramePr>
                <a:graphicFrameLocks noChangeAspect="1"/>
              </p:cNvGraphicFramePr>
              <p:nvPr/>
            </p:nvGraphicFramePr>
            <p:xfrm>
              <a:off x="4117" y="850"/>
              <a:ext cx="17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8" name="Equation" r:id="rId35" imgW="152280" imgH="177480" progId="Equation.DSMT4">
                      <p:embed/>
                    </p:oleObj>
                  </mc:Choice>
                  <mc:Fallback>
                    <p:oleObj name="Equation" r:id="rId35" imgW="152280" imgH="177480" progId="Equation.DSMT4">
                      <p:embed/>
                      <p:pic>
                        <p:nvPicPr>
                          <p:cNvPr id="0" name="Picture 9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7" y="850"/>
                            <a:ext cx="179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4302" y="2912"/>
              <a:ext cx="167" cy="347"/>
              <a:chOff x="4116" y="1200"/>
              <a:chExt cx="178" cy="370"/>
            </a:xfrm>
          </p:grpSpPr>
          <p:graphicFrame>
            <p:nvGraphicFramePr>
              <p:cNvPr id="44" name="Object 38"/>
              <p:cNvGraphicFramePr>
                <a:graphicFrameLocks noChangeAspect="1"/>
              </p:cNvGraphicFramePr>
              <p:nvPr/>
            </p:nvGraphicFramePr>
            <p:xfrm>
              <a:off x="4116" y="1404"/>
              <a:ext cx="178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9" name="Equation" r:id="rId37" imgW="152280" imgH="139680" progId="Equation.DSMT4">
                      <p:embed/>
                    </p:oleObj>
                  </mc:Choice>
                  <mc:Fallback>
                    <p:oleObj name="Equation" r:id="rId37" imgW="152280" imgH="139680" progId="Equation.DSMT4">
                      <p:embed/>
                      <p:pic>
                        <p:nvPicPr>
                          <p:cNvPr id="0" name="Picture 9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6" y="1404"/>
                            <a:ext cx="178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Freeform 39"/>
              <p:cNvSpPr>
                <a:spLocks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41"/>
            <p:cNvGrpSpPr>
              <a:grpSpLocks/>
            </p:cNvGrpSpPr>
            <p:nvPr/>
          </p:nvGrpSpPr>
          <p:grpSpPr bwMode="auto">
            <a:xfrm>
              <a:off x="4593" y="2026"/>
              <a:ext cx="816" cy="937"/>
              <a:chOff x="4437" y="253"/>
              <a:chExt cx="873" cy="1001"/>
            </a:xfrm>
          </p:grpSpPr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 flipV="1">
                <a:off x="4437" y="253"/>
                <a:ext cx="873" cy="1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3" name="Object 43"/>
              <p:cNvGraphicFramePr>
                <a:graphicFrameLocks noChangeAspect="1"/>
              </p:cNvGraphicFramePr>
              <p:nvPr/>
            </p:nvGraphicFramePr>
            <p:xfrm>
              <a:off x="5097" y="445"/>
              <a:ext cx="20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0" name="Equation" r:id="rId39" imgW="177480" imgH="177480" progId="Equation.DSMT4">
                      <p:embed/>
                    </p:oleObj>
                  </mc:Choice>
                  <mc:Fallback>
                    <p:oleObj name="Equation" r:id="rId39" imgW="177480" imgH="177480" progId="Equation.DSMT4">
                      <p:embed/>
                      <p:pic>
                        <p:nvPicPr>
                          <p:cNvPr id="0" name="Picture 10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7" y="445"/>
                            <a:ext cx="203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4247" y="2451"/>
              <a:ext cx="1376" cy="526"/>
              <a:chOff x="4066" y="707"/>
              <a:chExt cx="1471" cy="562"/>
            </a:xfrm>
          </p:grpSpPr>
          <p:sp>
            <p:nvSpPr>
              <p:cNvPr id="40" name="Line 45"/>
              <p:cNvSpPr>
                <a:spLocks noChangeShapeType="1"/>
              </p:cNvSpPr>
              <p:nvPr/>
            </p:nvSpPr>
            <p:spPr bwMode="auto">
              <a:xfrm flipV="1">
                <a:off x="4066" y="707"/>
                <a:ext cx="1311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1" name="Object 46"/>
              <p:cNvGraphicFramePr>
                <a:graphicFrameLocks noChangeAspect="1"/>
              </p:cNvGraphicFramePr>
              <p:nvPr/>
            </p:nvGraphicFramePr>
            <p:xfrm>
              <a:off x="5374" y="710"/>
              <a:ext cx="163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1" name="Equation" r:id="rId41" imgW="139680" imgH="164880" progId="Equation.DSMT4">
                      <p:embed/>
                    </p:oleObj>
                  </mc:Choice>
                  <mc:Fallback>
                    <p:oleObj name="Equation" r:id="rId41" imgW="139680" imgH="164880" progId="Equation.DSMT4">
                      <p:embed/>
                      <p:pic>
                        <p:nvPicPr>
                          <p:cNvPr id="0" name="Picture 10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" y="710"/>
                            <a:ext cx="163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4633" y="2550"/>
              <a:ext cx="265" cy="630"/>
              <a:chOff x="4471" y="813"/>
              <a:chExt cx="283" cy="673"/>
            </a:xfrm>
          </p:grpSpPr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4628" y="1019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8" name="Object 49"/>
              <p:cNvGraphicFramePr>
                <a:graphicFrameLocks noChangeAspect="1"/>
              </p:cNvGraphicFramePr>
              <p:nvPr/>
            </p:nvGraphicFramePr>
            <p:xfrm>
              <a:off x="4557" y="1213"/>
              <a:ext cx="197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2" name="Equation" r:id="rId43" imgW="164880" imgH="228600" progId="Equation.DSMT4">
                      <p:embed/>
                    </p:oleObj>
                  </mc:Choice>
                  <mc:Fallback>
                    <p:oleObj name="Equation" r:id="rId43" imgW="164880" imgH="228600" progId="Equation.DSMT4">
                      <p:embed/>
                      <p:pic>
                        <p:nvPicPr>
                          <p:cNvPr id="0" name="Picture 10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7" y="1213"/>
                            <a:ext cx="197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50"/>
              <p:cNvGraphicFramePr>
                <a:graphicFrameLocks noChangeAspect="1"/>
              </p:cNvGraphicFramePr>
              <p:nvPr/>
            </p:nvGraphicFramePr>
            <p:xfrm>
              <a:off x="4471" y="813"/>
              <a:ext cx="24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3" name="Equation" r:id="rId45" imgW="203040" imgH="164880" progId="Equation.DSMT4">
                      <p:embed/>
                    </p:oleObj>
                  </mc:Choice>
                  <mc:Fallback>
                    <p:oleObj name="Equation" r:id="rId45" imgW="203040" imgH="164880" progId="Equation.DSMT4">
                      <p:embed/>
                      <p:pic>
                        <p:nvPicPr>
                          <p:cNvPr id="0" name="Picture 10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1" y="813"/>
                            <a:ext cx="242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5104" y="2296"/>
              <a:ext cx="143" cy="844"/>
              <a:chOff x="4985" y="541"/>
              <a:chExt cx="153" cy="902"/>
            </a:xfrm>
          </p:grpSpPr>
          <p:sp>
            <p:nvSpPr>
              <p:cNvPr id="35" name="Line 52"/>
              <p:cNvSpPr>
                <a:spLocks noChangeShapeType="1"/>
              </p:cNvSpPr>
              <p:nvPr/>
            </p:nvSpPr>
            <p:spPr bwMode="auto">
              <a:xfrm>
                <a:off x="5064" y="541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6" name="Object 53"/>
              <p:cNvGraphicFramePr>
                <a:graphicFrameLocks noChangeAspect="1"/>
              </p:cNvGraphicFramePr>
              <p:nvPr/>
            </p:nvGraphicFramePr>
            <p:xfrm>
              <a:off x="4985" y="1283"/>
              <a:ext cx="153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44" name="Equation" r:id="rId47" imgW="126720" imgH="139680" progId="Equation.DSMT4">
                      <p:embed/>
                    </p:oleObj>
                  </mc:Choice>
                  <mc:Fallback>
                    <p:oleObj name="Equation" r:id="rId47" imgW="126720" imgH="139680" progId="Equation.DSMT4">
                      <p:embed/>
                      <p:pic>
                        <p:nvPicPr>
                          <p:cNvPr id="0" name="Picture 10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5" y="1283"/>
                            <a:ext cx="153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4774" y="2754"/>
              <a:ext cx="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>
            <a:off x="1454149" y="3928913"/>
            <a:ext cx="3340100" cy="928688"/>
            <a:chOff x="820" y="2438"/>
            <a:chExt cx="2104" cy="585"/>
          </a:xfrm>
        </p:grpSpPr>
        <p:graphicFrame>
          <p:nvGraphicFramePr>
            <p:cNvPr id="56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252969"/>
                </p:ext>
              </p:extLst>
            </p:nvPr>
          </p:nvGraphicFramePr>
          <p:xfrm>
            <a:off x="820" y="2463"/>
            <a:ext cx="21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5" name="Equation" r:id="rId49" imgW="3340080" imgH="825480" progId="Equation.DSMT4">
                    <p:embed/>
                  </p:oleObj>
                </mc:Choice>
                <mc:Fallback>
                  <p:oleObj name="Equation" r:id="rId49" imgW="3340080" imgH="825480" progId="Equation.DSMT4">
                    <p:embed/>
                    <p:pic>
                      <p:nvPicPr>
                        <p:cNvPr id="0" name="Picture 1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2463"/>
                          <a:ext cx="2104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852167"/>
                </p:ext>
              </p:extLst>
            </p:nvPr>
          </p:nvGraphicFramePr>
          <p:xfrm>
            <a:off x="1652" y="2438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6" name="Equation" r:id="rId51" imgW="1854000" imgH="431640" progId="Equation.DSMT4">
                    <p:embed/>
                  </p:oleObj>
                </mc:Choice>
                <mc:Fallback>
                  <p:oleObj name="Equation" r:id="rId51" imgW="1854000" imgH="431640" progId="Equation.DSMT4">
                    <p:embed/>
                    <p:pic>
                      <p:nvPicPr>
                        <p:cNvPr id="0" name="Picture 1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438"/>
                          <a:ext cx="116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361610"/>
                </p:ext>
              </p:extLst>
            </p:nvPr>
          </p:nvGraphicFramePr>
          <p:xfrm>
            <a:off x="2016" y="2751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7" name="Equation" r:id="rId53" imgW="850680" imgH="431640" progId="Equation.DSMT4">
                    <p:embed/>
                  </p:oleObj>
                </mc:Choice>
                <mc:Fallback>
                  <p:oleObj name="Equation" r:id="rId53" imgW="850680" imgH="431640" progId="Equation.DSMT4">
                    <p:embed/>
                    <p:pic>
                      <p:nvPicPr>
                        <p:cNvPr id="0" name="Picture 10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751"/>
                          <a:ext cx="5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92679"/>
              </p:ext>
            </p:extLst>
          </p:nvPr>
        </p:nvGraphicFramePr>
        <p:xfrm>
          <a:off x="4424376" y="234267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8" name="Equation" r:id="rId55" imgW="1117440" imgH="431640" progId="Equation.DSMT4">
                  <p:embed/>
                </p:oleObj>
              </mc:Choice>
              <mc:Fallback>
                <p:oleObj name="Equation" r:id="rId55" imgW="1117440" imgH="431640" progId="Equation.DSMT4">
                  <p:embed/>
                  <p:pic>
                    <p:nvPicPr>
                      <p:cNvPr id="0" name="Picture 1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76" y="2342670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53211"/>
              </p:ext>
            </p:extLst>
          </p:nvPr>
        </p:nvGraphicFramePr>
        <p:xfrm>
          <a:off x="1774661" y="5178064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9" name="Equation" r:id="rId57" imgW="1193760" imgH="431640" progId="Equation.DSMT4">
                  <p:embed/>
                </p:oleObj>
              </mc:Choice>
              <mc:Fallback>
                <p:oleObj name="Equation" r:id="rId57" imgW="1193760" imgH="431640" progId="Equation.DSMT4">
                  <p:embed/>
                  <p:pic>
                    <p:nvPicPr>
                      <p:cNvPr id="0" name="Picture 1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661" y="5178064"/>
                        <a:ext cx="119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5461" y="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因此，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74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6" grpId="0" build="p" autoUpdateAnimBg="0" advAuto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2094</TotalTime>
  <Words>1497</Words>
  <Application>Microsoft Office PowerPoint</Application>
  <PresentationFormat>全屏显示(4:3)</PresentationFormat>
  <Paragraphs>341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严4</vt:lpstr>
      <vt:lpstr>MathType 5.0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117</cp:revision>
  <dcterms:created xsi:type="dcterms:W3CDTF">2019-06-06T15:05:35Z</dcterms:created>
  <dcterms:modified xsi:type="dcterms:W3CDTF">2019-08-22T00:05:39Z</dcterms:modified>
</cp:coreProperties>
</file>